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4.jpg" ContentType="image/pn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3" r:id="rId12"/>
    <p:sldId id="266" r:id="rId13"/>
    <p:sldId id="267" r:id="rId14"/>
    <p:sldId id="268" r:id="rId15"/>
    <p:sldId id="269" r:id="rId16"/>
    <p:sldId id="271" r:id="rId17"/>
    <p:sldId id="270" r:id="rId18"/>
    <p:sldId id="277" r:id="rId19"/>
    <p:sldId id="273" r:id="rId20"/>
    <p:sldId id="274" r:id="rId21"/>
    <p:sldId id="272" r:id="rId22"/>
    <p:sldId id="276" r:id="rId23"/>
    <p:sldId id="284" r:id="rId24"/>
    <p:sldId id="286" r:id="rId25"/>
    <p:sldId id="287" r:id="rId26"/>
    <p:sldId id="288" r:id="rId27"/>
    <p:sldId id="275" r:id="rId28"/>
    <p:sldId id="285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1811"/>
    <a:srgbClr val="2B2A52"/>
    <a:srgbClr val="E65E54"/>
    <a:srgbClr val="E14234"/>
    <a:srgbClr val="252E53"/>
    <a:srgbClr val="DF4741"/>
    <a:srgbClr val="553E63"/>
    <a:srgbClr val="784250"/>
    <a:srgbClr val="7638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9" autoAdjust="0"/>
    <p:restoredTop sz="94660"/>
  </p:normalViewPr>
  <p:slideViewPr>
    <p:cSldViewPr snapToGrid="0">
      <p:cViewPr varScale="1">
        <p:scale>
          <a:sx n="92" d="100"/>
          <a:sy n="92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53E6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55-4571-988A-F6D0FC11FC80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55-4571-988A-F6D0FC11FC80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55-4571-988A-F6D0FC11F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C181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55-4571-988A-F6D0FC11FC80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55-4571-988A-F6D0FC11FC80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55-4571-988A-F6D0FC11F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F474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55-4571-988A-F6D0FC11FC80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55-4571-988A-F6D0FC11FC80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55-4571-988A-F6D0FC11F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553E6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46-4ED0-83CB-F781BC638C27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46-4ED0-83CB-F781BC638C2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246-4ED0-83CB-F781BC638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8C181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6E-4D77-8B16-D1258E7EBDCA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6E-4D77-8B16-D1258E7EBDC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6E-4D77-8B16-D1258E7EB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F474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331-403B-A937-6A185F1A375A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331-403B-A937-6A185F1A375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331-403B-A937-6A185F1A3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F3D4-943B-44C2-A1C3-960608747040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1725F-AE33-484E-94CD-68AE927246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27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98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54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531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147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674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870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447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643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620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056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235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385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95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1478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366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78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6890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58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8085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838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0035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5157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01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6577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3662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3400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298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1725F-AE33-484E-94CD-68AE9272465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35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DBF801F-0B80-4F2E-8D42-3EF1E29FC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3C5B0EDD-7DD3-4B28-8099-EC718B2BC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DAEE310-D540-4159-A52F-61FF16D5CE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D2EC875-AB6A-44D2-AFD8-8141E9284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269D64F-4CAE-40FE-BFCB-EB6EBBF7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18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069AAF7-8200-41B6-AA6A-55C8985FA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A26911B-4C74-4073-9989-78C24F7F9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A822557-3D4D-488B-B47F-ABC1A1D4FA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1E64491-3D4F-41F3-B5D3-743A2293D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5563E72-33A2-4A48-9159-7A5966CF9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54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238A9EA-636F-4BEC-A4C0-BE4201227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2F86843-1F98-464E-8DB3-688609557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38C0683-A4C2-462E-AD26-DE35144210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77AEFE9-6149-4A65-A490-9C0257E9F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3A2C2F8-79AA-4637-B215-DA466ECC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63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99844C8-4149-4A81-A84A-C774FB5A5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5BDE592-1A73-43B1-9F95-EE8614D2A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027472AC-B474-41F9-B2D9-C14063B6E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79DAB7B-D2D9-4875-9F52-7B3DDFBF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BAD7309-2FD9-4F9B-A39E-D74DE34CA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3825636-7247-43D4-9D3B-77A7300FC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72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8AE3707-8844-44F7-A208-6A24CB11C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C9D6D48-0A4A-4603-AA88-26A93CE65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05C6912B-AE29-4422-BAB0-480810B7C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E3867D64-97B7-4AC8-912E-65ED52B124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2BD4BEA7-FB5E-48F2-A4D3-B0A7ACF1A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BD5AF9C3-C172-440E-A34C-07FAD3F18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8104ED12-CAE9-40F8-99D2-F3FA8DD06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E2C59A38-ABC7-4F2E-B580-7F5612215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09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8FE87AB-CF8F-4DD3-ABBF-255B3740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E3CCBE5A-7850-4308-9AF8-8B0CD573A8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E51ADAA7-EBEB-467A-919F-35B45992F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9396E219-144E-4829-A697-5F5A711A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6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0810E94D-0F43-4E11-B70B-A3694A6711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1907AB7-31B2-415C-B93B-BDC2635C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8797E239-BAFF-4736-8A57-D98ACDF0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02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D94FAF5-0C4E-4233-9D41-8E4D521B1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E7DC404B-2E82-42BD-83A3-B140C106E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8CFACD7D-9605-4676-B539-E7201131B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5C9BB31-35AC-413A-968B-E532EC6799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D70FB98-C925-4F8E-BC4A-0F24FB6F5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C401DF6-B72C-486B-B05F-8A899BF89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00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F4E57B9-9617-41F7-BABD-46220CA0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1DA40169-877F-44D3-975B-22EA46D7D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BF9F820-469A-47B9-87C7-C0F258FD9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530529D-D68B-4DBB-80EE-8D8375B3F4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78C257F-28E7-4039-9985-FDFFC17EE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8A10F9D-4AF8-4429-ABA1-1FE0A5F6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19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CDA8F34-0688-4C67-8660-2A23C75C4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9838C4E-219B-4332-8C8B-5C034087D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47A7A64-CD9A-497F-A417-5BFC45D12E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9E509AA-EDC4-4E09-91BD-F1CA25CBF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EE98D1F-47DF-45F8-B04A-8F0A204A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90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FD592134-C456-4528-AE17-BA93BD400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761C184-100C-4364-8A28-9A2E1D3A9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03DC605-054D-4136-A3D6-A67FC839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0EDE29-F958-4073-AE02-6C3A14475726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6B35BF5-A921-46AB-8A84-41E908362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997FF71-2414-4523-B56F-09748B28A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599153-EB20-45D6-B65E-289FBFB0D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23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094A451-CB59-4B9C-A1AD-1ED02AFA1427}"/>
              </a:ext>
            </a:extLst>
          </p:cNvPr>
          <p:cNvSpPr/>
          <p:nvPr userDrawn="1"/>
        </p:nvSpPr>
        <p:spPr>
          <a:xfrm>
            <a:off x="3048000" y="25518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accent6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感谢您下载包图网平台上提供的</a:t>
            </a:r>
            <a:r>
              <a:rPr lang="en-US" altLang="zh-CN" sz="1800" dirty="0">
                <a:solidFill>
                  <a:schemeClr val="accent6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accent6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r>
              <a:rPr lang="en-US" altLang="zh-CN" sz="1800" dirty="0">
                <a:solidFill>
                  <a:schemeClr val="accent6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93296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室内, 音乐, 妇女&#10;&#10;已生成极高可信度的说明">
            <a:extLst>
              <a:ext uri="{FF2B5EF4-FFF2-40B4-BE49-F238E27FC236}">
                <a16:creationId xmlns="" xmlns:a16="http://schemas.microsoft.com/office/drawing/2014/main" id="{5F2A34BF-4055-4FE3-940A-4BED38B6BF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08E7C4D-1430-4D4C-8FF7-F0B40931C5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5084B36-9655-4FA3-834B-9B6A62BDC91D}"/>
              </a:ext>
            </a:extLst>
          </p:cNvPr>
          <p:cNvSpPr/>
          <p:nvPr/>
        </p:nvSpPr>
        <p:spPr>
          <a:xfrm>
            <a:off x="1465565" y="1982450"/>
            <a:ext cx="926087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spc="600" dirty="0">
                <a:solidFill>
                  <a:schemeClr val="bg1"/>
                </a:solidFill>
                <a:latin typeface="+mj-ea"/>
                <a:ea typeface="+mj-ea"/>
                <a:cs typeface="Aldhabi" panose="01000000000000000000" pitchFamily="2" charset="-78"/>
              </a:rPr>
              <a:t>SALES TRAINING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AA50904-F5B8-41EF-A72B-6F5B830C4B52}"/>
              </a:ext>
            </a:extLst>
          </p:cNvPr>
          <p:cNvSpPr txBox="1"/>
          <p:nvPr/>
        </p:nvSpPr>
        <p:spPr>
          <a:xfrm>
            <a:off x="1283729" y="3359080"/>
            <a:ext cx="9624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销售服务礼仪培训</a:t>
            </a:r>
            <a:r>
              <a:rPr lang="en-US" altLang="zh-CN" sz="4000" spc="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D63B1980-4205-4948-9FF4-D86920AFC10C}"/>
              </a:ext>
            </a:extLst>
          </p:cNvPr>
          <p:cNvGrpSpPr/>
          <p:nvPr/>
        </p:nvGrpSpPr>
        <p:grpSpPr>
          <a:xfrm>
            <a:off x="5481088" y="5200873"/>
            <a:ext cx="1229825" cy="1090173"/>
            <a:chOff x="5481088" y="5200873"/>
            <a:chExt cx="1229825" cy="1090173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7AB9780D-6EE8-48D9-A0C8-CE53556537E5}"/>
                </a:ext>
              </a:extLst>
            </p:cNvPr>
            <p:cNvSpPr/>
            <p:nvPr/>
          </p:nvSpPr>
          <p:spPr>
            <a:xfrm>
              <a:off x="5481088" y="5200873"/>
              <a:ext cx="12298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spc="600" dirty="0" smtClean="0">
                  <a:solidFill>
                    <a:schemeClr val="bg1"/>
                  </a:solidFill>
                  <a:latin typeface="+mj-ea"/>
                  <a:ea typeface="+mj-ea"/>
                  <a:cs typeface="Aldhabi" panose="01000000000000000000" pitchFamily="2" charset="-78"/>
                </a:rPr>
                <a:t>2019</a:t>
              </a:r>
              <a:endParaRPr lang="zh-CN" altLang="en-US" sz="2800" spc="600" dirty="0">
                <a:solidFill>
                  <a:schemeClr val="bg1"/>
                </a:solidFill>
                <a:latin typeface="+mj-ea"/>
                <a:ea typeface="+mj-ea"/>
                <a:cs typeface="Aldhabi" panose="01000000000000000000" pitchFamily="2" charset="-78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632E3F8C-08B9-4EDC-ACCB-EEAFC2B57D11}"/>
                </a:ext>
              </a:extLst>
            </p:cNvPr>
            <p:cNvSpPr/>
            <p:nvPr/>
          </p:nvSpPr>
          <p:spPr>
            <a:xfrm>
              <a:off x="5569253" y="5921714"/>
              <a:ext cx="1053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February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D8545182-1940-4C4B-AA4A-2F42232B8E5B}"/>
                </a:ext>
              </a:extLst>
            </p:cNvPr>
            <p:cNvSpPr/>
            <p:nvPr/>
          </p:nvSpPr>
          <p:spPr>
            <a:xfrm>
              <a:off x="5937142" y="5638238"/>
              <a:ext cx="3177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X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95882178-E5DE-4A25-8C25-A9F5B69152F2}"/>
              </a:ext>
            </a:extLst>
          </p:cNvPr>
          <p:cNvSpPr/>
          <p:nvPr/>
        </p:nvSpPr>
        <p:spPr>
          <a:xfrm flipV="1">
            <a:off x="251231" y="253809"/>
            <a:ext cx="589236" cy="677284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A408916D-6A2C-4EF0-874E-E1B5DADC90BB}"/>
              </a:ext>
            </a:extLst>
          </p:cNvPr>
          <p:cNvSpPr/>
          <p:nvPr/>
        </p:nvSpPr>
        <p:spPr>
          <a:xfrm>
            <a:off x="164078" y="407785"/>
            <a:ext cx="763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6FA21C09-B0B6-4FDD-9FC9-453E47ED3C0E}"/>
              </a:ext>
            </a:extLst>
          </p:cNvPr>
          <p:cNvSpPr/>
          <p:nvPr/>
        </p:nvSpPr>
        <p:spPr>
          <a:xfrm>
            <a:off x="907285" y="300107"/>
            <a:ext cx="1602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LOGO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8E858C5C-4559-4E86-B1A2-FB5EB04DA6C5}"/>
              </a:ext>
            </a:extLst>
          </p:cNvPr>
          <p:cNvSpPr/>
          <p:nvPr/>
        </p:nvSpPr>
        <p:spPr>
          <a:xfrm>
            <a:off x="907285" y="561761"/>
            <a:ext cx="1959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Name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Ryan Farish - Sunshine">
            <a:hlinkClick r:id="" action="ppaction://media"/>
            <a:extLst>
              <a:ext uri="{FF2B5EF4-FFF2-40B4-BE49-F238E27FC236}">
                <a16:creationId xmlns="" xmlns:a16="http://schemas.microsoft.com/office/drawing/2014/main" id="{C42A8349-18CC-48C9-9F66-0CD0E6186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93898" y="2103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81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0)*(1-$)^6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88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3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人员, 室内, 音乐, 妇女&#10;&#10;已生成极高可信度的说明">
            <a:extLst>
              <a:ext uri="{FF2B5EF4-FFF2-40B4-BE49-F238E27FC236}">
                <a16:creationId xmlns="" xmlns:a16="http://schemas.microsoft.com/office/drawing/2014/main" id="{8B8376C0-A4E2-4333-90A2-08406B3E1F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835CEB0-D121-429A-BCD3-2B655E9400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B82F57D8-BC77-4852-8E5D-C2D83924AB04}"/>
              </a:ext>
            </a:extLst>
          </p:cNvPr>
          <p:cNvSpPr/>
          <p:nvPr/>
        </p:nvSpPr>
        <p:spPr>
          <a:xfrm>
            <a:off x="448898" y="442453"/>
            <a:ext cx="11290817" cy="5899354"/>
          </a:xfrm>
          <a:prstGeom prst="roundRect">
            <a:avLst>
              <a:gd name="adj" fmla="val 2186"/>
            </a:avLst>
          </a:prstGeom>
          <a:solidFill>
            <a:schemeClr val="bg1"/>
          </a:solidFill>
          <a:ln>
            <a:noFill/>
          </a:ln>
          <a:effectLst>
            <a:outerShdw blurRad="2540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27E73E7D-D6B7-4084-A369-205B8D725299}"/>
              </a:ext>
            </a:extLst>
          </p:cNvPr>
          <p:cNvSpPr/>
          <p:nvPr/>
        </p:nvSpPr>
        <p:spPr>
          <a:xfrm>
            <a:off x="874768" y="946879"/>
            <a:ext cx="19527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gradFill>
                  <a:gsLst>
                    <a:gs pos="0">
                      <a:srgbClr val="2B2A52">
                        <a:alpha val="95000"/>
                      </a:srgbClr>
                    </a:gs>
                    <a:gs pos="100000">
                      <a:srgbClr val="76384F">
                        <a:alpha val="85000"/>
                      </a:srgb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DEF22E3D-A1B5-46DD-8D74-BF5EE5BE9116}"/>
              </a:ext>
            </a:extLst>
          </p:cNvPr>
          <p:cNvSpPr/>
          <p:nvPr/>
        </p:nvSpPr>
        <p:spPr>
          <a:xfrm>
            <a:off x="983772" y="1881775"/>
            <a:ext cx="17347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2B2A52">
                        <a:alpha val="95000"/>
                      </a:srgbClr>
                    </a:gs>
                    <a:gs pos="100000">
                      <a:srgbClr val="76384F">
                        <a:alpha val="85000"/>
                      </a:srgbClr>
                    </a:gs>
                  </a:gsLst>
                  <a:lin ang="0" scaled="1"/>
                </a:gradFill>
              </a:rPr>
              <a:t>CATALOG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3E7FD2E-2B5A-4833-A042-474CC2BF56DE}"/>
              </a:ext>
            </a:extLst>
          </p:cNvPr>
          <p:cNvGrpSpPr/>
          <p:nvPr/>
        </p:nvGrpSpPr>
        <p:grpSpPr>
          <a:xfrm>
            <a:off x="1384707" y="3141105"/>
            <a:ext cx="1696103" cy="2351965"/>
            <a:chOff x="1384707" y="3141105"/>
            <a:chExt cx="1696103" cy="235196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8603F9E2-675B-47C5-92CF-0AEFA3738C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60720" y="3141105"/>
              <a:ext cx="600525" cy="720000"/>
              <a:chOff x="-153513" y="5997881"/>
              <a:chExt cx="303213" cy="363538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8" name="Freeform 381">
                <a:extLst>
                  <a:ext uri="{FF2B5EF4-FFF2-40B4-BE49-F238E27FC236}">
                    <a16:creationId xmlns="" xmlns:a16="http://schemas.microsoft.com/office/drawing/2014/main" id="{B6F89DEE-96AB-4AFF-A2CC-B95173234B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3513" y="5997881"/>
                <a:ext cx="303213" cy="363538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382">
                <a:extLst>
                  <a:ext uri="{FF2B5EF4-FFF2-40B4-BE49-F238E27FC236}">
                    <a16:creationId xmlns="" xmlns:a16="http://schemas.microsoft.com/office/drawing/2014/main" id="{E39E53FE-E0A1-4833-8B29-86DEF2669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5726" y="6108701"/>
                <a:ext cx="200025" cy="103188"/>
              </a:xfrm>
              <a:custGeom>
                <a:avLst/>
                <a:gdLst>
                  <a:gd name="T0" fmla="*/ 6 w 126"/>
                  <a:gd name="T1" fmla="*/ 65 h 65"/>
                  <a:gd name="T2" fmla="*/ 50 w 126"/>
                  <a:gd name="T3" fmla="*/ 36 h 65"/>
                  <a:gd name="T4" fmla="*/ 60 w 126"/>
                  <a:gd name="T5" fmla="*/ 52 h 65"/>
                  <a:gd name="T6" fmla="*/ 106 w 126"/>
                  <a:gd name="T7" fmla="*/ 21 h 65"/>
                  <a:gd name="T8" fmla="*/ 113 w 126"/>
                  <a:gd name="T9" fmla="*/ 30 h 65"/>
                  <a:gd name="T10" fmla="*/ 126 w 126"/>
                  <a:gd name="T11" fmla="*/ 0 h 65"/>
                  <a:gd name="T12" fmla="*/ 93 w 126"/>
                  <a:gd name="T13" fmla="*/ 1 h 65"/>
                  <a:gd name="T14" fmla="*/ 100 w 126"/>
                  <a:gd name="T15" fmla="*/ 11 h 65"/>
                  <a:gd name="T16" fmla="*/ 63 w 126"/>
                  <a:gd name="T17" fmla="*/ 35 h 65"/>
                  <a:gd name="T18" fmla="*/ 53 w 126"/>
                  <a:gd name="T19" fmla="*/ 19 h 65"/>
                  <a:gd name="T20" fmla="*/ 0 w 126"/>
                  <a:gd name="T21" fmla="*/ 55 h 65"/>
                  <a:gd name="T22" fmla="*/ 6 w 126"/>
                  <a:gd name="T23" fmla="*/ 65 h 65"/>
                  <a:gd name="T24" fmla="*/ 6 w 126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65">
                    <a:moveTo>
                      <a:pt x="6" y="65"/>
                    </a:moveTo>
                    <a:lnTo>
                      <a:pt x="50" y="36"/>
                    </a:lnTo>
                    <a:lnTo>
                      <a:pt x="60" y="52"/>
                    </a:lnTo>
                    <a:lnTo>
                      <a:pt x="106" y="21"/>
                    </a:lnTo>
                    <a:lnTo>
                      <a:pt x="113" y="30"/>
                    </a:lnTo>
                    <a:lnTo>
                      <a:pt x="126" y="0"/>
                    </a:lnTo>
                    <a:lnTo>
                      <a:pt x="93" y="1"/>
                    </a:lnTo>
                    <a:lnTo>
                      <a:pt x="100" y="11"/>
                    </a:lnTo>
                    <a:lnTo>
                      <a:pt x="63" y="35"/>
                    </a:lnTo>
                    <a:lnTo>
                      <a:pt x="53" y="19"/>
                    </a:lnTo>
                    <a:lnTo>
                      <a:pt x="0" y="55"/>
                    </a:lnTo>
                    <a:lnTo>
                      <a:pt x="6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2D4E8241-E071-4326-9DF0-AD6784A7F3EE}"/>
                </a:ext>
              </a:extLst>
            </p:cNvPr>
            <p:cNvSpPr txBox="1"/>
            <p:nvPr/>
          </p:nvSpPr>
          <p:spPr>
            <a:xfrm>
              <a:off x="1441154" y="4319240"/>
              <a:ext cx="16396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销售概述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4D8AF310-78FC-4A99-B292-1AC9A57F358A}"/>
                </a:ext>
              </a:extLst>
            </p:cNvPr>
            <p:cNvSpPr txBox="1"/>
            <p:nvPr/>
          </p:nvSpPr>
          <p:spPr>
            <a:xfrm>
              <a:off x="1384707" y="4846739"/>
              <a:ext cx="163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Sales Overview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324BC6F8-4BDA-41EF-9D6F-9D5D67D24611}"/>
              </a:ext>
            </a:extLst>
          </p:cNvPr>
          <p:cNvGrpSpPr/>
          <p:nvPr/>
        </p:nvGrpSpPr>
        <p:grpSpPr>
          <a:xfrm>
            <a:off x="4052227" y="3231105"/>
            <a:ext cx="1577061" cy="2261965"/>
            <a:chOff x="4052227" y="3231105"/>
            <a:chExt cx="1577061" cy="2261965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FB5CE98F-BA28-45A4-8EA3-C7FCB2765F5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86387" y="3231105"/>
              <a:ext cx="678459" cy="540000"/>
              <a:chOff x="5348288" y="7356475"/>
              <a:chExt cx="466725" cy="371475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11" name="Freeform 670">
                <a:extLst>
                  <a:ext uri="{FF2B5EF4-FFF2-40B4-BE49-F238E27FC236}">
                    <a16:creationId xmlns="" xmlns:a16="http://schemas.microsoft.com/office/drawing/2014/main" id="{08F3AAD1-724A-49A1-B5D8-22ED650E78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0863" y="7419975"/>
                <a:ext cx="184150" cy="277813"/>
              </a:xfrm>
              <a:custGeom>
                <a:avLst/>
                <a:gdLst>
                  <a:gd name="T0" fmla="*/ 116 w 116"/>
                  <a:gd name="T1" fmla="*/ 33 h 175"/>
                  <a:gd name="T2" fmla="*/ 57 w 116"/>
                  <a:gd name="T3" fmla="*/ 140 h 175"/>
                  <a:gd name="T4" fmla="*/ 0 w 116"/>
                  <a:gd name="T5" fmla="*/ 175 h 175"/>
                  <a:gd name="T6" fmla="*/ 0 w 116"/>
                  <a:gd name="T7" fmla="*/ 109 h 175"/>
                  <a:gd name="T8" fmla="*/ 59 w 116"/>
                  <a:gd name="T9" fmla="*/ 0 h 175"/>
                  <a:gd name="T10" fmla="*/ 116 w 116"/>
                  <a:gd name="T11" fmla="*/ 3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175">
                    <a:moveTo>
                      <a:pt x="116" y="33"/>
                    </a:moveTo>
                    <a:lnTo>
                      <a:pt x="57" y="140"/>
                    </a:lnTo>
                    <a:lnTo>
                      <a:pt x="0" y="175"/>
                    </a:lnTo>
                    <a:lnTo>
                      <a:pt x="0" y="109"/>
                    </a:lnTo>
                    <a:lnTo>
                      <a:pt x="59" y="0"/>
                    </a:lnTo>
                    <a:lnTo>
                      <a:pt x="11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Rectangle 672">
                <a:extLst>
                  <a:ext uri="{FF2B5EF4-FFF2-40B4-BE49-F238E27FC236}">
                    <a16:creationId xmlns="" xmlns:a16="http://schemas.microsoft.com/office/drawing/2014/main" id="{37687D4C-969F-4104-A510-001585AD63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Rectangle 673">
                <a:extLst>
                  <a:ext uri="{FF2B5EF4-FFF2-40B4-BE49-F238E27FC236}">
                    <a16:creationId xmlns="" xmlns:a16="http://schemas.microsoft.com/office/drawing/2014/main" id="{447F250E-CEA1-460F-AA12-3621EDCF6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405688"/>
                <a:ext cx="190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Rectangle 674">
                <a:extLst>
                  <a:ext uri="{FF2B5EF4-FFF2-40B4-BE49-F238E27FC236}">
                    <a16:creationId xmlns="" xmlns:a16="http://schemas.microsoft.com/office/drawing/2014/main" id="{CBDB270D-A21F-4426-AAE8-8A84654F26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405688"/>
                <a:ext cx="238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Rectangle 675">
                <a:extLst>
                  <a:ext uri="{FF2B5EF4-FFF2-40B4-BE49-F238E27FC236}">
                    <a16:creationId xmlns="" xmlns:a16="http://schemas.microsoft.com/office/drawing/2014/main" id="{6902C7E6-3793-4846-9BE7-51DA823FBE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751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Rectangle 676">
                <a:extLst>
                  <a:ext uri="{FF2B5EF4-FFF2-40B4-BE49-F238E27FC236}">
                    <a16:creationId xmlns="" xmlns:a16="http://schemas.microsoft.com/office/drawing/2014/main" id="{2650E378-1449-4E01-B3B5-20337641D6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677">
                <a:extLst>
                  <a:ext uri="{FF2B5EF4-FFF2-40B4-BE49-F238E27FC236}">
                    <a16:creationId xmlns="" xmlns:a16="http://schemas.microsoft.com/office/drawing/2014/main" id="{10887B30-E787-4C4D-A17F-33573B0D29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499350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Rectangle 678">
                <a:extLst>
                  <a:ext uri="{FF2B5EF4-FFF2-40B4-BE49-F238E27FC236}">
                    <a16:creationId xmlns="" xmlns:a16="http://schemas.microsoft.com/office/drawing/2014/main" id="{06A4449A-28DF-4255-AF4B-B73D35A2DC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499350"/>
                <a:ext cx="23813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Rectangle 679">
                <a:extLst>
                  <a:ext uri="{FF2B5EF4-FFF2-40B4-BE49-F238E27FC236}">
                    <a16:creationId xmlns="" xmlns:a16="http://schemas.microsoft.com/office/drawing/2014/main" id="{E41A4B65-A5CB-411B-AE45-6E5CF025E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751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Rectangle 680">
                <a:extLst>
                  <a:ext uri="{FF2B5EF4-FFF2-40B4-BE49-F238E27FC236}">
                    <a16:creationId xmlns="" xmlns:a16="http://schemas.microsoft.com/office/drawing/2014/main" id="{5EC04524-14B3-46F5-ABC2-43A4BF3A2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588250"/>
                <a:ext cx="222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Rectangle 681">
                <a:extLst>
                  <a:ext uri="{FF2B5EF4-FFF2-40B4-BE49-F238E27FC236}">
                    <a16:creationId xmlns="" xmlns:a16="http://schemas.microsoft.com/office/drawing/2014/main" id="{C2BE7193-E04F-4143-8892-AB4ABFF55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588250"/>
                <a:ext cx="1905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682">
                <a:extLst>
                  <a:ext uri="{FF2B5EF4-FFF2-40B4-BE49-F238E27FC236}">
                    <a16:creationId xmlns="" xmlns:a16="http://schemas.microsoft.com/office/drawing/2014/main" id="{726765AC-5256-4594-8991-B8E04315CA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588250"/>
                <a:ext cx="23813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683">
                <a:extLst>
                  <a:ext uri="{FF2B5EF4-FFF2-40B4-BE49-F238E27FC236}">
                    <a16:creationId xmlns="" xmlns:a16="http://schemas.microsoft.com/office/drawing/2014/main" id="{ADD93561-CAF5-4661-AF51-7F28092BD3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8288" y="7356475"/>
                <a:ext cx="349250" cy="371475"/>
              </a:xfrm>
              <a:custGeom>
                <a:avLst/>
                <a:gdLst>
                  <a:gd name="T0" fmla="*/ 10 w 93"/>
                  <a:gd name="T1" fmla="*/ 56 h 99"/>
                  <a:gd name="T2" fmla="*/ 74 w 93"/>
                  <a:gd name="T3" fmla="*/ 56 h 99"/>
                  <a:gd name="T4" fmla="*/ 77 w 93"/>
                  <a:gd name="T5" fmla="*/ 50 h 99"/>
                  <a:gd name="T6" fmla="*/ 10 w 93"/>
                  <a:gd name="T7" fmla="*/ 50 h 99"/>
                  <a:gd name="T8" fmla="*/ 7 w 93"/>
                  <a:gd name="T9" fmla="*/ 46 h 99"/>
                  <a:gd name="T10" fmla="*/ 7 w 93"/>
                  <a:gd name="T11" fmla="*/ 35 h 99"/>
                  <a:gd name="T12" fmla="*/ 10 w 93"/>
                  <a:gd name="T13" fmla="*/ 31 h 99"/>
                  <a:gd name="T14" fmla="*/ 83 w 93"/>
                  <a:gd name="T15" fmla="*/ 31 h 99"/>
                  <a:gd name="T16" fmla="*/ 86 w 93"/>
                  <a:gd name="T17" fmla="*/ 34 h 99"/>
                  <a:gd name="T18" fmla="*/ 93 w 93"/>
                  <a:gd name="T19" fmla="*/ 22 h 99"/>
                  <a:gd name="T20" fmla="*/ 93 w 93"/>
                  <a:gd name="T21" fmla="*/ 4 h 99"/>
                  <a:gd name="T22" fmla="*/ 89 w 93"/>
                  <a:gd name="T23" fmla="*/ 0 h 99"/>
                  <a:gd name="T24" fmla="*/ 3 w 93"/>
                  <a:gd name="T25" fmla="*/ 0 h 99"/>
                  <a:gd name="T26" fmla="*/ 0 w 93"/>
                  <a:gd name="T27" fmla="*/ 4 h 99"/>
                  <a:gd name="T28" fmla="*/ 0 w 93"/>
                  <a:gd name="T29" fmla="*/ 95 h 99"/>
                  <a:gd name="T30" fmla="*/ 3 w 93"/>
                  <a:gd name="T31" fmla="*/ 99 h 99"/>
                  <a:gd name="T32" fmla="*/ 71 w 93"/>
                  <a:gd name="T33" fmla="*/ 99 h 99"/>
                  <a:gd name="T34" fmla="*/ 71 w 93"/>
                  <a:gd name="T35" fmla="*/ 91 h 99"/>
                  <a:gd name="T36" fmla="*/ 71 w 93"/>
                  <a:gd name="T37" fmla="*/ 74 h 99"/>
                  <a:gd name="T38" fmla="*/ 10 w 93"/>
                  <a:gd name="T39" fmla="*/ 74 h 99"/>
                  <a:gd name="T40" fmla="*/ 7 w 93"/>
                  <a:gd name="T41" fmla="*/ 71 h 99"/>
                  <a:gd name="T42" fmla="*/ 7 w 93"/>
                  <a:gd name="T43" fmla="*/ 59 h 99"/>
                  <a:gd name="T44" fmla="*/ 10 w 93"/>
                  <a:gd name="T45" fmla="*/ 56 h 99"/>
                  <a:gd name="T46" fmla="*/ 7 w 93"/>
                  <a:gd name="T47" fmla="*/ 10 h 99"/>
                  <a:gd name="T48" fmla="*/ 10 w 93"/>
                  <a:gd name="T49" fmla="*/ 7 h 99"/>
                  <a:gd name="T50" fmla="*/ 83 w 93"/>
                  <a:gd name="T51" fmla="*/ 7 h 99"/>
                  <a:gd name="T52" fmla="*/ 86 w 93"/>
                  <a:gd name="T53" fmla="*/ 10 h 99"/>
                  <a:gd name="T54" fmla="*/ 86 w 93"/>
                  <a:gd name="T55" fmla="*/ 22 h 99"/>
                  <a:gd name="T56" fmla="*/ 83 w 93"/>
                  <a:gd name="T57" fmla="*/ 25 h 99"/>
                  <a:gd name="T58" fmla="*/ 10 w 93"/>
                  <a:gd name="T59" fmla="*/ 25 h 99"/>
                  <a:gd name="T60" fmla="*/ 7 w 93"/>
                  <a:gd name="T61" fmla="*/ 22 h 99"/>
                  <a:gd name="T62" fmla="*/ 7 w 93"/>
                  <a:gd name="T63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99">
                    <a:moveTo>
                      <a:pt x="10" y="56"/>
                    </a:moveTo>
                    <a:cubicBezTo>
                      <a:pt x="74" y="56"/>
                      <a:pt x="74" y="56"/>
                      <a:pt x="74" y="56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8" y="50"/>
                      <a:pt x="7" y="48"/>
                      <a:pt x="7" y="46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3"/>
                      <a:pt x="8" y="31"/>
                      <a:pt x="10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4" y="31"/>
                      <a:pt x="86" y="33"/>
                      <a:pt x="86" y="34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2"/>
                      <a:pt x="91" y="0"/>
                      <a:pt x="8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7"/>
                      <a:pt x="1" y="99"/>
                      <a:pt x="3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8" y="74"/>
                      <a:pt x="7" y="73"/>
                      <a:pt x="7" y="71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7"/>
                      <a:pt x="8" y="56"/>
                      <a:pt x="10" y="5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7"/>
                      <a:pt x="10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7"/>
                      <a:pt x="86" y="8"/>
                      <a:pt x="86" y="10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4"/>
                      <a:pt x="84" y="25"/>
                      <a:pt x="83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8" y="25"/>
                      <a:pt x="7" y="24"/>
                      <a:pt x="7" y="22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F018D530-4783-42CF-A309-4C5F7EF1D526}"/>
                </a:ext>
              </a:extLst>
            </p:cNvPr>
            <p:cNvSpPr txBox="1"/>
            <p:nvPr/>
          </p:nvSpPr>
          <p:spPr>
            <a:xfrm>
              <a:off x="4052227" y="4319242"/>
              <a:ext cx="1546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销售技巧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2ED1F969-5271-416A-80C4-8D9AC3F7ABF0}"/>
                </a:ext>
              </a:extLst>
            </p:cNvPr>
            <p:cNvSpPr txBox="1"/>
            <p:nvPr/>
          </p:nvSpPr>
          <p:spPr>
            <a:xfrm>
              <a:off x="4082510" y="4846739"/>
              <a:ext cx="15467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>
                  <a:solidFill>
                    <a:srgbClr val="2B2A52"/>
                  </a:solidFill>
                </a:rPr>
                <a:t>Selling </a:t>
              </a:r>
            </a:p>
            <a:p>
              <a:r>
                <a:rPr lang="en-US" altLang="zh-CN" dirty="0">
                  <a:solidFill>
                    <a:srgbClr val="2B2A52"/>
                  </a:solidFill>
                </a:rPr>
                <a:t>Skills</a:t>
              </a:r>
              <a:endParaRPr lang="zh-CN" altLang="en-US" dirty="0">
                <a:solidFill>
                  <a:srgbClr val="2B2A52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46006033-5A63-4337-8A2D-E0C03BBAE291}"/>
              </a:ext>
            </a:extLst>
          </p:cNvPr>
          <p:cNvGrpSpPr/>
          <p:nvPr/>
        </p:nvGrpSpPr>
        <p:grpSpPr>
          <a:xfrm>
            <a:off x="6670940" y="3177105"/>
            <a:ext cx="1574821" cy="2315965"/>
            <a:chOff x="6670940" y="3177105"/>
            <a:chExt cx="1574821" cy="2315965"/>
          </a:xfrm>
        </p:grpSpPr>
        <p:sp>
          <p:nvSpPr>
            <p:cNvPr id="24" name="Freeform 152">
              <a:extLst>
                <a:ext uri="{FF2B5EF4-FFF2-40B4-BE49-F238E27FC236}">
                  <a16:creationId xmlns="" xmlns:a16="http://schemas.microsoft.com/office/drawing/2014/main" id="{73A8BDDE-B468-405D-AFBC-C1D5935500B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20756" y="3177105"/>
              <a:ext cx="675188" cy="648000"/>
            </a:xfrm>
            <a:custGeom>
              <a:avLst/>
              <a:gdLst>
                <a:gd name="T0" fmla="*/ 59 w 126"/>
                <a:gd name="T1" fmla="*/ 0 h 121"/>
                <a:gd name="T2" fmla="*/ 112 w 126"/>
                <a:gd name="T3" fmla="*/ 0 h 121"/>
                <a:gd name="T4" fmla="*/ 122 w 126"/>
                <a:gd name="T5" fmla="*/ 4 h 121"/>
                <a:gd name="T6" fmla="*/ 126 w 126"/>
                <a:gd name="T7" fmla="*/ 14 h 121"/>
                <a:gd name="T8" fmla="*/ 126 w 126"/>
                <a:gd name="T9" fmla="*/ 44 h 121"/>
                <a:gd name="T10" fmla="*/ 122 w 126"/>
                <a:gd name="T11" fmla="*/ 54 h 121"/>
                <a:gd name="T12" fmla="*/ 112 w 126"/>
                <a:gd name="T13" fmla="*/ 58 h 121"/>
                <a:gd name="T14" fmla="*/ 82 w 126"/>
                <a:gd name="T15" fmla="*/ 58 h 121"/>
                <a:gd name="T16" fmla="*/ 67 w 126"/>
                <a:gd name="T17" fmla="*/ 71 h 121"/>
                <a:gd name="T18" fmla="*/ 66 w 126"/>
                <a:gd name="T19" fmla="*/ 70 h 121"/>
                <a:gd name="T20" fmla="*/ 62 w 126"/>
                <a:gd name="T21" fmla="*/ 68 h 121"/>
                <a:gd name="T22" fmla="*/ 64 w 126"/>
                <a:gd name="T23" fmla="*/ 58 h 121"/>
                <a:gd name="T24" fmla="*/ 63 w 126"/>
                <a:gd name="T25" fmla="*/ 58 h 121"/>
                <a:gd name="T26" fmla="*/ 65 w 126"/>
                <a:gd name="T27" fmla="*/ 52 h 121"/>
                <a:gd name="T28" fmla="*/ 68 w 126"/>
                <a:gd name="T29" fmla="*/ 52 h 121"/>
                <a:gd name="T30" fmla="*/ 72 w 126"/>
                <a:gd name="T31" fmla="*/ 52 h 121"/>
                <a:gd name="T32" fmla="*/ 71 w 126"/>
                <a:gd name="T33" fmla="*/ 56 h 121"/>
                <a:gd name="T34" fmla="*/ 70 w 126"/>
                <a:gd name="T35" fmla="*/ 60 h 121"/>
                <a:gd name="T36" fmla="*/ 78 w 126"/>
                <a:gd name="T37" fmla="*/ 52 h 121"/>
                <a:gd name="T38" fmla="*/ 79 w 126"/>
                <a:gd name="T39" fmla="*/ 52 h 121"/>
                <a:gd name="T40" fmla="*/ 81 w 126"/>
                <a:gd name="T41" fmla="*/ 52 h 121"/>
                <a:gd name="T42" fmla="*/ 112 w 126"/>
                <a:gd name="T43" fmla="*/ 52 h 121"/>
                <a:gd name="T44" fmla="*/ 117 w 126"/>
                <a:gd name="T45" fmla="*/ 49 h 121"/>
                <a:gd name="T46" fmla="*/ 120 w 126"/>
                <a:gd name="T47" fmla="*/ 44 h 121"/>
                <a:gd name="T48" fmla="*/ 120 w 126"/>
                <a:gd name="T49" fmla="*/ 14 h 121"/>
                <a:gd name="T50" fmla="*/ 117 w 126"/>
                <a:gd name="T51" fmla="*/ 8 h 121"/>
                <a:gd name="T52" fmla="*/ 112 w 126"/>
                <a:gd name="T53" fmla="*/ 6 h 121"/>
                <a:gd name="T54" fmla="*/ 59 w 126"/>
                <a:gd name="T55" fmla="*/ 6 h 121"/>
                <a:gd name="T56" fmla="*/ 53 w 126"/>
                <a:gd name="T57" fmla="*/ 8 h 121"/>
                <a:gd name="T58" fmla="*/ 51 w 126"/>
                <a:gd name="T59" fmla="*/ 14 h 121"/>
                <a:gd name="T60" fmla="*/ 51 w 126"/>
                <a:gd name="T61" fmla="*/ 18 h 121"/>
                <a:gd name="T62" fmla="*/ 44 w 126"/>
                <a:gd name="T63" fmla="*/ 16 h 121"/>
                <a:gd name="T64" fmla="*/ 44 w 126"/>
                <a:gd name="T65" fmla="*/ 14 h 121"/>
                <a:gd name="T66" fmla="*/ 48 w 126"/>
                <a:gd name="T67" fmla="*/ 4 h 121"/>
                <a:gd name="T68" fmla="*/ 59 w 126"/>
                <a:gd name="T69" fmla="*/ 0 h 121"/>
                <a:gd name="T70" fmla="*/ 102 w 126"/>
                <a:gd name="T71" fmla="*/ 24 h 121"/>
                <a:gd name="T72" fmla="*/ 96 w 126"/>
                <a:gd name="T73" fmla="*/ 29 h 121"/>
                <a:gd name="T74" fmla="*/ 102 w 126"/>
                <a:gd name="T75" fmla="*/ 34 h 121"/>
                <a:gd name="T76" fmla="*/ 107 w 126"/>
                <a:gd name="T77" fmla="*/ 29 h 121"/>
                <a:gd name="T78" fmla="*/ 102 w 126"/>
                <a:gd name="T79" fmla="*/ 24 h 121"/>
                <a:gd name="T80" fmla="*/ 85 w 126"/>
                <a:gd name="T81" fmla="*/ 24 h 121"/>
                <a:gd name="T82" fmla="*/ 80 w 126"/>
                <a:gd name="T83" fmla="*/ 29 h 121"/>
                <a:gd name="T84" fmla="*/ 85 w 126"/>
                <a:gd name="T85" fmla="*/ 34 h 121"/>
                <a:gd name="T86" fmla="*/ 90 w 126"/>
                <a:gd name="T87" fmla="*/ 29 h 121"/>
                <a:gd name="T88" fmla="*/ 85 w 126"/>
                <a:gd name="T89" fmla="*/ 24 h 121"/>
                <a:gd name="T90" fmla="*/ 69 w 126"/>
                <a:gd name="T91" fmla="*/ 24 h 121"/>
                <a:gd name="T92" fmla="*/ 64 w 126"/>
                <a:gd name="T93" fmla="*/ 29 h 121"/>
                <a:gd name="T94" fmla="*/ 69 w 126"/>
                <a:gd name="T95" fmla="*/ 34 h 121"/>
                <a:gd name="T96" fmla="*/ 75 w 126"/>
                <a:gd name="T97" fmla="*/ 29 h 121"/>
                <a:gd name="T98" fmla="*/ 69 w 126"/>
                <a:gd name="T99" fmla="*/ 24 h 121"/>
                <a:gd name="T100" fmla="*/ 37 w 126"/>
                <a:gd name="T101" fmla="*/ 23 h 121"/>
                <a:gd name="T102" fmla="*/ 16 w 126"/>
                <a:gd name="T103" fmla="*/ 44 h 121"/>
                <a:gd name="T104" fmla="*/ 37 w 126"/>
                <a:gd name="T105" fmla="*/ 65 h 121"/>
                <a:gd name="T106" fmla="*/ 58 w 126"/>
                <a:gd name="T107" fmla="*/ 44 h 121"/>
                <a:gd name="T108" fmla="*/ 37 w 126"/>
                <a:gd name="T109" fmla="*/ 23 h 121"/>
                <a:gd name="T110" fmla="*/ 74 w 126"/>
                <a:gd name="T111" fmla="*/ 111 h 121"/>
                <a:gd name="T112" fmla="*/ 51 w 126"/>
                <a:gd name="T113" fmla="*/ 71 h 121"/>
                <a:gd name="T114" fmla="*/ 37 w 126"/>
                <a:gd name="T115" fmla="*/ 93 h 121"/>
                <a:gd name="T116" fmla="*/ 24 w 126"/>
                <a:gd name="T117" fmla="*/ 71 h 121"/>
                <a:gd name="T118" fmla="*/ 0 w 126"/>
                <a:gd name="T119" fmla="*/ 111 h 121"/>
                <a:gd name="T120" fmla="*/ 74 w 126"/>
                <a:gd name="T121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21">
                  <a:moveTo>
                    <a:pt x="5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19" y="1"/>
                    <a:pt x="122" y="4"/>
                  </a:cubicBezTo>
                  <a:cubicBezTo>
                    <a:pt x="124" y="6"/>
                    <a:pt x="126" y="10"/>
                    <a:pt x="126" y="1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8"/>
                    <a:pt x="124" y="51"/>
                    <a:pt x="122" y="54"/>
                  </a:cubicBezTo>
                  <a:cubicBezTo>
                    <a:pt x="119" y="56"/>
                    <a:pt x="116" y="58"/>
                    <a:pt x="112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4" y="69"/>
                    <a:pt x="63" y="68"/>
                    <a:pt x="62" y="68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4" y="56"/>
                    <a:pt x="65" y="54"/>
                    <a:pt x="65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4" y="52"/>
                    <a:pt x="116" y="51"/>
                    <a:pt x="117" y="49"/>
                  </a:cubicBezTo>
                  <a:cubicBezTo>
                    <a:pt x="119" y="48"/>
                    <a:pt x="120" y="46"/>
                    <a:pt x="120" y="44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0" y="12"/>
                    <a:pt x="119" y="10"/>
                    <a:pt x="117" y="8"/>
                  </a:cubicBezTo>
                  <a:cubicBezTo>
                    <a:pt x="116" y="7"/>
                    <a:pt x="114" y="6"/>
                    <a:pt x="112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3" y="8"/>
                  </a:cubicBezTo>
                  <a:cubicBezTo>
                    <a:pt x="52" y="10"/>
                    <a:pt x="51" y="12"/>
                    <a:pt x="51" y="14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9" y="17"/>
                    <a:pt x="47" y="16"/>
                    <a:pt x="44" y="1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0"/>
                    <a:pt x="46" y="6"/>
                    <a:pt x="48" y="4"/>
                  </a:cubicBezTo>
                  <a:cubicBezTo>
                    <a:pt x="51" y="1"/>
                    <a:pt x="55" y="0"/>
                    <a:pt x="59" y="0"/>
                  </a:cubicBezTo>
                  <a:close/>
                  <a:moveTo>
                    <a:pt x="102" y="24"/>
                  </a:moveTo>
                  <a:cubicBezTo>
                    <a:pt x="99" y="24"/>
                    <a:pt x="96" y="26"/>
                    <a:pt x="96" y="29"/>
                  </a:cubicBezTo>
                  <a:cubicBezTo>
                    <a:pt x="96" y="32"/>
                    <a:pt x="99" y="34"/>
                    <a:pt x="102" y="34"/>
                  </a:cubicBezTo>
                  <a:cubicBezTo>
                    <a:pt x="104" y="34"/>
                    <a:pt x="107" y="32"/>
                    <a:pt x="107" y="29"/>
                  </a:cubicBezTo>
                  <a:cubicBezTo>
                    <a:pt x="107" y="26"/>
                    <a:pt x="104" y="24"/>
                    <a:pt x="102" y="24"/>
                  </a:cubicBezTo>
                  <a:close/>
                  <a:moveTo>
                    <a:pt x="85" y="24"/>
                  </a:moveTo>
                  <a:cubicBezTo>
                    <a:pt x="82" y="24"/>
                    <a:pt x="80" y="26"/>
                    <a:pt x="80" y="29"/>
                  </a:cubicBezTo>
                  <a:cubicBezTo>
                    <a:pt x="80" y="32"/>
                    <a:pt x="82" y="34"/>
                    <a:pt x="85" y="34"/>
                  </a:cubicBezTo>
                  <a:cubicBezTo>
                    <a:pt x="88" y="34"/>
                    <a:pt x="90" y="32"/>
                    <a:pt x="90" y="29"/>
                  </a:cubicBezTo>
                  <a:cubicBezTo>
                    <a:pt x="90" y="26"/>
                    <a:pt x="88" y="24"/>
                    <a:pt x="85" y="24"/>
                  </a:cubicBezTo>
                  <a:close/>
                  <a:moveTo>
                    <a:pt x="69" y="24"/>
                  </a:moveTo>
                  <a:cubicBezTo>
                    <a:pt x="67" y="24"/>
                    <a:pt x="64" y="26"/>
                    <a:pt x="64" y="29"/>
                  </a:cubicBezTo>
                  <a:cubicBezTo>
                    <a:pt x="64" y="32"/>
                    <a:pt x="67" y="34"/>
                    <a:pt x="69" y="34"/>
                  </a:cubicBezTo>
                  <a:cubicBezTo>
                    <a:pt x="72" y="34"/>
                    <a:pt x="75" y="32"/>
                    <a:pt x="75" y="29"/>
                  </a:cubicBezTo>
                  <a:cubicBezTo>
                    <a:pt x="75" y="26"/>
                    <a:pt x="72" y="24"/>
                    <a:pt x="69" y="24"/>
                  </a:cubicBezTo>
                  <a:close/>
                  <a:moveTo>
                    <a:pt x="37" y="23"/>
                  </a:moveTo>
                  <a:cubicBezTo>
                    <a:pt x="25" y="23"/>
                    <a:pt x="16" y="33"/>
                    <a:pt x="16" y="44"/>
                  </a:cubicBezTo>
                  <a:cubicBezTo>
                    <a:pt x="16" y="56"/>
                    <a:pt x="25" y="65"/>
                    <a:pt x="37" y="65"/>
                  </a:cubicBezTo>
                  <a:cubicBezTo>
                    <a:pt x="48" y="65"/>
                    <a:pt x="58" y="56"/>
                    <a:pt x="58" y="44"/>
                  </a:cubicBezTo>
                  <a:cubicBezTo>
                    <a:pt x="58" y="33"/>
                    <a:pt x="48" y="23"/>
                    <a:pt x="37" y="23"/>
                  </a:cubicBezTo>
                  <a:close/>
                  <a:moveTo>
                    <a:pt x="74" y="111"/>
                  </a:moveTo>
                  <a:cubicBezTo>
                    <a:pt x="74" y="90"/>
                    <a:pt x="64" y="77"/>
                    <a:pt x="51" y="71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11" y="76"/>
                    <a:pt x="0" y="90"/>
                    <a:pt x="0" y="111"/>
                  </a:cubicBezTo>
                  <a:cubicBezTo>
                    <a:pt x="26" y="121"/>
                    <a:pt x="51" y="120"/>
                    <a:pt x="74" y="111"/>
                  </a:cubicBez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26788BAF-6199-44F8-8F7B-F3B41059BCFB}"/>
                </a:ext>
              </a:extLst>
            </p:cNvPr>
            <p:cNvSpPr txBox="1"/>
            <p:nvPr/>
          </p:nvSpPr>
          <p:spPr>
            <a:xfrm>
              <a:off x="6722546" y="4320827"/>
              <a:ext cx="1471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职场应用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AB0892A4-4928-4957-AFCD-0CED34648BCE}"/>
                </a:ext>
              </a:extLst>
            </p:cNvPr>
            <p:cNvSpPr txBox="1"/>
            <p:nvPr/>
          </p:nvSpPr>
          <p:spPr>
            <a:xfrm>
              <a:off x="6670940" y="4846739"/>
              <a:ext cx="15748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>
                  <a:solidFill>
                    <a:srgbClr val="2B2A52"/>
                  </a:solidFill>
                </a:rPr>
                <a:t>Workplace applications</a:t>
              </a:r>
              <a:endParaRPr lang="zh-CN" altLang="en-US" dirty="0">
                <a:solidFill>
                  <a:srgbClr val="2B2A52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87800E30-F132-405C-ABB8-AD6B9B528169}"/>
              </a:ext>
            </a:extLst>
          </p:cNvPr>
          <p:cNvGrpSpPr/>
          <p:nvPr/>
        </p:nvGrpSpPr>
        <p:grpSpPr>
          <a:xfrm>
            <a:off x="9092488" y="3133241"/>
            <a:ext cx="1714805" cy="2359829"/>
            <a:chOff x="9092488" y="3133241"/>
            <a:chExt cx="1714805" cy="2359829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2CEA8172-F596-4335-BDD1-55EC4F645385}"/>
                </a:ext>
              </a:extLst>
            </p:cNvPr>
            <p:cNvSpPr txBox="1"/>
            <p:nvPr/>
          </p:nvSpPr>
          <p:spPr>
            <a:xfrm>
              <a:off x="9153371" y="4322785"/>
              <a:ext cx="1593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社交应用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8794505F-F95F-4708-871E-A712475533A0}"/>
                </a:ext>
              </a:extLst>
            </p:cNvPr>
            <p:cNvSpPr txBox="1"/>
            <p:nvPr/>
          </p:nvSpPr>
          <p:spPr>
            <a:xfrm>
              <a:off x="9092488" y="4846739"/>
              <a:ext cx="17148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>
                  <a:solidFill>
                    <a:srgbClr val="2B2A52"/>
                  </a:solidFill>
                </a:rPr>
                <a:t>Social applications</a:t>
              </a:r>
              <a:endParaRPr lang="zh-CN" altLang="en-US" dirty="0">
                <a:solidFill>
                  <a:srgbClr val="2B2A52"/>
                </a:solidFill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C9232BA3-D10F-4CE2-9C8D-A1F735B1932D}"/>
                </a:ext>
              </a:extLst>
            </p:cNvPr>
            <p:cNvGrpSpPr/>
            <p:nvPr/>
          </p:nvGrpSpPr>
          <p:grpSpPr>
            <a:xfrm>
              <a:off x="9674636" y="3133241"/>
              <a:ext cx="550508" cy="735729"/>
              <a:chOff x="17980504" y="8481399"/>
              <a:chExt cx="708231" cy="946519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40" name="Oval 211">
                <a:extLst>
                  <a:ext uri="{FF2B5EF4-FFF2-40B4-BE49-F238E27FC236}">
                    <a16:creationId xmlns="" xmlns:a16="http://schemas.microsoft.com/office/drawing/2014/main" id="{CE640866-15F7-4ABB-8835-7EF3DF5761C4}"/>
                  </a:ext>
                </a:extLst>
              </p:cNvPr>
              <p:cNvSpPr/>
              <p:nvPr/>
            </p:nvSpPr>
            <p:spPr>
              <a:xfrm>
                <a:off x="18541052" y="8881936"/>
                <a:ext cx="85032" cy="100695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" name="Freeform 212">
                <a:extLst>
                  <a:ext uri="{FF2B5EF4-FFF2-40B4-BE49-F238E27FC236}">
                    <a16:creationId xmlns="" xmlns:a16="http://schemas.microsoft.com/office/drawing/2014/main" id="{28B5C25B-A5CF-4D17-B19A-2EA0CAA44361}"/>
                  </a:ext>
                </a:extLst>
              </p:cNvPr>
              <p:cNvSpPr/>
              <p:nvPr/>
            </p:nvSpPr>
            <p:spPr>
              <a:xfrm>
                <a:off x="18431408" y="8991578"/>
                <a:ext cx="257327" cy="4363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38" y="1543"/>
                    </a:moveTo>
                    <a:cubicBezTo>
                      <a:pt x="19738" y="882"/>
                      <a:pt x="18621" y="441"/>
                      <a:pt x="17876" y="220"/>
                    </a:cubicBezTo>
                    <a:cubicBezTo>
                      <a:pt x="17876" y="220"/>
                      <a:pt x="17876" y="220"/>
                      <a:pt x="17503" y="220"/>
                    </a:cubicBezTo>
                    <a:cubicBezTo>
                      <a:pt x="17131" y="220"/>
                      <a:pt x="16386" y="220"/>
                      <a:pt x="16014" y="220"/>
                    </a:cubicBezTo>
                    <a:cubicBezTo>
                      <a:pt x="16014" y="220"/>
                      <a:pt x="16014" y="220"/>
                      <a:pt x="16014" y="220"/>
                    </a:cubicBezTo>
                    <a:cubicBezTo>
                      <a:pt x="17503" y="882"/>
                      <a:pt x="17503" y="882"/>
                      <a:pt x="17503" y="882"/>
                    </a:cubicBezTo>
                    <a:cubicBezTo>
                      <a:pt x="15641" y="1543"/>
                      <a:pt x="15641" y="1543"/>
                      <a:pt x="15641" y="1543"/>
                    </a:cubicBezTo>
                    <a:cubicBezTo>
                      <a:pt x="16386" y="2424"/>
                      <a:pt x="16386" y="2424"/>
                      <a:pt x="16386" y="2424"/>
                    </a:cubicBezTo>
                    <a:cubicBezTo>
                      <a:pt x="14152" y="5510"/>
                      <a:pt x="14152" y="5510"/>
                      <a:pt x="14152" y="5510"/>
                    </a:cubicBezTo>
                    <a:cubicBezTo>
                      <a:pt x="13779" y="1102"/>
                      <a:pt x="13779" y="1102"/>
                      <a:pt x="13779" y="1102"/>
                    </a:cubicBezTo>
                    <a:cubicBezTo>
                      <a:pt x="14152" y="882"/>
                      <a:pt x="14152" y="882"/>
                      <a:pt x="14152" y="882"/>
                    </a:cubicBezTo>
                    <a:cubicBezTo>
                      <a:pt x="13779" y="0"/>
                      <a:pt x="13779" y="0"/>
                      <a:pt x="13779" y="0"/>
                    </a:cubicBezTo>
                    <a:cubicBezTo>
                      <a:pt x="12290" y="0"/>
                      <a:pt x="12290" y="0"/>
                      <a:pt x="12290" y="0"/>
                    </a:cubicBezTo>
                    <a:cubicBezTo>
                      <a:pt x="11917" y="882"/>
                      <a:pt x="11917" y="882"/>
                      <a:pt x="11917" y="882"/>
                    </a:cubicBezTo>
                    <a:cubicBezTo>
                      <a:pt x="12290" y="1102"/>
                      <a:pt x="12290" y="1102"/>
                      <a:pt x="12290" y="1102"/>
                    </a:cubicBezTo>
                    <a:cubicBezTo>
                      <a:pt x="11917" y="5510"/>
                      <a:pt x="11917" y="5510"/>
                      <a:pt x="11917" y="5510"/>
                    </a:cubicBezTo>
                    <a:cubicBezTo>
                      <a:pt x="9310" y="2424"/>
                      <a:pt x="9310" y="2424"/>
                      <a:pt x="9310" y="2424"/>
                    </a:cubicBezTo>
                    <a:cubicBezTo>
                      <a:pt x="10428" y="1543"/>
                      <a:pt x="10428" y="1543"/>
                      <a:pt x="10428" y="1543"/>
                    </a:cubicBezTo>
                    <a:cubicBezTo>
                      <a:pt x="8566" y="882"/>
                      <a:pt x="8566" y="882"/>
                      <a:pt x="8566" y="882"/>
                    </a:cubicBezTo>
                    <a:cubicBezTo>
                      <a:pt x="10055" y="220"/>
                      <a:pt x="10055" y="220"/>
                      <a:pt x="10055" y="220"/>
                    </a:cubicBezTo>
                    <a:cubicBezTo>
                      <a:pt x="10055" y="220"/>
                      <a:pt x="10055" y="220"/>
                      <a:pt x="10055" y="220"/>
                    </a:cubicBezTo>
                    <a:cubicBezTo>
                      <a:pt x="9310" y="220"/>
                      <a:pt x="8938" y="220"/>
                      <a:pt x="8193" y="220"/>
                    </a:cubicBezTo>
                    <a:cubicBezTo>
                      <a:pt x="8193" y="220"/>
                      <a:pt x="8193" y="220"/>
                      <a:pt x="8193" y="220"/>
                    </a:cubicBezTo>
                    <a:cubicBezTo>
                      <a:pt x="7448" y="220"/>
                      <a:pt x="6703" y="661"/>
                      <a:pt x="6331" y="1102"/>
                    </a:cubicBezTo>
                    <a:cubicBezTo>
                      <a:pt x="4841" y="4408"/>
                      <a:pt x="2607" y="7053"/>
                      <a:pt x="0" y="9918"/>
                    </a:cubicBezTo>
                    <a:cubicBezTo>
                      <a:pt x="1490" y="10359"/>
                      <a:pt x="2979" y="10800"/>
                      <a:pt x="4469" y="11241"/>
                    </a:cubicBezTo>
                    <a:cubicBezTo>
                      <a:pt x="5214" y="10139"/>
                      <a:pt x="5959" y="9037"/>
                      <a:pt x="7076" y="7935"/>
                    </a:cubicBezTo>
                    <a:cubicBezTo>
                      <a:pt x="6703" y="9037"/>
                      <a:pt x="6703" y="10139"/>
                      <a:pt x="6703" y="11461"/>
                    </a:cubicBezTo>
                    <a:cubicBezTo>
                      <a:pt x="6703" y="11461"/>
                      <a:pt x="6703" y="11461"/>
                      <a:pt x="6703" y="11461"/>
                    </a:cubicBezTo>
                    <a:cubicBezTo>
                      <a:pt x="7076" y="11461"/>
                      <a:pt x="7076" y="11461"/>
                      <a:pt x="7448" y="11461"/>
                    </a:cubicBezTo>
                    <a:cubicBezTo>
                      <a:pt x="7821" y="21600"/>
                      <a:pt x="7821" y="21600"/>
                      <a:pt x="7821" y="21600"/>
                    </a:cubicBezTo>
                    <a:cubicBezTo>
                      <a:pt x="12662" y="21600"/>
                      <a:pt x="12662" y="21600"/>
                      <a:pt x="12662" y="21600"/>
                    </a:cubicBezTo>
                    <a:cubicBezTo>
                      <a:pt x="12662" y="18514"/>
                      <a:pt x="12662" y="13445"/>
                      <a:pt x="12662" y="11461"/>
                    </a:cubicBezTo>
                    <a:cubicBezTo>
                      <a:pt x="13034" y="11461"/>
                      <a:pt x="13034" y="11461"/>
                      <a:pt x="13034" y="11461"/>
                    </a:cubicBezTo>
                    <a:cubicBezTo>
                      <a:pt x="13779" y="21600"/>
                      <a:pt x="13779" y="21600"/>
                      <a:pt x="13779" y="21600"/>
                    </a:cubicBezTo>
                    <a:cubicBezTo>
                      <a:pt x="18621" y="21600"/>
                      <a:pt x="18621" y="21600"/>
                      <a:pt x="18621" y="21600"/>
                    </a:cubicBezTo>
                    <a:cubicBezTo>
                      <a:pt x="18621" y="18514"/>
                      <a:pt x="18621" y="13445"/>
                      <a:pt x="18621" y="11461"/>
                    </a:cubicBezTo>
                    <a:cubicBezTo>
                      <a:pt x="18621" y="11461"/>
                      <a:pt x="18993" y="11461"/>
                      <a:pt x="18993" y="11461"/>
                    </a:cubicBezTo>
                    <a:cubicBezTo>
                      <a:pt x="18993" y="11461"/>
                      <a:pt x="18993" y="11461"/>
                      <a:pt x="18993" y="11461"/>
                    </a:cubicBezTo>
                    <a:cubicBezTo>
                      <a:pt x="18993" y="11461"/>
                      <a:pt x="18993" y="11461"/>
                      <a:pt x="18993" y="11461"/>
                    </a:cubicBezTo>
                    <a:cubicBezTo>
                      <a:pt x="19738" y="11461"/>
                      <a:pt x="20855" y="11461"/>
                      <a:pt x="21600" y="11241"/>
                    </a:cubicBezTo>
                    <a:lnTo>
                      <a:pt x="19738" y="1543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2" name="Oval 213">
                <a:extLst>
                  <a:ext uri="{FF2B5EF4-FFF2-40B4-BE49-F238E27FC236}">
                    <a16:creationId xmlns="" xmlns:a16="http://schemas.microsoft.com/office/drawing/2014/main" id="{C0D7FFCA-690A-47BA-AF64-7483364ED6F4}"/>
                  </a:ext>
                </a:extLst>
              </p:cNvPr>
              <p:cNvSpPr/>
              <p:nvPr/>
            </p:nvSpPr>
            <p:spPr>
              <a:xfrm>
                <a:off x="18093527" y="8881936"/>
                <a:ext cx="85032" cy="100695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" name="Freeform 214">
                <a:extLst>
                  <a:ext uri="{FF2B5EF4-FFF2-40B4-BE49-F238E27FC236}">
                    <a16:creationId xmlns="" xmlns:a16="http://schemas.microsoft.com/office/drawing/2014/main" id="{0A36ACB3-FBD8-4748-BF69-874743129488}"/>
                  </a:ext>
                </a:extLst>
              </p:cNvPr>
              <p:cNvSpPr/>
              <p:nvPr/>
            </p:nvSpPr>
            <p:spPr>
              <a:xfrm>
                <a:off x="17980504" y="8872985"/>
                <a:ext cx="312264" cy="5549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05" h="21600" extrusionOk="0">
                    <a:moveTo>
                      <a:pt x="20505" y="3974"/>
                    </a:moveTo>
                    <a:cubicBezTo>
                      <a:pt x="20505" y="3974"/>
                      <a:pt x="20505" y="3974"/>
                      <a:pt x="20505" y="3974"/>
                    </a:cubicBezTo>
                    <a:cubicBezTo>
                      <a:pt x="20505" y="3974"/>
                      <a:pt x="20505" y="3974"/>
                      <a:pt x="20505" y="3974"/>
                    </a:cubicBezTo>
                    <a:cubicBezTo>
                      <a:pt x="20505" y="3974"/>
                      <a:pt x="20505" y="3974"/>
                      <a:pt x="20505" y="3974"/>
                    </a:cubicBezTo>
                    <a:cubicBezTo>
                      <a:pt x="20505" y="3802"/>
                      <a:pt x="20505" y="3802"/>
                      <a:pt x="20505" y="3802"/>
                    </a:cubicBezTo>
                    <a:cubicBezTo>
                      <a:pt x="20505" y="3802"/>
                      <a:pt x="20505" y="3802"/>
                      <a:pt x="20505" y="3802"/>
                    </a:cubicBezTo>
                    <a:cubicBezTo>
                      <a:pt x="20505" y="3456"/>
                      <a:pt x="20505" y="3456"/>
                      <a:pt x="20505" y="3456"/>
                    </a:cubicBezTo>
                    <a:cubicBezTo>
                      <a:pt x="20505" y="2938"/>
                      <a:pt x="20505" y="2938"/>
                      <a:pt x="20505" y="2938"/>
                    </a:cubicBezTo>
                    <a:cubicBezTo>
                      <a:pt x="20213" y="1901"/>
                      <a:pt x="20213" y="1901"/>
                      <a:pt x="20213" y="1901"/>
                    </a:cubicBezTo>
                    <a:cubicBezTo>
                      <a:pt x="20213" y="0"/>
                      <a:pt x="20213" y="0"/>
                      <a:pt x="20213" y="0"/>
                    </a:cubicBezTo>
                    <a:cubicBezTo>
                      <a:pt x="19046" y="0"/>
                      <a:pt x="17586" y="0"/>
                      <a:pt x="16419" y="0"/>
                    </a:cubicBezTo>
                    <a:cubicBezTo>
                      <a:pt x="16711" y="2074"/>
                      <a:pt x="16711" y="2074"/>
                      <a:pt x="16711" y="2074"/>
                    </a:cubicBezTo>
                    <a:cubicBezTo>
                      <a:pt x="16711" y="3110"/>
                      <a:pt x="16711" y="3110"/>
                      <a:pt x="16711" y="3110"/>
                    </a:cubicBezTo>
                    <a:cubicBezTo>
                      <a:pt x="16711" y="3456"/>
                      <a:pt x="16711" y="3456"/>
                      <a:pt x="16711" y="3456"/>
                    </a:cubicBezTo>
                    <a:cubicBezTo>
                      <a:pt x="12040" y="4666"/>
                      <a:pt x="12040" y="4666"/>
                      <a:pt x="12040" y="4666"/>
                    </a:cubicBezTo>
                    <a:cubicBezTo>
                      <a:pt x="13500" y="5357"/>
                      <a:pt x="13500" y="5357"/>
                      <a:pt x="13500" y="5357"/>
                    </a:cubicBezTo>
                    <a:cubicBezTo>
                      <a:pt x="12040" y="5875"/>
                      <a:pt x="12040" y="5875"/>
                      <a:pt x="12040" y="5875"/>
                    </a:cubicBezTo>
                    <a:cubicBezTo>
                      <a:pt x="12916" y="6566"/>
                      <a:pt x="12916" y="6566"/>
                      <a:pt x="12916" y="6566"/>
                    </a:cubicBezTo>
                    <a:cubicBezTo>
                      <a:pt x="10873" y="8986"/>
                      <a:pt x="10873" y="8986"/>
                      <a:pt x="10873" y="8986"/>
                    </a:cubicBezTo>
                    <a:cubicBezTo>
                      <a:pt x="10581" y="5530"/>
                      <a:pt x="10581" y="5530"/>
                      <a:pt x="10581" y="5530"/>
                    </a:cubicBezTo>
                    <a:cubicBezTo>
                      <a:pt x="10873" y="5357"/>
                      <a:pt x="10873" y="5357"/>
                      <a:pt x="10873" y="5357"/>
                    </a:cubicBezTo>
                    <a:cubicBezTo>
                      <a:pt x="10581" y="4666"/>
                      <a:pt x="10581" y="4666"/>
                      <a:pt x="10581" y="4666"/>
                    </a:cubicBezTo>
                    <a:cubicBezTo>
                      <a:pt x="9413" y="4666"/>
                      <a:pt x="9413" y="4666"/>
                      <a:pt x="9413" y="4666"/>
                    </a:cubicBezTo>
                    <a:cubicBezTo>
                      <a:pt x="9122" y="5357"/>
                      <a:pt x="9122" y="5357"/>
                      <a:pt x="9122" y="5357"/>
                    </a:cubicBezTo>
                    <a:cubicBezTo>
                      <a:pt x="9413" y="5530"/>
                      <a:pt x="9413" y="5530"/>
                      <a:pt x="9413" y="5530"/>
                    </a:cubicBezTo>
                    <a:cubicBezTo>
                      <a:pt x="9122" y="8986"/>
                      <a:pt x="9122" y="8986"/>
                      <a:pt x="9122" y="8986"/>
                    </a:cubicBezTo>
                    <a:cubicBezTo>
                      <a:pt x="7370" y="6566"/>
                      <a:pt x="7370" y="6566"/>
                      <a:pt x="7370" y="6566"/>
                    </a:cubicBezTo>
                    <a:cubicBezTo>
                      <a:pt x="7954" y="5875"/>
                      <a:pt x="7954" y="5875"/>
                      <a:pt x="7954" y="5875"/>
                    </a:cubicBezTo>
                    <a:cubicBezTo>
                      <a:pt x="6495" y="5357"/>
                      <a:pt x="6495" y="5357"/>
                      <a:pt x="6495" y="5357"/>
                    </a:cubicBezTo>
                    <a:cubicBezTo>
                      <a:pt x="7662" y="4838"/>
                      <a:pt x="7662" y="4838"/>
                      <a:pt x="7662" y="4838"/>
                    </a:cubicBezTo>
                    <a:cubicBezTo>
                      <a:pt x="7662" y="4838"/>
                      <a:pt x="7662" y="4838"/>
                      <a:pt x="7662" y="4838"/>
                    </a:cubicBezTo>
                    <a:cubicBezTo>
                      <a:pt x="7370" y="4838"/>
                      <a:pt x="6786" y="4838"/>
                      <a:pt x="6203" y="4838"/>
                    </a:cubicBezTo>
                    <a:cubicBezTo>
                      <a:pt x="6203" y="4838"/>
                      <a:pt x="6203" y="4838"/>
                      <a:pt x="6203" y="4838"/>
                    </a:cubicBezTo>
                    <a:cubicBezTo>
                      <a:pt x="5911" y="4838"/>
                      <a:pt x="5327" y="5011"/>
                      <a:pt x="5035" y="5184"/>
                    </a:cubicBezTo>
                    <a:cubicBezTo>
                      <a:pt x="365" y="8294"/>
                      <a:pt x="365" y="8294"/>
                      <a:pt x="365" y="8294"/>
                    </a:cubicBezTo>
                    <a:cubicBezTo>
                      <a:pt x="365" y="8294"/>
                      <a:pt x="365" y="8294"/>
                      <a:pt x="365" y="8294"/>
                    </a:cubicBezTo>
                    <a:cubicBezTo>
                      <a:pt x="365" y="8294"/>
                      <a:pt x="365" y="8294"/>
                      <a:pt x="365" y="8294"/>
                    </a:cubicBezTo>
                    <a:cubicBezTo>
                      <a:pt x="-219" y="10714"/>
                      <a:pt x="73" y="8986"/>
                      <a:pt x="73" y="9504"/>
                    </a:cubicBezTo>
                    <a:cubicBezTo>
                      <a:pt x="73" y="9504"/>
                      <a:pt x="73" y="9504"/>
                      <a:pt x="73" y="9504"/>
                    </a:cubicBezTo>
                    <a:cubicBezTo>
                      <a:pt x="73" y="9504"/>
                      <a:pt x="73" y="9504"/>
                      <a:pt x="73" y="9504"/>
                    </a:cubicBezTo>
                    <a:cubicBezTo>
                      <a:pt x="73" y="9504"/>
                      <a:pt x="73" y="9504"/>
                      <a:pt x="73" y="9504"/>
                    </a:cubicBezTo>
                    <a:cubicBezTo>
                      <a:pt x="73" y="9504"/>
                      <a:pt x="73" y="9504"/>
                      <a:pt x="73" y="9504"/>
                    </a:cubicBezTo>
                    <a:cubicBezTo>
                      <a:pt x="365" y="9677"/>
                      <a:pt x="365" y="9677"/>
                      <a:pt x="365" y="9677"/>
                    </a:cubicBezTo>
                    <a:cubicBezTo>
                      <a:pt x="365" y="9850"/>
                      <a:pt x="365" y="9850"/>
                      <a:pt x="365" y="9850"/>
                    </a:cubicBezTo>
                    <a:cubicBezTo>
                      <a:pt x="949" y="10368"/>
                      <a:pt x="949" y="10368"/>
                      <a:pt x="949" y="10368"/>
                    </a:cubicBezTo>
                    <a:cubicBezTo>
                      <a:pt x="1532" y="11232"/>
                      <a:pt x="1532" y="11232"/>
                      <a:pt x="1532" y="11232"/>
                    </a:cubicBezTo>
                    <a:cubicBezTo>
                      <a:pt x="3284" y="13133"/>
                      <a:pt x="3284" y="13133"/>
                      <a:pt x="3284" y="13133"/>
                    </a:cubicBezTo>
                    <a:cubicBezTo>
                      <a:pt x="3867" y="12787"/>
                      <a:pt x="4451" y="12614"/>
                      <a:pt x="5327" y="12442"/>
                    </a:cubicBezTo>
                    <a:cubicBezTo>
                      <a:pt x="5327" y="12787"/>
                      <a:pt x="5327" y="13133"/>
                      <a:pt x="5327" y="13651"/>
                    </a:cubicBezTo>
                    <a:cubicBezTo>
                      <a:pt x="5327" y="13651"/>
                      <a:pt x="5327" y="13651"/>
                      <a:pt x="5327" y="13651"/>
                    </a:cubicBezTo>
                    <a:cubicBezTo>
                      <a:pt x="5327" y="13651"/>
                      <a:pt x="5619" y="13651"/>
                      <a:pt x="5619" y="13651"/>
                    </a:cubicBezTo>
                    <a:cubicBezTo>
                      <a:pt x="5911" y="21600"/>
                      <a:pt x="5911" y="21600"/>
                      <a:pt x="5911" y="21600"/>
                    </a:cubicBezTo>
                    <a:cubicBezTo>
                      <a:pt x="9705" y="21600"/>
                      <a:pt x="9705" y="21600"/>
                      <a:pt x="9705" y="21600"/>
                    </a:cubicBezTo>
                    <a:cubicBezTo>
                      <a:pt x="9997" y="19181"/>
                      <a:pt x="9997" y="15206"/>
                      <a:pt x="9705" y="13651"/>
                    </a:cubicBezTo>
                    <a:cubicBezTo>
                      <a:pt x="9997" y="13651"/>
                      <a:pt x="9997" y="13651"/>
                      <a:pt x="10289" y="13651"/>
                    </a:cubicBezTo>
                    <a:cubicBezTo>
                      <a:pt x="10581" y="21600"/>
                      <a:pt x="10581" y="21600"/>
                      <a:pt x="10581" y="21600"/>
                    </a:cubicBezTo>
                    <a:cubicBezTo>
                      <a:pt x="14376" y="21600"/>
                      <a:pt x="14376" y="21600"/>
                      <a:pt x="14376" y="21600"/>
                    </a:cubicBezTo>
                    <a:cubicBezTo>
                      <a:pt x="14667" y="19181"/>
                      <a:pt x="14376" y="15206"/>
                      <a:pt x="14376" y="13651"/>
                    </a:cubicBezTo>
                    <a:cubicBezTo>
                      <a:pt x="14667" y="13651"/>
                      <a:pt x="14667" y="13651"/>
                      <a:pt x="14959" y="13651"/>
                    </a:cubicBezTo>
                    <a:cubicBezTo>
                      <a:pt x="14959" y="13651"/>
                      <a:pt x="14959" y="13651"/>
                      <a:pt x="14959" y="13651"/>
                    </a:cubicBezTo>
                    <a:cubicBezTo>
                      <a:pt x="14959" y="11059"/>
                      <a:pt x="14667" y="8640"/>
                      <a:pt x="14376" y="6221"/>
                    </a:cubicBezTo>
                    <a:cubicBezTo>
                      <a:pt x="19338" y="5011"/>
                      <a:pt x="19338" y="5011"/>
                      <a:pt x="19338" y="5011"/>
                    </a:cubicBezTo>
                    <a:cubicBezTo>
                      <a:pt x="19338" y="5011"/>
                      <a:pt x="19338" y="5011"/>
                      <a:pt x="19338" y="5011"/>
                    </a:cubicBezTo>
                    <a:cubicBezTo>
                      <a:pt x="19338" y="5011"/>
                      <a:pt x="19338" y="5011"/>
                      <a:pt x="19338" y="5011"/>
                    </a:cubicBezTo>
                    <a:cubicBezTo>
                      <a:pt x="21381" y="2938"/>
                      <a:pt x="19922" y="4493"/>
                      <a:pt x="20505" y="3974"/>
                    </a:cubicBezTo>
                    <a:close/>
                    <a:moveTo>
                      <a:pt x="5327" y="10714"/>
                    </a:moveTo>
                    <a:cubicBezTo>
                      <a:pt x="5035" y="10195"/>
                      <a:pt x="5035" y="10195"/>
                      <a:pt x="5035" y="10195"/>
                    </a:cubicBezTo>
                    <a:cubicBezTo>
                      <a:pt x="4159" y="9331"/>
                      <a:pt x="4159" y="9331"/>
                      <a:pt x="4159" y="9331"/>
                    </a:cubicBezTo>
                    <a:cubicBezTo>
                      <a:pt x="3867" y="8986"/>
                      <a:pt x="3867" y="8986"/>
                      <a:pt x="3867" y="8986"/>
                    </a:cubicBezTo>
                    <a:cubicBezTo>
                      <a:pt x="5619" y="7776"/>
                      <a:pt x="5619" y="7776"/>
                      <a:pt x="5619" y="7776"/>
                    </a:cubicBezTo>
                    <a:cubicBezTo>
                      <a:pt x="5327" y="8813"/>
                      <a:pt x="5327" y="9677"/>
                      <a:pt x="5327" y="1071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4" name="Freeform 215">
                <a:extLst>
                  <a:ext uri="{FF2B5EF4-FFF2-40B4-BE49-F238E27FC236}">
                    <a16:creationId xmlns="" xmlns:a16="http://schemas.microsoft.com/office/drawing/2014/main" id="{860B1750-8C35-44D6-8137-2AC76CB90FAF}"/>
                  </a:ext>
                </a:extLst>
              </p:cNvPr>
              <p:cNvSpPr/>
              <p:nvPr/>
            </p:nvSpPr>
            <p:spPr>
              <a:xfrm>
                <a:off x="18151705" y="8481399"/>
                <a:ext cx="353547" cy="342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30" y="15990"/>
                    </a:moveTo>
                    <a:cubicBezTo>
                      <a:pt x="7830" y="15990"/>
                      <a:pt x="7830" y="15990"/>
                      <a:pt x="7830" y="15990"/>
                    </a:cubicBezTo>
                    <a:cubicBezTo>
                      <a:pt x="7560" y="15990"/>
                      <a:pt x="7560" y="15990"/>
                      <a:pt x="7560" y="15990"/>
                    </a:cubicBezTo>
                    <a:cubicBezTo>
                      <a:pt x="7560" y="15990"/>
                      <a:pt x="7020" y="15990"/>
                      <a:pt x="4860" y="17112"/>
                    </a:cubicBezTo>
                    <a:cubicBezTo>
                      <a:pt x="5670" y="14868"/>
                      <a:pt x="5670" y="14868"/>
                      <a:pt x="5670" y="14868"/>
                    </a:cubicBezTo>
                    <a:cubicBezTo>
                      <a:pt x="5130" y="14587"/>
                      <a:pt x="5130" y="14587"/>
                      <a:pt x="5130" y="14587"/>
                    </a:cubicBezTo>
                    <a:cubicBezTo>
                      <a:pt x="2970" y="13184"/>
                      <a:pt x="1890" y="11221"/>
                      <a:pt x="1890" y="9257"/>
                    </a:cubicBezTo>
                    <a:cubicBezTo>
                      <a:pt x="1890" y="5330"/>
                      <a:pt x="6210" y="1964"/>
                      <a:pt x="11610" y="1964"/>
                    </a:cubicBezTo>
                    <a:cubicBezTo>
                      <a:pt x="14580" y="1964"/>
                      <a:pt x="17280" y="3086"/>
                      <a:pt x="18900" y="4488"/>
                    </a:cubicBezTo>
                    <a:cubicBezTo>
                      <a:pt x="19440" y="4488"/>
                      <a:pt x="19980" y="4488"/>
                      <a:pt x="20250" y="4488"/>
                    </a:cubicBezTo>
                    <a:cubicBezTo>
                      <a:pt x="20790" y="4488"/>
                      <a:pt x="21330" y="4488"/>
                      <a:pt x="21600" y="4488"/>
                    </a:cubicBezTo>
                    <a:cubicBezTo>
                      <a:pt x="19710" y="1964"/>
                      <a:pt x="15930" y="0"/>
                      <a:pt x="11610" y="0"/>
                    </a:cubicBezTo>
                    <a:cubicBezTo>
                      <a:pt x="5130" y="0"/>
                      <a:pt x="0" y="4208"/>
                      <a:pt x="0" y="9257"/>
                    </a:cubicBezTo>
                    <a:cubicBezTo>
                      <a:pt x="0" y="11782"/>
                      <a:pt x="1080" y="14026"/>
                      <a:pt x="3240" y="15709"/>
                    </a:cubicBezTo>
                    <a:cubicBezTo>
                      <a:pt x="1350" y="21600"/>
                      <a:pt x="1350" y="21600"/>
                      <a:pt x="1350" y="21600"/>
                    </a:cubicBezTo>
                    <a:cubicBezTo>
                      <a:pt x="3510" y="20197"/>
                      <a:pt x="3510" y="20197"/>
                      <a:pt x="3510" y="20197"/>
                    </a:cubicBezTo>
                    <a:cubicBezTo>
                      <a:pt x="5130" y="19356"/>
                      <a:pt x="7020" y="18234"/>
                      <a:pt x="7560" y="17953"/>
                    </a:cubicBezTo>
                    <a:cubicBezTo>
                      <a:pt x="8370" y="18234"/>
                      <a:pt x="9450" y="18514"/>
                      <a:pt x="10260" y="18514"/>
                    </a:cubicBezTo>
                    <a:cubicBezTo>
                      <a:pt x="9720" y="17953"/>
                      <a:pt x="9450" y="17112"/>
                      <a:pt x="9180" y="16270"/>
                    </a:cubicBezTo>
                    <a:cubicBezTo>
                      <a:pt x="8640" y="16270"/>
                      <a:pt x="8370" y="15990"/>
                      <a:pt x="7830" y="1599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" name="Freeform 216">
                <a:extLst>
                  <a:ext uri="{FF2B5EF4-FFF2-40B4-BE49-F238E27FC236}">
                    <a16:creationId xmlns="" xmlns:a16="http://schemas.microsoft.com/office/drawing/2014/main" id="{E01D9587-A855-493A-A2A7-41B095F8C3D3}"/>
                  </a:ext>
                </a:extLst>
              </p:cNvPr>
              <p:cNvSpPr/>
              <p:nvPr/>
            </p:nvSpPr>
            <p:spPr>
              <a:xfrm>
                <a:off x="18310577" y="8570906"/>
                <a:ext cx="351309" cy="288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637"/>
                    </a:moveTo>
                    <a:cubicBezTo>
                      <a:pt x="21600" y="4320"/>
                      <a:pt x="16678" y="0"/>
                      <a:pt x="10663" y="0"/>
                    </a:cubicBezTo>
                    <a:cubicBezTo>
                      <a:pt x="4648" y="0"/>
                      <a:pt x="0" y="4320"/>
                      <a:pt x="0" y="9637"/>
                    </a:cubicBezTo>
                    <a:cubicBezTo>
                      <a:pt x="0" y="14954"/>
                      <a:pt x="4648" y="19606"/>
                      <a:pt x="10663" y="19606"/>
                    </a:cubicBezTo>
                    <a:cubicBezTo>
                      <a:pt x="12304" y="19606"/>
                      <a:pt x="13671" y="19274"/>
                      <a:pt x="14765" y="18609"/>
                    </a:cubicBezTo>
                    <a:cubicBezTo>
                      <a:pt x="15311" y="18609"/>
                      <a:pt x="19413" y="21600"/>
                      <a:pt x="19413" y="21600"/>
                    </a:cubicBezTo>
                    <a:cubicBezTo>
                      <a:pt x="18046" y="16948"/>
                      <a:pt x="18046" y="16948"/>
                      <a:pt x="18046" y="16948"/>
                    </a:cubicBezTo>
                    <a:cubicBezTo>
                      <a:pt x="20233" y="14954"/>
                      <a:pt x="21600" y="12628"/>
                      <a:pt x="21600" y="9637"/>
                    </a:cubicBezTo>
                    <a:close/>
                    <a:moveTo>
                      <a:pt x="16678" y="12960"/>
                    </a:moveTo>
                    <a:cubicBezTo>
                      <a:pt x="5468" y="12960"/>
                      <a:pt x="5468" y="12960"/>
                      <a:pt x="5468" y="12960"/>
                    </a:cubicBezTo>
                    <a:cubicBezTo>
                      <a:pt x="5468" y="11631"/>
                      <a:pt x="5468" y="11631"/>
                      <a:pt x="5468" y="11631"/>
                    </a:cubicBezTo>
                    <a:cubicBezTo>
                      <a:pt x="16678" y="11631"/>
                      <a:pt x="16678" y="11631"/>
                      <a:pt x="16678" y="11631"/>
                    </a:cubicBezTo>
                    <a:lnTo>
                      <a:pt x="16678" y="12960"/>
                    </a:lnTo>
                    <a:close/>
                    <a:moveTo>
                      <a:pt x="16678" y="10302"/>
                    </a:moveTo>
                    <a:cubicBezTo>
                      <a:pt x="5468" y="10302"/>
                      <a:pt x="5468" y="10302"/>
                      <a:pt x="5468" y="10302"/>
                    </a:cubicBezTo>
                    <a:cubicBezTo>
                      <a:pt x="5468" y="8972"/>
                      <a:pt x="5468" y="8972"/>
                      <a:pt x="5468" y="8972"/>
                    </a:cubicBezTo>
                    <a:cubicBezTo>
                      <a:pt x="16678" y="8972"/>
                      <a:pt x="16678" y="8972"/>
                      <a:pt x="16678" y="8972"/>
                    </a:cubicBezTo>
                    <a:lnTo>
                      <a:pt x="16678" y="10302"/>
                    </a:lnTo>
                    <a:close/>
                    <a:moveTo>
                      <a:pt x="16678" y="7643"/>
                    </a:moveTo>
                    <a:cubicBezTo>
                      <a:pt x="5468" y="7643"/>
                      <a:pt x="5468" y="7643"/>
                      <a:pt x="5468" y="7643"/>
                    </a:cubicBezTo>
                    <a:cubicBezTo>
                      <a:pt x="5468" y="6314"/>
                      <a:pt x="5468" y="6314"/>
                      <a:pt x="5468" y="6314"/>
                    </a:cubicBezTo>
                    <a:cubicBezTo>
                      <a:pt x="16678" y="6314"/>
                      <a:pt x="16678" y="6314"/>
                      <a:pt x="16678" y="6314"/>
                    </a:cubicBezTo>
                    <a:lnTo>
                      <a:pt x="16678" y="7643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69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天空, 建筑物, 男士, 人员&#10;&#10;已生成高可信度的说明">
            <a:extLst>
              <a:ext uri="{FF2B5EF4-FFF2-40B4-BE49-F238E27FC236}">
                <a16:creationId xmlns="" xmlns:a16="http://schemas.microsoft.com/office/drawing/2014/main" id="{E135046A-FD6B-4E6E-AC84-65CA7DFDED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r="2778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流程图: 手动输入 3">
            <a:extLst>
              <a:ext uri="{FF2B5EF4-FFF2-40B4-BE49-F238E27FC236}">
                <a16:creationId xmlns="" xmlns:a16="http://schemas.microsoft.com/office/drawing/2014/main" id="{8030DCA5-A331-49BE-ADBE-EF725E722A9B}"/>
              </a:ext>
            </a:extLst>
          </p:cNvPr>
          <p:cNvSpPr/>
          <p:nvPr/>
        </p:nvSpPr>
        <p:spPr>
          <a:xfrm rot="5400000">
            <a:off x="-85725" y="85725"/>
            <a:ext cx="6858000" cy="6686550"/>
          </a:xfrm>
          <a:prstGeom prst="flowChartManualInpu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0D874F7-6EDD-413D-B715-A516053847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70926B3-AEAB-4F49-A3CB-38D4C8D124CC}"/>
              </a:ext>
            </a:extLst>
          </p:cNvPr>
          <p:cNvSpPr txBox="1"/>
          <p:nvPr/>
        </p:nvSpPr>
        <p:spPr>
          <a:xfrm>
            <a:off x="1223793" y="3608013"/>
            <a:ext cx="281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AB91C39-2B22-4C71-999D-A375414CEBC1}"/>
              </a:ext>
            </a:extLst>
          </p:cNvPr>
          <p:cNvSpPr txBox="1"/>
          <p:nvPr/>
        </p:nvSpPr>
        <p:spPr>
          <a:xfrm>
            <a:off x="1223793" y="2281606"/>
            <a:ext cx="35522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63095DB-D143-4552-8BEB-58801B7C0D84}"/>
              </a:ext>
            </a:extLst>
          </p:cNvPr>
          <p:cNvSpPr/>
          <p:nvPr/>
        </p:nvSpPr>
        <p:spPr>
          <a:xfrm>
            <a:off x="1223793" y="4727933"/>
            <a:ext cx="374846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4EA36926-69A0-42A2-819A-5C7540096B83}"/>
              </a:ext>
            </a:extLst>
          </p:cNvPr>
          <p:cNvCxnSpPr>
            <a:cxnSpLocks/>
          </p:cNvCxnSpPr>
          <p:nvPr/>
        </p:nvCxnSpPr>
        <p:spPr>
          <a:xfrm>
            <a:off x="1376193" y="4343400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DB80B54E-D305-4E60-BEF7-ACD21213AFF9}"/>
              </a:ext>
            </a:extLst>
          </p:cNvPr>
          <p:cNvGrpSpPr>
            <a:grpSpLocks noChangeAspect="1"/>
          </p:cNvGrpSpPr>
          <p:nvPr/>
        </p:nvGrpSpPr>
        <p:grpSpPr>
          <a:xfrm>
            <a:off x="1376193" y="1129124"/>
            <a:ext cx="852657" cy="1022294"/>
            <a:chOff x="-153513" y="5997881"/>
            <a:chExt cx="303213" cy="363538"/>
          </a:xfrm>
          <a:solidFill>
            <a:schemeClr val="bg1"/>
          </a:solidFill>
        </p:grpSpPr>
        <p:sp>
          <p:nvSpPr>
            <p:cNvPr id="15" name="Freeform 381">
              <a:extLst>
                <a:ext uri="{FF2B5EF4-FFF2-40B4-BE49-F238E27FC236}">
                  <a16:creationId xmlns="" xmlns:a16="http://schemas.microsoft.com/office/drawing/2014/main" id="{480876B3-017F-4FE4-8202-F48E6349CE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3513" y="5997881"/>
              <a:ext cx="303213" cy="363538"/>
            </a:xfrm>
            <a:custGeom>
              <a:avLst/>
              <a:gdLst>
                <a:gd name="T0" fmla="*/ 241 w 241"/>
                <a:gd name="T1" fmla="*/ 30 h 288"/>
                <a:gd name="T2" fmla="*/ 129 w 241"/>
                <a:gd name="T3" fmla="*/ 30 h 288"/>
                <a:gd name="T4" fmla="*/ 129 w 241"/>
                <a:gd name="T5" fmla="*/ 10 h 288"/>
                <a:gd name="T6" fmla="*/ 119 w 241"/>
                <a:gd name="T7" fmla="*/ 0 h 288"/>
                <a:gd name="T8" fmla="*/ 109 w 241"/>
                <a:gd name="T9" fmla="*/ 10 h 288"/>
                <a:gd name="T10" fmla="*/ 109 w 241"/>
                <a:gd name="T11" fmla="*/ 30 h 288"/>
                <a:gd name="T12" fmla="*/ 0 w 241"/>
                <a:gd name="T13" fmla="*/ 30 h 288"/>
                <a:gd name="T14" fmla="*/ 0 w 241"/>
                <a:gd name="T15" fmla="*/ 196 h 288"/>
                <a:gd name="T16" fmla="*/ 75 w 241"/>
                <a:gd name="T17" fmla="*/ 196 h 288"/>
                <a:gd name="T18" fmla="*/ 45 w 241"/>
                <a:gd name="T19" fmla="*/ 272 h 288"/>
                <a:gd name="T20" fmla="*/ 52 w 241"/>
                <a:gd name="T21" fmla="*/ 288 h 288"/>
                <a:gd name="T22" fmla="*/ 56 w 241"/>
                <a:gd name="T23" fmla="*/ 288 h 288"/>
                <a:gd name="T24" fmla="*/ 67 w 241"/>
                <a:gd name="T25" fmla="*/ 281 h 288"/>
                <a:gd name="T26" fmla="*/ 100 w 241"/>
                <a:gd name="T27" fmla="*/ 196 h 288"/>
                <a:gd name="T28" fmla="*/ 138 w 241"/>
                <a:gd name="T29" fmla="*/ 196 h 288"/>
                <a:gd name="T30" fmla="*/ 171 w 241"/>
                <a:gd name="T31" fmla="*/ 281 h 288"/>
                <a:gd name="T32" fmla="*/ 182 w 241"/>
                <a:gd name="T33" fmla="*/ 288 h 288"/>
                <a:gd name="T34" fmla="*/ 186 w 241"/>
                <a:gd name="T35" fmla="*/ 288 h 288"/>
                <a:gd name="T36" fmla="*/ 193 w 241"/>
                <a:gd name="T37" fmla="*/ 272 h 288"/>
                <a:gd name="T38" fmla="*/ 164 w 241"/>
                <a:gd name="T39" fmla="*/ 196 h 288"/>
                <a:gd name="T40" fmla="*/ 241 w 241"/>
                <a:gd name="T41" fmla="*/ 196 h 288"/>
                <a:gd name="T42" fmla="*/ 241 w 241"/>
                <a:gd name="T43" fmla="*/ 30 h 288"/>
                <a:gd name="T44" fmla="*/ 218 w 241"/>
                <a:gd name="T45" fmla="*/ 172 h 288"/>
                <a:gd name="T46" fmla="*/ 23 w 241"/>
                <a:gd name="T47" fmla="*/ 172 h 288"/>
                <a:gd name="T48" fmla="*/ 23 w 241"/>
                <a:gd name="T49" fmla="*/ 53 h 288"/>
                <a:gd name="T50" fmla="*/ 218 w 241"/>
                <a:gd name="T51" fmla="*/ 53 h 288"/>
                <a:gd name="T52" fmla="*/ 218 w 241"/>
                <a:gd name="T53" fmla="*/ 1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88">
                  <a:moveTo>
                    <a:pt x="241" y="30"/>
                  </a:moveTo>
                  <a:cubicBezTo>
                    <a:pt x="129" y="30"/>
                    <a:pt x="129" y="30"/>
                    <a:pt x="129" y="30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5"/>
                    <a:pt x="125" y="0"/>
                    <a:pt x="119" y="0"/>
                  </a:cubicBezTo>
                  <a:cubicBezTo>
                    <a:pt x="114" y="0"/>
                    <a:pt x="109" y="5"/>
                    <a:pt x="109" y="1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45" y="272"/>
                    <a:pt x="45" y="272"/>
                    <a:pt x="45" y="272"/>
                  </a:cubicBezTo>
                  <a:cubicBezTo>
                    <a:pt x="43" y="278"/>
                    <a:pt x="46" y="285"/>
                    <a:pt x="52" y="288"/>
                  </a:cubicBezTo>
                  <a:cubicBezTo>
                    <a:pt x="53" y="288"/>
                    <a:pt x="55" y="288"/>
                    <a:pt x="56" y="288"/>
                  </a:cubicBezTo>
                  <a:cubicBezTo>
                    <a:pt x="61" y="288"/>
                    <a:pt x="65" y="286"/>
                    <a:pt x="67" y="281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71" y="281"/>
                    <a:pt x="171" y="281"/>
                    <a:pt x="171" y="281"/>
                  </a:cubicBezTo>
                  <a:cubicBezTo>
                    <a:pt x="173" y="286"/>
                    <a:pt x="177" y="288"/>
                    <a:pt x="182" y="288"/>
                  </a:cubicBezTo>
                  <a:cubicBezTo>
                    <a:pt x="184" y="288"/>
                    <a:pt x="185" y="288"/>
                    <a:pt x="186" y="288"/>
                  </a:cubicBezTo>
                  <a:cubicBezTo>
                    <a:pt x="193" y="285"/>
                    <a:pt x="196" y="278"/>
                    <a:pt x="193" y="272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241" y="196"/>
                    <a:pt x="241" y="196"/>
                    <a:pt x="241" y="196"/>
                  </a:cubicBezTo>
                  <a:lnTo>
                    <a:pt x="241" y="30"/>
                  </a:lnTo>
                  <a:close/>
                  <a:moveTo>
                    <a:pt x="218" y="172"/>
                  </a:moveTo>
                  <a:cubicBezTo>
                    <a:pt x="23" y="172"/>
                    <a:pt x="23" y="172"/>
                    <a:pt x="23" y="17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18" y="53"/>
                    <a:pt x="218" y="53"/>
                    <a:pt x="218" y="53"/>
                  </a:cubicBezTo>
                  <a:lnTo>
                    <a:pt x="2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Freeform 382">
              <a:extLst>
                <a:ext uri="{FF2B5EF4-FFF2-40B4-BE49-F238E27FC236}">
                  <a16:creationId xmlns="" xmlns:a16="http://schemas.microsoft.com/office/drawing/2014/main" id="{8C4B5AB2-53E4-43F6-8734-4E19A5E95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726" y="6108701"/>
              <a:ext cx="200025" cy="103188"/>
            </a:xfrm>
            <a:custGeom>
              <a:avLst/>
              <a:gdLst>
                <a:gd name="T0" fmla="*/ 6 w 126"/>
                <a:gd name="T1" fmla="*/ 65 h 65"/>
                <a:gd name="T2" fmla="*/ 50 w 126"/>
                <a:gd name="T3" fmla="*/ 36 h 65"/>
                <a:gd name="T4" fmla="*/ 60 w 126"/>
                <a:gd name="T5" fmla="*/ 52 h 65"/>
                <a:gd name="T6" fmla="*/ 106 w 126"/>
                <a:gd name="T7" fmla="*/ 21 h 65"/>
                <a:gd name="T8" fmla="*/ 113 w 126"/>
                <a:gd name="T9" fmla="*/ 30 h 65"/>
                <a:gd name="T10" fmla="*/ 126 w 126"/>
                <a:gd name="T11" fmla="*/ 0 h 65"/>
                <a:gd name="T12" fmla="*/ 93 w 126"/>
                <a:gd name="T13" fmla="*/ 1 h 65"/>
                <a:gd name="T14" fmla="*/ 100 w 126"/>
                <a:gd name="T15" fmla="*/ 11 h 65"/>
                <a:gd name="T16" fmla="*/ 63 w 126"/>
                <a:gd name="T17" fmla="*/ 35 h 65"/>
                <a:gd name="T18" fmla="*/ 53 w 126"/>
                <a:gd name="T19" fmla="*/ 19 h 65"/>
                <a:gd name="T20" fmla="*/ 0 w 126"/>
                <a:gd name="T21" fmla="*/ 55 h 65"/>
                <a:gd name="T22" fmla="*/ 6 w 126"/>
                <a:gd name="T23" fmla="*/ 65 h 65"/>
                <a:gd name="T24" fmla="*/ 6 w 126"/>
                <a:gd name="T2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65">
                  <a:moveTo>
                    <a:pt x="6" y="65"/>
                  </a:moveTo>
                  <a:lnTo>
                    <a:pt x="50" y="36"/>
                  </a:lnTo>
                  <a:lnTo>
                    <a:pt x="60" y="52"/>
                  </a:lnTo>
                  <a:lnTo>
                    <a:pt x="106" y="21"/>
                  </a:lnTo>
                  <a:lnTo>
                    <a:pt x="113" y="30"/>
                  </a:lnTo>
                  <a:lnTo>
                    <a:pt x="126" y="0"/>
                  </a:lnTo>
                  <a:lnTo>
                    <a:pt x="93" y="1"/>
                  </a:lnTo>
                  <a:lnTo>
                    <a:pt x="100" y="11"/>
                  </a:lnTo>
                  <a:lnTo>
                    <a:pt x="63" y="35"/>
                  </a:lnTo>
                  <a:lnTo>
                    <a:pt x="53" y="19"/>
                  </a:lnTo>
                  <a:lnTo>
                    <a:pt x="0" y="55"/>
                  </a:lnTo>
                  <a:lnTo>
                    <a:pt x="6" y="65"/>
                  </a:lnTo>
                  <a:lnTo>
                    <a:pt x="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4151279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天空, 户外, 雪花, 山谷&#10;&#10;已生成极高可信度的说明">
            <a:extLst>
              <a:ext uri="{FF2B5EF4-FFF2-40B4-BE49-F238E27FC236}">
                <a16:creationId xmlns="" xmlns:a16="http://schemas.microsoft.com/office/drawing/2014/main" id="{BC8EDDFD-8797-4F82-B2B9-C19DAE3A67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08D2E96-31B0-44D2-9CF4-38226201DB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0000"/>
                </a:srgbClr>
              </a:gs>
              <a:gs pos="100000">
                <a:srgbClr val="76384F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730E552-7C60-478E-B11F-2109873C752C}"/>
              </a:ext>
            </a:extLst>
          </p:cNvPr>
          <p:cNvSpPr/>
          <p:nvPr/>
        </p:nvSpPr>
        <p:spPr>
          <a:xfrm>
            <a:off x="1095753" y="1434584"/>
            <a:ext cx="34190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BUSINESS IMAGE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9506F629-E45D-4BC2-B9B7-A34160DA3791}"/>
              </a:ext>
            </a:extLst>
          </p:cNvPr>
          <p:cNvSpPr/>
          <p:nvPr/>
        </p:nvSpPr>
        <p:spPr>
          <a:xfrm>
            <a:off x="1095753" y="2767478"/>
            <a:ext cx="1861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商务形象</a:t>
            </a:r>
          </a:p>
        </p:txBody>
      </p:sp>
      <p:sp>
        <p:nvSpPr>
          <p:cNvPr id="9" name="任意多边形 57">
            <a:extLst>
              <a:ext uri="{FF2B5EF4-FFF2-40B4-BE49-F238E27FC236}">
                <a16:creationId xmlns="" xmlns:a16="http://schemas.microsoft.com/office/drawing/2014/main" id="{E1C3ED8D-9C93-4369-B8F2-84A841FF2C9B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9412698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2185787 w 12192000"/>
              <a:gd name="connsiteY3" fmla="*/ 6858001 h 6858001"/>
              <a:gd name="connsiteX4" fmla="*/ 12185787 w 12192000"/>
              <a:gd name="connsiteY4" fmla="*/ 13085 h 6858001"/>
              <a:gd name="connsiteX5" fmla="*/ 9841601 w 12192000"/>
              <a:gd name="connsiteY5" fmla="*/ 13085 h 6858001"/>
              <a:gd name="connsiteX6" fmla="*/ 9837597 w 12192000"/>
              <a:gd name="connsiteY6" fmla="*/ 96036 h 6858001"/>
              <a:gd name="connsiteX7" fmla="*/ 9362639 w 12192000"/>
              <a:gd name="connsiteY7" fmla="*/ 2606385 h 6858001"/>
              <a:gd name="connsiteX8" fmla="*/ 7458889 w 12192000"/>
              <a:gd name="connsiteY8" fmla="*/ 5229664 h 6858001"/>
              <a:gd name="connsiteX9" fmla="*/ 4340936 w 12192000"/>
              <a:gd name="connsiteY9" fmla="*/ 6758661 h 6858001"/>
              <a:gd name="connsiteX10" fmla="*/ 833236 w 12192000"/>
              <a:gd name="connsiteY10" fmla="*/ 6503828 h 6858001"/>
              <a:gd name="connsiteX11" fmla="*/ 115422 w 12192000"/>
              <a:gd name="connsiteY11" fmla="*/ 6185302 h 6858001"/>
              <a:gd name="connsiteX12" fmla="*/ 0 w 12192000"/>
              <a:gd name="connsiteY12" fmla="*/ 6117015 h 6858001"/>
              <a:gd name="connsiteX13" fmla="*/ 0 w 12192000"/>
              <a:gd name="connsiteY13" fmla="*/ 5996562 h 6858001"/>
              <a:gd name="connsiteX14" fmla="*/ 66394 w 12192000"/>
              <a:gd name="connsiteY14" fmla="*/ 6048995 h 6858001"/>
              <a:gd name="connsiteX15" fmla="*/ 818638 w 12192000"/>
              <a:gd name="connsiteY15" fmla="*/ 6434538 h 6858001"/>
              <a:gd name="connsiteX16" fmla="*/ 4326339 w 12192000"/>
              <a:gd name="connsiteY16" fmla="*/ 6719351 h 6858001"/>
              <a:gd name="connsiteX17" fmla="*/ 7399321 w 12192000"/>
              <a:gd name="connsiteY17" fmla="*/ 5145383 h 6858001"/>
              <a:gd name="connsiteX18" fmla="*/ 9093210 w 12192000"/>
              <a:gd name="connsiteY18" fmla="*/ 2507114 h 6858001"/>
              <a:gd name="connsiteX19" fmla="*/ 9415381 w 12192000"/>
              <a:gd name="connsiteY19" fmla="*/ 91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1">
                <a:moveTo>
                  <a:pt x="9412698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85787" y="6858001"/>
                </a:lnTo>
                <a:lnTo>
                  <a:pt x="12185787" y="13085"/>
                </a:lnTo>
                <a:lnTo>
                  <a:pt x="9841601" y="13085"/>
                </a:lnTo>
                <a:lnTo>
                  <a:pt x="9837597" y="96036"/>
                </a:lnTo>
                <a:cubicBezTo>
                  <a:pt x="9811027" y="628972"/>
                  <a:pt x="9735051" y="1788953"/>
                  <a:pt x="9362639" y="2606385"/>
                </a:cubicBezTo>
                <a:cubicBezTo>
                  <a:pt x="8965400" y="3478313"/>
                  <a:pt x="8295840" y="4537618"/>
                  <a:pt x="7458889" y="5229664"/>
                </a:cubicBezTo>
                <a:cubicBezTo>
                  <a:pt x="6621938" y="5921710"/>
                  <a:pt x="5445211" y="6546300"/>
                  <a:pt x="4340936" y="6758661"/>
                </a:cubicBezTo>
                <a:cubicBezTo>
                  <a:pt x="3236660" y="6971022"/>
                  <a:pt x="1502796" y="6741172"/>
                  <a:pt x="833236" y="6503828"/>
                </a:cubicBezTo>
                <a:cubicBezTo>
                  <a:pt x="582151" y="6414824"/>
                  <a:pt x="335634" y="6306146"/>
                  <a:pt x="115422" y="6185302"/>
                </a:cubicBezTo>
                <a:lnTo>
                  <a:pt x="0" y="6117015"/>
                </a:lnTo>
                <a:lnTo>
                  <a:pt x="0" y="5996562"/>
                </a:lnTo>
                <a:lnTo>
                  <a:pt x="66394" y="6048995"/>
                </a:lnTo>
                <a:cubicBezTo>
                  <a:pt x="278407" y="6201488"/>
                  <a:pt x="530078" y="6338039"/>
                  <a:pt x="818638" y="6434538"/>
                </a:cubicBezTo>
                <a:cubicBezTo>
                  <a:pt x="1588133" y="6691869"/>
                  <a:pt x="3229558" y="6934210"/>
                  <a:pt x="4326339" y="6719351"/>
                </a:cubicBezTo>
                <a:cubicBezTo>
                  <a:pt x="5423118" y="6504492"/>
                  <a:pt x="6604842" y="5847422"/>
                  <a:pt x="7399321" y="5145383"/>
                </a:cubicBezTo>
                <a:cubicBezTo>
                  <a:pt x="8193800" y="4443344"/>
                  <a:pt x="8758430" y="3381540"/>
                  <a:pt x="9093210" y="2507114"/>
                </a:cubicBezTo>
                <a:cubicBezTo>
                  <a:pt x="9386142" y="1741991"/>
                  <a:pt x="9426585" y="628739"/>
                  <a:pt x="9415381" y="91240"/>
                </a:cubicBezTo>
                <a:close/>
              </a:path>
            </a:pathLst>
          </a:custGeom>
          <a:solidFill>
            <a:srgbClr val="2B2A5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任意多边形 53">
            <a:extLst>
              <a:ext uri="{FF2B5EF4-FFF2-40B4-BE49-F238E27FC236}">
                <a16:creationId xmlns="" xmlns:a16="http://schemas.microsoft.com/office/drawing/2014/main" id="{9D797940-019D-4C00-95E5-A4D383AA7FDA}"/>
              </a:ext>
            </a:extLst>
          </p:cNvPr>
          <p:cNvSpPr/>
          <p:nvPr/>
        </p:nvSpPr>
        <p:spPr>
          <a:xfrm>
            <a:off x="-6213" y="6542"/>
            <a:ext cx="12192000" cy="6844916"/>
          </a:xfrm>
          <a:custGeom>
            <a:avLst/>
            <a:gdLst>
              <a:gd name="connsiteX0" fmla="*/ 9847814 w 12192000"/>
              <a:gd name="connsiteY0" fmla="*/ 0 h 6844916"/>
              <a:gd name="connsiteX1" fmla="*/ 12192000 w 12192000"/>
              <a:gd name="connsiteY1" fmla="*/ 0 h 6844916"/>
              <a:gd name="connsiteX2" fmla="*/ 12192000 w 12192000"/>
              <a:gd name="connsiteY2" fmla="*/ 6844916 h 6844916"/>
              <a:gd name="connsiteX3" fmla="*/ 0 w 12192000"/>
              <a:gd name="connsiteY3" fmla="*/ 6844916 h 6844916"/>
              <a:gd name="connsiteX4" fmla="*/ 0 w 12192000"/>
              <a:gd name="connsiteY4" fmla="*/ 6100254 h 6844916"/>
              <a:gd name="connsiteX5" fmla="*/ 121635 w 12192000"/>
              <a:gd name="connsiteY5" fmla="*/ 6172217 h 6844916"/>
              <a:gd name="connsiteX6" fmla="*/ 839449 w 12192000"/>
              <a:gd name="connsiteY6" fmla="*/ 6490743 h 6844916"/>
              <a:gd name="connsiteX7" fmla="*/ 4347149 w 12192000"/>
              <a:gd name="connsiteY7" fmla="*/ 6745576 h 6844916"/>
              <a:gd name="connsiteX8" fmla="*/ 7465102 w 12192000"/>
              <a:gd name="connsiteY8" fmla="*/ 5216579 h 6844916"/>
              <a:gd name="connsiteX9" fmla="*/ 9368852 w 12192000"/>
              <a:gd name="connsiteY9" fmla="*/ 2593300 h 6844916"/>
              <a:gd name="connsiteX10" fmla="*/ 9843810 w 12192000"/>
              <a:gd name="connsiteY10" fmla="*/ 82951 h 6844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44916">
                <a:moveTo>
                  <a:pt x="9847814" y="0"/>
                </a:moveTo>
                <a:lnTo>
                  <a:pt x="12192000" y="0"/>
                </a:lnTo>
                <a:lnTo>
                  <a:pt x="12192000" y="6844916"/>
                </a:lnTo>
                <a:lnTo>
                  <a:pt x="0" y="6844916"/>
                </a:lnTo>
                <a:lnTo>
                  <a:pt x="0" y="6100254"/>
                </a:lnTo>
                <a:lnTo>
                  <a:pt x="121635" y="6172217"/>
                </a:lnTo>
                <a:cubicBezTo>
                  <a:pt x="341847" y="6293061"/>
                  <a:pt x="588364" y="6401739"/>
                  <a:pt x="839449" y="6490743"/>
                </a:cubicBezTo>
                <a:cubicBezTo>
                  <a:pt x="1509009" y="6728087"/>
                  <a:pt x="3242873" y="6957937"/>
                  <a:pt x="4347149" y="6745576"/>
                </a:cubicBezTo>
                <a:cubicBezTo>
                  <a:pt x="5451424" y="6533215"/>
                  <a:pt x="6628151" y="5908625"/>
                  <a:pt x="7465102" y="5216579"/>
                </a:cubicBezTo>
                <a:cubicBezTo>
                  <a:pt x="8302053" y="4524533"/>
                  <a:pt x="8971613" y="3465228"/>
                  <a:pt x="9368852" y="2593300"/>
                </a:cubicBezTo>
                <a:cubicBezTo>
                  <a:pt x="9741264" y="1775868"/>
                  <a:pt x="9817240" y="615887"/>
                  <a:pt x="9843810" y="82951"/>
                </a:cubicBezTo>
                <a:close/>
              </a:path>
            </a:pathLst>
          </a:cu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466E144C-01E2-4429-83FD-D4B70240CF3C}"/>
              </a:ext>
            </a:extLst>
          </p:cNvPr>
          <p:cNvCxnSpPr>
            <a:cxnSpLocks/>
          </p:cNvCxnSpPr>
          <p:nvPr/>
        </p:nvCxnSpPr>
        <p:spPr>
          <a:xfrm>
            <a:off x="1242843" y="3429000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BB840D4-2731-4677-8941-DC1C561FF8D2}"/>
              </a:ext>
            </a:extLst>
          </p:cNvPr>
          <p:cNvSpPr/>
          <p:nvPr/>
        </p:nvSpPr>
        <p:spPr>
          <a:xfrm>
            <a:off x="1095753" y="3881410"/>
            <a:ext cx="64533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9C1E4046-F5D2-4EE2-BFC0-E53C29609009}"/>
              </a:ext>
            </a:extLst>
          </p:cNvPr>
          <p:cNvSpPr/>
          <p:nvPr/>
        </p:nvSpPr>
        <p:spPr>
          <a:xfrm flipV="1">
            <a:off x="9014231" y="5492559"/>
            <a:ext cx="589236" cy="677284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C173DB9-A96E-4C83-A177-65DBDD625BFC}"/>
              </a:ext>
            </a:extLst>
          </p:cNvPr>
          <p:cNvSpPr/>
          <p:nvPr/>
        </p:nvSpPr>
        <p:spPr>
          <a:xfrm>
            <a:off x="8927078" y="5646535"/>
            <a:ext cx="763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5A5CD470-D67F-4D6C-979F-5C9AE813C4B6}"/>
              </a:ext>
            </a:extLst>
          </p:cNvPr>
          <p:cNvSpPr/>
          <p:nvPr/>
        </p:nvSpPr>
        <p:spPr>
          <a:xfrm>
            <a:off x="9670285" y="5538857"/>
            <a:ext cx="1602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LOGO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9AA16AA0-AD6E-4855-B996-2BF980CCD1AD}"/>
              </a:ext>
            </a:extLst>
          </p:cNvPr>
          <p:cNvSpPr/>
          <p:nvPr/>
        </p:nvSpPr>
        <p:spPr>
          <a:xfrm>
            <a:off x="9670285" y="5800511"/>
            <a:ext cx="1959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Name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837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3000">
        <p14:warp dir="i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包含 户外, 天空, 火车, 轨道&#10;&#10;已生成极高可信度的说明">
            <a:extLst>
              <a:ext uri="{FF2B5EF4-FFF2-40B4-BE49-F238E27FC236}">
                <a16:creationId xmlns="" xmlns:a16="http://schemas.microsoft.com/office/drawing/2014/main" id="{214E0443-D3E0-4F8A-92FC-208595CBD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D848338-D96B-489D-B112-AC4B49786E5D}"/>
              </a:ext>
            </a:extLst>
          </p:cNvPr>
          <p:cNvSpPr/>
          <p:nvPr/>
        </p:nvSpPr>
        <p:spPr>
          <a:xfrm>
            <a:off x="0" y="4424516"/>
            <a:ext cx="12192000" cy="17698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E80E20A-37C0-446A-AF71-A74EB7B7546C}"/>
              </a:ext>
            </a:extLst>
          </p:cNvPr>
          <p:cNvSpPr/>
          <p:nvPr/>
        </p:nvSpPr>
        <p:spPr>
          <a:xfrm>
            <a:off x="0" y="4601496"/>
            <a:ext cx="12192000" cy="225650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B94432C-8A7D-4322-AF9E-3D3FBDD3FD37}"/>
              </a:ext>
            </a:extLst>
          </p:cNvPr>
          <p:cNvSpPr/>
          <p:nvPr/>
        </p:nvSpPr>
        <p:spPr>
          <a:xfrm>
            <a:off x="4134566" y="4884780"/>
            <a:ext cx="39228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/>
              <a:t>THE COMPANY SELLS PRODUCTS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72988AF-B7ED-4942-B546-FD572941B507}"/>
              </a:ext>
            </a:extLst>
          </p:cNvPr>
          <p:cNvSpPr/>
          <p:nvPr/>
        </p:nvSpPr>
        <p:spPr>
          <a:xfrm>
            <a:off x="5311170" y="522212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2B2A52"/>
                </a:solidFill>
              </a:rPr>
              <a:t>公司销售产品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B2517FA6-86E5-49EA-8400-E76C8A339605}"/>
              </a:ext>
            </a:extLst>
          </p:cNvPr>
          <p:cNvSpPr/>
          <p:nvPr/>
        </p:nvSpPr>
        <p:spPr>
          <a:xfrm>
            <a:off x="978310" y="5648752"/>
            <a:ext cx="10235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>
              <a:solidFill>
                <a:srgbClr val="2B2A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0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E9A9541-B532-4ABD-8754-D0F644BE7229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D404085F-D2BC-40F7-A76F-7F4A2A6E6CF1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5FA6B1F-4586-4EDA-8A8B-2A7B9FBFB1B6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D403F194-190F-4B61-894B-2D3064B44ABD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B16CF32-460D-46A3-BBB0-D583064AAD4D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26315F4C-DCF9-404F-8A61-3AC7E76F5E90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65DE05EB-B668-432A-AF09-E7DD2608C6AB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E8541D0C-7BF3-4B97-8782-D49E0E2D8D40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7582C5F4-41BD-4946-BA74-B5F3C971843F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9EFA30F0-23B4-49DD-AC7A-4B5B4792CA53}"/>
              </a:ext>
            </a:extLst>
          </p:cNvPr>
          <p:cNvGrpSpPr/>
          <p:nvPr/>
        </p:nvGrpSpPr>
        <p:grpSpPr>
          <a:xfrm>
            <a:off x="4931082" y="1995088"/>
            <a:ext cx="2559433" cy="2302508"/>
            <a:chOff x="4931082" y="1995088"/>
            <a:chExt cx="2559433" cy="2302508"/>
          </a:xfrm>
        </p:grpSpPr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C6493D4C-2897-4128-9F4F-2D0BC7AB8219}"/>
                </a:ext>
              </a:extLst>
            </p:cNvPr>
            <p:cNvGrpSpPr/>
            <p:nvPr/>
          </p:nvGrpSpPr>
          <p:grpSpPr>
            <a:xfrm>
              <a:off x="4931082" y="1995088"/>
              <a:ext cx="2559433" cy="2302508"/>
              <a:chOff x="1625858" y="2090338"/>
              <a:chExt cx="2559433" cy="2302508"/>
            </a:xfrm>
          </p:grpSpPr>
          <p:sp>
            <p:nvSpPr>
              <p:cNvPr id="20" name="椭圆 15">
                <a:extLst>
                  <a:ext uri="{FF2B5EF4-FFF2-40B4-BE49-F238E27FC236}">
                    <a16:creationId xmlns="" xmlns:a16="http://schemas.microsoft.com/office/drawing/2014/main" id="{CF1BB276-5BB7-47F0-B6BF-2AFF46944164}"/>
                  </a:ext>
                </a:extLst>
              </p:cNvPr>
              <p:cNvSpPr/>
              <p:nvPr/>
            </p:nvSpPr>
            <p:spPr>
              <a:xfrm rot="16894947">
                <a:off x="1754321" y="1961875"/>
                <a:ext cx="2302508" cy="2559433"/>
              </a:xfrm>
              <a:custGeom>
                <a:avLst/>
                <a:gdLst>
                  <a:gd name="connsiteX0" fmla="*/ 0 w 1504950"/>
                  <a:gd name="connsiteY0" fmla="*/ 752475 h 1504950"/>
                  <a:gd name="connsiteX1" fmla="*/ 752475 w 1504950"/>
                  <a:gd name="connsiteY1" fmla="*/ 0 h 1504950"/>
                  <a:gd name="connsiteX2" fmla="*/ 1504950 w 1504950"/>
                  <a:gd name="connsiteY2" fmla="*/ 752475 h 1504950"/>
                  <a:gd name="connsiteX3" fmla="*/ 752475 w 1504950"/>
                  <a:gd name="connsiteY3" fmla="*/ 1504950 h 1504950"/>
                  <a:gd name="connsiteX4" fmla="*/ 0 w 1504950"/>
                  <a:gd name="connsiteY4" fmla="*/ 752475 h 1504950"/>
                  <a:gd name="connsiteX0" fmla="*/ 191 w 1505141"/>
                  <a:gd name="connsiteY0" fmla="*/ 542925 h 1295400"/>
                  <a:gd name="connsiteX1" fmla="*/ 809816 w 1505141"/>
                  <a:gd name="connsiteY1" fmla="*/ 0 h 1295400"/>
                  <a:gd name="connsiteX2" fmla="*/ 1505141 w 1505141"/>
                  <a:gd name="connsiteY2" fmla="*/ 542925 h 1295400"/>
                  <a:gd name="connsiteX3" fmla="*/ 752666 w 1505141"/>
                  <a:gd name="connsiteY3" fmla="*/ 1295400 h 1295400"/>
                  <a:gd name="connsiteX4" fmla="*/ 191 w 1505141"/>
                  <a:gd name="connsiteY4" fmla="*/ 542925 h 1295400"/>
                  <a:gd name="connsiteX0" fmla="*/ 191 w 1505141"/>
                  <a:gd name="connsiteY0" fmla="*/ 558667 h 1311142"/>
                  <a:gd name="connsiteX1" fmla="*/ 809816 w 1505141"/>
                  <a:gd name="connsiteY1" fmla="*/ 15742 h 1311142"/>
                  <a:gd name="connsiteX2" fmla="*/ 1505141 w 1505141"/>
                  <a:gd name="connsiteY2" fmla="*/ 558667 h 1311142"/>
                  <a:gd name="connsiteX3" fmla="*/ 752666 w 1505141"/>
                  <a:gd name="connsiteY3" fmla="*/ 1311142 h 1311142"/>
                  <a:gd name="connsiteX4" fmla="*/ 191 w 1505141"/>
                  <a:gd name="connsiteY4" fmla="*/ 558667 h 1311142"/>
                  <a:gd name="connsiteX0" fmla="*/ 191 w 1505141"/>
                  <a:gd name="connsiteY0" fmla="*/ 558667 h 1673092"/>
                  <a:gd name="connsiteX1" fmla="*/ 809816 w 1505141"/>
                  <a:gd name="connsiteY1" fmla="*/ 15742 h 1673092"/>
                  <a:gd name="connsiteX2" fmla="*/ 1505141 w 1505141"/>
                  <a:gd name="connsiteY2" fmla="*/ 558667 h 1673092"/>
                  <a:gd name="connsiteX3" fmla="*/ 752666 w 1505141"/>
                  <a:gd name="connsiteY3" fmla="*/ 1673092 h 1673092"/>
                  <a:gd name="connsiteX4" fmla="*/ 191 w 1505141"/>
                  <a:gd name="connsiteY4" fmla="*/ 558667 h 1673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5141" h="1673092">
                    <a:moveTo>
                      <a:pt x="191" y="558667"/>
                    </a:moveTo>
                    <a:cubicBezTo>
                      <a:pt x="9716" y="282442"/>
                      <a:pt x="146586" y="91942"/>
                      <a:pt x="809816" y="15742"/>
                    </a:cubicBezTo>
                    <a:cubicBezTo>
                      <a:pt x="1473046" y="-60458"/>
                      <a:pt x="1505141" y="143087"/>
                      <a:pt x="1505141" y="558667"/>
                    </a:cubicBezTo>
                    <a:cubicBezTo>
                      <a:pt x="1505141" y="974247"/>
                      <a:pt x="1168246" y="1673092"/>
                      <a:pt x="752666" y="1673092"/>
                    </a:cubicBezTo>
                    <a:cubicBezTo>
                      <a:pt x="337086" y="1673092"/>
                      <a:pt x="-9334" y="834892"/>
                      <a:pt x="191" y="5586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B2A52">
                      <a:alpha val="95000"/>
                    </a:srgbClr>
                  </a:gs>
                  <a:gs pos="100000">
                    <a:srgbClr val="76384F">
                      <a:alpha val="85000"/>
                    </a:srgbClr>
                  </a:gs>
                </a:gsLst>
                <a:lin ang="0" scaled="1"/>
              </a:gradFill>
              <a:ln>
                <a:noFill/>
              </a:ln>
              <a:effectLst>
                <a:outerShdw blurRad="254000" dist="635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15">
                <a:extLst>
                  <a:ext uri="{FF2B5EF4-FFF2-40B4-BE49-F238E27FC236}">
                    <a16:creationId xmlns="" xmlns:a16="http://schemas.microsoft.com/office/drawing/2014/main" id="{E1AAB82E-B48B-44B4-AADD-F4187AD07E68}"/>
                  </a:ext>
                </a:extLst>
              </p:cNvPr>
              <p:cNvSpPr/>
              <p:nvPr/>
            </p:nvSpPr>
            <p:spPr>
              <a:xfrm rot="16894947">
                <a:off x="1965439" y="2381453"/>
                <a:ext cx="1649571" cy="1720274"/>
              </a:xfrm>
              <a:custGeom>
                <a:avLst/>
                <a:gdLst>
                  <a:gd name="connsiteX0" fmla="*/ 0 w 1504950"/>
                  <a:gd name="connsiteY0" fmla="*/ 752475 h 1504950"/>
                  <a:gd name="connsiteX1" fmla="*/ 752475 w 1504950"/>
                  <a:gd name="connsiteY1" fmla="*/ 0 h 1504950"/>
                  <a:gd name="connsiteX2" fmla="*/ 1504950 w 1504950"/>
                  <a:gd name="connsiteY2" fmla="*/ 752475 h 1504950"/>
                  <a:gd name="connsiteX3" fmla="*/ 752475 w 1504950"/>
                  <a:gd name="connsiteY3" fmla="*/ 1504950 h 1504950"/>
                  <a:gd name="connsiteX4" fmla="*/ 0 w 1504950"/>
                  <a:gd name="connsiteY4" fmla="*/ 752475 h 1504950"/>
                  <a:gd name="connsiteX0" fmla="*/ 191 w 1505141"/>
                  <a:gd name="connsiteY0" fmla="*/ 542925 h 1295400"/>
                  <a:gd name="connsiteX1" fmla="*/ 809816 w 1505141"/>
                  <a:gd name="connsiteY1" fmla="*/ 0 h 1295400"/>
                  <a:gd name="connsiteX2" fmla="*/ 1505141 w 1505141"/>
                  <a:gd name="connsiteY2" fmla="*/ 542925 h 1295400"/>
                  <a:gd name="connsiteX3" fmla="*/ 752666 w 1505141"/>
                  <a:gd name="connsiteY3" fmla="*/ 1295400 h 1295400"/>
                  <a:gd name="connsiteX4" fmla="*/ 191 w 1505141"/>
                  <a:gd name="connsiteY4" fmla="*/ 542925 h 1295400"/>
                  <a:gd name="connsiteX0" fmla="*/ 191 w 1505141"/>
                  <a:gd name="connsiteY0" fmla="*/ 558667 h 1311142"/>
                  <a:gd name="connsiteX1" fmla="*/ 809816 w 1505141"/>
                  <a:gd name="connsiteY1" fmla="*/ 15742 h 1311142"/>
                  <a:gd name="connsiteX2" fmla="*/ 1505141 w 1505141"/>
                  <a:gd name="connsiteY2" fmla="*/ 558667 h 1311142"/>
                  <a:gd name="connsiteX3" fmla="*/ 752666 w 1505141"/>
                  <a:gd name="connsiteY3" fmla="*/ 1311142 h 1311142"/>
                  <a:gd name="connsiteX4" fmla="*/ 191 w 1505141"/>
                  <a:gd name="connsiteY4" fmla="*/ 558667 h 1311142"/>
                  <a:gd name="connsiteX0" fmla="*/ 191 w 1505141"/>
                  <a:gd name="connsiteY0" fmla="*/ 558667 h 1673092"/>
                  <a:gd name="connsiteX1" fmla="*/ 809816 w 1505141"/>
                  <a:gd name="connsiteY1" fmla="*/ 15742 h 1673092"/>
                  <a:gd name="connsiteX2" fmla="*/ 1505141 w 1505141"/>
                  <a:gd name="connsiteY2" fmla="*/ 558667 h 1673092"/>
                  <a:gd name="connsiteX3" fmla="*/ 752666 w 1505141"/>
                  <a:gd name="connsiteY3" fmla="*/ 1673092 h 1673092"/>
                  <a:gd name="connsiteX4" fmla="*/ 191 w 1505141"/>
                  <a:gd name="connsiteY4" fmla="*/ 558667 h 1673092"/>
                  <a:gd name="connsiteX0" fmla="*/ 191 w 1505141"/>
                  <a:gd name="connsiteY0" fmla="*/ 648877 h 1763302"/>
                  <a:gd name="connsiteX1" fmla="*/ 809816 w 1505141"/>
                  <a:gd name="connsiteY1" fmla="*/ 105952 h 1763302"/>
                  <a:gd name="connsiteX2" fmla="*/ 1505141 w 1505141"/>
                  <a:gd name="connsiteY2" fmla="*/ 648877 h 1763302"/>
                  <a:gd name="connsiteX3" fmla="*/ 752666 w 1505141"/>
                  <a:gd name="connsiteY3" fmla="*/ 1763302 h 1763302"/>
                  <a:gd name="connsiteX4" fmla="*/ 191 w 1505141"/>
                  <a:gd name="connsiteY4" fmla="*/ 648877 h 1763302"/>
                  <a:gd name="connsiteX0" fmla="*/ 191 w 1505141"/>
                  <a:gd name="connsiteY0" fmla="*/ 834669 h 1949094"/>
                  <a:gd name="connsiteX1" fmla="*/ 809816 w 1505141"/>
                  <a:gd name="connsiteY1" fmla="*/ 291744 h 1949094"/>
                  <a:gd name="connsiteX2" fmla="*/ 1505141 w 1505141"/>
                  <a:gd name="connsiteY2" fmla="*/ 834669 h 1949094"/>
                  <a:gd name="connsiteX3" fmla="*/ 752666 w 1505141"/>
                  <a:gd name="connsiteY3" fmla="*/ 1949094 h 1949094"/>
                  <a:gd name="connsiteX4" fmla="*/ 191 w 1505141"/>
                  <a:gd name="connsiteY4" fmla="*/ 834669 h 1949094"/>
                  <a:gd name="connsiteX0" fmla="*/ 11473 w 1516423"/>
                  <a:gd name="connsiteY0" fmla="*/ 834669 h 1949094"/>
                  <a:gd name="connsiteX1" fmla="*/ 821098 w 1516423"/>
                  <a:gd name="connsiteY1" fmla="*/ 291744 h 1949094"/>
                  <a:gd name="connsiteX2" fmla="*/ 1516423 w 1516423"/>
                  <a:gd name="connsiteY2" fmla="*/ 834669 h 1949094"/>
                  <a:gd name="connsiteX3" fmla="*/ 763948 w 1516423"/>
                  <a:gd name="connsiteY3" fmla="*/ 1949094 h 1949094"/>
                  <a:gd name="connsiteX4" fmla="*/ 11473 w 1516423"/>
                  <a:gd name="connsiteY4" fmla="*/ 834669 h 1949094"/>
                  <a:gd name="connsiteX0" fmla="*/ 2500 w 1507450"/>
                  <a:gd name="connsiteY0" fmla="*/ 834669 h 1949094"/>
                  <a:gd name="connsiteX1" fmla="*/ 812125 w 1507450"/>
                  <a:gd name="connsiteY1" fmla="*/ 291744 h 1949094"/>
                  <a:gd name="connsiteX2" fmla="*/ 1507450 w 1507450"/>
                  <a:gd name="connsiteY2" fmla="*/ 834669 h 1949094"/>
                  <a:gd name="connsiteX3" fmla="*/ 754975 w 1507450"/>
                  <a:gd name="connsiteY3" fmla="*/ 1949094 h 1949094"/>
                  <a:gd name="connsiteX4" fmla="*/ 2500 w 1507450"/>
                  <a:gd name="connsiteY4" fmla="*/ 834669 h 1949094"/>
                  <a:gd name="connsiteX0" fmla="*/ 66074 w 818549"/>
                  <a:gd name="connsiteY0" fmla="*/ 1712113 h 1719273"/>
                  <a:gd name="connsiteX1" fmla="*/ 123224 w 818549"/>
                  <a:gd name="connsiteY1" fmla="*/ 54763 h 1719273"/>
                  <a:gd name="connsiteX2" fmla="*/ 818549 w 818549"/>
                  <a:gd name="connsiteY2" fmla="*/ 597688 h 1719273"/>
                  <a:gd name="connsiteX3" fmla="*/ 66074 w 818549"/>
                  <a:gd name="connsiteY3" fmla="*/ 1712113 h 1719273"/>
                  <a:gd name="connsiteX0" fmla="*/ 49255 w 873332"/>
                  <a:gd name="connsiteY0" fmla="*/ 1538452 h 1547271"/>
                  <a:gd name="connsiteX1" fmla="*/ 178007 w 873332"/>
                  <a:gd name="connsiteY1" fmla="*/ 44391 h 1547271"/>
                  <a:gd name="connsiteX2" fmla="*/ 873332 w 873332"/>
                  <a:gd name="connsiteY2" fmla="*/ 587316 h 1547271"/>
                  <a:gd name="connsiteX3" fmla="*/ 49255 w 873332"/>
                  <a:gd name="connsiteY3" fmla="*/ 1538452 h 1547271"/>
                  <a:gd name="connsiteX0" fmla="*/ 257862 w 1081939"/>
                  <a:gd name="connsiteY0" fmla="*/ 1538452 h 1636076"/>
                  <a:gd name="connsiteX1" fmla="*/ 386614 w 1081939"/>
                  <a:gd name="connsiteY1" fmla="*/ 44391 h 1636076"/>
                  <a:gd name="connsiteX2" fmla="*/ 1081939 w 1081939"/>
                  <a:gd name="connsiteY2" fmla="*/ 587316 h 1636076"/>
                  <a:gd name="connsiteX3" fmla="*/ 257862 w 1081939"/>
                  <a:gd name="connsiteY3" fmla="*/ 1538452 h 1636076"/>
                  <a:gd name="connsiteX0" fmla="*/ 212147 w 1036224"/>
                  <a:gd name="connsiteY0" fmla="*/ 1442769 h 1448679"/>
                  <a:gd name="connsiteX1" fmla="*/ 58116 w 1036224"/>
                  <a:gd name="connsiteY1" fmla="*/ 57512 h 1448679"/>
                  <a:gd name="connsiteX2" fmla="*/ 1036224 w 1036224"/>
                  <a:gd name="connsiteY2" fmla="*/ 491633 h 1448679"/>
                  <a:gd name="connsiteX3" fmla="*/ 212147 w 1036224"/>
                  <a:gd name="connsiteY3" fmla="*/ 1442769 h 1448679"/>
                  <a:gd name="connsiteX0" fmla="*/ 274903 w 1016991"/>
                  <a:gd name="connsiteY0" fmla="*/ 1207356 h 1216112"/>
                  <a:gd name="connsiteX1" fmla="*/ 38883 w 1016991"/>
                  <a:gd name="connsiteY1" fmla="*/ 42292 h 1216112"/>
                  <a:gd name="connsiteX2" fmla="*/ 1016991 w 1016991"/>
                  <a:gd name="connsiteY2" fmla="*/ 476413 h 1216112"/>
                  <a:gd name="connsiteX3" fmla="*/ 274903 w 1016991"/>
                  <a:gd name="connsiteY3" fmla="*/ 1207356 h 1216112"/>
                  <a:gd name="connsiteX0" fmla="*/ 451151 w 1193262"/>
                  <a:gd name="connsiteY0" fmla="*/ 1207356 h 1289302"/>
                  <a:gd name="connsiteX1" fmla="*/ 215131 w 1193262"/>
                  <a:gd name="connsiteY1" fmla="*/ 42292 h 1289302"/>
                  <a:gd name="connsiteX2" fmla="*/ 1193239 w 1193262"/>
                  <a:gd name="connsiteY2" fmla="*/ 476413 h 1289302"/>
                  <a:gd name="connsiteX3" fmla="*/ 451151 w 1193262"/>
                  <a:gd name="connsiteY3" fmla="*/ 1207356 h 1289302"/>
                  <a:gd name="connsiteX0" fmla="*/ 539077 w 1281188"/>
                  <a:gd name="connsiteY0" fmla="*/ 1254154 h 1336100"/>
                  <a:gd name="connsiteX1" fmla="*/ 303057 w 1281188"/>
                  <a:gd name="connsiteY1" fmla="*/ 89090 h 1336100"/>
                  <a:gd name="connsiteX2" fmla="*/ 1281165 w 1281188"/>
                  <a:gd name="connsiteY2" fmla="*/ 523211 h 1336100"/>
                  <a:gd name="connsiteX3" fmla="*/ 539077 w 1281188"/>
                  <a:gd name="connsiteY3" fmla="*/ 1254154 h 1336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1188" h="1336100">
                    <a:moveTo>
                      <a:pt x="539077" y="1254154"/>
                    </a:moveTo>
                    <a:cubicBezTo>
                      <a:pt x="-218518" y="947732"/>
                      <a:pt x="-60817" y="322016"/>
                      <a:pt x="303057" y="89090"/>
                    </a:cubicBezTo>
                    <a:cubicBezTo>
                      <a:pt x="666931" y="-143836"/>
                      <a:pt x="1281165" y="107631"/>
                      <a:pt x="1281165" y="523211"/>
                    </a:cubicBezTo>
                    <a:cubicBezTo>
                      <a:pt x="1281165" y="938791"/>
                      <a:pt x="1296672" y="1560576"/>
                      <a:pt x="539077" y="12541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54000" dist="635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33B2FABF-5F81-461B-BC4F-978790D351DE}"/>
                </a:ext>
              </a:extLst>
            </p:cNvPr>
            <p:cNvGrpSpPr/>
            <p:nvPr/>
          </p:nvGrpSpPr>
          <p:grpSpPr>
            <a:xfrm>
              <a:off x="5539623" y="2696578"/>
              <a:ext cx="1042736" cy="899528"/>
              <a:chOff x="17858575" y="2178000"/>
              <a:chExt cx="1042736" cy="899528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26" name="Oval 43">
                <a:extLst>
                  <a:ext uri="{FF2B5EF4-FFF2-40B4-BE49-F238E27FC236}">
                    <a16:creationId xmlns="" xmlns:a16="http://schemas.microsoft.com/office/drawing/2014/main" id="{2414B9D9-13D2-46EA-B815-522FBD7A014B}"/>
                  </a:ext>
                </a:extLst>
              </p:cNvPr>
              <p:cNvSpPr/>
              <p:nvPr/>
            </p:nvSpPr>
            <p:spPr>
              <a:xfrm>
                <a:off x="18476161" y="2410713"/>
                <a:ext cx="69367" cy="87269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" name="Oval 44">
                <a:extLst>
                  <a:ext uri="{FF2B5EF4-FFF2-40B4-BE49-F238E27FC236}">
                    <a16:creationId xmlns="" xmlns:a16="http://schemas.microsoft.com/office/drawing/2014/main" id="{52FBCAA2-F30A-4C59-A85E-69863FF7B772}"/>
                  </a:ext>
                </a:extLst>
              </p:cNvPr>
              <p:cNvSpPr/>
              <p:nvPr/>
            </p:nvSpPr>
            <p:spPr>
              <a:xfrm>
                <a:off x="18189744" y="2410713"/>
                <a:ext cx="71607" cy="87269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" name="Freeform 45">
                <a:extLst>
                  <a:ext uri="{FF2B5EF4-FFF2-40B4-BE49-F238E27FC236}">
                    <a16:creationId xmlns="" xmlns:a16="http://schemas.microsoft.com/office/drawing/2014/main" id="{AB5A982C-5F40-4151-8F5F-5034737495D8}"/>
                  </a:ext>
                </a:extLst>
              </p:cNvPr>
              <p:cNvSpPr/>
              <p:nvPr/>
            </p:nvSpPr>
            <p:spPr>
              <a:xfrm>
                <a:off x="18453784" y="2502456"/>
                <a:ext cx="182407" cy="3602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4" h="21600" extrusionOk="0">
                    <a:moveTo>
                      <a:pt x="1543" y="12800"/>
                    </a:moveTo>
                    <a:cubicBezTo>
                      <a:pt x="3086" y="12533"/>
                      <a:pt x="3086" y="12533"/>
                      <a:pt x="3086" y="12533"/>
                    </a:cubicBezTo>
                    <a:cubicBezTo>
                      <a:pt x="1029" y="1333"/>
                      <a:pt x="1029" y="1333"/>
                      <a:pt x="1029" y="1333"/>
                    </a:cubicBezTo>
                    <a:cubicBezTo>
                      <a:pt x="1029" y="800"/>
                      <a:pt x="1029" y="533"/>
                      <a:pt x="514" y="267"/>
                    </a:cubicBezTo>
                    <a:cubicBezTo>
                      <a:pt x="1029" y="267"/>
                      <a:pt x="1029" y="267"/>
                      <a:pt x="1029" y="267"/>
                    </a:cubicBezTo>
                    <a:cubicBezTo>
                      <a:pt x="1029" y="267"/>
                      <a:pt x="1029" y="267"/>
                      <a:pt x="1029" y="267"/>
                    </a:cubicBezTo>
                    <a:cubicBezTo>
                      <a:pt x="2057" y="267"/>
                      <a:pt x="2571" y="267"/>
                      <a:pt x="3086" y="267"/>
                    </a:cubicBezTo>
                    <a:cubicBezTo>
                      <a:pt x="3086" y="267"/>
                      <a:pt x="3086" y="267"/>
                      <a:pt x="3086" y="267"/>
                    </a:cubicBezTo>
                    <a:cubicBezTo>
                      <a:pt x="1543" y="1067"/>
                      <a:pt x="1543" y="1067"/>
                      <a:pt x="1543" y="1067"/>
                    </a:cubicBezTo>
                    <a:cubicBezTo>
                      <a:pt x="3600" y="1600"/>
                      <a:pt x="3600" y="1600"/>
                      <a:pt x="3600" y="1600"/>
                    </a:cubicBezTo>
                    <a:cubicBezTo>
                      <a:pt x="2571" y="2400"/>
                      <a:pt x="2571" y="2400"/>
                      <a:pt x="2571" y="2400"/>
                    </a:cubicBezTo>
                    <a:cubicBezTo>
                      <a:pt x="5143" y="5333"/>
                      <a:pt x="5143" y="5333"/>
                      <a:pt x="5143" y="5333"/>
                    </a:cubicBezTo>
                    <a:cubicBezTo>
                      <a:pt x="5657" y="1067"/>
                      <a:pt x="5657" y="1067"/>
                      <a:pt x="5657" y="1067"/>
                    </a:cubicBezTo>
                    <a:cubicBezTo>
                      <a:pt x="5143" y="1067"/>
                      <a:pt x="5143" y="1067"/>
                      <a:pt x="5143" y="1067"/>
                    </a:cubicBezTo>
                    <a:cubicBezTo>
                      <a:pt x="5657" y="0"/>
                      <a:pt x="5657" y="0"/>
                      <a:pt x="5657" y="0"/>
                    </a:cubicBezTo>
                    <a:cubicBezTo>
                      <a:pt x="7200" y="0"/>
                      <a:pt x="7200" y="0"/>
                      <a:pt x="7200" y="0"/>
                    </a:cubicBezTo>
                    <a:cubicBezTo>
                      <a:pt x="7714" y="1067"/>
                      <a:pt x="7714" y="1067"/>
                      <a:pt x="7714" y="1067"/>
                    </a:cubicBezTo>
                    <a:cubicBezTo>
                      <a:pt x="7714" y="1067"/>
                      <a:pt x="7714" y="1067"/>
                      <a:pt x="7714" y="1067"/>
                    </a:cubicBezTo>
                    <a:cubicBezTo>
                      <a:pt x="7714" y="5333"/>
                      <a:pt x="7714" y="5333"/>
                      <a:pt x="7714" y="5333"/>
                    </a:cubicBezTo>
                    <a:cubicBezTo>
                      <a:pt x="10800" y="2400"/>
                      <a:pt x="10800" y="2400"/>
                      <a:pt x="10800" y="2400"/>
                    </a:cubicBezTo>
                    <a:cubicBezTo>
                      <a:pt x="9771" y="1600"/>
                      <a:pt x="9771" y="1600"/>
                      <a:pt x="9771" y="1600"/>
                    </a:cubicBezTo>
                    <a:cubicBezTo>
                      <a:pt x="11829" y="1067"/>
                      <a:pt x="11829" y="1067"/>
                      <a:pt x="11829" y="1067"/>
                    </a:cubicBezTo>
                    <a:cubicBezTo>
                      <a:pt x="9771" y="267"/>
                      <a:pt x="9771" y="267"/>
                      <a:pt x="9771" y="267"/>
                    </a:cubicBezTo>
                    <a:cubicBezTo>
                      <a:pt x="9771" y="267"/>
                      <a:pt x="9771" y="267"/>
                      <a:pt x="9771" y="267"/>
                    </a:cubicBezTo>
                    <a:cubicBezTo>
                      <a:pt x="10800" y="267"/>
                      <a:pt x="11314" y="267"/>
                      <a:pt x="11829" y="267"/>
                    </a:cubicBezTo>
                    <a:cubicBezTo>
                      <a:pt x="11829" y="267"/>
                      <a:pt x="12343" y="267"/>
                      <a:pt x="12343" y="267"/>
                    </a:cubicBezTo>
                    <a:cubicBezTo>
                      <a:pt x="12857" y="267"/>
                      <a:pt x="13371" y="533"/>
                      <a:pt x="13886" y="800"/>
                    </a:cubicBezTo>
                    <a:cubicBezTo>
                      <a:pt x="20571" y="4533"/>
                      <a:pt x="20571" y="4533"/>
                      <a:pt x="20571" y="4533"/>
                    </a:cubicBezTo>
                    <a:cubicBezTo>
                      <a:pt x="20571" y="4533"/>
                      <a:pt x="20571" y="4533"/>
                      <a:pt x="20571" y="4533"/>
                    </a:cubicBezTo>
                    <a:cubicBezTo>
                      <a:pt x="20571" y="4533"/>
                      <a:pt x="20571" y="4533"/>
                      <a:pt x="20571" y="4533"/>
                    </a:cubicBezTo>
                    <a:cubicBezTo>
                      <a:pt x="21600" y="7733"/>
                      <a:pt x="21086" y="5333"/>
                      <a:pt x="21086" y="6133"/>
                    </a:cubicBezTo>
                    <a:cubicBezTo>
                      <a:pt x="21086" y="6133"/>
                      <a:pt x="21086" y="6133"/>
                      <a:pt x="21086" y="6133"/>
                    </a:cubicBezTo>
                    <a:cubicBezTo>
                      <a:pt x="21086" y="6133"/>
                      <a:pt x="21086" y="6133"/>
                      <a:pt x="21086" y="6133"/>
                    </a:cubicBezTo>
                    <a:cubicBezTo>
                      <a:pt x="21086" y="6133"/>
                      <a:pt x="21086" y="6133"/>
                      <a:pt x="21086" y="6133"/>
                    </a:cubicBezTo>
                    <a:cubicBezTo>
                      <a:pt x="21086" y="6133"/>
                      <a:pt x="21086" y="6133"/>
                      <a:pt x="21086" y="6133"/>
                    </a:cubicBezTo>
                    <a:cubicBezTo>
                      <a:pt x="21086" y="6400"/>
                      <a:pt x="21086" y="6400"/>
                      <a:pt x="21086" y="6400"/>
                    </a:cubicBezTo>
                    <a:cubicBezTo>
                      <a:pt x="20571" y="6667"/>
                      <a:pt x="20571" y="6667"/>
                      <a:pt x="20571" y="6667"/>
                    </a:cubicBezTo>
                    <a:cubicBezTo>
                      <a:pt x="20057" y="7200"/>
                      <a:pt x="20057" y="7200"/>
                      <a:pt x="20057" y="7200"/>
                    </a:cubicBezTo>
                    <a:cubicBezTo>
                      <a:pt x="19029" y="8533"/>
                      <a:pt x="19029" y="8533"/>
                      <a:pt x="19029" y="8533"/>
                    </a:cubicBezTo>
                    <a:cubicBezTo>
                      <a:pt x="16457" y="10667"/>
                      <a:pt x="16457" y="10667"/>
                      <a:pt x="16457" y="10667"/>
                    </a:cubicBezTo>
                    <a:cubicBezTo>
                      <a:pt x="15429" y="10400"/>
                      <a:pt x="14400" y="10133"/>
                      <a:pt x="13371" y="9867"/>
                    </a:cubicBezTo>
                    <a:cubicBezTo>
                      <a:pt x="13371" y="10400"/>
                      <a:pt x="13371" y="10933"/>
                      <a:pt x="13371" y="11467"/>
                    </a:cubicBezTo>
                    <a:cubicBezTo>
                      <a:pt x="13371" y="11467"/>
                      <a:pt x="13371" y="11467"/>
                      <a:pt x="13371" y="11467"/>
                    </a:cubicBezTo>
                    <a:cubicBezTo>
                      <a:pt x="13371" y="11467"/>
                      <a:pt x="13371" y="11467"/>
                      <a:pt x="12857" y="11467"/>
                    </a:cubicBezTo>
                    <a:cubicBezTo>
                      <a:pt x="12343" y="21600"/>
                      <a:pt x="12343" y="21600"/>
                      <a:pt x="12343" y="21600"/>
                    </a:cubicBezTo>
                    <a:cubicBezTo>
                      <a:pt x="6686" y="21600"/>
                      <a:pt x="6686" y="21600"/>
                      <a:pt x="6686" y="21600"/>
                    </a:cubicBezTo>
                    <a:cubicBezTo>
                      <a:pt x="6686" y="18667"/>
                      <a:pt x="6686" y="13333"/>
                      <a:pt x="6686" y="11467"/>
                    </a:cubicBezTo>
                    <a:cubicBezTo>
                      <a:pt x="6686" y="11467"/>
                      <a:pt x="6686" y="11467"/>
                      <a:pt x="6171" y="11467"/>
                    </a:cubicBezTo>
                    <a:cubicBezTo>
                      <a:pt x="5657" y="21600"/>
                      <a:pt x="5657" y="21600"/>
                      <a:pt x="5657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19200"/>
                      <a:pt x="0" y="15200"/>
                      <a:pt x="0" y="12800"/>
                    </a:cubicBezTo>
                    <a:cubicBezTo>
                      <a:pt x="514" y="12800"/>
                      <a:pt x="1029" y="12800"/>
                      <a:pt x="1543" y="12800"/>
                    </a:cubicBezTo>
                    <a:close/>
                    <a:moveTo>
                      <a:pt x="13371" y="7733"/>
                    </a:moveTo>
                    <a:cubicBezTo>
                      <a:pt x="13886" y="6933"/>
                      <a:pt x="13886" y="6933"/>
                      <a:pt x="13886" y="6933"/>
                    </a:cubicBezTo>
                    <a:cubicBezTo>
                      <a:pt x="15429" y="5867"/>
                      <a:pt x="15429" y="5867"/>
                      <a:pt x="15429" y="5867"/>
                    </a:cubicBezTo>
                    <a:cubicBezTo>
                      <a:pt x="15943" y="5600"/>
                      <a:pt x="15943" y="5600"/>
                      <a:pt x="15943" y="5600"/>
                    </a:cubicBezTo>
                    <a:cubicBezTo>
                      <a:pt x="13371" y="4000"/>
                      <a:pt x="13371" y="4000"/>
                      <a:pt x="13371" y="4000"/>
                    </a:cubicBezTo>
                    <a:cubicBezTo>
                      <a:pt x="13371" y="5333"/>
                      <a:pt x="13371" y="6400"/>
                      <a:pt x="13371" y="773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" name="Freeform 46">
                <a:extLst>
                  <a:ext uri="{FF2B5EF4-FFF2-40B4-BE49-F238E27FC236}">
                    <a16:creationId xmlns="" xmlns:a16="http://schemas.microsoft.com/office/drawing/2014/main" id="{37C703EB-C5C0-450C-A6CB-68964E50AABF}"/>
                  </a:ext>
                </a:extLst>
              </p:cNvPr>
              <p:cNvSpPr/>
              <p:nvPr/>
            </p:nvSpPr>
            <p:spPr>
              <a:xfrm>
                <a:off x="18129328" y="2506931"/>
                <a:ext cx="158872" cy="355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210"/>
                    </a:moveTo>
                    <a:cubicBezTo>
                      <a:pt x="0" y="6210"/>
                      <a:pt x="0" y="6210"/>
                      <a:pt x="0" y="6210"/>
                    </a:cubicBezTo>
                    <a:cubicBezTo>
                      <a:pt x="0" y="6210"/>
                      <a:pt x="0" y="6210"/>
                      <a:pt x="0" y="6210"/>
                    </a:cubicBezTo>
                    <a:cubicBezTo>
                      <a:pt x="0" y="6210"/>
                      <a:pt x="0" y="6210"/>
                      <a:pt x="0" y="6210"/>
                    </a:cubicBezTo>
                    <a:cubicBezTo>
                      <a:pt x="0" y="5940"/>
                      <a:pt x="0" y="5940"/>
                      <a:pt x="0" y="5940"/>
                    </a:cubicBezTo>
                    <a:cubicBezTo>
                      <a:pt x="4200" y="1080"/>
                      <a:pt x="4200" y="1080"/>
                      <a:pt x="4200" y="1080"/>
                    </a:cubicBezTo>
                    <a:cubicBezTo>
                      <a:pt x="4800" y="540"/>
                      <a:pt x="6000" y="0"/>
                      <a:pt x="6600" y="0"/>
                    </a:cubicBezTo>
                    <a:cubicBezTo>
                      <a:pt x="6600" y="0"/>
                      <a:pt x="6600" y="0"/>
                      <a:pt x="7200" y="0"/>
                    </a:cubicBezTo>
                    <a:cubicBezTo>
                      <a:pt x="7800" y="0"/>
                      <a:pt x="8400" y="0"/>
                      <a:pt x="9000" y="0"/>
                    </a:cubicBezTo>
                    <a:cubicBezTo>
                      <a:pt x="9000" y="0"/>
                      <a:pt x="9000" y="0"/>
                      <a:pt x="9000" y="0"/>
                    </a:cubicBezTo>
                    <a:cubicBezTo>
                      <a:pt x="7200" y="810"/>
                      <a:pt x="7200" y="810"/>
                      <a:pt x="7200" y="810"/>
                    </a:cubicBezTo>
                    <a:cubicBezTo>
                      <a:pt x="9600" y="1350"/>
                      <a:pt x="9600" y="1350"/>
                      <a:pt x="9600" y="1350"/>
                    </a:cubicBezTo>
                    <a:cubicBezTo>
                      <a:pt x="8400" y="2160"/>
                      <a:pt x="8400" y="2160"/>
                      <a:pt x="8400" y="2160"/>
                    </a:cubicBezTo>
                    <a:cubicBezTo>
                      <a:pt x="11400" y="5130"/>
                      <a:pt x="11400" y="5130"/>
                      <a:pt x="11400" y="5130"/>
                    </a:cubicBezTo>
                    <a:cubicBezTo>
                      <a:pt x="12000" y="810"/>
                      <a:pt x="12000" y="810"/>
                      <a:pt x="12000" y="810"/>
                    </a:cubicBezTo>
                    <a:cubicBezTo>
                      <a:pt x="11400" y="810"/>
                      <a:pt x="11400" y="810"/>
                      <a:pt x="11400" y="810"/>
                    </a:cubicBezTo>
                    <a:cubicBezTo>
                      <a:pt x="12000" y="0"/>
                      <a:pt x="12000" y="0"/>
                      <a:pt x="12000" y="0"/>
                    </a:cubicBezTo>
                    <a:cubicBezTo>
                      <a:pt x="14400" y="0"/>
                      <a:pt x="14400" y="0"/>
                      <a:pt x="14400" y="0"/>
                    </a:cubicBezTo>
                    <a:cubicBezTo>
                      <a:pt x="15000" y="810"/>
                      <a:pt x="15000" y="810"/>
                      <a:pt x="15000" y="810"/>
                    </a:cubicBezTo>
                    <a:cubicBezTo>
                      <a:pt x="14400" y="810"/>
                      <a:pt x="14400" y="810"/>
                      <a:pt x="14400" y="810"/>
                    </a:cubicBezTo>
                    <a:cubicBezTo>
                      <a:pt x="15000" y="5130"/>
                      <a:pt x="15000" y="5130"/>
                      <a:pt x="15000" y="5130"/>
                    </a:cubicBezTo>
                    <a:cubicBezTo>
                      <a:pt x="18000" y="2160"/>
                      <a:pt x="18000" y="2160"/>
                      <a:pt x="18000" y="2160"/>
                    </a:cubicBezTo>
                    <a:cubicBezTo>
                      <a:pt x="16800" y="1350"/>
                      <a:pt x="16800" y="1350"/>
                      <a:pt x="16800" y="1350"/>
                    </a:cubicBezTo>
                    <a:cubicBezTo>
                      <a:pt x="19200" y="810"/>
                      <a:pt x="19200" y="810"/>
                      <a:pt x="19200" y="810"/>
                    </a:cubicBezTo>
                    <a:cubicBezTo>
                      <a:pt x="17400" y="0"/>
                      <a:pt x="17400" y="0"/>
                      <a:pt x="17400" y="0"/>
                    </a:cubicBezTo>
                    <a:cubicBezTo>
                      <a:pt x="17400" y="0"/>
                      <a:pt x="17400" y="0"/>
                      <a:pt x="17400" y="0"/>
                    </a:cubicBezTo>
                    <a:cubicBezTo>
                      <a:pt x="18000" y="0"/>
                      <a:pt x="18600" y="0"/>
                      <a:pt x="19800" y="0"/>
                    </a:cubicBezTo>
                    <a:cubicBezTo>
                      <a:pt x="19800" y="0"/>
                      <a:pt x="19800" y="0"/>
                      <a:pt x="19800" y="0"/>
                    </a:cubicBezTo>
                    <a:cubicBezTo>
                      <a:pt x="20400" y="0"/>
                      <a:pt x="21000" y="270"/>
                      <a:pt x="21600" y="270"/>
                    </a:cubicBezTo>
                    <a:cubicBezTo>
                      <a:pt x="21600" y="540"/>
                      <a:pt x="21000" y="810"/>
                      <a:pt x="21000" y="810"/>
                    </a:cubicBezTo>
                    <a:cubicBezTo>
                      <a:pt x="19200" y="12420"/>
                      <a:pt x="19200" y="12420"/>
                      <a:pt x="19200" y="12420"/>
                    </a:cubicBezTo>
                    <a:cubicBezTo>
                      <a:pt x="20400" y="12690"/>
                      <a:pt x="20400" y="12690"/>
                      <a:pt x="20400" y="12690"/>
                    </a:cubicBezTo>
                    <a:cubicBezTo>
                      <a:pt x="19800" y="21600"/>
                      <a:pt x="19800" y="21600"/>
                      <a:pt x="19800" y="21600"/>
                    </a:cubicBezTo>
                    <a:cubicBezTo>
                      <a:pt x="13800" y="21600"/>
                      <a:pt x="13800" y="21600"/>
                      <a:pt x="13800" y="21600"/>
                    </a:cubicBezTo>
                    <a:cubicBezTo>
                      <a:pt x="13200" y="18630"/>
                      <a:pt x="13200" y="13230"/>
                      <a:pt x="13800" y="11340"/>
                    </a:cubicBezTo>
                    <a:cubicBezTo>
                      <a:pt x="13200" y="11340"/>
                      <a:pt x="13200" y="11340"/>
                      <a:pt x="13200" y="11340"/>
                    </a:cubicBezTo>
                    <a:cubicBezTo>
                      <a:pt x="12000" y="21600"/>
                      <a:pt x="12000" y="21600"/>
                      <a:pt x="12000" y="21600"/>
                    </a:cubicBezTo>
                    <a:cubicBezTo>
                      <a:pt x="6000" y="21600"/>
                      <a:pt x="6000" y="21600"/>
                      <a:pt x="6000" y="21600"/>
                    </a:cubicBezTo>
                    <a:cubicBezTo>
                      <a:pt x="5400" y="18630"/>
                      <a:pt x="5400" y="13770"/>
                      <a:pt x="6000" y="11610"/>
                    </a:cubicBezTo>
                    <a:cubicBezTo>
                      <a:pt x="5400" y="11610"/>
                      <a:pt x="4800" y="11880"/>
                      <a:pt x="4800" y="11880"/>
                    </a:cubicBezTo>
                    <a:cubicBezTo>
                      <a:pt x="2400" y="9450"/>
                      <a:pt x="2400" y="9450"/>
                      <a:pt x="2400" y="9450"/>
                    </a:cubicBezTo>
                    <a:cubicBezTo>
                      <a:pt x="1200" y="8100"/>
                      <a:pt x="1200" y="8100"/>
                      <a:pt x="1200" y="8100"/>
                    </a:cubicBezTo>
                    <a:cubicBezTo>
                      <a:pt x="600" y="7560"/>
                      <a:pt x="600" y="7560"/>
                      <a:pt x="600" y="7560"/>
                    </a:cubicBezTo>
                    <a:cubicBezTo>
                      <a:pt x="0" y="7290"/>
                      <a:pt x="0" y="7290"/>
                      <a:pt x="0" y="7290"/>
                    </a:cubicBezTo>
                    <a:cubicBezTo>
                      <a:pt x="0" y="7290"/>
                      <a:pt x="0" y="7290"/>
                      <a:pt x="0" y="7290"/>
                    </a:cubicBezTo>
                    <a:cubicBezTo>
                      <a:pt x="0" y="7290"/>
                      <a:pt x="0" y="7290"/>
                      <a:pt x="0" y="7290"/>
                    </a:cubicBezTo>
                    <a:cubicBezTo>
                      <a:pt x="0" y="7290"/>
                      <a:pt x="0" y="7290"/>
                      <a:pt x="0" y="7290"/>
                    </a:cubicBezTo>
                    <a:cubicBezTo>
                      <a:pt x="0" y="6750"/>
                      <a:pt x="0" y="8100"/>
                      <a:pt x="0" y="621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0" name="Oval 47">
                <a:extLst>
                  <a:ext uri="{FF2B5EF4-FFF2-40B4-BE49-F238E27FC236}">
                    <a16:creationId xmlns="" xmlns:a16="http://schemas.microsoft.com/office/drawing/2014/main" id="{B94DB8DE-E827-4500-BB38-215BDCFD57A8}"/>
                  </a:ext>
                </a:extLst>
              </p:cNvPr>
              <p:cNvSpPr/>
              <p:nvPr/>
            </p:nvSpPr>
            <p:spPr>
              <a:xfrm>
                <a:off x="18337428" y="2397287"/>
                <a:ext cx="76081" cy="93983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" name="Freeform 48">
                <a:extLst>
                  <a:ext uri="{FF2B5EF4-FFF2-40B4-BE49-F238E27FC236}">
                    <a16:creationId xmlns="" xmlns:a16="http://schemas.microsoft.com/office/drawing/2014/main" id="{DFF37ED1-1CAB-4F33-A2DA-6E3952E33DE9}"/>
                  </a:ext>
                </a:extLst>
              </p:cNvPr>
              <p:cNvSpPr/>
              <p:nvPr/>
            </p:nvSpPr>
            <p:spPr>
              <a:xfrm>
                <a:off x="18283725" y="2497981"/>
                <a:ext cx="183486" cy="391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41" y="245"/>
                    </a:moveTo>
                    <a:cubicBezTo>
                      <a:pt x="4741" y="245"/>
                      <a:pt x="4741" y="245"/>
                      <a:pt x="4741" y="245"/>
                    </a:cubicBezTo>
                    <a:cubicBezTo>
                      <a:pt x="5268" y="245"/>
                      <a:pt x="6322" y="0"/>
                      <a:pt x="6849" y="0"/>
                    </a:cubicBezTo>
                    <a:cubicBezTo>
                      <a:pt x="6849" y="0"/>
                      <a:pt x="6849" y="0"/>
                      <a:pt x="6849" y="0"/>
                    </a:cubicBezTo>
                    <a:cubicBezTo>
                      <a:pt x="4741" y="982"/>
                      <a:pt x="4741" y="982"/>
                      <a:pt x="4741" y="982"/>
                    </a:cubicBezTo>
                    <a:cubicBezTo>
                      <a:pt x="7376" y="1473"/>
                      <a:pt x="7376" y="1473"/>
                      <a:pt x="7376" y="1473"/>
                    </a:cubicBezTo>
                    <a:cubicBezTo>
                      <a:pt x="6322" y="2209"/>
                      <a:pt x="6322" y="2209"/>
                      <a:pt x="6322" y="2209"/>
                    </a:cubicBezTo>
                    <a:cubicBezTo>
                      <a:pt x="8956" y="5400"/>
                      <a:pt x="8956" y="5400"/>
                      <a:pt x="8956" y="5400"/>
                    </a:cubicBezTo>
                    <a:cubicBezTo>
                      <a:pt x="9483" y="982"/>
                      <a:pt x="9483" y="982"/>
                      <a:pt x="9483" y="982"/>
                    </a:cubicBezTo>
                    <a:cubicBezTo>
                      <a:pt x="9483" y="982"/>
                      <a:pt x="9483" y="982"/>
                      <a:pt x="9483" y="982"/>
                    </a:cubicBezTo>
                    <a:cubicBezTo>
                      <a:pt x="10010" y="0"/>
                      <a:pt x="10010" y="0"/>
                      <a:pt x="10010" y="0"/>
                    </a:cubicBezTo>
                    <a:cubicBezTo>
                      <a:pt x="11590" y="0"/>
                      <a:pt x="11590" y="0"/>
                      <a:pt x="11590" y="0"/>
                    </a:cubicBezTo>
                    <a:cubicBezTo>
                      <a:pt x="12117" y="982"/>
                      <a:pt x="12117" y="982"/>
                      <a:pt x="12117" y="982"/>
                    </a:cubicBezTo>
                    <a:cubicBezTo>
                      <a:pt x="11590" y="982"/>
                      <a:pt x="11590" y="982"/>
                      <a:pt x="11590" y="982"/>
                    </a:cubicBezTo>
                    <a:cubicBezTo>
                      <a:pt x="12117" y="5400"/>
                      <a:pt x="12117" y="5400"/>
                      <a:pt x="12117" y="5400"/>
                    </a:cubicBezTo>
                    <a:cubicBezTo>
                      <a:pt x="15278" y="2209"/>
                      <a:pt x="15278" y="2209"/>
                      <a:pt x="15278" y="2209"/>
                    </a:cubicBezTo>
                    <a:cubicBezTo>
                      <a:pt x="14224" y="1473"/>
                      <a:pt x="14224" y="1473"/>
                      <a:pt x="14224" y="1473"/>
                    </a:cubicBezTo>
                    <a:cubicBezTo>
                      <a:pt x="16332" y="982"/>
                      <a:pt x="16332" y="982"/>
                      <a:pt x="16332" y="982"/>
                    </a:cubicBezTo>
                    <a:cubicBezTo>
                      <a:pt x="14751" y="0"/>
                      <a:pt x="14751" y="0"/>
                      <a:pt x="14751" y="0"/>
                    </a:cubicBezTo>
                    <a:cubicBezTo>
                      <a:pt x="14751" y="0"/>
                      <a:pt x="14751" y="0"/>
                      <a:pt x="14751" y="0"/>
                    </a:cubicBezTo>
                    <a:cubicBezTo>
                      <a:pt x="15278" y="0"/>
                      <a:pt x="15805" y="245"/>
                      <a:pt x="16859" y="245"/>
                    </a:cubicBezTo>
                    <a:cubicBezTo>
                      <a:pt x="16859" y="245"/>
                      <a:pt x="16859" y="245"/>
                      <a:pt x="16859" y="245"/>
                    </a:cubicBezTo>
                    <a:cubicBezTo>
                      <a:pt x="18439" y="245"/>
                      <a:pt x="19493" y="736"/>
                      <a:pt x="19493" y="1473"/>
                    </a:cubicBezTo>
                    <a:cubicBezTo>
                      <a:pt x="21600" y="11291"/>
                      <a:pt x="21600" y="11291"/>
                      <a:pt x="21600" y="11291"/>
                    </a:cubicBezTo>
                    <a:cubicBezTo>
                      <a:pt x="20546" y="11291"/>
                      <a:pt x="19493" y="11291"/>
                      <a:pt x="18439" y="11291"/>
                    </a:cubicBezTo>
                    <a:cubicBezTo>
                      <a:pt x="18439" y="11291"/>
                      <a:pt x="18439" y="11291"/>
                      <a:pt x="18439" y="11291"/>
                    </a:cubicBezTo>
                    <a:cubicBezTo>
                      <a:pt x="18439" y="11291"/>
                      <a:pt x="18439" y="11291"/>
                      <a:pt x="18439" y="11291"/>
                    </a:cubicBezTo>
                    <a:cubicBezTo>
                      <a:pt x="17912" y="11291"/>
                      <a:pt x="17912" y="11291"/>
                      <a:pt x="17912" y="11291"/>
                    </a:cubicBezTo>
                    <a:cubicBezTo>
                      <a:pt x="17385" y="21600"/>
                      <a:pt x="17385" y="21600"/>
                      <a:pt x="17385" y="21600"/>
                    </a:cubicBezTo>
                    <a:cubicBezTo>
                      <a:pt x="11063" y="21600"/>
                      <a:pt x="11063" y="21600"/>
                      <a:pt x="11063" y="21600"/>
                    </a:cubicBezTo>
                    <a:cubicBezTo>
                      <a:pt x="11063" y="18655"/>
                      <a:pt x="11063" y="13255"/>
                      <a:pt x="11063" y="11291"/>
                    </a:cubicBezTo>
                    <a:cubicBezTo>
                      <a:pt x="11063" y="11291"/>
                      <a:pt x="10537" y="11291"/>
                      <a:pt x="10537" y="11291"/>
                    </a:cubicBezTo>
                    <a:cubicBezTo>
                      <a:pt x="9483" y="21600"/>
                      <a:pt x="9483" y="21600"/>
                      <a:pt x="9483" y="21600"/>
                    </a:cubicBezTo>
                    <a:cubicBezTo>
                      <a:pt x="3688" y="21600"/>
                      <a:pt x="3688" y="21600"/>
                      <a:pt x="3688" y="21600"/>
                    </a:cubicBezTo>
                    <a:cubicBezTo>
                      <a:pt x="3161" y="18655"/>
                      <a:pt x="3688" y="13500"/>
                      <a:pt x="3688" y="11291"/>
                    </a:cubicBezTo>
                    <a:cubicBezTo>
                      <a:pt x="3161" y="11291"/>
                      <a:pt x="3161" y="11291"/>
                      <a:pt x="3161" y="11291"/>
                    </a:cubicBezTo>
                    <a:cubicBezTo>
                      <a:pt x="3161" y="11291"/>
                      <a:pt x="3161" y="11291"/>
                      <a:pt x="2634" y="11291"/>
                    </a:cubicBezTo>
                    <a:cubicBezTo>
                      <a:pt x="2634" y="11291"/>
                      <a:pt x="2634" y="11291"/>
                      <a:pt x="2634" y="11291"/>
                    </a:cubicBezTo>
                    <a:cubicBezTo>
                      <a:pt x="2107" y="11291"/>
                      <a:pt x="1054" y="11291"/>
                      <a:pt x="0" y="11291"/>
                    </a:cubicBezTo>
                    <a:cubicBezTo>
                      <a:pt x="2107" y="1473"/>
                      <a:pt x="2107" y="1473"/>
                      <a:pt x="2107" y="1473"/>
                    </a:cubicBezTo>
                    <a:cubicBezTo>
                      <a:pt x="2107" y="736"/>
                      <a:pt x="3161" y="245"/>
                      <a:pt x="4741" y="245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" name="Freeform 49">
                <a:extLst>
                  <a:ext uri="{FF2B5EF4-FFF2-40B4-BE49-F238E27FC236}">
                    <a16:creationId xmlns="" xmlns:a16="http://schemas.microsoft.com/office/drawing/2014/main" id="{EF568074-3583-4824-88B7-A090C50C188E}"/>
                  </a:ext>
                </a:extLst>
              </p:cNvPr>
              <p:cNvSpPr/>
              <p:nvPr/>
            </p:nvSpPr>
            <p:spPr>
              <a:xfrm>
                <a:off x="17927942" y="2627763"/>
                <a:ext cx="877150" cy="449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74" y="21600"/>
                    </a:moveTo>
                    <a:cubicBezTo>
                      <a:pt x="5044" y="21600"/>
                      <a:pt x="0" y="11976"/>
                      <a:pt x="0" y="0"/>
                    </a:cubicBezTo>
                    <a:cubicBezTo>
                      <a:pt x="2741" y="0"/>
                      <a:pt x="2741" y="0"/>
                      <a:pt x="2741" y="0"/>
                    </a:cubicBezTo>
                    <a:cubicBezTo>
                      <a:pt x="2741" y="8982"/>
                      <a:pt x="6579" y="16253"/>
                      <a:pt x="11074" y="16253"/>
                    </a:cubicBezTo>
                    <a:cubicBezTo>
                      <a:pt x="14692" y="16253"/>
                      <a:pt x="17872" y="11762"/>
                      <a:pt x="19078" y="5133"/>
                    </a:cubicBezTo>
                    <a:cubicBezTo>
                      <a:pt x="21600" y="6844"/>
                      <a:pt x="21600" y="6844"/>
                      <a:pt x="21600" y="6844"/>
                    </a:cubicBezTo>
                    <a:cubicBezTo>
                      <a:pt x="20175" y="15826"/>
                      <a:pt x="15898" y="21600"/>
                      <a:pt x="11074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" name="Freeform 50">
                <a:extLst>
                  <a:ext uri="{FF2B5EF4-FFF2-40B4-BE49-F238E27FC236}">
                    <a16:creationId xmlns="" xmlns:a16="http://schemas.microsoft.com/office/drawing/2014/main" id="{02F030C4-7542-4065-8426-84A2139FF37F}"/>
                  </a:ext>
                </a:extLst>
              </p:cNvPr>
              <p:cNvSpPr/>
              <p:nvPr/>
            </p:nvSpPr>
            <p:spPr>
              <a:xfrm>
                <a:off x="17858575" y="2524833"/>
                <a:ext cx="257327" cy="125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0706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4" name="Freeform 51">
                <a:extLst>
                  <a:ext uri="{FF2B5EF4-FFF2-40B4-BE49-F238E27FC236}">
                    <a16:creationId xmlns="" xmlns:a16="http://schemas.microsoft.com/office/drawing/2014/main" id="{FE09F6E2-B6CB-4372-A1FE-3110A67665BF}"/>
                  </a:ext>
                </a:extLst>
              </p:cNvPr>
              <p:cNvSpPr/>
              <p:nvPr/>
            </p:nvSpPr>
            <p:spPr>
              <a:xfrm>
                <a:off x="17954794" y="2178000"/>
                <a:ext cx="874913" cy="449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8859" y="21600"/>
                      <a:pt x="18859" y="21600"/>
                      <a:pt x="18859" y="21600"/>
                    </a:cubicBezTo>
                    <a:cubicBezTo>
                      <a:pt x="18859" y="12618"/>
                      <a:pt x="15131" y="5347"/>
                      <a:pt x="10526" y="5347"/>
                    </a:cubicBezTo>
                    <a:cubicBezTo>
                      <a:pt x="6908" y="5347"/>
                      <a:pt x="3728" y="9838"/>
                      <a:pt x="2631" y="16467"/>
                    </a:cubicBezTo>
                    <a:cubicBezTo>
                      <a:pt x="0" y="14756"/>
                      <a:pt x="0" y="14756"/>
                      <a:pt x="0" y="14756"/>
                    </a:cubicBezTo>
                    <a:cubicBezTo>
                      <a:pt x="1535" y="5988"/>
                      <a:pt x="5702" y="0"/>
                      <a:pt x="10526" y="0"/>
                    </a:cubicBezTo>
                    <a:cubicBezTo>
                      <a:pt x="16666" y="0"/>
                      <a:pt x="21600" y="9624"/>
                      <a:pt x="21600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5" name="Freeform 52">
                <a:extLst>
                  <a:ext uri="{FF2B5EF4-FFF2-40B4-BE49-F238E27FC236}">
                    <a16:creationId xmlns="" xmlns:a16="http://schemas.microsoft.com/office/drawing/2014/main" id="{B3DAAC5D-B81C-4F91-88ED-715FF27C7425}"/>
                  </a:ext>
                </a:extLst>
              </p:cNvPr>
              <p:cNvSpPr/>
              <p:nvPr/>
            </p:nvSpPr>
            <p:spPr>
              <a:xfrm>
                <a:off x="18648457" y="2605387"/>
                <a:ext cx="252854" cy="1297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704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B855096C-2586-41F0-A9A0-2F3E143634D0}"/>
              </a:ext>
            </a:extLst>
          </p:cNvPr>
          <p:cNvGrpSpPr/>
          <p:nvPr/>
        </p:nvGrpSpPr>
        <p:grpSpPr>
          <a:xfrm>
            <a:off x="1378208" y="1995088"/>
            <a:ext cx="2559433" cy="2302508"/>
            <a:chOff x="1378208" y="1995088"/>
            <a:chExt cx="2559433" cy="2302508"/>
          </a:xfrm>
        </p:grpSpPr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95D9A8DA-AD01-49E5-97C5-00D03BE902C7}"/>
                </a:ext>
              </a:extLst>
            </p:cNvPr>
            <p:cNvGrpSpPr/>
            <p:nvPr/>
          </p:nvGrpSpPr>
          <p:grpSpPr>
            <a:xfrm>
              <a:off x="1378208" y="1995088"/>
              <a:ext cx="2559433" cy="2302508"/>
              <a:chOff x="1625858" y="2090338"/>
              <a:chExt cx="2559433" cy="2302508"/>
            </a:xfrm>
          </p:grpSpPr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ABD04A40-33C4-461F-9F19-6E2E5F75AD21}"/>
                  </a:ext>
                </a:extLst>
              </p:cNvPr>
              <p:cNvSpPr/>
              <p:nvPr/>
            </p:nvSpPr>
            <p:spPr>
              <a:xfrm rot="16894947">
                <a:off x="1754321" y="1961875"/>
                <a:ext cx="2302508" cy="2559433"/>
              </a:xfrm>
              <a:custGeom>
                <a:avLst/>
                <a:gdLst>
                  <a:gd name="connsiteX0" fmla="*/ 0 w 1504950"/>
                  <a:gd name="connsiteY0" fmla="*/ 752475 h 1504950"/>
                  <a:gd name="connsiteX1" fmla="*/ 752475 w 1504950"/>
                  <a:gd name="connsiteY1" fmla="*/ 0 h 1504950"/>
                  <a:gd name="connsiteX2" fmla="*/ 1504950 w 1504950"/>
                  <a:gd name="connsiteY2" fmla="*/ 752475 h 1504950"/>
                  <a:gd name="connsiteX3" fmla="*/ 752475 w 1504950"/>
                  <a:gd name="connsiteY3" fmla="*/ 1504950 h 1504950"/>
                  <a:gd name="connsiteX4" fmla="*/ 0 w 1504950"/>
                  <a:gd name="connsiteY4" fmla="*/ 752475 h 1504950"/>
                  <a:gd name="connsiteX0" fmla="*/ 191 w 1505141"/>
                  <a:gd name="connsiteY0" fmla="*/ 542925 h 1295400"/>
                  <a:gd name="connsiteX1" fmla="*/ 809816 w 1505141"/>
                  <a:gd name="connsiteY1" fmla="*/ 0 h 1295400"/>
                  <a:gd name="connsiteX2" fmla="*/ 1505141 w 1505141"/>
                  <a:gd name="connsiteY2" fmla="*/ 542925 h 1295400"/>
                  <a:gd name="connsiteX3" fmla="*/ 752666 w 1505141"/>
                  <a:gd name="connsiteY3" fmla="*/ 1295400 h 1295400"/>
                  <a:gd name="connsiteX4" fmla="*/ 191 w 1505141"/>
                  <a:gd name="connsiteY4" fmla="*/ 542925 h 1295400"/>
                  <a:gd name="connsiteX0" fmla="*/ 191 w 1505141"/>
                  <a:gd name="connsiteY0" fmla="*/ 558667 h 1311142"/>
                  <a:gd name="connsiteX1" fmla="*/ 809816 w 1505141"/>
                  <a:gd name="connsiteY1" fmla="*/ 15742 h 1311142"/>
                  <a:gd name="connsiteX2" fmla="*/ 1505141 w 1505141"/>
                  <a:gd name="connsiteY2" fmla="*/ 558667 h 1311142"/>
                  <a:gd name="connsiteX3" fmla="*/ 752666 w 1505141"/>
                  <a:gd name="connsiteY3" fmla="*/ 1311142 h 1311142"/>
                  <a:gd name="connsiteX4" fmla="*/ 191 w 1505141"/>
                  <a:gd name="connsiteY4" fmla="*/ 558667 h 1311142"/>
                  <a:gd name="connsiteX0" fmla="*/ 191 w 1505141"/>
                  <a:gd name="connsiteY0" fmla="*/ 558667 h 1673092"/>
                  <a:gd name="connsiteX1" fmla="*/ 809816 w 1505141"/>
                  <a:gd name="connsiteY1" fmla="*/ 15742 h 1673092"/>
                  <a:gd name="connsiteX2" fmla="*/ 1505141 w 1505141"/>
                  <a:gd name="connsiteY2" fmla="*/ 558667 h 1673092"/>
                  <a:gd name="connsiteX3" fmla="*/ 752666 w 1505141"/>
                  <a:gd name="connsiteY3" fmla="*/ 1673092 h 1673092"/>
                  <a:gd name="connsiteX4" fmla="*/ 191 w 1505141"/>
                  <a:gd name="connsiteY4" fmla="*/ 558667 h 1673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5141" h="1673092">
                    <a:moveTo>
                      <a:pt x="191" y="558667"/>
                    </a:moveTo>
                    <a:cubicBezTo>
                      <a:pt x="9716" y="282442"/>
                      <a:pt x="146586" y="91942"/>
                      <a:pt x="809816" y="15742"/>
                    </a:cubicBezTo>
                    <a:cubicBezTo>
                      <a:pt x="1473046" y="-60458"/>
                      <a:pt x="1505141" y="143087"/>
                      <a:pt x="1505141" y="558667"/>
                    </a:cubicBezTo>
                    <a:cubicBezTo>
                      <a:pt x="1505141" y="974247"/>
                      <a:pt x="1168246" y="1673092"/>
                      <a:pt x="752666" y="1673092"/>
                    </a:cubicBezTo>
                    <a:cubicBezTo>
                      <a:pt x="337086" y="1673092"/>
                      <a:pt x="-9334" y="834892"/>
                      <a:pt x="191" y="5586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B2A52">
                      <a:alpha val="95000"/>
                    </a:srgbClr>
                  </a:gs>
                  <a:gs pos="100000">
                    <a:srgbClr val="76384F">
                      <a:alpha val="85000"/>
                    </a:srgbClr>
                  </a:gs>
                </a:gsLst>
                <a:lin ang="0" scaled="1"/>
              </a:gradFill>
              <a:ln>
                <a:noFill/>
              </a:ln>
              <a:effectLst>
                <a:outerShdw blurRad="254000" dist="635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椭圆 15">
                <a:extLst>
                  <a:ext uri="{FF2B5EF4-FFF2-40B4-BE49-F238E27FC236}">
                    <a16:creationId xmlns="" xmlns:a16="http://schemas.microsoft.com/office/drawing/2014/main" id="{1E27CE77-7051-4302-AA11-F013FF9D19DC}"/>
                  </a:ext>
                </a:extLst>
              </p:cNvPr>
              <p:cNvSpPr/>
              <p:nvPr/>
            </p:nvSpPr>
            <p:spPr>
              <a:xfrm rot="16894947">
                <a:off x="1965439" y="2381453"/>
                <a:ext cx="1649571" cy="1720274"/>
              </a:xfrm>
              <a:custGeom>
                <a:avLst/>
                <a:gdLst>
                  <a:gd name="connsiteX0" fmla="*/ 0 w 1504950"/>
                  <a:gd name="connsiteY0" fmla="*/ 752475 h 1504950"/>
                  <a:gd name="connsiteX1" fmla="*/ 752475 w 1504950"/>
                  <a:gd name="connsiteY1" fmla="*/ 0 h 1504950"/>
                  <a:gd name="connsiteX2" fmla="*/ 1504950 w 1504950"/>
                  <a:gd name="connsiteY2" fmla="*/ 752475 h 1504950"/>
                  <a:gd name="connsiteX3" fmla="*/ 752475 w 1504950"/>
                  <a:gd name="connsiteY3" fmla="*/ 1504950 h 1504950"/>
                  <a:gd name="connsiteX4" fmla="*/ 0 w 1504950"/>
                  <a:gd name="connsiteY4" fmla="*/ 752475 h 1504950"/>
                  <a:gd name="connsiteX0" fmla="*/ 191 w 1505141"/>
                  <a:gd name="connsiteY0" fmla="*/ 542925 h 1295400"/>
                  <a:gd name="connsiteX1" fmla="*/ 809816 w 1505141"/>
                  <a:gd name="connsiteY1" fmla="*/ 0 h 1295400"/>
                  <a:gd name="connsiteX2" fmla="*/ 1505141 w 1505141"/>
                  <a:gd name="connsiteY2" fmla="*/ 542925 h 1295400"/>
                  <a:gd name="connsiteX3" fmla="*/ 752666 w 1505141"/>
                  <a:gd name="connsiteY3" fmla="*/ 1295400 h 1295400"/>
                  <a:gd name="connsiteX4" fmla="*/ 191 w 1505141"/>
                  <a:gd name="connsiteY4" fmla="*/ 542925 h 1295400"/>
                  <a:gd name="connsiteX0" fmla="*/ 191 w 1505141"/>
                  <a:gd name="connsiteY0" fmla="*/ 558667 h 1311142"/>
                  <a:gd name="connsiteX1" fmla="*/ 809816 w 1505141"/>
                  <a:gd name="connsiteY1" fmla="*/ 15742 h 1311142"/>
                  <a:gd name="connsiteX2" fmla="*/ 1505141 w 1505141"/>
                  <a:gd name="connsiteY2" fmla="*/ 558667 h 1311142"/>
                  <a:gd name="connsiteX3" fmla="*/ 752666 w 1505141"/>
                  <a:gd name="connsiteY3" fmla="*/ 1311142 h 1311142"/>
                  <a:gd name="connsiteX4" fmla="*/ 191 w 1505141"/>
                  <a:gd name="connsiteY4" fmla="*/ 558667 h 1311142"/>
                  <a:gd name="connsiteX0" fmla="*/ 191 w 1505141"/>
                  <a:gd name="connsiteY0" fmla="*/ 558667 h 1673092"/>
                  <a:gd name="connsiteX1" fmla="*/ 809816 w 1505141"/>
                  <a:gd name="connsiteY1" fmla="*/ 15742 h 1673092"/>
                  <a:gd name="connsiteX2" fmla="*/ 1505141 w 1505141"/>
                  <a:gd name="connsiteY2" fmla="*/ 558667 h 1673092"/>
                  <a:gd name="connsiteX3" fmla="*/ 752666 w 1505141"/>
                  <a:gd name="connsiteY3" fmla="*/ 1673092 h 1673092"/>
                  <a:gd name="connsiteX4" fmla="*/ 191 w 1505141"/>
                  <a:gd name="connsiteY4" fmla="*/ 558667 h 1673092"/>
                  <a:gd name="connsiteX0" fmla="*/ 191 w 1505141"/>
                  <a:gd name="connsiteY0" fmla="*/ 648877 h 1763302"/>
                  <a:gd name="connsiteX1" fmla="*/ 809816 w 1505141"/>
                  <a:gd name="connsiteY1" fmla="*/ 105952 h 1763302"/>
                  <a:gd name="connsiteX2" fmla="*/ 1505141 w 1505141"/>
                  <a:gd name="connsiteY2" fmla="*/ 648877 h 1763302"/>
                  <a:gd name="connsiteX3" fmla="*/ 752666 w 1505141"/>
                  <a:gd name="connsiteY3" fmla="*/ 1763302 h 1763302"/>
                  <a:gd name="connsiteX4" fmla="*/ 191 w 1505141"/>
                  <a:gd name="connsiteY4" fmla="*/ 648877 h 1763302"/>
                  <a:gd name="connsiteX0" fmla="*/ 191 w 1505141"/>
                  <a:gd name="connsiteY0" fmla="*/ 834669 h 1949094"/>
                  <a:gd name="connsiteX1" fmla="*/ 809816 w 1505141"/>
                  <a:gd name="connsiteY1" fmla="*/ 291744 h 1949094"/>
                  <a:gd name="connsiteX2" fmla="*/ 1505141 w 1505141"/>
                  <a:gd name="connsiteY2" fmla="*/ 834669 h 1949094"/>
                  <a:gd name="connsiteX3" fmla="*/ 752666 w 1505141"/>
                  <a:gd name="connsiteY3" fmla="*/ 1949094 h 1949094"/>
                  <a:gd name="connsiteX4" fmla="*/ 191 w 1505141"/>
                  <a:gd name="connsiteY4" fmla="*/ 834669 h 1949094"/>
                  <a:gd name="connsiteX0" fmla="*/ 11473 w 1516423"/>
                  <a:gd name="connsiteY0" fmla="*/ 834669 h 1949094"/>
                  <a:gd name="connsiteX1" fmla="*/ 821098 w 1516423"/>
                  <a:gd name="connsiteY1" fmla="*/ 291744 h 1949094"/>
                  <a:gd name="connsiteX2" fmla="*/ 1516423 w 1516423"/>
                  <a:gd name="connsiteY2" fmla="*/ 834669 h 1949094"/>
                  <a:gd name="connsiteX3" fmla="*/ 763948 w 1516423"/>
                  <a:gd name="connsiteY3" fmla="*/ 1949094 h 1949094"/>
                  <a:gd name="connsiteX4" fmla="*/ 11473 w 1516423"/>
                  <a:gd name="connsiteY4" fmla="*/ 834669 h 1949094"/>
                  <a:gd name="connsiteX0" fmla="*/ 2500 w 1507450"/>
                  <a:gd name="connsiteY0" fmla="*/ 834669 h 1949094"/>
                  <a:gd name="connsiteX1" fmla="*/ 812125 w 1507450"/>
                  <a:gd name="connsiteY1" fmla="*/ 291744 h 1949094"/>
                  <a:gd name="connsiteX2" fmla="*/ 1507450 w 1507450"/>
                  <a:gd name="connsiteY2" fmla="*/ 834669 h 1949094"/>
                  <a:gd name="connsiteX3" fmla="*/ 754975 w 1507450"/>
                  <a:gd name="connsiteY3" fmla="*/ 1949094 h 1949094"/>
                  <a:gd name="connsiteX4" fmla="*/ 2500 w 1507450"/>
                  <a:gd name="connsiteY4" fmla="*/ 834669 h 1949094"/>
                  <a:gd name="connsiteX0" fmla="*/ 66074 w 818549"/>
                  <a:gd name="connsiteY0" fmla="*/ 1712113 h 1719273"/>
                  <a:gd name="connsiteX1" fmla="*/ 123224 w 818549"/>
                  <a:gd name="connsiteY1" fmla="*/ 54763 h 1719273"/>
                  <a:gd name="connsiteX2" fmla="*/ 818549 w 818549"/>
                  <a:gd name="connsiteY2" fmla="*/ 597688 h 1719273"/>
                  <a:gd name="connsiteX3" fmla="*/ 66074 w 818549"/>
                  <a:gd name="connsiteY3" fmla="*/ 1712113 h 1719273"/>
                  <a:gd name="connsiteX0" fmla="*/ 49255 w 873332"/>
                  <a:gd name="connsiteY0" fmla="*/ 1538452 h 1547271"/>
                  <a:gd name="connsiteX1" fmla="*/ 178007 w 873332"/>
                  <a:gd name="connsiteY1" fmla="*/ 44391 h 1547271"/>
                  <a:gd name="connsiteX2" fmla="*/ 873332 w 873332"/>
                  <a:gd name="connsiteY2" fmla="*/ 587316 h 1547271"/>
                  <a:gd name="connsiteX3" fmla="*/ 49255 w 873332"/>
                  <a:gd name="connsiteY3" fmla="*/ 1538452 h 1547271"/>
                  <a:gd name="connsiteX0" fmla="*/ 257862 w 1081939"/>
                  <a:gd name="connsiteY0" fmla="*/ 1538452 h 1636076"/>
                  <a:gd name="connsiteX1" fmla="*/ 386614 w 1081939"/>
                  <a:gd name="connsiteY1" fmla="*/ 44391 h 1636076"/>
                  <a:gd name="connsiteX2" fmla="*/ 1081939 w 1081939"/>
                  <a:gd name="connsiteY2" fmla="*/ 587316 h 1636076"/>
                  <a:gd name="connsiteX3" fmla="*/ 257862 w 1081939"/>
                  <a:gd name="connsiteY3" fmla="*/ 1538452 h 1636076"/>
                  <a:gd name="connsiteX0" fmla="*/ 212147 w 1036224"/>
                  <a:gd name="connsiteY0" fmla="*/ 1442769 h 1448679"/>
                  <a:gd name="connsiteX1" fmla="*/ 58116 w 1036224"/>
                  <a:gd name="connsiteY1" fmla="*/ 57512 h 1448679"/>
                  <a:gd name="connsiteX2" fmla="*/ 1036224 w 1036224"/>
                  <a:gd name="connsiteY2" fmla="*/ 491633 h 1448679"/>
                  <a:gd name="connsiteX3" fmla="*/ 212147 w 1036224"/>
                  <a:gd name="connsiteY3" fmla="*/ 1442769 h 1448679"/>
                  <a:gd name="connsiteX0" fmla="*/ 274903 w 1016991"/>
                  <a:gd name="connsiteY0" fmla="*/ 1207356 h 1216112"/>
                  <a:gd name="connsiteX1" fmla="*/ 38883 w 1016991"/>
                  <a:gd name="connsiteY1" fmla="*/ 42292 h 1216112"/>
                  <a:gd name="connsiteX2" fmla="*/ 1016991 w 1016991"/>
                  <a:gd name="connsiteY2" fmla="*/ 476413 h 1216112"/>
                  <a:gd name="connsiteX3" fmla="*/ 274903 w 1016991"/>
                  <a:gd name="connsiteY3" fmla="*/ 1207356 h 1216112"/>
                  <a:gd name="connsiteX0" fmla="*/ 451151 w 1193262"/>
                  <a:gd name="connsiteY0" fmla="*/ 1207356 h 1289302"/>
                  <a:gd name="connsiteX1" fmla="*/ 215131 w 1193262"/>
                  <a:gd name="connsiteY1" fmla="*/ 42292 h 1289302"/>
                  <a:gd name="connsiteX2" fmla="*/ 1193239 w 1193262"/>
                  <a:gd name="connsiteY2" fmla="*/ 476413 h 1289302"/>
                  <a:gd name="connsiteX3" fmla="*/ 451151 w 1193262"/>
                  <a:gd name="connsiteY3" fmla="*/ 1207356 h 1289302"/>
                  <a:gd name="connsiteX0" fmla="*/ 539077 w 1281188"/>
                  <a:gd name="connsiteY0" fmla="*/ 1254154 h 1336100"/>
                  <a:gd name="connsiteX1" fmla="*/ 303057 w 1281188"/>
                  <a:gd name="connsiteY1" fmla="*/ 89090 h 1336100"/>
                  <a:gd name="connsiteX2" fmla="*/ 1281165 w 1281188"/>
                  <a:gd name="connsiteY2" fmla="*/ 523211 h 1336100"/>
                  <a:gd name="connsiteX3" fmla="*/ 539077 w 1281188"/>
                  <a:gd name="connsiteY3" fmla="*/ 1254154 h 1336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1188" h="1336100">
                    <a:moveTo>
                      <a:pt x="539077" y="1254154"/>
                    </a:moveTo>
                    <a:cubicBezTo>
                      <a:pt x="-218518" y="947732"/>
                      <a:pt x="-60817" y="322016"/>
                      <a:pt x="303057" y="89090"/>
                    </a:cubicBezTo>
                    <a:cubicBezTo>
                      <a:pt x="666931" y="-143836"/>
                      <a:pt x="1281165" y="107631"/>
                      <a:pt x="1281165" y="523211"/>
                    </a:cubicBezTo>
                    <a:cubicBezTo>
                      <a:pt x="1281165" y="938791"/>
                      <a:pt x="1296672" y="1560576"/>
                      <a:pt x="539077" y="12541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54000" dist="635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2AC57FC3-FC33-41F2-9E1D-A6EAE3743155}"/>
                </a:ext>
              </a:extLst>
            </p:cNvPr>
            <p:cNvGrpSpPr/>
            <p:nvPr/>
          </p:nvGrpSpPr>
          <p:grpSpPr>
            <a:xfrm>
              <a:off x="2142139" y="2714405"/>
              <a:ext cx="719773" cy="863875"/>
              <a:chOff x="10515893" y="2191275"/>
              <a:chExt cx="719773" cy="863875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37" name="Freeform 63">
                <a:extLst>
                  <a:ext uri="{FF2B5EF4-FFF2-40B4-BE49-F238E27FC236}">
                    <a16:creationId xmlns="" xmlns:a16="http://schemas.microsoft.com/office/drawing/2014/main" id="{83DD1F3E-F95D-4616-B208-F7944DEE10D5}"/>
                  </a:ext>
                </a:extLst>
              </p:cNvPr>
              <p:cNvSpPr/>
              <p:nvPr/>
            </p:nvSpPr>
            <p:spPr>
              <a:xfrm>
                <a:off x="10515893" y="2191275"/>
                <a:ext cx="719773" cy="863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35" h="21165" extrusionOk="0">
                    <a:moveTo>
                      <a:pt x="15439" y="983"/>
                    </a:moveTo>
                    <a:cubicBezTo>
                      <a:pt x="11902" y="-326"/>
                      <a:pt x="8997" y="-435"/>
                      <a:pt x="5839" y="1310"/>
                    </a:cubicBezTo>
                    <a:cubicBezTo>
                      <a:pt x="3439" y="2729"/>
                      <a:pt x="2681" y="6110"/>
                      <a:pt x="2681" y="6547"/>
                    </a:cubicBezTo>
                    <a:cubicBezTo>
                      <a:pt x="2681" y="6983"/>
                      <a:pt x="3186" y="7529"/>
                      <a:pt x="1670" y="8510"/>
                    </a:cubicBezTo>
                    <a:cubicBezTo>
                      <a:pt x="155" y="9383"/>
                      <a:pt x="-98" y="9165"/>
                      <a:pt x="28" y="9710"/>
                    </a:cubicBezTo>
                    <a:cubicBezTo>
                      <a:pt x="155" y="10147"/>
                      <a:pt x="660" y="10474"/>
                      <a:pt x="913" y="10692"/>
                    </a:cubicBezTo>
                    <a:cubicBezTo>
                      <a:pt x="1165" y="10910"/>
                      <a:pt x="1291" y="11129"/>
                      <a:pt x="1039" y="11456"/>
                    </a:cubicBezTo>
                    <a:cubicBezTo>
                      <a:pt x="786" y="11674"/>
                      <a:pt x="407" y="11674"/>
                      <a:pt x="660" y="12220"/>
                    </a:cubicBezTo>
                    <a:cubicBezTo>
                      <a:pt x="913" y="12656"/>
                      <a:pt x="1670" y="12656"/>
                      <a:pt x="1923" y="12765"/>
                    </a:cubicBezTo>
                    <a:cubicBezTo>
                      <a:pt x="1923" y="12765"/>
                      <a:pt x="1165" y="12656"/>
                      <a:pt x="913" y="12765"/>
                    </a:cubicBezTo>
                    <a:cubicBezTo>
                      <a:pt x="660" y="12874"/>
                      <a:pt x="407" y="13201"/>
                      <a:pt x="534" y="13420"/>
                    </a:cubicBezTo>
                    <a:cubicBezTo>
                      <a:pt x="660" y="13638"/>
                      <a:pt x="1039" y="13747"/>
                      <a:pt x="1165" y="13856"/>
                    </a:cubicBezTo>
                    <a:cubicBezTo>
                      <a:pt x="1291" y="13856"/>
                      <a:pt x="1291" y="14292"/>
                      <a:pt x="1291" y="14401"/>
                    </a:cubicBezTo>
                    <a:cubicBezTo>
                      <a:pt x="1291" y="14838"/>
                      <a:pt x="1039" y="15165"/>
                      <a:pt x="786" y="15601"/>
                    </a:cubicBezTo>
                    <a:cubicBezTo>
                      <a:pt x="534" y="16038"/>
                      <a:pt x="913" y="17020"/>
                      <a:pt x="2049" y="17238"/>
                    </a:cubicBezTo>
                    <a:cubicBezTo>
                      <a:pt x="3186" y="17456"/>
                      <a:pt x="3691" y="17456"/>
                      <a:pt x="4449" y="17456"/>
                    </a:cubicBezTo>
                    <a:cubicBezTo>
                      <a:pt x="5965" y="17565"/>
                      <a:pt x="7102" y="19529"/>
                      <a:pt x="7228" y="21056"/>
                    </a:cubicBezTo>
                    <a:cubicBezTo>
                      <a:pt x="7860" y="21165"/>
                      <a:pt x="9755" y="21165"/>
                      <a:pt x="10386" y="21165"/>
                    </a:cubicBezTo>
                    <a:cubicBezTo>
                      <a:pt x="12534" y="21165"/>
                      <a:pt x="14681" y="20729"/>
                      <a:pt x="16449" y="19856"/>
                    </a:cubicBezTo>
                    <a:cubicBezTo>
                      <a:pt x="15565" y="15274"/>
                      <a:pt x="18470" y="14838"/>
                      <a:pt x="19986" y="10474"/>
                    </a:cubicBezTo>
                    <a:cubicBezTo>
                      <a:pt x="20618" y="8620"/>
                      <a:pt x="21502" y="3383"/>
                      <a:pt x="15439" y="983"/>
                    </a:cubicBezTo>
                    <a:close/>
                    <a:moveTo>
                      <a:pt x="12281" y="9710"/>
                    </a:moveTo>
                    <a:cubicBezTo>
                      <a:pt x="12155" y="9929"/>
                      <a:pt x="12155" y="9929"/>
                      <a:pt x="12155" y="9929"/>
                    </a:cubicBezTo>
                    <a:cubicBezTo>
                      <a:pt x="11397" y="9274"/>
                      <a:pt x="11397" y="9274"/>
                      <a:pt x="11397" y="9274"/>
                    </a:cubicBezTo>
                    <a:cubicBezTo>
                      <a:pt x="11144" y="9383"/>
                      <a:pt x="11018" y="9383"/>
                      <a:pt x="10765" y="9492"/>
                    </a:cubicBezTo>
                    <a:cubicBezTo>
                      <a:pt x="10765" y="10256"/>
                      <a:pt x="10765" y="10256"/>
                      <a:pt x="10765" y="10256"/>
                    </a:cubicBezTo>
                    <a:cubicBezTo>
                      <a:pt x="10513" y="10256"/>
                      <a:pt x="10513" y="10256"/>
                      <a:pt x="10513" y="10256"/>
                    </a:cubicBezTo>
                    <a:cubicBezTo>
                      <a:pt x="9755" y="10365"/>
                      <a:pt x="9755" y="10365"/>
                      <a:pt x="9755" y="10365"/>
                    </a:cubicBezTo>
                    <a:cubicBezTo>
                      <a:pt x="9502" y="10365"/>
                      <a:pt x="9502" y="10365"/>
                      <a:pt x="9502" y="10365"/>
                    </a:cubicBezTo>
                    <a:cubicBezTo>
                      <a:pt x="9249" y="9601"/>
                      <a:pt x="9249" y="9601"/>
                      <a:pt x="9249" y="9601"/>
                    </a:cubicBezTo>
                    <a:cubicBezTo>
                      <a:pt x="8997" y="9601"/>
                      <a:pt x="8744" y="9492"/>
                      <a:pt x="8618" y="9492"/>
                    </a:cubicBezTo>
                    <a:cubicBezTo>
                      <a:pt x="8113" y="10147"/>
                      <a:pt x="8113" y="10147"/>
                      <a:pt x="8113" y="10147"/>
                    </a:cubicBezTo>
                    <a:cubicBezTo>
                      <a:pt x="7860" y="10038"/>
                      <a:pt x="7860" y="10038"/>
                      <a:pt x="7860" y="10038"/>
                    </a:cubicBezTo>
                    <a:cubicBezTo>
                      <a:pt x="7228" y="9820"/>
                      <a:pt x="7228" y="9820"/>
                      <a:pt x="7228" y="9820"/>
                    </a:cubicBezTo>
                    <a:cubicBezTo>
                      <a:pt x="6976" y="9710"/>
                      <a:pt x="6976" y="9710"/>
                      <a:pt x="6976" y="9710"/>
                    </a:cubicBezTo>
                    <a:cubicBezTo>
                      <a:pt x="7228" y="8947"/>
                      <a:pt x="7228" y="8947"/>
                      <a:pt x="7228" y="8947"/>
                    </a:cubicBezTo>
                    <a:cubicBezTo>
                      <a:pt x="6976" y="8838"/>
                      <a:pt x="6849" y="8729"/>
                      <a:pt x="6723" y="8510"/>
                    </a:cubicBezTo>
                    <a:cubicBezTo>
                      <a:pt x="5839" y="8947"/>
                      <a:pt x="5839" y="8947"/>
                      <a:pt x="5839" y="8947"/>
                    </a:cubicBezTo>
                    <a:cubicBezTo>
                      <a:pt x="5713" y="8729"/>
                      <a:pt x="5713" y="8729"/>
                      <a:pt x="5713" y="8729"/>
                    </a:cubicBezTo>
                    <a:cubicBezTo>
                      <a:pt x="5334" y="8292"/>
                      <a:pt x="5334" y="8292"/>
                      <a:pt x="5334" y="8292"/>
                    </a:cubicBezTo>
                    <a:cubicBezTo>
                      <a:pt x="5081" y="8074"/>
                      <a:pt x="5081" y="8074"/>
                      <a:pt x="5081" y="8074"/>
                    </a:cubicBezTo>
                    <a:cubicBezTo>
                      <a:pt x="5839" y="7529"/>
                      <a:pt x="5839" y="7529"/>
                      <a:pt x="5839" y="7529"/>
                    </a:cubicBezTo>
                    <a:cubicBezTo>
                      <a:pt x="5713" y="7310"/>
                      <a:pt x="5586" y="7092"/>
                      <a:pt x="5586" y="6983"/>
                    </a:cubicBezTo>
                    <a:cubicBezTo>
                      <a:pt x="4702" y="6874"/>
                      <a:pt x="4702" y="6874"/>
                      <a:pt x="4702" y="6874"/>
                    </a:cubicBezTo>
                    <a:cubicBezTo>
                      <a:pt x="4576" y="6656"/>
                      <a:pt x="4576" y="6656"/>
                      <a:pt x="4576" y="6656"/>
                    </a:cubicBezTo>
                    <a:cubicBezTo>
                      <a:pt x="4576" y="6110"/>
                      <a:pt x="4576" y="6110"/>
                      <a:pt x="4576" y="6110"/>
                    </a:cubicBezTo>
                    <a:cubicBezTo>
                      <a:pt x="4449" y="5892"/>
                      <a:pt x="4449" y="5892"/>
                      <a:pt x="4449" y="5892"/>
                    </a:cubicBezTo>
                    <a:cubicBezTo>
                      <a:pt x="5460" y="5565"/>
                      <a:pt x="5460" y="5565"/>
                      <a:pt x="5460" y="5565"/>
                    </a:cubicBezTo>
                    <a:cubicBezTo>
                      <a:pt x="5460" y="5456"/>
                      <a:pt x="5460" y="5238"/>
                      <a:pt x="5586" y="5020"/>
                    </a:cubicBezTo>
                    <a:cubicBezTo>
                      <a:pt x="4828" y="4583"/>
                      <a:pt x="4828" y="4583"/>
                      <a:pt x="4828" y="4583"/>
                    </a:cubicBezTo>
                    <a:cubicBezTo>
                      <a:pt x="4955" y="4365"/>
                      <a:pt x="4955" y="4365"/>
                      <a:pt x="4955" y="4365"/>
                    </a:cubicBezTo>
                    <a:cubicBezTo>
                      <a:pt x="5207" y="3820"/>
                      <a:pt x="5207" y="3820"/>
                      <a:pt x="5207" y="3820"/>
                    </a:cubicBezTo>
                    <a:cubicBezTo>
                      <a:pt x="5334" y="3601"/>
                      <a:pt x="5334" y="3601"/>
                      <a:pt x="5334" y="3601"/>
                    </a:cubicBezTo>
                    <a:cubicBezTo>
                      <a:pt x="6218" y="3820"/>
                      <a:pt x="6218" y="3820"/>
                      <a:pt x="6218" y="3820"/>
                    </a:cubicBezTo>
                    <a:cubicBezTo>
                      <a:pt x="6344" y="3710"/>
                      <a:pt x="6470" y="3492"/>
                      <a:pt x="6723" y="3383"/>
                    </a:cubicBezTo>
                    <a:cubicBezTo>
                      <a:pt x="6218" y="2729"/>
                      <a:pt x="6218" y="2729"/>
                      <a:pt x="6218" y="2729"/>
                    </a:cubicBezTo>
                    <a:cubicBezTo>
                      <a:pt x="6470" y="2620"/>
                      <a:pt x="6470" y="2620"/>
                      <a:pt x="6470" y="2620"/>
                    </a:cubicBezTo>
                    <a:cubicBezTo>
                      <a:pt x="6976" y="2183"/>
                      <a:pt x="6976" y="2183"/>
                      <a:pt x="6976" y="2183"/>
                    </a:cubicBezTo>
                    <a:cubicBezTo>
                      <a:pt x="7228" y="2074"/>
                      <a:pt x="7228" y="2074"/>
                      <a:pt x="7228" y="2074"/>
                    </a:cubicBezTo>
                    <a:cubicBezTo>
                      <a:pt x="7986" y="2620"/>
                      <a:pt x="7986" y="2620"/>
                      <a:pt x="7986" y="2620"/>
                    </a:cubicBezTo>
                    <a:cubicBezTo>
                      <a:pt x="8113" y="2620"/>
                      <a:pt x="8365" y="2510"/>
                      <a:pt x="8491" y="2510"/>
                    </a:cubicBezTo>
                    <a:cubicBezTo>
                      <a:pt x="8618" y="1638"/>
                      <a:pt x="8618" y="1638"/>
                      <a:pt x="8618" y="1638"/>
                    </a:cubicBezTo>
                    <a:cubicBezTo>
                      <a:pt x="8870" y="1638"/>
                      <a:pt x="8870" y="1638"/>
                      <a:pt x="8870" y="1638"/>
                    </a:cubicBezTo>
                    <a:cubicBezTo>
                      <a:pt x="9502" y="1529"/>
                      <a:pt x="9502" y="1529"/>
                      <a:pt x="9502" y="1529"/>
                    </a:cubicBezTo>
                    <a:cubicBezTo>
                      <a:pt x="9755" y="1529"/>
                      <a:pt x="9755" y="1529"/>
                      <a:pt x="9755" y="1529"/>
                    </a:cubicBezTo>
                    <a:cubicBezTo>
                      <a:pt x="10134" y="2401"/>
                      <a:pt x="10134" y="2401"/>
                      <a:pt x="10134" y="2401"/>
                    </a:cubicBezTo>
                    <a:cubicBezTo>
                      <a:pt x="10260" y="2401"/>
                      <a:pt x="10513" y="2401"/>
                      <a:pt x="10765" y="2401"/>
                    </a:cubicBezTo>
                    <a:cubicBezTo>
                      <a:pt x="11144" y="1747"/>
                      <a:pt x="11144" y="1747"/>
                      <a:pt x="11144" y="1747"/>
                    </a:cubicBezTo>
                    <a:cubicBezTo>
                      <a:pt x="11397" y="1856"/>
                      <a:pt x="11397" y="1856"/>
                      <a:pt x="11397" y="1856"/>
                    </a:cubicBezTo>
                    <a:cubicBezTo>
                      <a:pt x="12155" y="2074"/>
                      <a:pt x="12155" y="2074"/>
                      <a:pt x="12155" y="2074"/>
                    </a:cubicBezTo>
                    <a:cubicBezTo>
                      <a:pt x="12407" y="2183"/>
                      <a:pt x="12407" y="2183"/>
                      <a:pt x="12407" y="2183"/>
                    </a:cubicBezTo>
                    <a:cubicBezTo>
                      <a:pt x="12155" y="3056"/>
                      <a:pt x="12155" y="3056"/>
                      <a:pt x="12155" y="3056"/>
                    </a:cubicBezTo>
                    <a:cubicBezTo>
                      <a:pt x="12281" y="3165"/>
                      <a:pt x="12534" y="3274"/>
                      <a:pt x="12660" y="3383"/>
                    </a:cubicBezTo>
                    <a:cubicBezTo>
                      <a:pt x="13418" y="2947"/>
                      <a:pt x="13418" y="2947"/>
                      <a:pt x="13418" y="2947"/>
                    </a:cubicBezTo>
                    <a:cubicBezTo>
                      <a:pt x="13544" y="3165"/>
                      <a:pt x="13544" y="3165"/>
                      <a:pt x="13544" y="3165"/>
                    </a:cubicBezTo>
                    <a:cubicBezTo>
                      <a:pt x="14049" y="3710"/>
                      <a:pt x="14049" y="3710"/>
                      <a:pt x="14049" y="3710"/>
                    </a:cubicBezTo>
                    <a:cubicBezTo>
                      <a:pt x="14176" y="3820"/>
                      <a:pt x="14176" y="3820"/>
                      <a:pt x="14176" y="3820"/>
                    </a:cubicBezTo>
                    <a:cubicBezTo>
                      <a:pt x="13544" y="4474"/>
                      <a:pt x="13544" y="4474"/>
                      <a:pt x="13544" y="4474"/>
                    </a:cubicBezTo>
                    <a:cubicBezTo>
                      <a:pt x="13670" y="4583"/>
                      <a:pt x="13670" y="4801"/>
                      <a:pt x="13797" y="5020"/>
                    </a:cubicBezTo>
                    <a:cubicBezTo>
                      <a:pt x="14681" y="5020"/>
                      <a:pt x="14681" y="5020"/>
                      <a:pt x="14681" y="5020"/>
                    </a:cubicBezTo>
                    <a:cubicBezTo>
                      <a:pt x="14681" y="5238"/>
                      <a:pt x="14681" y="5238"/>
                      <a:pt x="14681" y="5238"/>
                    </a:cubicBezTo>
                    <a:cubicBezTo>
                      <a:pt x="14807" y="5892"/>
                      <a:pt x="14807" y="5892"/>
                      <a:pt x="14807" y="5892"/>
                    </a:cubicBezTo>
                    <a:cubicBezTo>
                      <a:pt x="14807" y="6110"/>
                      <a:pt x="14807" y="6110"/>
                      <a:pt x="14807" y="6110"/>
                    </a:cubicBezTo>
                    <a:cubicBezTo>
                      <a:pt x="13923" y="6329"/>
                      <a:pt x="13923" y="6329"/>
                      <a:pt x="13923" y="6329"/>
                    </a:cubicBezTo>
                    <a:cubicBezTo>
                      <a:pt x="13797" y="6547"/>
                      <a:pt x="13797" y="6765"/>
                      <a:pt x="13797" y="6874"/>
                    </a:cubicBezTo>
                    <a:cubicBezTo>
                      <a:pt x="14555" y="7310"/>
                      <a:pt x="14555" y="7310"/>
                      <a:pt x="14555" y="7310"/>
                    </a:cubicBezTo>
                    <a:cubicBezTo>
                      <a:pt x="14428" y="7529"/>
                      <a:pt x="14428" y="7529"/>
                      <a:pt x="14428" y="7529"/>
                    </a:cubicBezTo>
                    <a:cubicBezTo>
                      <a:pt x="14176" y="8074"/>
                      <a:pt x="14176" y="8074"/>
                      <a:pt x="14176" y="8074"/>
                    </a:cubicBezTo>
                    <a:cubicBezTo>
                      <a:pt x="14049" y="8292"/>
                      <a:pt x="14049" y="8292"/>
                      <a:pt x="14049" y="8292"/>
                    </a:cubicBezTo>
                    <a:cubicBezTo>
                      <a:pt x="13039" y="8074"/>
                      <a:pt x="13039" y="8074"/>
                      <a:pt x="13039" y="8074"/>
                    </a:cubicBezTo>
                    <a:cubicBezTo>
                      <a:pt x="12913" y="8292"/>
                      <a:pt x="12786" y="8401"/>
                      <a:pt x="12660" y="8510"/>
                    </a:cubicBezTo>
                    <a:cubicBezTo>
                      <a:pt x="13039" y="9274"/>
                      <a:pt x="13039" y="9274"/>
                      <a:pt x="13039" y="9274"/>
                    </a:cubicBezTo>
                    <a:cubicBezTo>
                      <a:pt x="12913" y="9383"/>
                      <a:pt x="12913" y="9383"/>
                      <a:pt x="12913" y="9383"/>
                    </a:cubicBezTo>
                    <a:lnTo>
                      <a:pt x="12281" y="9710"/>
                    </a:lnTo>
                    <a:close/>
                    <a:moveTo>
                      <a:pt x="17839" y="10801"/>
                    </a:moveTo>
                    <a:cubicBezTo>
                      <a:pt x="17334" y="10910"/>
                      <a:pt x="17334" y="10910"/>
                      <a:pt x="17334" y="10910"/>
                    </a:cubicBezTo>
                    <a:cubicBezTo>
                      <a:pt x="17207" y="11129"/>
                      <a:pt x="17207" y="11238"/>
                      <a:pt x="17081" y="11456"/>
                    </a:cubicBezTo>
                    <a:cubicBezTo>
                      <a:pt x="17081" y="11456"/>
                      <a:pt x="17081" y="11456"/>
                      <a:pt x="17081" y="11456"/>
                    </a:cubicBezTo>
                    <a:cubicBezTo>
                      <a:pt x="17460" y="11892"/>
                      <a:pt x="17460" y="11892"/>
                      <a:pt x="17460" y="11892"/>
                    </a:cubicBezTo>
                    <a:cubicBezTo>
                      <a:pt x="17460" y="12001"/>
                      <a:pt x="17460" y="12110"/>
                      <a:pt x="17460" y="12110"/>
                    </a:cubicBezTo>
                    <a:cubicBezTo>
                      <a:pt x="16828" y="12547"/>
                      <a:pt x="16828" y="12547"/>
                      <a:pt x="16828" y="12547"/>
                    </a:cubicBezTo>
                    <a:cubicBezTo>
                      <a:pt x="16702" y="12656"/>
                      <a:pt x="16576" y="12656"/>
                      <a:pt x="16449" y="12547"/>
                    </a:cubicBezTo>
                    <a:cubicBezTo>
                      <a:pt x="16197" y="12110"/>
                      <a:pt x="16197" y="12110"/>
                      <a:pt x="16197" y="12110"/>
                    </a:cubicBezTo>
                    <a:cubicBezTo>
                      <a:pt x="16070" y="12220"/>
                      <a:pt x="15818" y="12220"/>
                      <a:pt x="15691" y="12220"/>
                    </a:cubicBezTo>
                    <a:cubicBezTo>
                      <a:pt x="15565" y="12220"/>
                      <a:pt x="15565" y="12220"/>
                      <a:pt x="15439" y="12220"/>
                    </a:cubicBezTo>
                    <a:cubicBezTo>
                      <a:pt x="15439" y="12220"/>
                      <a:pt x="15439" y="12220"/>
                      <a:pt x="15439" y="12220"/>
                    </a:cubicBezTo>
                    <a:cubicBezTo>
                      <a:pt x="15186" y="12765"/>
                      <a:pt x="15186" y="12765"/>
                      <a:pt x="15186" y="12765"/>
                    </a:cubicBezTo>
                    <a:cubicBezTo>
                      <a:pt x="15186" y="12874"/>
                      <a:pt x="15060" y="12874"/>
                      <a:pt x="14934" y="12874"/>
                    </a:cubicBezTo>
                    <a:cubicBezTo>
                      <a:pt x="14176" y="12547"/>
                      <a:pt x="14176" y="12547"/>
                      <a:pt x="14176" y="12547"/>
                    </a:cubicBezTo>
                    <a:cubicBezTo>
                      <a:pt x="14049" y="12547"/>
                      <a:pt x="14049" y="12438"/>
                      <a:pt x="14049" y="12329"/>
                    </a:cubicBezTo>
                    <a:cubicBezTo>
                      <a:pt x="14302" y="11892"/>
                      <a:pt x="14302" y="11892"/>
                      <a:pt x="14302" y="11892"/>
                    </a:cubicBezTo>
                    <a:cubicBezTo>
                      <a:pt x="14176" y="11783"/>
                      <a:pt x="13923" y="11565"/>
                      <a:pt x="13797" y="11347"/>
                    </a:cubicBezTo>
                    <a:cubicBezTo>
                      <a:pt x="13797" y="11456"/>
                      <a:pt x="13797" y="11456"/>
                      <a:pt x="13797" y="11456"/>
                    </a:cubicBezTo>
                    <a:cubicBezTo>
                      <a:pt x="13165" y="11456"/>
                      <a:pt x="13165" y="11456"/>
                      <a:pt x="13165" y="11456"/>
                    </a:cubicBezTo>
                    <a:cubicBezTo>
                      <a:pt x="13039" y="11456"/>
                      <a:pt x="13039" y="11456"/>
                      <a:pt x="13039" y="11347"/>
                    </a:cubicBezTo>
                    <a:cubicBezTo>
                      <a:pt x="12913" y="10692"/>
                      <a:pt x="12913" y="10692"/>
                      <a:pt x="12913" y="10692"/>
                    </a:cubicBezTo>
                    <a:cubicBezTo>
                      <a:pt x="12913" y="10583"/>
                      <a:pt x="12913" y="10474"/>
                      <a:pt x="13039" y="10474"/>
                    </a:cubicBezTo>
                    <a:cubicBezTo>
                      <a:pt x="13670" y="10365"/>
                      <a:pt x="13670" y="10365"/>
                      <a:pt x="13670" y="10365"/>
                    </a:cubicBezTo>
                    <a:cubicBezTo>
                      <a:pt x="13670" y="10147"/>
                      <a:pt x="13797" y="9929"/>
                      <a:pt x="13923" y="9820"/>
                    </a:cubicBezTo>
                    <a:cubicBezTo>
                      <a:pt x="13923" y="9820"/>
                      <a:pt x="13923" y="9820"/>
                      <a:pt x="13923" y="9820"/>
                    </a:cubicBezTo>
                    <a:cubicBezTo>
                      <a:pt x="13544" y="9383"/>
                      <a:pt x="13544" y="9383"/>
                      <a:pt x="13544" y="9383"/>
                    </a:cubicBezTo>
                    <a:cubicBezTo>
                      <a:pt x="13418" y="9274"/>
                      <a:pt x="13418" y="9165"/>
                      <a:pt x="13544" y="9165"/>
                    </a:cubicBezTo>
                    <a:cubicBezTo>
                      <a:pt x="14176" y="8729"/>
                      <a:pt x="14176" y="8729"/>
                      <a:pt x="14176" y="8729"/>
                    </a:cubicBezTo>
                    <a:cubicBezTo>
                      <a:pt x="14302" y="8620"/>
                      <a:pt x="14428" y="8620"/>
                      <a:pt x="14428" y="8729"/>
                    </a:cubicBezTo>
                    <a:cubicBezTo>
                      <a:pt x="14807" y="9165"/>
                      <a:pt x="14807" y="9165"/>
                      <a:pt x="14807" y="9165"/>
                    </a:cubicBezTo>
                    <a:cubicBezTo>
                      <a:pt x="14934" y="9056"/>
                      <a:pt x="15060" y="9056"/>
                      <a:pt x="15186" y="9056"/>
                    </a:cubicBezTo>
                    <a:cubicBezTo>
                      <a:pt x="15313" y="9056"/>
                      <a:pt x="15439" y="9056"/>
                      <a:pt x="15565" y="9056"/>
                    </a:cubicBezTo>
                    <a:cubicBezTo>
                      <a:pt x="15565" y="9056"/>
                      <a:pt x="15565" y="9056"/>
                      <a:pt x="15565" y="9056"/>
                    </a:cubicBezTo>
                    <a:cubicBezTo>
                      <a:pt x="15818" y="8510"/>
                      <a:pt x="15818" y="8510"/>
                      <a:pt x="15818" y="8510"/>
                    </a:cubicBezTo>
                    <a:cubicBezTo>
                      <a:pt x="15818" y="8401"/>
                      <a:pt x="15944" y="8401"/>
                      <a:pt x="16070" y="8401"/>
                    </a:cubicBezTo>
                    <a:cubicBezTo>
                      <a:pt x="16702" y="8729"/>
                      <a:pt x="16702" y="8729"/>
                      <a:pt x="16702" y="8729"/>
                    </a:cubicBezTo>
                    <a:cubicBezTo>
                      <a:pt x="16828" y="8729"/>
                      <a:pt x="16955" y="8838"/>
                      <a:pt x="16828" y="8947"/>
                    </a:cubicBezTo>
                    <a:cubicBezTo>
                      <a:pt x="16576" y="9383"/>
                      <a:pt x="16576" y="9383"/>
                      <a:pt x="16576" y="9383"/>
                    </a:cubicBezTo>
                    <a:cubicBezTo>
                      <a:pt x="16828" y="9492"/>
                      <a:pt x="16955" y="9710"/>
                      <a:pt x="17081" y="9820"/>
                    </a:cubicBezTo>
                    <a:cubicBezTo>
                      <a:pt x="17081" y="9820"/>
                      <a:pt x="17081" y="9820"/>
                      <a:pt x="17081" y="9820"/>
                    </a:cubicBezTo>
                    <a:cubicBezTo>
                      <a:pt x="17713" y="9820"/>
                      <a:pt x="17713" y="9820"/>
                      <a:pt x="17713" y="9820"/>
                    </a:cubicBezTo>
                    <a:cubicBezTo>
                      <a:pt x="17839" y="9820"/>
                      <a:pt x="17965" y="9820"/>
                      <a:pt x="17965" y="9929"/>
                    </a:cubicBezTo>
                    <a:cubicBezTo>
                      <a:pt x="18091" y="10583"/>
                      <a:pt x="18091" y="10583"/>
                      <a:pt x="18091" y="10583"/>
                    </a:cubicBezTo>
                    <a:cubicBezTo>
                      <a:pt x="18091" y="10692"/>
                      <a:pt x="17965" y="10801"/>
                      <a:pt x="17839" y="10801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" name="Freeform 64">
                <a:extLst>
                  <a:ext uri="{FF2B5EF4-FFF2-40B4-BE49-F238E27FC236}">
                    <a16:creationId xmlns="" xmlns:a16="http://schemas.microsoft.com/office/drawing/2014/main" id="{C379852C-2CEC-4836-91A6-64EA163D8E60}"/>
                  </a:ext>
                </a:extLst>
              </p:cNvPr>
              <p:cNvSpPr/>
              <p:nvPr/>
            </p:nvSpPr>
            <p:spPr>
              <a:xfrm>
                <a:off x="11029333" y="2595569"/>
                <a:ext cx="61404" cy="59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39" h="19278" extrusionOk="0">
                    <a:moveTo>
                      <a:pt x="0" y="10359"/>
                    </a:moveTo>
                    <a:cubicBezTo>
                      <a:pt x="0" y="6039"/>
                      <a:pt x="4320" y="279"/>
                      <a:pt x="8640" y="279"/>
                    </a:cubicBezTo>
                    <a:cubicBezTo>
                      <a:pt x="14400" y="-1161"/>
                      <a:pt x="20160" y="3159"/>
                      <a:pt x="20160" y="8919"/>
                    </a:cubicBezTo>
                    <a:cubicBezTo>
                      <a:pt x="21600" y="13239"/>
                      <a:pt x="17280" y="18999"/>
                      <a:pt x="11520" y="18999"/>
                    </a:cubicBezTo>
                    <a:cubicBezTo>
                      <a:pt x="5760" y="20439"/>
                      <a:pt x="1440" y="16119"/>
                      <a:pt x="0" y="1035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" name="Freeform 65">
                <a:extLst>
                  <a:ext uri="{FF2B5EF4-FFF2-40B4-BE49-F238E27FC236}">
                    <a16:creationId xmlns="" xmlns:a16="http://schemas.microsoft.com/office/drawing/2014/main" id="{A9545FD8-CA33-49B1-823A-EC379E6C79DE}"/>
                  </a:ext>
                </a:extLst>
              </p:cNvPr>
              <p:cNvSpPr/>
              <p:nvPr/>
            </p:nvSpPr>
            <p:spPr>
              <a:xfrm>
                <a:off x="10733966" y="2312258"/>
                <a:ext cx="246141" cy="2439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04" y="0"/>
                    </a:moveTo>
                    <a:cubicBezTo>
                      <a:pt x="4713" y="0"/>
                      <a:pt x="0" y="5105"/>
                      <a:pt x="0" y="10996"/>
                    </a:cubicBezTo>
                    <a:cubicBezTo>
                      <a:pt x="0" y="16887"/>
                      <a:pt x="4713" y="21600"/>
                      <a:pt x="10604" y="21600"/>
                    </a:cubicBezTo>
                    <a:cubicBezTo>
                      <a:pt x="16495" y="21600"/>
                      <a:pt x="21600" y="16887"/>
                      <a:pt x="21600" y="10996"/>
                    </a:cubicBezTo>
                    <a:cubicBezTo>
                      <a:pt x="21600" y="5105"/>
                      <a:pt x="16495" y="0"/>
                      <a:pt x="10604" y="0"/>
                    </a:cubicBezTo>
                    <a:close/>
                    <a:moveTo>
                      <a:pt x="10604" y="15709"/>
                    </a:moveTo>
                    <a:cubicBezTo>
                      <a:pt x="7855" y="15709"/>
                      <a:pt x="5891" y="13745"/>
                      <a:pt x="5891" y="10996"/>
                    </a:cubicBezTo>
                    <a:cubicBezTo>
                      <a:pt x="5891" y="8247"/>
                      <a:pt x="7855" y="5891"/>
                      <a:pt x="10604" y="5891"/>
                    </a:cubicBezTo>
                    <a:cubicBezTo>
                      <a:pt x="13353" y="5891"/>
                      <a:pt x="15709" y="8247"/>
                      <a:pt x="15709" y="10996"/>
                    </a:cubicBezTo>
                    <a:cubicBezTo>
                      <a:pt x="15709" y="13745"/>
                      <a:pt x="13353" y="15709"/>
                      <a:pt x="10604" y="1570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3F0FEF61-EBBC-480D-AEE6-1419A3D35B8D}"/>
              </a:ext>
            </a:extLst>
          </p:cNvPr>
          <p:cNvGrpSpPr/>
          <p:nvPr/>
        </p:nvGrpSpPr>
        <p:grpSpPr>
          <a:xfrm>
            <a:off x="8483956" y="1995088"/>
            <a:ext cx="2559433" cy="2302508"/>
            <a:chOff x="8483956" y="1995088"/>
            <a:chExt cx="2559433" cy="2302508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20E02CA1-C172-4A8C-87E9-66F548A8E9AD}"/>
                </a:ext>
              </a:extLst>
            </p:cNvPr>
            <p:cNvGrpSpPr/>
            <p:nvPr/>
          </p:nvGrpSpPr>
          <p:grpSpPr>
            <a:xfrm>
              <a:off x="8483956" y="1995088"/>
              <a:ext cx="2559433" cy="2302508"/>
              <a:chOff x="1625858" y="2090338"/>
              <a:chExt cx="2559433" cy="2302508"/>
            </a:xfrm>
          </p:grpSpPr>
          <p:sp>
            <p:nvSpPr>
              <p:cNvPr id="23" name="椭圆 15">
                <a:extLst>
                  <a:ext uri="{FF2B5EF4-FFF2-40B4-BE49-F238E27FC236}">
                    <a16:creationId xmlns="" xmlns:a16="http://schemas.microsoft.com/office/drawing/2014/main" id="{EA90BB55-7E1A-4659-986B-70A1705E1BC6}"/>
                  </a:ext>
                </a:extLst>
              </p:cNvPr>
              <p:cNvSpPr/>
              <p:nvPr/>
            </p:nvSpPr>
            <p:spPr>
              <a:xfrm rot="16894947">
                <a:off x="1754321" y="1961875"/>
                <a:ext cx="2302508" cy="2559433"/>
              </a:xfrm>
              <a:custGeom>
                <a:avLst/>
                <a:gdLst>
                  <a:gd name="connsiteX0" fmla="*/ 0 w 1504950"/>
                  <a:gd name="connsiteY0" fmla="*/ 752475 h 1504950"/>
                  <a:gd name="connsiteX1" fmla="*/ 752475 w 1504950"/>
                  <a:gd name="connsiteY1" fmla="*/ 0 h 1504950"/>
                  <a:gd name="connsiteX2" fmla="*/ 1504950 w 1504950"/>
                  <a:gd name="connsiteY2" fmla="*/ 752475 h 1504950"/>
                  <a:gd name="connsiteX3" fmla="*/ 752475 w 1504950"/>
                  <a:gd name="connsiteY3" fmla="*/ 1504950 h 1504950"/>
                  <a:gd name="connsiteX4" fmla="*/ 0 w 1504950"/>
                  <a:gd name="connsiteY4" fmla="*/ 752475 h 1504950"/>
                  <a:gd name="connsiteX0" fmla="*/ 191 w 1505141"/>
                  <a:gd name="connsiteY0" fmla="*/ 542925 h 1295400"/>
                  <a:gd name="connsiteX1" fmla="*/ 809816 w 1505141"/>
                  <a:gd name="connsiteY1" fmla="*/ 0 h 1295400"/>
                  <a:gd name="connsiteX2" fmla="*/ 1505141 w 1505141"/>
                  <a:gd name="connsiteY2" fmla="*/ 542925 h 1295400"/>
                  <a:gd name="connsiteX3" fmla="*/ 752666 w 1505141"/>
                  <a:gd name="connsiteY3" fmla="*/ 1295400 h 1295400"/>
                  <a:gd name="connsiteX4" fmla="*/ 191 w 1505141"/>
                  <a:gd name="connsiteY4" fmla="*/ 542925 h 1295400"/>
                  <a:gd name="connsiteX0" fmla="*/ 191 w 1505141"/>
                  <a:gd name="connsiteY0" fmla="*/ 558667 h 1311142"/>
                  <a:gd name="connsiteX1" fmla="*/ 809816 w 1505141"/>
                  <a:gd name="connsiteY1" fmla="*/ 15742 h 1311142"/>
                  <a:gd name="connsiteX2" fmla="*/ 1505141 w 1505141"/>
                  <a:gd name="connsiteY2" fmla="*/ 558667 h 1311142"/>
                  <a:gd name="connsiteX3" fmla="*/ 752666 w 1505141"/>
                  <a:gd name="connsiteY3" fmla="*/ 1311142 h 1311142"/>
                  <a:gd name="connsiteX4" fmla="*/ 191 w 1505141"/>
                  <a:gd name="connsiteY4" fmla="*/ 558667 h 1311142"/>
                  <a:gd name="connsiteX0" fmla="*/ 191 w 1505141"/>
                  <a:gd name="connsiteY0" fmla="*/ 558667 h 1673092"/>
                  <a:gd name="connsiteX1" fmla="*/ 809816 w 1505141"/>
                  <a:gd name="connsiteY1" fmla="*/ 15742 h 1673092"/>
                  <a:gd name="connsiteX2" fmla="*/ 1505141 w 1505141"/>
                  <a:gd name="connsiteY2" fmla="*/ 558667 h 1673092"/>
                  <a:gd name="connsiteX3" fmla="*/ 752666 w 1505141"/>
                  <a:gd name="connsiteY3" fmla="*/ 1673092 h 1673092"/>
                  <a:gd name="connsiteX4" fmla="*/ 191 w 1505141"/>
                  <a:gd name="connsiteY4" fmla="*/ 558667 h 1673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5141" h="1673092">
                    <a:moveTo>
                      <a:pt x="191" y="558667"/>
                    </a:moveTo>
                    <a:cubicBezTo>
                      <a:pt x="9716" y="282442"/>
                      <a:pt x="146586" y="91942"/>
                      <a:pt x="809816" y="15742"/>
                    </a:cubicBezTo>
                    <a:cubicBezTo>
                      <a:pt x="1473046" y="-60458"/>
                      <a:pt x="1505141" y="143087"/>
                      <a:pt x="1505141" y="558667"/>
                    </a:cubicBezTo>
                    <a:cubicBezTo>
                      <a:pt x="1505141" y="974247"/>
                      <a:pt x="1168246" y="1673092"/>
                      <a:pt x="752666" y="1673092"/>
                    </a:cubicBezTo>
                    <a:cubicBezTo>
                      <a:pt x="337086" y="1673092"/>
                      <a:pt x="-9334" y="834892"/>
                      <a:pt x="191" y="558667"/>
                    </a:cubicBezTo>
                    <a:close/>
                  </a:path>
                </a:pathLst>
              </a:custGeom>
              <a:gradFill>
                <a:gsLst>
                  <a:gs pos="0">
                    <a:srgbClr val="2B2A52">
                      <a:alpha val="95000"/>
                    </a:srgbClr>
                  </a:gs>
                  <a:gs pos="100000">
                    <a:srgbClr val="76384F">
                      <a:alpha val="85000"/>
                    </a:srgbClr>
                  </a:gs>
                </a:gsLst>
                <a:lin ang="0" scaled="1"/>
              </a:gradFill>
              <a:ln>
                <a:noFill/>
              </a:ln>
              <a:effectLst>
                <a:outerShdw blurRad="254000" dist="635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15">
                <a:extLst>
                  <a:ext uri="{FF2B5EF4-FFF2-40B4-BE49-F238E27FC236}">
                    <a16:creationId xmlns="" xmlns:a16="http://schemas.microsoft.com/office/drawing/2014/main" id="{7AF791E9-89B4-45A5-A6AF-60F0C7BD55F8}"/>
                  </a:ext>
                </a:extLst>
              </p:cNvPr>
              <p:cNvSpPr/>
              <p:nvPr/>
            </p:nvSpPr>
            <p:spPr>
              <a:xfrm rot="16894947">
                <a:off x="1965439" y="2381453"/>
                <a:ext cx="1649571" cy="1720274"/>
              </a:xfrm>
              <a:custGeom>
                <a:avLst/>
                <a:gdLst>
                  <a:gd name="connsiteX0" fmla="*/ 0 w 1504950"/>
                  <a:gd name="connsiteY0" fmla="*/ 752475 h 1504950"/>
                  <a:gd name="connsiteX1" fmla="*/ 752475 w 1504950"/>
                  <a:gd name="connsiteY1" fmla="*/ 0 h 1504950"/>
                  <a:gd name="connsiteX2" fmla="*/ 1504950 w 1504950"/>
                  <a:gd name="connsiteY2" fmla="*/ 752475 h 1504950"/>
                  <a:gd name="connsiteX3" fmla="*/ 752475 w 1504950"/>
                  <a:gd name="connsiteY3" fmla="*/ 1504950 h 1504950"/>
                  <a:gd name="connsiteX4" fmla="*/ 0 w 1504950"/>
                  <a:gd name="connsiteY4" fmla="*/ 752475 h 1504950"/>
                  <a:gd name="connsiteX0" fmla="*/ 191 w 1505141"/>
                  <a:gd name="connsiteY0" fmla="*/ 542925 h 1295400"/>
                  <a:gd name="connsiteX1" fmla="*/ 809816 w 1505141"/>
                  <a:gd name="connsiteY1" fmla="*/ 0 h 1295400"/>
                  <a:gd name="connsiteX2" fmla="*/ 1505141 w 1505141"/>
                  <a:gd name="connsiteY2" fmla="*/ 542925 h 1295400"/>
                  <a:gd name="connsiteX3" fmla="*/ 752666 w 1505141"/>
                  <a:gd name="connsiteY3" fmla="*/ 1295400 h 1295400"/>
                  <a:gd name="connsiteX4" fmla="*/ 191 w 1505141"/>
                  <a:gd name="connsiteY4" fmla="*/ 542925 h 1295400"/>
                  <a:gd name="connsiteX0" fmla="*/ 191 w 1505141"/>
                  <a:gd name="connsiteY0" fmla="*/ 558667 h 1311142"/>
                  <a:gd name="connsiteX1" fmla="*/ 809816 w 1505141"/>
                  <a:gd name="connsiteY1" fmla="*/ 15742 h 1311142"/>
                  <a:gd name="connsiteX2" fmla="*/ 1505141 w 1505141"/>
                  <a:gd name="connsiteY2" fmla="*/ 558667 h 1311142"/>
                  <a:gd name="connsiteX3" fmla="*/ 752666 w 1505141"/>
                  <a:gd name="connsiteY3" fmla="*/ 1311142 h 1311142"/>
                  <a:gd name="connsiteX4" fmla="*/ 191 w 1505141"/>
                  <a:gd name="connsiteY4" fmla="*/ 558667 h 1311142"/>
                  <a:gd name="connsiteX0" fmla="*/ 191 w 1505141"/>
                  <a:gd name="connsiteY0" fmla="*/ 558667 h 1673092"/>
                  <a:gd name="connsiteX1" fmla="*/ 809816 w 1505141"/>
                  <a:gd name="connsiteY1" fmla="*/ 15742 h 1673092"/>
                  <a:gd name="connsiteX2" fmla="*/ 1505141 w 1505141"/>
                  <a:gd name="connsiteY2" fmla="*/ 558667 h 1673092"/>
                  <a:gd name="connsiteX3" fmla="*/ 752666 w 1505141"/>
                  <a:gd name="connsiteY3" fmla="*/ 1673092 h 1673092"/>
                  <a:gd name="connsiteX4" fmla="*/ 191 w 1505141"/>
                  <a:gd name="connsiteY4" fmla="*/ 558667 h 1673092"/>
                  <a:gd name="connsiteX0" fmla="*/ 191 w 1505141"/>
                  <a:gd name="connsiteY0" fmla="*/ 648877 h 1763302"/>
                  <a:gd name="connsiteX1" fmla="*/ 809816 w 1505141"/>
                  <a:gd name="connsiteY1" fmla="*/ 105952 h 1763302"/>
                  <a:gd name="connsiteX2" fmla="*/ 1505141 w 1505141"/>
                  <a:gd name="connsiteY2" fmla="*/ 648877 h 1763302"/>
                  <a:gd name="connsiteX3" fmla="*/ 752666 w 1505141"/>
                  <a:gd name="connsiteY3" fmla="*/ 1763302 h 1763302"/>
                  <a:gd name="connsiteX4" fmla="*/ 191 w 1505141"/>
                  <a:gd name="connsiteY4" fmla="*/ 648877 h 1763302"/>
                  <a:gd name="connsiteX0" fmla="*/ 191 w 1505141"/>
                  <a:gd name="connsiteY0" fmla="*/ 834669 h 1949094"/>
                  <a:gd name="connsiteX1" fmla="*/ 809816 w 1505141"/>
                  <a:gd name="connsiteY1" fmla="*/ 291744 h 1949094"/>
                  <a:gd name="connsiteX2" fmla="*/ 1505141 w 1505141"/>
                  <a:gd name="connsiteY2" fmla="*/ 834669 h 1949094"/>
                  <a:gd name="connsiteX3" fmla="*/ 752666 w 1505141"/>
                  <a:gd name="connsiteY3" fmla="*/ 1949094 h 1949094"/>
                  <a:gd name="connsiteX4" fmla="*/ 191 w 1505141"/>
                  <a:gd name="connsiteY4" fmla="*/ 834669 h 1949094"/>
                  <a:gd name="connsiteX0" fmla="*/ 11473 w 1516423"/>
                  <a:gd name="connsiteY0" fmla="*/ 834669 h 1949094"/>
                  <a:gd name="connsiteX1" fmla="*/ 821098 w 1516423"/>
                  <a:gd name="connsiteY1" fmla="*/ 291744 h 1949094"/>
                  <a:gd name="connsiteX2" fmla="*/ 1516423 w 1516423"/>
                  <a:gd name="connsiteY2" fmla="*/ 834669 h 1949094"/>
                  <a:gd name="connsiteX3" fmla="*/ 763948 w 1516423"/>
                  <a:gd name="connsiteY3" fmla="*/ 1949094 h 1949094"/>
                  <a:gd name="connsiteX4" fmla="*/ 11473 w 1516423"/>
                  <a:gd name="connsiteY4" fmla="*/ 834669 h 1949094"/>
                  <a:gd name="connsiteX0" fmla="*/ 2500 w 1507450"/>
                  <a:gd name="connsiteY0" fmla="*/ 834669 h 1949094"/>
                  <a:gd name="connsiteX1" fmla="*/ 812125 w 1507450"/>
                  <a:gd name="connsiteY1" fmla="*/ 291744 h 1949094"/>
                  <a:gd name="connsiteX2" fmla="*/ 1507450 w 1507450"/>
                  <a:gd name="connsiteY2" fmla="*/ 834669 h 1949094"/>
                  <a:gd name="connsiteX3" fmla="*/ 754975 w 1507450"/>
                  <a:gd name="connsiteY3" fmla="*/ 1949094 h 1949094"/>
                  <a:gd name="connsiteX4" fmla="*/ 2500 w 1507450"/>
                  <a:gd name="connsiteY4" fmla="*/ 834669 h 1949094"/>
                  <a:gd name="connsiteX0" fmla="*/ 66074 w 818549"/>
                  <a:gd name="connsiteY0" fmla="*/ 1712113 h 1719273"/>
                  <a:gd name="connsiteX1" fmla="*/ 123224 w 818549"/>
                  <a:gd name="connsiteY1" fmla="*/ 54763 h 1719273"/>
                  <a:gd name="connsiteX2" fmla="*/ 818549 w 818549"/>
                  <a:gd name="connsiteY2" fmla="*/ 597688 h 1719273"/>
                  <a:gd name="connsiteX3" fmla="*/ 66074 w 818549"/>
                  <a:gd name="connsiteY3" fmla="*/ 1712113 h 1719273"/>
                  <a:gd name="connsiteX0" fmla="*/ 49255 w 873332"/>
                  <a:gd name="connsiteY0" fmla="*/ 1538452 h 1547271"/>
                  <a:gd name="connsiteX1" fmla="*/ 178007 w 873332"/>
                  <a:gd name="connsiteY1" fmla="*/ 44391 h 1547271"/>
                  <a:gd name="connsiteX2" fmla="*/ 873332 w 873332"/>
                  <a:gd name="connsiteY2" fmla="*/ 587316 h 1547271"/>
                  <a:gd name="connsiteX3" fmla="*/ 49255 w 873332"/>
                  <a:gd name="connsiteY3" fmla="*/ 1538452 h 1547271"/>
                  <a:gd name="connsiteX0" fmla="*/ 257862 w 1081939"/>
                  <a:gd name="connsiteY0" fmla="*/ 1538452 h 1636076"/>
                  <a:gd name="connsiteX1" fmla="*/ 386614 w 1081939"/>
                  <a:gd name="connsiteY1" fmla="*/ 44391 h 1636076"/>
                  <a:gd name="connsiteX2" fmla="*/ 1081939 w 1081939"/>
                  <a:gd name="connsiteY2" fmla="*/ 587316 h 1636076"/>
                  <a:gd name="connsiteX3" fmla="*/ 257862 w 1081939"/>
                  <a:gd name="connsiteY3" fmla="*/ 1538452 h 1636076"/>
                  <a:gd name="connsiteX0" fmla="*/ 212147 w 1036224"/>
                  <a:gd name="connsiteY0" fmla="*/ 1442769 h 1448679"/>
                  <a:gd name="connsiteX1" fmla="*/ 58116 w 1036224"/>
                  <a:gd name="connsiteY1" fmla="*/ 57512 h 1448679"/>
                  <a:gd name="connsiteX2" fmla="*/ 1036224 w 1036224"/>
                  <a:gd name="connsiteY2" fmla="*/ 491633 h 1448679"/>
                  <a:gd name="connsiteX3" fmla="*/ 212147 w 1036224"/>
                  <a:gd name="connsiteY3" fmla="*/ 1442769 h 1448679"/>
                  <a:gd name="connsiteX0" fmla="*/ 274903 w 1016991"/>
                  <a:gd name="connsiteY0" fmla="*/ 1207356 h 1216112"/>
                  <a:gd name="connsiteX1" fmla="*/ 38883 w 1016991"/>
                  <a:gd name="connsiteY1" fmla="*/ 42292 h 1216112"/>
                  <a:gd name="connsiteX2" fmla="*/ 1016991 w 1016991"/>
                  <a:gd name="connsiteY2" fmla="*/ 476413 h 1216112"/>
                  <a:gd name="connsiteX3" fmla="*/ 274903 w 1016991"/>
                  <a:gd name="connsiteY3" fmla="*/ 1207356 h 1216112"/>
                  <a:gd name="connsiteX0" fmla="*/ 451151 w 1193262"/>
                  <a:gd name="connsiteY0" fmla="*/ 1207356 h 1289302"/>
                  <a:gd name="connsiteX1" fmla="*/ 215131 w 1193262"/>
                  <a:gd name="connsiteY1" fmla="*/ 42292 h 1289302"/>
                  <a:gd name="connsiteX2" fmla="*/ 1193239 w 1193262"/>
                  <a:gd name="connsiteY2" fmla="*/ 476413 h 1289302"/>
                  <a:gd name="connsiteX3" fmla="*/ 451151 w 1193262"/>
                  <a:gd name="connsiteY3" fmla="*/ 1207356 h 1289302"/>
                  <a:gd name="connsiteX0" fmla="*/ 539077 w 1281188"/>
                  <a:gd name="connsiteY0" fmla="*/ 1254154 h 1336100"/>
                  <a:gd name="connsiteX1" fmla="*/ 303057 w 1281188"/>
                  <a:gd name="connsiteY1" fmla="*/ 89090 h 1336100"/>
                  <a:gd name="connsiteX2" fmla="*/ 1281165 w 1281188"/>
                  <a:gd name="connsiteY2" fmla="*/ 523211 h 1336100"/>
                  <a:gd name="connsiteX3" fmla="*/ 539077 w 1281188"/>
                  <a:gd name="connsiteY3" fmla="*/ 1254154 h 1336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1188" h="1336100">
                    <a:moveTo>
                      <a:pt x="539077" y="1254154"/>
                    </a:moveTo>
                    <a:cubicBezTo>
                      <a:pt x="-218518" y="947732"/>
                      <a:pt x="-60817" y="322016"/>
                      <a:pt x="303057" y="89090"/>
                    </a:cubicBezTo>
                    <a:cubicBezTo>
                      <a:pt x="666931" y="-143836"/>
                      <a:pt x="1281165" y="107631"/>
                      <a:pt x="1281165" y="523211"/>
                    </a:cubicBezTo>
                    <a:cubicBezTo>
                      <a:pt x="1281165" y="938791"/>
                      <a:pt x="1296672" y="1560576"/>
                      <a:pt x="539077" y="12541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54000" dist="635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E3CE674B-7145-4124-B5BE-B0CE552CD4E6}"/>
                </a:ext>
              </a:extLst>
            </p:cNvPr>
            <p:cNvGrpSpPr/>
            <p:nvPr/>
          </p:nvGrpSpPr>
          <p:grpSpPr>
            <a:xfrm>
              <a:off x="9116607" y="2774895"/>
              <a:ext cx="942042" cy="742894"/>
              <a:chOff x="17905566" y="6543613"/>
              <a:chExt cx="942042" cy="742894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41" name="Oval 150">
                <a:extLst>
                  <a:ext uri="{FF2B5EF4-FFF2-40B4-BE49-F238E27FC236}">
                    <a16:creationId xmlns="" xmlns:a16="http://schemas.microsoft.com/office/drawing/2014/main" id="{D7703030-CE72-48DC-BEB4-16884AFB6B38}"/>
                  </a:ext>
                </a:extLst>
              </p:cNvPr>
              <p:cNvSpPr/>
              <p:nvPr/>
            </p:nvSpPr>
            <p:spPr>
              <a:xfrm>
                <a:off x="18301627" y="6624168"/>
                <a:ext cx="152159" cy="185722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2" name="Freeform 151">
                <a:extLst>
                  <a:ext uri="{FF2B5EF4-FFF2-40B4-BE49-F238E27FC236}">
                    <a16:creationId xmlns="" xmlns:a16="http://schemas.microsoft.com/office/drawing/2014/main" id="{18FF0BB0-E3F8-4055-BEC7-FE98056AECD1}"/>
                  </a:ext>
                </a:extLst>
              </p:cNvPr>
              <p:cNvSpPr/>
              <p:nvPr/>
            </p:nvSpPr>
            <p:spPr>
              <a:xfrm>
                <a:off x="18216596" y="6823316"/>
                <a:ext cx="319982" cy="1946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1400" y="21600"/>
                      <a:pt x="12000" y="21600"/>
                      <a:pt x="12300" y="21600"/>
                    </a:cubicBezTo>
                    <a:cubicBezTo>
                      <a:pt x="15900" y="21109"/>
                      <a:pt x="18900" y="18655"/>
                      <a:pt x="21600" y="15218"/>
                    </a:cubicBezTo>
                    <a:cubicBezTo>
                      <a:pt x="21000" y="5891"/>
                      <a:pt x="21000" y="5891"/>
                      <a:pt x="21000" y="5891"/>
                    </a:cubicBezTo>
                    <a:cubicBezTo>
                      <a:pt x="21000" y="2945"/>
                      <a:pt x="20100" y="1473"/>
                      <a:pt x="18000" y="982"/>
                    </a:cubicBezTo>
                    <a:cubicBezTo>
                      <a:pt x="18000" y="982"/>
                      <a:pt x="15900" y="491"/>
                      <a:pt x="15000" y="491"/>
                    </a:cubicBezTo>
                    <a:cubicBezTo>
                      <a:pt x="15000" y="491"/>
                      <a:pt x="15000" y="491"/>
                      <a:pt x="15000" y="491"/>
                    </a:cubicBezTo>
                    <a:cubicBezTo>
                      <a:pt x="17100" y="3436"/>
                      <a:pt x="17100" y="3436"/>
                      <a:pt x="17100" y="3436"/>
                    </a:cubicBezTo>
                    <a:cubicBezTo>
                      <a:pt x="14700" y="5891"/>
                      <a:pt x="14700" y="5891"/>
                      <a:pt x="14700" y="5891"/>
                    </a:cubicBezTo>
                    <a:cubicBezTo>
                      <a:pt x="15900" y="9327"/>
                      <a:pt x="15900" y="9327"/>
                      <a:pt x="15900" y="9327"/>
                    </a:cubicBezTo>
                    <a:cubicBezTo>
                      <a:pt x="12300" y="21109"/>
                      <a:pt x="12300" y="21109"/>
                      <a:pt x="12300" y="21109"/>
                    </a:cubicBezTo>
                    <a:cubicBezTo>
                      <a:pt x="12000" y="4418"/>
                      <a:pt x="12000" y="4418"/>
                      <a:pt x="12000" y="4418"/>
                    </a:cubicBezTo>
                    <a:cubicBezTo>
                      <a:pt x="12300" y="3436"/>
                      <a:pt x="12300" y="3436"/>
                      <a:pt x="12300" y="3436"/>
                    </a:cubicBezTo>
                    <a:cubicBezTo>
                      <a:pt x="11700" y="0"/>
                      <a:pt x="11700" y="0"/>
                      <a:pt x="11700" y="0"/>
                    </a:cubicBezTo>
                    <a:cubicBezTo>
                      <a:pt x="9600" y="0"/>
                      <a:pt x="9600" y="0"/>
                      <a:pt x="9600" y="0"/>
                    </a:cubicBezTo>
                    <a:cubicBezTo>
                      <a:pt x="9000" y="3436"/>
                      <a:pt x="9000" y="3436"/>
                      <a:pt x="9000" y="3436"/>
                    </a:cubicBezTo>
                    <a:cubicBezTo>
                      <a:pt x="9600" y="4418"/>
                      <a:pt x="9600" y="4418"/>
                      <a:pt x="9600" y="4418"/>
                    </a:cubicBezTo>
                    <a:cubicBezTo>
                      <a:pt x="9000" y="21109"/>
                      <a:pt x="9000" y="21109"/>
                      <a:pt x="9000" y="21109"/>
                    </a:cubicBezTo>
                    <a:cubicBezTo>
                      <a:pt x="5700" y="9327"/>
                      <a:pt x="5700" y="9327"/>
                      <a:pt x="5700" y="9327"/>
                    </a:cubicBezTo>
                    <a:cubicBezTo>
                      <a:pt x="6900" y="5891"/>
                      <a:pt x="6900" y="5891"/>
                      <a:pt x="6900" y="5891"/>
                    </a:cubicBezTo>
                    <a:cubicBezTo>
                      <a:pt x="4200" y="3436"/>
                      <a:pt x="4200" y="3436"/>
                      <a:pt x="4200" y="3436"/>
                    </a:cubicBezTo>
                    <a:cubicBezTo>
                      <a:pt x="6300" y="491"/>
                      <a:pt x="6300" y="491"/>
                      <a:pt x="6300" y="491"/>
                    </a:cubicBezTo>
                    <a:cubicBezTo>
                      <a:pt x="6300" y="491"/>
                      <a:pt x="6300" y="491"/>
                      <a:pt x="6300" y="491"/>
                    </a:cubicBezTo>
                    <a:cubicBezTo>
                      <a:pt x="5700" y="491"/>
                      <a:pt x="4200" y="982"/>
                      <a:pt x="3600" y="982"/>
                    </a:cubicBezTo>
                    <a:cubicBezTo>
                      <a:pt x="3600" y="982"/>
                      <a:pt x="3600" y="982"/>
                      <a:pt x="3600" y="982"/>
                    </a:cubicBezTo>
                    <a:cubicBezTo>
                      <a:pt x="2100" y="1473"/>
                      <a:pt x="600" y="2945"/>
                      <a:pt x="600" y="5891"/>
                    </a:cubicBezTo>
                    <a:cubicBezTo>
                      <a:pt x="0" y="15709"/>
                      <a:pt x="0" y="15709"/>
                      <a:pt x="0" y="15709"/>
                    </a:cubicBezTo>
                    <a:cubicBezTo>
                      <a:pt x="2700" y="18655"/>
                      <a:pt x="5700" y="21109"/>
                      <a:pt x="9000" y="21600"/>
                    </a:cubicBezTo>
                    <a:cubicBezTo>
                      <a:pt x="9600" y="21600"/>
                      <a:pt x="10200" y="21600"/>
                      <a:pt x="10800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" name="Freeform 152">
                <a:extLst>
                  <a:ext uri="{FF2B5EF4-FFF2-40B4-BE49-F238E27FC236}">
                    <a16:creationId xmlns="" xmlns:a16="http://schemas.microsoft.com/office/drawing/2014/main" id="{EC259008-A951-4741-A44F-676D23528EB3}"/>
                  </a:ext>
                </a:extLst>
              </p:cNvPr>
              <p:cNvSpPr/>
              <p:nvPr/>
            </p:nvSpPr>
            <p:spPr>
              <a:xfrm>
                <a:off x="17905566" y="6742762"/>
                <a:ext cx="223765" cy="147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855"/>
                    </a:moveTo>
                    <a:cubicBezTo>
                      <a:pt x="13824" y="7855"/>
                      <a:pt x="13824" y="7855"/>
                      <a:pt x="13824" y="7855"/>
                    </a:cubicBezTo>
                    <a:cubicBezTo>
                      <a:pt x="12960" y="3273"/>
                      <a:pt x="10368" y="0"/>
                      <a:pt x="7344" y="0"/>
                    </a:cubicBezTo>
                    <a:cubicBezTo>
                      <a:pt x="3024" y="0"/>
                      <a:pt x="0" y="4582"/>
                      <a:pt x="0" y="10473"/>
                    </a:cubicBezTo>
                    <a:cubicBezTo>
                      <a:pt x="0" y="16364"/>
                      <a:pt x="3024" y="21600"/>
                      <a:pt x="7344" y="21600"/>
                    </a:cubicBezTo>
                    <a:cubicBezTo>
                      <a:pt x="10368" y="21600"/>
                      <a:pt x="13392" y="17673"/>
                      <a:pt x="13824" y="13091"/>
                    </a:cubicBezTo>
                    <a:cubicBezTo>
                      <a:pt x="21600" y="13091"/>
                      <a:pt x="21600" y="13091"/>
                      <a:pt x="21600" y="13091"/>
                    </a:cubicBezTo>
                    <a:lnTo>
                      <a:pt x="21600" y="7855"/>
                    </a:lnTo>
                    <a:close/>
                    <a:moveTo>
                      <a:pt x="7344" y="15709"/>
                    </a:moveTo>
                    <a:cubicBezTo>
                      <a:pt x="5184" y="15709"/>
                      <a:pt x="3888" y="13091"/>
                      <a:pt x="3888" y="10473"/>
                    </a:cubicBezTo>
                    <a:cubicBezTo>
                      <a:pt x="3888" y="7855"/>
                      <a:pt x="5184" y="5236"/>
                      <a:pt x="7344" y="5236"/>
                    </a:cubicBezTo>
                    <a:cubicBezTo>
                      <a:pt x="9072" y="5236"/>
                      <a:pt x="10368" y="7855"/>
                      <a:pt x="10368" y="10473"/>
                    </a:cubicBezTo>
                    <a:cubicBezTo>
                      <a:pt x="10368" y="13091"/>
                      <a:pt x="9072" y="15709"/>
                      <a:pt x="7344" y="1570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4" name="Freeform 153">
                <a:extLst>
                  <a:ext uri="{FF2B5EF4-FFF2-40B4-BE49-F238E27FC236}">
                    <a16:creationId xmlns="" xmlns:a16="http://schemas.microsoft.com/office/drawing/2014/main" id="{6047C07E-45FB-48ED-9534-B4EB51848056}"/>
                  </a:ext>
                </a:extLst>
              </p:cNvPr>
              <p:cNvSpPr/>
              <p:nvPr/>
            </p:nvSpPr>
            <p:spPr>
              <a:xfrm>
                <a:off x="17959269" y="6921773"/>
                <a:ext cx="214813" cy="1654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36" h="20220" extrusionOk="0">
                    <a:moveTo>
                      <a:pt x="19008" y="0"/>
                    </a:moveTo>
                    <a:cubicBezTo>
                      <a:pt x="12096" y="4860"/>
                      <a:pt x="12096" y="4860"/>
                      <a:pt x="12096" y="4860"/>
                    </a:cubicBezTo>
                    <a:cubicBezTo>
                      <a:pt x="9936" y="2160"/>
                      <a:pt x="6480" y="1620"/>
                      <a:pt x="3456" y="3240"/>
                    </a:cubicBezTo>
                    <a:cubicBezTo>
                      <a:pt x="0" y="5940"/>
                      <a:pt x="-864" y="11340"/>
                      <a:pt x="864" y="15660"/>
                    </a:cubicBezTo>
                    <a:cubicBezTo>
                      <a:pt x="3024" y="19980"/>
                      <a:pt x="7344" y="21600"/>
                      <a:pt x="10800" y="18900"/>
                    </a:cubicBezTo>
                    <a:cubicBezTo>
                      <a:pt x="13392" y="16740"/>
                      <a:pt x="14688" y="12960"/>
                      <a:pt x="13824" y="8640"/>
                    </a:cubicBezTo>
                    <a:cubicBezTo>
                      <a:pt x="20736" y="3780"/>
                      <a:pt x="20736" y="3780"/>
                      <a:pt x="20736" y="3780"/>
                    </a:cubicBezTo>
                    <a:lnTo>
                      <a:pt x="19008" y="0"/>
                    </a:lnTo>
                    <a:close/>
                    <a:moveTo>
                      <a:pt x="8640" y="14580"/>
                    </a:moveTo>
                    <a:cubicBezTo>
                      <a:pt x="7344" y="16200"/>
                      <a:pt x="5184" y="15120"/>
                      <a:pt x="4320" y="13500"/>
                    </a:cubicBezTo>
                    <a:cubicBezTo>
                      <a:pt x="3456" y="11340"/>
                      <a:pt x="3888" y="8640"/>
                      <a:pt x="5616" y="7560"/>
                    </a:cubicBezTo>
                    <a:cubicBezTo>
                      <a:pt x="6912" y="6480"/>
                      <a:pt x="9072" y="7020"/>
                      <a:pt x="9936" y="9180"/>
                    </a:cubicBezTo>
                    <a:cubicBezTo>
                      <a:pt x="10800" y="11340"/>
                      <a:pt x="10368" y="13500"/>
                      <a:pt x="8640" y="1458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5" name="Freeform 154">
                <a:extLst>
                  <a:ext uri="{FF2B5EF4-FFF2-40B4-BE49-F238E27FC236}">
                    <a16:creationId xmlns="" xmlns:a16="http://schemas.microsoft.com/office/drawing/2014/main" id="{AE0C4E1F-75BC-48D5-8342-FE7587E5B1F6}"/>
                  </a:ext>
                </a:extLst>
              </p:cNvPr>
              <p:cNvSpPr/>
              <p:nvPr/>
            </p:nvSpPr>
            <p:spPr>
              <a:xfrm>
                <a:off x="18104821" y="7017991"/>
                <a:ext cx="165479" cy="214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20" h="20736" extrusionOk="0">
                    <a:moveTo>
                      <a:pt x="15900" y="0"/>
                    </a:moveTo>
                    <a:cubicBezTo>
                      <a:pt x="11040" y="6912"/>
                      <a:pt x="11040" y="6912"/>
                      <a:pt x="11040" y="6912"/>
                    </a:cubicBezTo>
                    <a:cubicBezTo>
                      <a:pt x="7260" y="6048"/>
                      <a:pt x="3480" y="7344"/>
                      <a:pt x="1320" y="9936"/>
                    </a:cubicBezTo>
                    <a:cubicBezTo>
                      <a:pt x="-1380" y="13392"/>
                      <a:pt x="240" y="17712"/>
                      <a:pt x="4560" y="19872"/>
                    </a:cubicBezTo>
                    <a:cubicBezTo>
                      <a:pt x="8880" y="21600"/>
                      <a:pt x="14280" y="20736"/>
                      <a:pt x="16440" y="17280"/>
                    </a:cubicBezTo>
                    <a:cubicBezTo>
                      <a:pt x="18600" y="14256"/>
                      <a:pt x="18060" y="10800"/>
                      <a:pt x="15360" y="8640"/>
                    </a:cubicBezTo>
                    <a:cubicBezTo>
                      <a:pt x="20220" y="1728"/>
                      <a:pt x="20220" y="1728"/>
                      <a:pt x="20220" y="1728"/>
                    </a:cubicBezTo>
                    <a:lnTo>
                      <a:pt x="15900" y="0"/>
                    </a:lnTo>
                    <a:close/>
                    <a:moveTo>
                      <a:pt x="12660" y="15120"/>
                    </a:moveTo>
                    <a:cubicBezTo>
                      <a:pt x="11580" y="16848"/>
                      <a:pt x="8880" y="17280"/>
                      <a:pt x="6720" y="16416"/>
                    </a:cubicBezTo>
                    <a:cubicBezTo>
                      <a:pt x="5100" y="15552"/>
                      <a:pt x="4020" y="13392"/>
                      <a:pt x="5100" y="12096"/>
                    </a:cubicBezTo>
                    <a:cubicBezTo>
                      <a:pt x="6720" y="10368"/>
                      <a:pt x="8880" y="9936"/>
                      <a:pt x="11040" y="10800"/>
                    </a:cubicBezTo>
                    <a:cubicBezTo>
                      <a:pt x="13200" y="11664"/>
                      <a:pt x="13740" y="13824"/>
                      <a:pt x="12660" y="1512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6" name="Freeform 155">
                <a:extLst>
                  <a:ext uri="{FF2B5EF4-FFF2-40B4-BE49-F238E27FC236}">
                    <a16:creationId xmlns="" xmlns:a16="http://schemas.microsoft.com/office/drawing/2014/main" id="{A8A59E35-E138-4553-B2FA-E167E9D5726A}"/>
                  </a:ext>
                </a:extLst>
              </p:cNvPr>
              <p:cNvSpPr/>
              <p:nvPr/>
            </p:nvSpPr>
            <p:spPr>
              <a:xfrm>
                <a:off x="18301627" y="7062743"/>
                <a:ext cx="147685" cy="223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55" y="0"/>
                    </a:moveTo>
                    <a:cubicBezTo>
                      <a:pt x="7855" y="7776"/>
                      <a:pt x="7855" y="7776"/>
                      <a:pt x="7855" y="7776"/>
                    </a:cubicBezTo>
                    <a:cubicBezTo>
                      <a:pt x="3273" y="8640"/>
                      <a:pt x="0" y="11232"/>
                      <a:pt x="0" y="14688"/>
                    </a:cubicBezTo>
                    <a:cubicBezTo>
                      <a:pt x="0" y="18576"/>
                      <a:pt x="5236" y="21600"/>
                      <a:pt x="11127" y="21600"/>
                    </a:cubicBezTo>
                    <a:cubicBezTo>
                      <a:pt x="17018" y="21600"/>
                      <a:pt x="21600" y="18576"/>
                      <a:pt x="21600" y="14688"/>
                    </a:cubicBezTo>
                    <a:cubicBezTo>
                      <a:pt x="21600" y="11232"/>
                      <a:pt x="18327" y="8640"/>
                      <a:pt x="13745" y="7776"/>
                    </a:cubicBezTo>
                    <a:cubicBezTo>
                      <a:pt x="13745" y="0"/>
                      <a:pt x="13745" y="0"/>
                      <a:pt x="13745" y="0"/>
                    </a:cubicBezTo>
                    <a:lnTo>
                      <a:pt x="7855" y="0"/>
                    </a:lnTo>
                    <a:close/>
                    <a:moveTo>
                      <a:pt x="16364" y="14688"/>
                    </a:moveTo>
                    <a:cubicBezTo>
                      <a:pt x="16364" y="16416"/>
                      <a:pt x="13745" y="17712"/>
                      <a:pt x="11127" y="17712"/>
                    </a:cubicBezTo>
                    <a:cubicBezTo>
                      <a:pt x="8509" y="17712"/>
                      <a:pt x="5891" y="16416"/>
                      <a:pt x="5891" y="14688"/>
                    </a:cubicBezTo>
                    <a:cubicBezTo>
                      <a:pt x="5891" y="12528"/>
                      <a:pt x="8509" y="11232"/>
                      <a:pt x="11127" y="11232"/>
                    </a:cubicBezTo>
                    <a:cubicBezTo>
                      <a:pt x="13745" y="11232"/>
                      <a:pt x="16364" y="12528"/>
                      <a:pt x="16364" y="1468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7" name="Freeform 156">
                <a:extLst>
                  <a:ext uri="{FF2B5EF4-FFF2-40B4-BE49-F238E27FC236}">
                    <a16:creationId xmlns="" xmlns:a16="http://schemas.microsoft.com/office/drawing/2014/main" id="{296E5E02-7FBF-411B-A518-95F2DF2B908E}"/>
                  </a:ext>
                </a:extLst>
              </p:cNvPr>
              <p:cNvSpPr/>
              <p:nvPr/>
            </p:nvSpPr>
            <p:spPr>
              <a:xfrm>
                <a:off x="18485111" y="7017991"/>
                <a:ext cx="163462" cy="216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2" h="20518" extrusionOk="0">
                    <a:moveTo>
                      <a:pt x="0" y="2118"/>
                    </a:moveTo>
                    <a:cubicBezTo>
                      <a:pt x="4985" y="8471"/>
                      <a:pt x="4985" y="8471"/>
                      <a:pt x="4985" y="8471"/>
                    </a:cubicBezTo>
                    <a:cubicBezTo>
                      <a:pt x="2215" y="10588"/>
                      <a:pt x="1662" y="13976"/>
                      <a:pt x="3323" y="16941"/>
                    </a:cubicBezTo>
                    <a:cubicBezTo>
                      <a:pt x="6092" y="20329"/>
                      <a:pt x="11631" y="21600"/>
                      <a:pt x="16062" y="19482"/>
                    </a:cubicBezTo>
                    <a:cubicBezTo>
                      <a:pt x="20492" y="17365"/>
                      <a:pt x="21600" y="13129"/>
                      <a:pt x="19385" y="9741"/>
                    </a:cubicBezTo>
                    <a:cubicBezTo>
                      <a:pt x="17169" y="7200"/>
                      <a:pt x="12738" y="5929"/>
                      <a:pt x="8862" y="6776"/>
                    </a:cubicBezTo>
                    <a:cubicBezTo>
                      <a:pt x="3877" y="0"/>
                      <a:pt x="3877" y="0"/>
                      <a:pt x="3877" y="0"/>
                    </a:cubicBezTo>
                    <a:lnTo>
                      <a:pt x="0" y="2118"/>
                    </a:lnTo>
                    <a:close/>
                    <a:moveTo>
                      <a:pt x="14954" y="11859"/>
                    </a:moveTo>
                    <a:cubicBezTo>
                      <a:pt x="16062" y="13553"/>
                      <a:pt x="15508" y="15247"/>
                      <a:pt x="13292" y="16094"/>
                    </a:cubicBezTo>
                    <a:cubicBezTo>
                      <a:pt x="11631" y="17365"/>
                      <a:pt x="8862" y="16518"/>
                      <a:pt x="7754" y="15247"/>
                    </a:cubicBezTo>
                    <a:cubicBezTo>
                      <a:pt x="6646" y="13553"/>
                      <a:pt x="7200" y="11435"/>
                      <a:pt x="9415" y="10588"/>
                    </a:cubicBezTo>
                    <a:cubicBezTo>
                      <a:pt x="11077" y="9741"/>
                      <a:pt x="13846" y="10165"/>
                      <a:pt x="14954" y="1185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8" name="Freeform 157">
                <a:extLst>
                  <a:ext uri="{FF2B5EF4-FFF2-40B4-BE49-F238E27FC236}">
                    <a16:creationId xmlns="" xmlns:a16="http://schemas.microsoft.com/office/drawing/2014/main" id="{74EFE272-40E4-423B-B471-DD1CCE27B816}"/>
                  </a:ext>
                </a:extLst>
              </p:cNvPr>
              <p:cNvSpPr/>
              <p:nvPr/>
            </p:nvSpPr>
            <p:spPr>
              <a:xfrm>
                <a:off x="18581330" y="6921773"/>
                <a:ext cx="214813" cy="1654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36" h="20220" extrusionOk="0">
                    <a:moveTo>
                      <a:pt x="0" y="4320"/>
                    </a:moveTo>
                    <a:cubicBezTo>
                      <a:pt x="6480" y="9180"/>
                      <a:pt x="6480" y="9180"/>
                      <a:pt x="6480" y="9180"/>
                    </a:cubicBezTo>
                    <a:cubicBezTo>
                      <a:pt x="6048" y="12960"/>
                      <a:pt x="7344" y="17280"/>
                      <a:pt x="9936" y="18900"/>
                    </a:cubicBezTo>
                    <a:cubicBezTo>
                      <a:pt x="13392" y="21600"/>
                      <a:pt x="17712" y="19980"/>
                      <a:pt x="19872" y="15660"/>
                    </a:cubicBezTo>
                    <a:cubicBezTo>
                      <a:pt x="21600" y="11340"/>
                      <a:pt x="20736" y="5940"/>
                      <a:pt x="17280" y="3780"/>
                    </a:cubicBezTo>
                    <a:cubicBezTo>
                      <a:pt x="14256" y="1620"/>
                      <a:pt x="10800" y="2160"/>
                      <a:pt x="8640" y="4860"/>
                    </a:cubicBezTo>
                    <a:cubicBezTo>
                      <a:pt x="1728" y="0"/>
                      <a:pt x="1728" y="0"/>
                      <a:pt x="1728" y="0"/>
                    </a:cubicBezTo>
                    <a:lnTo>
                      <a:pt x="0" y="4320"/>
                    </a:lnTo>
                    <a:close/>
                    <a:moveTo>
                      <a:pt x="15120" y="7560"/>
                    </a:moveTo>
                    <a:cubicBezTo>
                      <a:pt x="16848" y="8640"/>
                      <a:pt x="17280" y="11340"/>
                      <a:pt x="16416" y="13500"/>
                    </a:cubicBezTo>
                    <a:cubicBezTo>
                      <a:pt x="15552" y="15660"/>
                      <a:pt x="13392" y="16200"/>
                      <a:pt x="11664" y="15120"/>
                    </a:cubicBezTo>
                    <a:cubicBezTo>
                      <a:pt x="10368" y="14040"/>
                      <a:pt x="9936" y="11340"/>
                      <a:pt x="10800" y="9180"/>
                    </a:cubicBezTo>
                    <a:cubicBezTo>
                      <a:pt x="11664" y="7020"/>
                      <a:pt x="13824" y="6480"/>
                      <a:pt x="15120" y="756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9" name="Freeform 158">
                <a:extLst>
                  <a:ext uri="{FF2B5EF4-FFF2-40B4-BE49-F238E27FC236}">
                    <a16:creationId xmlns="" xmlns:a16="http://schemas.microsoft.com/office/drawing/2014/main" id="{3D18C203-C81F-40FE-A094-9C4F3CBFA545}"/>
                  </a:ext>
                </a:extLst>
              </p:cNvPr>
              <p:cNvSpPr/>
              <p:nvPr/>
            </p:nvSpPr>
            <p:spPr>
              <a:xfrm>
                <a:off x="18621606" y="6742762"/>
                <a:ext cx="226002" cy="147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3745"/>
                    </a:moveTo>
                    <a:cubicBezTo>
                      <a:pt x="8047" y="13745"/>
                      <a:pt x="8047" y="13745"/>
                      <a:pt x="8047" y="13745"/>
                    </a:cubicBezTo>
                    <a:cubicBezTo>
                      <a:pt x="8894" y="18327"/>
                      <a:pt x="11435" y="21600"/>
                      <a:pt x="14400" y="21600"/>
                    </a:cubicBezTo>
                    <a:cubicBezTo>
                      <a:pt x="18635" y="21600"/>
                      <a:pt x="21600" y="16364"/>
                      <a:pt x="21600" y="10473"/>
                    </a:cubicBezTo>
                    <a:cubicBezTo>
                      <a:pt x="21600" y="4582"/>
                      <a:pt x="18635" y="0"/>
                      <a:pt x="14400" y="0"/>
                    </a:cubicBezTo>
                    <a:cubicBezTo>
                      <a:pt x="11435" y="0"/>
                      <a:pt x="8471" y="3273"/>
                      <a:pt x="8047" y="7855"/>
                    </a:cubicBezTo>
                    <a:cubicBezTo>
                      <a:pt x="0" y="7855"/>
                      <a:pt x="0" y="7855"/>
                      <a:pt x="0" y="7855"/>
                    </a:cubicBezTo>
                    <a:lnTo>
                      <a:pt x="0" y="13745"/>
                    </a:lnTo>
                    <a:close/>
                    <a:moveTo>
                      <a:pt x="14400" y="5891"/>
                    </a:moveTo>
                    <a:cubicBezTo>
                      <a:pt x="16518" y="5891"/>
                      <a:pt x="17788" y="7855"/>
                      <a:pt x="17788" y="10473"/>
                    </a:cubicBezTo>
                    <a:cubicBezTo>
                      <a:pt x="17788" y="13745"/>
                      <a:pt x="16518" y="15709"/>
                      <a:pt x="14400" y="15709"/>
                    </a:cubicBezTo>
                    <a:cubicBezTo>
                      <a:pt x="12706" y="15709"/>
                      <a:pt x="11435" y="13745"/>
                      <a:pt x="11435" y="10473"/>
                    </a:cubicBezTo>
                    <a:cubicBezTo>
                      <a:pt x="11435" y="7855"/>
                      <a:pt x="12706" y="5891"/>
                      <a:pt x="14400" y="5891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50" name="Freeform 159">
                <a:extLst>
                  <a:ext uri="{FF2B5EF4-FFF2-40B4-BE49-F238E27FC236}">
                    <a16:creationId xmlns="" xmlns:a16="http://schemas.microsoft.com/office/drawing/2014/main" id="{DE1E7844-2FBD-4E5C-8CD1-3761B27E9992}"/>
                  </a:ext>
                </a:extLst>
              </p:cNvPr>
              <p:cNvSpPr/>
              <p:nvPr/>
            </p:nvSpPr>
            <p:spPr>
              <a:xfrm>
                <a:off x="18106953" y="6543613"/>
                <a:ext cx="541507" cy="537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957" y="21600"/>
                      <a:pt x="0" y="16780"/>
                      <a:pt x="0" y="10711"/>
                    </a:cubicBezTo>
                    <a:cubicBezTo>
                      <a:pt x="0" y="4820"/>
                      <a:pt x="4957" y="0"/>
                      <a:pt x="10800" y="0"/>
                    </a:cubicBezTo>
                    <a:cubicBezTo>
                      <a:pt x="16643" y="0"/>
                      <a:pt x="21600" y="4820"/>
                      <a:pt x="21600" y="10711"/>
                    </a:cubicBezTo>
                    <a:cubicBezTo>
                      <a:pt x="21600" y="16780"/>
                      <a:pt x="16643" y="21600"/>
                      <a:pt x="10800" y="21600"/>
                    </a:cubicBezTo>
                    <a:close/>
                    <a:moveTo>
                      <a:pt x="10800" y="1428"/>
                    </a:moveTo>
                    <a:cubicBezTo>
                      <a:pt x="5666" y="1428"/>
                      <a:pt x="1416" y="5534"/>
                      <a:pt x="1416" y="10711"/>
                    </a:cubicBezTo>
                    <a:cubicBezTo>
                      <a:pt x="1416" y="15888"/>
                      <a:pt x="5666" y="20172"/>
                      <a:pt x="10800" y="20172"/>
                    </a:cubicBezTo>
                    <a:cubicBezTo>
                      <a:pt x="15934" y="20172"/>
                      <a:pt x="20184" y="15888"/>
                      <a:pt x="20184" y="10711"/>
                    </a:cubicBezTo>
                    <a:cubicBezTo>
                      <a:pt x="20184" y="5534"/>
                      <a:pt x="15934" y="1428"/>
                      <a:pt x="10800" y="142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5FD79B1C-8523-4639-8636-7B897267F1CE}"/>
              </a:ext>
            </a:extLst>
          </p:cNvPr>
          <p:cNvSpPr/>
          <p:nvPr/>
        </p:nvSpPr>
        <p:spPr>
          <a:xfrm>
            <a:off x="1590690" y="464007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D395DB13-B6CC-43EE-98F5-A284862BEFB5}"/>
              </a:ext>
            </a:extLst>
          </p:cNvPr>
          <p:cNvSpPr/>
          <p:nvPr/>
        </p:nvSpPr>
        <p:spPr>
          <a:xfrm>
            <a:off x="1590690" y="4991588"/>
            <a:ext cx="2031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</a:t>
            </a:r>
            <a:endParaRPr lang="zh-CN" altLang="en-US" sz="1200" dirty="0"/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39177DA7-712F-4B82-B3BA-A9E15316C98E}"/>
              </a:ext>
            </a:extLst>
          </p:cNvPr>
          <p:cNvSpPr/>
          <p:nvPr/>
        </p:nvSpPr>
        <p:spPr>
          <a:xfrm>
            <a:off x="5087227" y="464007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DBEA6EA4-61FD-41CD-8FC1-4EFC758681E3}"/>
              </a:ext>
            </a:extLst>
          </p:cNvPr>
          <p:cNvSpPr/>
          <p:nvPr/>
        </p:nvSpPr>
        <p:spPr>
          <a:xfrm>
            <a:off x="5087227" y="4991588"/>
            <a:ext cx="2031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</a:t>
            </a:r>
            <a:endParaRPr lang="zh-CN" altLang="en-US" sz="1200" dirty="0"/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170DB5BA-A13C-48E2-8111-FFFD28110A07}"/>
              </a:ext>
            </a:extLst>
          </p:cNvPr>
          <p:cNvSpPr/>
          <p:nvPr/>
        </p:nvSpPr>
        <p:spPr>
          <a:xfrm>
            <a:off x="8583764" y="464007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7A127CC4-331C-45EA-ACEF-E5CF70CCCDC8}"/>
              </a:ext>
            </a:extLst>
          </p:cNvPr>
          <p:cNvSpPr/>
          <p:nvPr/>
        </p:nvSpPr>
        <p:spPr>
          <a:xfrm>
            <a:off x="8583764" y="4991588"/>
            <a:ext cx="2031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178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2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7A64620-D73D-4897-BCCC-F35A793F9062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A874482-AB37-4850-B137-EF526D53F633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39D50FA-437F-4727-A8BB-0A0BE0A7C19B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9C285096-5BB1-4888-8295-77FE61655A8F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E5169D4-F813-4CCC-94D2-1D7B5C580F94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069219E6-B3E7-40E7-9C59-A6E06220D558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2EDF601B-E610-46A5-ACB9-F34CF324DCF9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D154D241-7D7B-43E7-9D69-9611EBBFEE88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2E642EC0-615F-4C55-9981-F8DDF8A81648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2599C609-CFD4-42F9-8DFE-ED5EB3D4C793}"/>
              </a:ext>
            </a:extLst>
          </p:cNvPr>
          <p:cNvGrpSpPr/>
          <p:nvPr/>
        </p:nvGrpSpPr>
        <p:grpSpPr>
          <a:xfrm>
            <a:off x="-1" y="5501448"/>
            <a:ext cx="12192001" cy="1356552"/>
            <a:chOff x="584655" y="1618796"/>
            <a:chExt cx="11088000" cy="1233714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B2B0F02C-1FB3-41CD-9400-C44DB5BD1730}"/>
                </a:ext>
              </a:extLst>
            </p:cNvPr>
            <p:cNvSpPr/>
            <p:nvPr/>
          </p:nvSpPr>
          <p:spPr>
            <a:xfrm>
              <a:off x="584655" y="1618796"/>
              <a:ext cx="2772000" cy="1233714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BF2E2A7-E6E8-41DC-BB7E-B5673D50EA02}"/>
                </a:ext>
              </a:extLst>
            </p:cNvPr>
            <p:cNvSpPr/>
            <p:nvPr/>
          </p:nvSpPr>
          <p:spPr>
            <a:xfrm>
              <a:off x="3356655" y="1618796"/>
              <a:ext cx="2772000" cy="1233714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74D8BE06-D4D9-4F1A-BE98-540575347F00}"/>
                </a:ext>
              </a:extLst>
            </p:cNvPr>
            <p:cNvSpPr/>
            <p:nvPr/>
          </p:nvSpPr>
          <p:spPr>
            <a:xfrm>
              <a:off x="6128655" y="1618796"/>
              <a:ext cx="2772000" cy="1233714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B168861C-F93C-45A4-9D32-A59BE7FCE4D2}"/>
                </a:ext>
              </a:extLst>
            </p:cNvPr>
            <p:cNvSpPr/>
            <p:nvPr/>
          </p:nvSpPr>
          <p:spPr>
            <a:xfrm>
              <a:off x="8900655" y="1618796"/>
              <a:ext cx="2772000" cy="1233714"/>
            </a:xfrm>
            <a:prstGeom prst="rect">
              <a:avLst/>
            </a:prstGeom>
            <a:blipFill dpi="0" rotWithShape="1">
              <a:blip r:embed="rId6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CD47C8A-8386-40B9-91AD-EEBD3338A9A3}"/>
              </a:ext>
            </a:extLst>
          </p:cNvPr>
          <p:cNvSpPr/>
          <p:nvPr/>
        </p:nvSpPr>
        <p:spPr>
          <a:xfrm>
            <a:off x="0" y="5501448"/>
            <a:ext cx="12192000" cy="1356552"/>
          </a:xfrm>
          <a:prstGeom prst="rect">
            <a:avLst/>
          </a:prstGeom>
          <a:gradFill>
            <a:gsLst>
              <a:gs pos="0">
                <a:srgbClr val="2B2A52">
                  <a:alpha val="30000"/>
                </a:srgbClr>
              </a:gs>
              <a:gs pos="100000">
                <a:srgbClr val="76384F">
                  <a:alpha val="3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E6163D2D-963B-499C-A67E-A71669B95438}"/>
              </a:ext>
            </a:extLst>
          </p:cNvPr>
          <p:cNvSpPr/>
          <p:nvPr/>
        </p:nvSpPr>
        <p:spPr>
          <a:xfrm>
            <a:off x="994503" y="156191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C481D5B8-5A79-420C-9FFB-7486A6B4AD34}"/>
              </a:ext>
            </a:extLst>
          </p:cNvPr>
          <p:cNvSpPr/>
          <p:nvPr/>
        </p:nvSpPr>
        <p:spPr>
          <a:xfrm>
            <a:off x="994503" y="1928620"/>
            <a:ext cx="102029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/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B134775C-9874-4F11-B2B3-FD6F81EA03A2}"/>
              </a:ext>
            </a:extLst>
          </p:cNvPr>
          <p:cNvSpPr/>
          <p:nvPr/>
        </p:nvSpPr>
        <p:spPr>
          <a:xfrm>
            <a:off x="994503" y="273912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17B0BD04-2CB7-466A-970C-DCA84E3E6104}"/>
              </a:ext>
            </a:extLst>
          </p:cNvPr>
          <p:cNvSpPr/>
          <p:nvPr/>
        </p:nvSpPr>
        <p:spPr>
          <a:xfrm>
            <a:off x="994503" y="3105834"/>
            <a:ext cx="102029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/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38D6D5AA-89C7-4A05-82BF-8B186723E1FB}"/>
              </a:ext>
            </a:extLst>
          </p:cNvPr>
          <p:cNvGrpSpPr/>
          <p:nvPr/>
        </p:nvGrpSpPr>
        <p:grpSpPr>
          <a:xfrm>
            <a:off x="1208825" y="4264321"/>
            <a:ext cx="1735588" cy="1735590"/>
            <a:chOff x="1208825" y="4264321"/>
            <a:chExt cx="1735588" cy="1735590"/>
          </a:xfrm>
        </p:grpSpPr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77835A1F-88CA-4B7F-91B4-C329C22D376E}"/>
                </a:ext>
              </a:extLst>
            </p:cNvPr>
            <p:cNvSpPr/>
            <p:nvPr/>
          </p:nvSpPr>
          <p:spPr>
            <a:xfrm>
              <a:off x="1208825" y="4264321"/>
              <a:ext cx="1735588" cy="1735590"/>
            </a:xfrm>
            <a:prstGeom prst="ellipse">
              <a:avLst/>
            </a:prstGeom>
            <a:solidFill>
              <a:srgbClr val="252E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1CA4D292-0128-4D0F-A0F2-A9532F3AEB90}"/>
                </a:ext>
              </a:extLst>
            </p:cNvPr>
            <p:cNvSpPr/>
            <p:nvPr/>
          </p:nvSpPr>
          <p:spPr>
            <a:xfrm>
              <a:off x="1351701" y="4926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9E3B1458-5D29-46C7-A0CD-A67A838E0C67}"/>
              </a:ext>
            </a:extLst>
          </p:cNvPr>
          <p:cNvGrpSpPr/>
          <p:nvPr/>
        </p:nvGrpSpPr>
        <p:grpSpPr>
          <a:xfrm>
            <a:off x="3902719" y="4264321"/>
            <a:ext cx="1735588" cy="1735590"/>
            <a:chOff x="3902719" y="4264321"/>
            <a:chExt cx="1735588" cy="1735590"/>
          </a:xfrm>
        </p:grpSpPr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BBA37394-BA4F-4DCB-9A08-E9F8E8140146}"/>
                </a:ext>
              </a:extLst>
            </p:cNvPr>
            <p:cNvSpPr/>
            <p:nvPr/>
          </p:nvSpPr>
          <p:spPr>
            <a:xfrm>
              <a:off x="3902719" y="4264321"/>
              <a:ext cx="1735588" cy="1735590"/>
            </a:xfrm>
            <a:prstGeom prst="ellipse">
              <a:avLst/>
            </a:prstGeom>
            <a:solidFill>
              <a:srgbClr val="553E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9EF164D5-81C3-4F65-9116-D1424DE3F4EB}"/>
                </a:ext>
              </a:extLst>
            </p:cNvPr>
            <p:cNvSpPr/>
            <p:nvPr/>
          </p:nvSpPr>
          <p:spPr>
            <a:xfrm>
              <a:off x="4062627" y="4926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AD8830F0-9685-4A0E-B54F-439A30B9FE38}"/>
              </a:ext>
            </a:extLst>
          </p:cNvPr>
          <p:cNvGrpSpPr/>
          <p:nvPr/>
        </p:nvGrpSpPr>
        <p:grpSpPr>
          <a:xfrm>
            <a:off x="6596613" y="4264321"/>
            <a:ext cx="1735588" cy="1735590"/>
            <a:chOff x="6596613" y="4264321"/>
            <a:chExt cx="1735588" cy="1735590"/>
          </a:xfrm>
        </p:grpSpPr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E6301943-ED9A-47C6-8827-9192E68E4D66}"/>
                </a:ext>
              </a:extLst>
            </p:cNvPr>
            <p:cNvSpPr/>
            <p:nvPr/>
          </p:nvSpPr>
          <p:spPr>
            <a:xfrm>
              <a:off x="6596613" y="4264321"/>
              <a:ext cx="1735588" cy="1735590"/>
            </a:xfrm>
            <a:prstGeom prst="ellipse">
              <a:avLst/>
            </a:prstGeom>
            <a:solidFill>
              <a:srgbClr val="8C18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B85E26F8-214E-48E0-B0F8-DC129B428029}"/>
                </a:ext>
              </a:extLst>
            </p:cNvPr>
            <p:cNvSpPr/>
            <p:nvPr/>
          </p:nvSpPr>
          <p:spPr>
            <a:xfrm>
              <a:off x="6761573" y="4926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FC7F62CA-D36B-474D-B303-B32CCDBC9EE6}"/>
              </a:ext>
            </a:extLst>
          </p:cNvPr>
          <p:cNvGrpSpPr/>
          <p:nvPr/>
        </p:nvGrpSpPr>
        <p:grpSpPr>
          <a:xfrm>
            <a:off x="9290507" y="4264321"/>
            <a:ext cx="1735588" cy="1735590"/>
            <a:chOff x="9290507" y="4264321"/>
            <a:chExt cx="1735588" cy="1735590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8295516B-B655-43CD-B133-BD8C5476FDEC}"/>
                </a:ext>
              </a:extLst>
            </p:cNvPr>
            <p:cNvSpPr/>
            <p:nvPr/>
          </p:nvSpPr>
          <p:spPr>
            <a:xfrm>
              <a:off x="9290507" y="4264321"/>
              <a:ext cx="1735588" cy="1735590"/>
            </a:xfrm>
            <a:prstGeom prst="ellipse">
              <a:avLst/>
            </a:prstGeom>
            <a:solidFill>
              <a:srgbClr val="DF47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A01B0A06-994C-4D17-8929-2F9EB10B7355}"/>
                </a:ext>
              </a:extLst>
            </p:cNvPr>
            <p:cNvSpPr/>
            <p:nvPr/>
          </p:nvSpPr>
          <p:spPr>
            <a:xfrm>
              <a:off x="9450415" y="4926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748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8659E1F-80C5-4FA6-AF39-2FD2D59BC25B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96ABE8A1-E405-4CD8-A757-BB4B2A726A86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33E2E30-FF30-4032-8404-462F532FDCBA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A5FDDEB3-047E-4E0D-A490-F44A318F001C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0EE0DE8-8144-482E-8BD2-4AFC276B6EEF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B9815DBB-6C9E-40A0-B01E-4276653759D3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1B4B8BBF-A09A-41C9-8BB7-1480AB895B0A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D6A03930-EBBB-42C2-8205-16077E1E44C4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68566161-69EA-4F90-8C8B-DA12D4796AD2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7FC2C4CD-F760-489E-9B24-414FA5A8A7B7}"/>
              </a:ext>
            </a:extLst>
          </p:cNvPr>
          <p:cNvSpPr/>
          <p:nvPr/>
        </p:nvSpPr>
        <p:spPr>
          <a:xfrm>
            <a:off x="943832" y="1645919"/>
            <a:ext cx="3094768" cy="4180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1A1BB7C1-3259-4BB8-962E-C3958B43BD14}"/>
              </a:ext>
            </a:extLst>
          </p:cNvPr>
          <p:cNvSpPr/>
          <p:nvPr/>
        </p:nvSpPr>
        <p:spPr>
          <a:xfrm>
            <a:off x="4548616" y="1645919"/>
            <a:ext cx="3094768" cy="4180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B687E97B-B413-4F17-A1BA-E6244746ED85}"/>
              </a:ext>
            </a:extLst>
          </p:cNvPr>
          <p:cNvSpPr/>
          <p:nvPr/>
        </p:nvSpPr>
        <p:spPr>
          <a:xfrm>
            <a:off x="8153400" y="1645919"/>
            <a:ext cx="3094768" cy="4180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D4B948FB-94B2-468C-8B92-06997283C933}"/>
              </a:ext>
            </a:extLst>
          </p:cNvPr>
          <p:cNvSpPr/>
          <p:nvPr/>
        </p:nvSpPr>
        <p:spPr>
          <a:xfrm>
            <a:off x="1475554" y="401425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C9CB29F-6BE3-46AB-9DFA-4410DA9E3830}"/>
              </a:ext>
            </a:extLst>
          </p:cNvPr>
          <p:cNvSpPr/>
          <p:nvPr/>
        </p:nvSpPr>
        <p:spPr>
          <a:xfrm>
            <a:off x="1475554" y="4441968"/>
            <a:ext cx="2031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</a:t>
            </a:r>
            <a:endParaRPr lang="zh-CN" altLang="en-US" sz="1200" dirty="0"/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FE5B2A5-E539-414F-A0D5-9FDD427E600A}"/>
              </a:ext>
            </a:extLst>
          </p:cNvPr>
          <p:cNvSpPr/>
          <p:nvPr/>
        </p:nvSpPr>
        <p:spPr>
          <a:xfrm>
            <a:off x="5080337" y="401425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80C29B8-9B3A-48F9-AE59-B16852EE5D7C}"/>
              </a:ext>
            </a:extLst>
          </p:cNvPr>
          <p:cNvSpPr/>
          <p:nvPr/>
        </p:nvSpPr>
        <p:spPr>
          <a:xfrm>
            <a:off x="5080337" y="4441968"/>
            <a:ext cx="2031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</a:t>
            </a:r>
            <a:endParaRPr lang="zh-CN" altLang="en-US" sz="1200" dirty="0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CECF1CFC-3615-4746-8AC5-FFFF629F37F3}"/>
              </a:ext>
            </a:extLst>
          </p:cNvPr>
          <p:cNvSpPr/>
          <p:nvPr/>
        </p:nvSpPr>
        <p:spPr>
          <a:xfrm>
            <a:off x="8685120" y="401425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7949B48-C731-4773-81AF-18EA9EDBE488}"/>
              </a:ext>
            </a:extLst>
          </p:cNvPr>
          <p:cNvSpPr/>
          <p:nvPr/>
        </p:nvSpPr>
        <p:spPr>
          <a:xfrm>
            <a:off x="8685120" y="4441968"/>
            <a:ext cx="2031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</a:t>
            </a:r>
            <a:endParaRPr lang="zh-CN" altLang="en-US" sz="1200" dirty="0"/>
          </a:p>
        </p:txBody>
      </p:sp>
      <p:pic>
        <p:nvPicPr>
          <p:cNvPr id="22" name="图片 21" descr="图片包含 人员, 室内, 男士, 餐桌&#10;&#10;已生成极高可信度的说明">
            <a:extLst>
              <a:ext uri="{FF2B5EF4-FFF2-40B4-BE49-F238E27FC236}">
                <a16:creationId xmlns="" xmlns:a16="http://schemas.microsoft.com/office/drawing/2014/main" id="{13C09DE6-4189-4401-B571-87F2C7EB9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" r="1124"/>
          <a:stretch>
            <a:fillRect/>
          </a:stretch>
        </p:blipFill>
        <p:spPr>
          <a:xfrm>
            <a:off x="8153400" y="1643689"/>
            <a:ext cx="3094768" cy="2110631"/>
          </a:xfrm>
          <a:prstGeom prst="rect">
            <a:avLst/>
          </a:prstGeom>
        </p:spPr>
      </p:pic>
      <p:pic>
        <p:nvPicPr>
          <p:cNvPr id="24" name="图片 23" descr="图片包含 人员, 餐桌, 男士, 室内&#10;&#10;已生成极高可信度的说明">
            <a:extLst>
              <a:ext uri="{FF2B5EF4-FFF2-40B4-BE49-F238E27FC236}">
                <a16:creationId xmlns="" xmlns:a16="http://schemas.microsoft.com/office/drawing/2014/main" id="{A7933DAB-752F-4E84-A7A7-A7416A9729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" r="1124"/>
          <a:stretch>
            <a:fillRect/>
          </a:stretch>
        </p:blipFill>
        <p:spPr>
          <a:xfrm>
            <a:off x="943832" y="1643689"/>
            <a:ext cx="3094768" cy="2110631"/>
          </a:xfrm>
          <a:prstGeom prst="rect">
            <a:avLst/>
          </a:prstGeom>
        </p:spPr>
      </p:pic>
      <p:pic>
        <p:nvPicPr>
          <p:cNvPr id="26" name="图片 25" descr="图片包含 餐桌, 文字&#10;&#10;已生成极高可信度的说明">
            <a:extLst>
              <a:ext uri="{FF2B5EF4-FFF2-40B4-BE49-F238E27FC236}">
                <a16:creationId xmlns="" xmlns:a16="http://schemas.microsoft.com/office/drawing/2014/main" id="{B1F9C30D-C69B-40FC-9607-18BA355076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" r="1086"/>
          <a:stretch>
            <a:fillRect/>
          </a:stretch>
        </p:blipFill>
        <p:spPr>
          <a:xfrm>
            <a:off x="4548615" y="1643689"/>
            <a:ext cx="3094768" cy="211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1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3C9CFA4-F33F-407A-84F7-B1BA00007304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030F01D-EA1F-48DC-9089-CE9BEA195778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1B23B28-3675-4C40-AA4F-A3020A4AB4BD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29D14463-740F-425A-9C16-7F438599EF1D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AA8D0D7-DA53-4FB3-9F7B-ECB7BFDDA837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C87D8D50-CC13-4CCB-89A4-76242473AE31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DFAC94E0-6762-4B33-A877-CAE715930DCF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80574247-6A9B-4862-8FBD-542075A2FCF7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9BD90D8-B148-45F8-8F4A-087B4312B5BE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A63A978-DF28-4B64-9B08-0EC130F69956}"/>
              </a:ext>
            </a:extLst>
          </p:cNvPr>
          <p:cNvGrpSpPr/>
          <p:nvPr/>
        </p:nvGrpSpPr>
        <p:grpSpPr>
          <a:xfrm>
            <a:off x="260591" y="1552500"/>
            <a:ext cx="3291500" cy="4449240"/>
            <a:chOff x="534716" y="1552500"/>
            <a:chExt cx="3291500" cy="4449240"/>
          </a:xfrm>
        </p:grpSpPr>
        <p:sp>
          <p:nvSpPr>
            <p:cNvPr id="21" name="椭圆 15">
              <a:extLst>
                <a:ext uri="{FF2B5EF4-FFF2-40B4-BE49-F238E27FC236}">
                  <a16:creationId xmlns="" xmlns:a16="http://schemas.microsoft.com/office/drawing/2014/main" id="{2D85163D-AD3A-41A5-826B-AF04849EDBA5}"/>
                </a:ext>
              </a:extLst>
            </p:cNvPr>
            <p:cNvSpPr/>
            <p:nvPr/>
          </p:nvSpPr>
          <p:spPr>
            <a:xfrm rot="16894947">
              <a:off x="1680415" y="2432931"/>
              <a:ext cx="1000101" cy="1079693"/>
            </a:xfrm>
            <a:custGeom>
              <a:avLst/>
              <a:gdLst>
                <a:gd name="connsiteX0" fmla="*/ 0 w 1504950"/>
                <a:gd name="connsiteY0" fmla="*/ 752475 h 1504950"/>
                <a:gd name="connsiteX1" fmla="*/ 752475 w 1504950"/>
                <a:gd name="connsiteY1" fmla="*/ 0 h 1504950"/>
                <a:gd name="connsiteX2" fmla="*/ 1504950 w 1504950"/>
                <a:gd name="connsiteY2" fmla="*/ 752475 h 1504950"/>
                <a:gd name="connsiteX3" fmla="*/ 752475 w 1504950"/>
                <a:gd name="connsiteY3" fmla="*/ 1504950 h 1504950"/>
                <a:gd name="connsiteX4" fmla="*/ 0 w 1504950"/>
                <a:gd name="connsiteY4" fmla="*/ 752475 h 1504950"/>
                <a:gd name="connsiteX0" fmla="*/ 191 w 1505141"/>
                <a:gd name="connsiteY0" fmla="*/ 542925 h 1295400"/>
                <a:gd name="connsiteX1" fmla="*/ 809816 w 1505141"/>
                <a:gd name="connsiteY1" fmla="*/ 0 h 1295400"/>
                <a:gd name="connsiteX2" fmla="*/ 1505141 w 1505141"/>
                <a:gd name="connsiteY2" fmla="*/ 542925 h 1295400"/>
                <a:gd name="connsiteX3" fmla="*/ 752666 w 1505141"/>
                <a:gd name="connsiteY3" fmla="*/ 1295400 h 1295400"/>
                <a:gd name="connsiteX4" fmla="*/ 191 w 1505141"/>
                <a:gd name="connsiteY4" fmla="*/ 542925 h 1295400"/>
                <a:gd name="connsiteX0" fmla="*/ 191 w 1505141"/>
                <a:gd name="connsiteY0" fmla="*/ 558667 h 1311142"/>
                <a:gd name="connsiteX1" fmla="*/ 809816 w 1505141"/>
                <a:gd name="connsiteY1" fmla="*/ 15742 h 1311142"/>
                <a:gd name="connsiteX2" fmla="*/ 1505141 w 1505141"/>
                <a:gd name="connsiteY2" fmla="*/ 558667 h 1311142"/>
                <a:gd name="connsiteX3" fmla="*/ 752666 w 1505141"/>
                <a:gd name="connsiteY3" fmla="*/ 1311142 h 1311142"/>
                <a:gd name="connsiteX4" fmla="*/ 191 w 1505141"/>
                <a:gd name="connsiteY4" fmla="*/ 558667 h 1311142"/>
                <a:gd name="connsiteX0" fmla="*/ 191 w 1505141"/>
                <a:gd name="connsiteY0" fmla="*/ 558667 h 1673092"/>
                <a:gd name="connsiteX1" fmla="*/ 809816 w 1505141"/>
                <a:gd name="connsiteY1" fmla="*/ 15742 h 1673092"/>
                <a:gd name="connsiteX2" fmla="*/ 1505141 w 1505141"/>
                <a:gd name="connsiteY2" fmla="*/ 558667 h 1673092"/>
                <a:gd name="connsiteX3" fmla="*/ 752666 w 1505141"/>
                <a:gd name="connsiteY3" fmla="*/ 1673092 h 1673092"/>
                <a:gd name="connsiteX4" fmla="*/ 191 w 1505141"/>
                <a:gd name="connsiteY4" fmla="*/ 558667 h 1673092"/>
                <a:gd name="connsiteX0" fmla="*/ 191 w 1505141"/>
                <a:gd name="connsiteY0" fmla="*/ 648877 h 1763302"/>
                <a:gd name="connsiteX1" fmla="*/ 809816 w 1505141"/>
                <a:gd name="connsiteY1" fmla="*/ 105952 h 1763302"/>
                <a:gd name="connsiteX2" fmla="*/ 1505141 w 1505141"/>
                <a:gd name="connsiteY2" fmla="*/ 648877 h 1763302"/>
                <a:gd name="connsiteX3" fmla="*/ 752666 w 1505141"/>
                <a:gd name="connsiteY3" fmla="*/ 1763302 h 1763302"/>
                <a:gd name="connsiteX4" fmla="*/ 191 w 1505141"/>
                <a:gd name="connsiteY4" fmla="*/ 648877 h 1763302"/>
                <a:gd name="connsiteX0" fmla="*/ 191 w 1505141"/>
                <a:gd name="connsiteY0" fmla="*/ 834669 h 1949094"/>
                <a:gd name="connsiteX1" fmla="*/ 809816 w 1505141"/>
                <a:gd name="connsiteY1" fmla="*/ 291744 h 1949094"/>
                <a:gd name="connsiteX2" fmla="*/ 1505141 w 1505141"/>
                <a:gd name="connsiteY2" fmla="*/ 834669 h 1949094"/>
                <a:gd name="connsiteX3" fmla="*/ 752666 w 1505141"/>
                <a:gd name="connsiteY3" fmla="*/ 1949094 h 1949094"/>
                <a:gd name="connsiteX4" fmla="*/ 191 w 1505141"/>
                <a:gd name="connsiteY4" fmla="*/ 834669 h 1949094"/>
                <a:gd name="connsiteX0" fmla="*/ 11473 w 1516423"/>
                <a:gd name="connsiteY0" fmla="*/ 834669 h 1949094"/>
                <a:gd name="connsiteX1" fmla="*/ 821098 w 1516423"/>
                <a:gd name="connsiteY1" fmla="*/ 291744 h 1949094"/>
                <a:gd name="connsiteX2" fmla="*/ 1516423 w 1516423"/>
                <a:gd name="connsiteY2" fmla="*/ 834669 h 1949094"/>
                <a:gd name="connsiteX3" fmla="*/ 763948 w 1516423"/>
                <a:gd name="connsiteY3" fmla="*/ 1949094 h 1949094"/>
                <a:gd name="connsiteX4" fmla="*/ 11473 w 1516423"/>
                <a:gd name="connsiteY4" fmla="*/ 834669 h 1949094"/>
                <a:gd name="connsiteX0" fmla="*/ 2500 w 1507450"/>
                <a:gd name="connsiteY0" fmla="*/ 834669 h 1949094"/>
                <a:gd name="connsiteX1" fmla="*/ 812125 w 1507450"/>
                <a:gd name="connsiteY1" fmla="*/ 291744 h 1949094"/>
                <a:gd name="connsiteX2" fmla="*/ 1507450 w 1507450"/>
                <a:gd name="connsiteY2" fmla="*/ 834669 h 1949094"/>
                <a:gd name="connsiteX3" fmla="*/ 754975 w 1507450"/>
                <a:gd name="connsiteY3" fmla="*/ 1949094 h 1949094"/>
                <a:gd name="connsiteX4" fmla="*/ 2500 w 1507450"/>
                <a:gd name="connsiteY4" fmla="*/ 834669 h 1949094"/>
                <a:gd name="connsiteX0" fmla="*/ 66074 w 818549"/>
                <a:gd name="connsiteY0" fmla="*/ 1712113 h 1719273"/>
                <a:gd name="connsiteX1" fmla="*/ 123224 w 818549"/>
                <a:gd name="connsiteY1" fmla="*/ 54763 h 1719273"/>
                <a:gd name="connsiteX2" fmla="*/ 818549 w 818549"/>
                <a:gd name="connsiteY2" fmla="*/ 597688 h 1719273"/>
                <a:gd name="connsiteX3" fmla="*/ 66074 w 818549"/>
                <a:gd name="connsiteY3" fmla="*/ 1712113 h 1719273"/>
                <a:gd name="connsiteX0" fmla="*/ 49255 w 873332"/>
                <a:gd name="connsiteY0" fmla="*/ 1538452 h 1547271"/>
                <a:gd name="connsiteX1" fmla="*/ 178007 w 873332"/>
                <a:gd name="connsiteY1" fmla="*/ 44391 h 1547271"/>
                <a:gd name="connsiteX2" fmla="*/ 873332 w 873332"/>
                <a:gd name="connsiteY2" fmla="*/ 587316 h 1547271"/>
                <a:gd name="connsiteX3" fmla="*/ 49255 w 873332"/>
                <a:gd name="connsiteY3" fmla="*/ 1538452 h 1547271"/>
                <a:gd name="connsiteX0" fmla="*/ 257862 w 1081939"/>
                <a:gd name="connsiteY0" fmla="*/ 1538452 h 1636076"/>
                <a:gd name="connsiteX1" fmla="*/ 386614 w 1081939"/>
                <a:gd name="connsiteY1" fmla="*/ 44391 h 1636076"/>
                <a:gd name="connsiteX2" fmla="*/ 1081939 w 1081939"/>
                <a:gd name="connsiteY2" fmla="*/ 587316 h 1636076"/>
                <a:gd name="connsiteX3" fmla="*/ 257862 w 1081939"/>
                <a:gd name="connsiteY3" fmla="*/ 1538452 h 1636076"/>
                <a:gd name="connsiteX0" fmla="*/ 212147 w 1036224"/>
                <a:gd name="connsiteY0" fmla="*/ 1442769 h 1448679"/>
                <a:gd name="connsiteX1" fmla="*/ 58116 w 1036224"/>
                <a:gd name="connsiteY1" fmla="*/ 57512 h 1448679"/>
                <a:gd name="connsiteX2" fmla="*/ 1036224 w 1036224"/>
                <a:gd name="connsiteY2" fmla="*/ 491633 h 1448679"/>
                <a:gd name="connsiteX3" fmla="*/ 212147 w 1036224"/>
                <a:gd name="connsiteY3" fmla="*/ 1442769 h 1448679"/>
                <a:gd name="connsiteX0" fmla="*/ 274903 w 1016991"/>
                <a:gd name="connsiteY0" fmla="*/ 1207356 h 1216112"/>
                <a:gd name="connsiteX1" fmla="*/ 38883 w 1016991"/>
                <a:gd name="connsiteY1" fmla="*/ 42292 h 1216112"/>
                <a:gd name="connsiteX2" fmla="*/ 1016991 w 1016991"/>
                <a:gd name="connsiteY2" fmla="*/ 476413 h 1216112"/>
                <a:gd name="connsiteX3" fmla="*/ 274903 w 1016991"/>
                <a:gd name="connsiteY3" fmla="*/ 1207356 h 1216112"/>
                <a:gd name="connsiteX0" fmla="*/ 451151 w 1193262"/>
                <a:gd name="connsiteY0" fmla="*/ 1207356 h 1289302"/>
                <a:gd name="connsiteX1" fmla="*/ 215131 w 1193262"/>
                <a:gd name="connsiteY1" fmla="*/ 42292 h 1289302"/>
                <a:gd name="connsiteX2" fmla="*/ 1193239 w 1193262"/>
                <a:gd name="connsiteY2" fmla="*/ 476413 h 1289302"/>
                <a:gd name="connsiteX3" fmla="*/ 451151 w 1193262"/>
                <a:gd name="connsiteY3" fmla="*/ 1207356 h 1289302"/>
                <a:gd name="connsiteX0" fmla="*/ 539077 w 1281188"/>
                <a:gd name="connsiteY0" fmla="*/ 1254154 h 1336100"/>
                <a:gd name="connsiteX1" fmla="*/ 303057 w 1281188"/>
                <a:gd name="connsiteY1" fmla="*/ 89090 h 1336100"/>
                <a:gd name="connsiteX2" fmla="*/ 1281165 w 1281188"/>
                <a:gd name="connsiteY2" fmla="*/ 523211 h 1336100"/>
                <a:gd name="connsiteX3" fmla="*/ 539077 w 1281188"/>
                <a:gd name="connsiteY3" fmla="*/ 1254154 h 1336100"/>
                <a:gd name="connsiteX0" fmla="*/ 539077 w 1281165"/>
                <a:gd name="connsiteY0" fmla="*/ 1254154 h 1345488"/>
                <a:gd name="connsiteX1" fmla="*/ 303057 w 1281165"/>
                <a:gd name="connsiteY1" fmla="*/ 89090 h 1345488"/>
                <a:gd name="connsiteX2" fmla="*/ 1281165 w 1281165"/>
                <a:gd name="connsiteY2" fmla="*/ 523211 h 1345488"/>
                <a:gd name="connsiteX3" fmla="*/ 539077 w 1281165"/>
                <a:gd name="connsiteY3" fmla="*/ 1254154 h 1345488"/>
                <a:gd name="connsiteX0" fmla="*/ 459827 w 1201915"/>
                <a:gd name="connsiteY0" fmla="*/ 1254154 h 1314308"/>
                <a:gd name="connsiteX1" fmla="*/ 223807 w 1201915"/>
                <a:gd name="connsiteY1" fmla="*/ 89090 h 1314308"/>
                <a:gd name="connsiteX2" fmla="*/ 1201915 w 1201915"/>
                <a:gd name="connsiteY2" fmla="*/ 523211 h 1314308"/>
                <a:gd name="connsiteX3" fmla="*/ 459827 w 1201915"/>
                <a:gd name="connsiteY3" fmla="*/ 1254154 h 1314308"/>
                <a:gd name="connsiteX0" fmla="*/ 403693 w 1145781"/>
                <a:gd name="connsiteY0" fmla="*/ 1254154 h 1272001"/>
                <a:gd name="connsiteX1" fmla="*/ 167673 w 1145781"/>
                <a:gd name="connsiteY1" fmla="*/ 89090 h 1272001"/>
                <a:gd name="connsiteX2" fmla="*/ 1145781 w 1145781"/>
                <a:gd name="connsiteY2" fmla="*/ 523211 h 1272001"/>
                <a:gd name="connsiteX3" fmla="*/ 403693 w 1145781"/>
                <a:gd name="connsiteY3" fmla="*/ 1254154 h 1272001"/>
                <a:gd name="connsiteX0" fmla="*/ 424970 w 1167058"/>
                <a:gd name="connsiteY0" fmla="*/ 1254154 h 1259936"/>
                <a:gd name="connsiteX1" fmla="*/ 188950 w 1167058"/>
                <a:gd name="connsiteY1" fmla="*/ 89090 h 1259936"/>
                <a:gd name="connsiteX2" fmla="*/ 1167058 w 1167058"/>
                <a:gd name="connsiteY2" fmla="*/ 523211 h 1259936"/>
                <a:gd name="connsiteX3" fmla="*/ 424970 w 1167058"/>
                <a:gd name="connsiteY3" fmla="*/ 1254154 h 125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058" h="1259936">
                  <a:moveTo>
                    <a:pt x="424970" y="1254154"/>
                  </a:moveTo>
                  <a:cubicBezTo>
                    <a:pt x="32283" y="1205215"/>
                    <a:pt x="-174924" y="322016"/>
                    <a:pt x="188950" y="89090"/>
                  </a:cubicBezTo>
                  <a:cubicBezTo>
                    <a:pt x="552824" y="-143836"/>
                    <a:pt x="1167058" y="107631"/>
                    <a:pt x="1167058" y="523211"/>
                  </a:cubicBezTo>
                  <a:cubicBezTo>
                    <a:pt x="1066946" y="1039860"/>
                    <a:pt x="817657" y="1303093"/>
                    <a:pt x="424970" y="1254154"/>
                  </a:cubicBezTo>
                  <a:close/>
                </a:path>
              </a:pathLst>
            </a:custGeom>
            <a:solidFill>
              <a:srgbClr val="252E53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2" name="图表 11">
              <a:extLst>
                <a:ext uri="{FF2B5EF4-FFF2-40B4-BE49-F238E27FC236}">
                  <a16:creationId xmlns="" xmlns:a16="http://schemas.microsoft.com/office/drawing/2014/main" id="{7B194510-0798-4193-A6B7-6F2C0DB597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99681372"/>
                </p:ext>
              </p:extLst>
            </p:nvPr>
          </p:nvGraphicFramePr>
          <p:xfrm>
            <a:off x="534716" y="1552500"/>
            <a:ext cx="3291500" cy="2769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94F99804-E6F1-4731-B5C5-8B26AC70FE11}"/>
                </a:ext>
              </a:extLst>
            </p:cNvPr>
            <p:cNvSpPr/>
            <p:nvPr/>
          </p:nvSpPr>
          <p:spPr>
            <a:xfrm>
              <a:off x="2571750" y="1835066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52E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001C5F99-CE11-48A9-8D18-73AA8D85AA91}"/>
                </a:ext>
              </a:extLst>
            </p:cNvPr>
            <p:cNvSpPr txBox="1"/>
            <p:nvPr/>
          </p:nvSpPr>
          <p:spPr>
            <a:xfrm>
              <a:off x="2429812" y="1928211"/>
              <a:ext cx="10839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atin typeface="TeXGyreAdventor" panose="00000500000000000000" pitchFamily="50" charset="0"/>
                </a:rPr>
                <a:t>85</a:t>
              </a:r>
              <a:r>
                <a:rPr lang="en-US" altLang="zh-CN" sz="1600" dirty="0">
                  <a:latin typeface="TeXGyreAdventor" panose="00000500000000000000" pitchFamily="50" charset="0"/>
                </a:rPr>
                <a:t>%</a:t>
              </a:r>
              <a:endParaRPr lang="zh-CN" altLang="en-US" sz="1600" dirty="0">
                <a:latin typeface="TeXGyreAdventor" panose="00000500000000000000" pitchFamily="50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253CB663-F186-4864-8603-8A8FF78C6A48}"/>
                </a:ext>
              </a:extLst>
            </p:cNvPr>
            <p:cNvSpPr/>
            <p:nvPr/>
          </p:nvSpPr>
          <p:spPr>
            <a:xfrm>
              <a:off x="1764471" y="2788111"/>
              <a:ext cx="7553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F089F560-5902-4D5F-9B61-F6EF27531302}"/>
                </a:ext>
              </a:extLst>
            </p:cNvPr>
            <p:cNvSpPr/>
            <p:nvPr/>
          </p:nvSpPr>
          <p:spPr>
            <a:xfrm>
              <a:off x="1164804" y="4449900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7170505C-CC2F-4C14-8E3C-36962F283C60}"/>
                </a:ext>
              </a:extLst>
            </p:cNvPr>
            <p:cNvSpPr/>
            <p:nvPr/>
          </p:nvSpPr>
          <p:spPr>
            <a:xfrm>
              <a:off x="1164804" y="4801411"/>
              <a:ext cx="203132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</a:t>
              </a:r>
              <a:endParaRPr lang="zh-CN" altLang="en-US" sz="1200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5CCCB7D-C64D-4C06-AA94-3F802D516BC2}"/>
              </a:ext>
            </a:extLst>
          </p:cNvPr>
          <p:cNvGrpSpPr/>
          <p:nvPr/>
        </p:nvGrpSpPr>
        <p:grpSpPr>
          <a:xfrm>
            <a:off x="4119402" y="1552500"/>
            <a:ext cx="3291500" cy="4449240"/>
            <a:chOff x="534716" y="1552500"/>
            <a:chExt cx="3291500" cy="4449240"/>
          </a:xfrm>
        </p:grpSpPr>
        <p:sp>
          <p:nvSpPr>
            <p:cNvPr id="26" name="椭圆 15">
              <a:extLst>
                <a:ext uri="{FF2B5EF4-FFF2-40B4-BE49-F238E27FC236}">
                  <a16:creationId xmlns="" xmlns:a16="http://schemas.microsoft.com/office/drawing/2014/main" id="{851AFA38-8398-4C48-96AF-B50F977942B7}"/>
                </a:ext>
              </a:extLst>
            </p:cNvPr>
            <p:cNvSpPr/>
            <p:nvPr/>
          </p:nvSpPr>
          <p:spPr>
            <a:xfrm rot="16894947">
              <a:off x="1680415" y="2432931"/>
              <a:ext cx="1000101" cy="1079693"/>
            </a:xfrm>
            <a:custGeom>
              <a:avLst/>
              <a:gdLst>
                <a:gd name="connsiteX0" fmla="*/ 0 w 1504950"/>
                <a:gd name="connsiteY0" fmla="*/ 752475 h 1504950"/>
                <a:gd name="connsiteX1" fmla="*/ 752475 w 1504950"/>
                <a:gd name="connsiteY1" fmla="*/ 0 h 1504950"/>
                <a:gd name="connsiteX2" fmla="*/ 1504950 w 1504950"/>
                <a:gd name="connsiteY2" fmla="*/ 752475 h 1504950"/>
                <a:gd name="connsiteX3" fmla="*/ 752475 w 1504950"/>
                <a:gd name="connsiteY3" fmla="*/ 1504950 h 1504950"/>
                <a:gd name="connsiteX4" fmla="*/ 0 w 1504950"/>
                <a:gd name="connsiteY4" fmla="*/ 752475 h 1504950"/>
                <a:gd name="connsiteX0" fmla="*/ 191 w 1505141"/>
                <a:gd name="connsiteY0" fmla="*/ 542925 h 1295400"/>
                <a:gd name="connsiteX1" fmla="*/ 809816 w 1505141"/>
                <a:gd name="connsiteY1" fmla="*/ 0 h 1295400"/>
                <a:gd name="connsiteX2" fmla="*/ 1505141 w 1505141"/>
                <a:gd name="connsiteY2" fmla="*/ 542925 h 1295400"/>
                <a:gd name="connsiteX3" fmla="*/ 752666 w 1505141"/>
                <a:gd name="connsiteY3" fmla="*/ 1295400 h 1295400"/>
                <a:gd name="connsiteX4" fmla="*/ 191 w 1505141"/>
                <a:gd name="connsiteY4" fmla="*/ 542925 h 1295400"/>
                <a:gd name="connsiteX0" fmla="*/ 191 w 1505141"/>
                <a:gd name="connsiteY0" fmla="*/ 558667 h 1311142"/>
                <a:gd name="connsiteX1" fmla="*/ 809816 w 1505141"/>
                <a:gd name="connsiteY1" fmla="*/ 15742 h 1311142"/>
                <a:gd name="connsiteX2" fmla="*/ 1505141 w 1505141"/>
                <a:gd name="connsiteY2" fmla="*/ 558667 h 1311142"/>
                <a:gd name="connsiteX3" fmla="*/ 752666 w 1505141"/>
                <a:gd name="connsiteY3" fmla="*/ 1311142 h 1311142"/>
                <a:gd name="connsiteX4" fmla="*/ 191 w 1505141"/>
                <a:gd name="connsiteY4" fmla="*/ 558667 h 1311142"/>
                <a:gd name="connsiteX0" fmla="*/ 191 w 1505141"/>
                <a:gd name="connsiteY0" fmla="*/ 558667 h 1673092"/>
                <a:gd name="connsiteX1" fmla="*/ 809816 w 1505141"/>
                <a:gd name="connsiteY1" fmla="*/ 15742 h 1673092"/>
                <a:gd name="connsiteX2" fmla="*/ 1505141 w 1505141"/>
                <a:gd name="connsiteY2" fmla="*/ 558667 h 1673092"/>
                <a:gd name="connsiteX3" fmla="*/ 752666 w 1505141"/>
                <a:gd name="connsiteY3" fmla="*/ 1673092 h 1673092"/>
                <a:gd name="connsiteX4" fmla="*/ 191 w 1505141"/>
                <a:gd name="connsiteY4" fmla="*/ 558667 h 1673092"/>
                <a:gd name="connsiteX0" fmla="*/ 191 w 1505141"/>
                <a:gd name="connsiteY0" fmla="*/ 648877 h 1763302"/>
                <a:gd name="connsiteX1" fmla="*/ 809816 w 1505141"/>
                <a:gd name="connsiteY1" fmla="*/ 105952 h 1763302"/>
                <a:gd name="connsiteX2" fmla="*/ 1505141 w 1505141"/>
                <a:gd name="connsiteY2" fmla="*/ 648877 h 1763302"/>
                <a:gd name="connsiteX3" fmla="*/ 752666 w 1505141"/>
                <a:gd name="connsiteY3" fmla="*/ 1763302 h 1763302"/>
                <a:gd name="connsiteX4" fmla="*/ 191 w 1505141"/>
                <a:gd name="connsiteY4" fmla="*/ 648877 h 1763302"/>
                <a:gd name="connsiteX0" fmla="*/ 191 w 1505141"/>
                <a:gd name="connsiteY0" fmla="*/ 834669 h 1949094"/>
                <a:gd name="connsiteX1" fmla="*/ 809816 w 1505141"/>
                <a:gd name="connsiteY1" fmla="*/ 291744 h 1949094"/>
                <a:gd name="connsiteX2" fmla="*/ 1505141 w 1505141"/>
                <a:gd name="connsiteY2" fmla="*/ 834669 h 1949094"/>
                <a:gd name="connsiteX3" fmla="*/ 752666 w 1505141"/>
                <a:gd name="connsiteY3" fmla="*/ 1949094 h 1949094"/>
                <a:gd name="connsiteX4" fmla="*/ 191 w 1505141"/>
                <a:gd name="connsiteY4" fmla="*/ 834669 h 1949094"/>
                <a:gd name="connsiteX0" fmla="*/ 11473 w 1516423"/>
                <a:gd name="connsiteY0" fmla="*/ 834669 h 1949094"/>
                <a:gd name="connsiteX1" fmla="*/ 821098 w 1516423"/>
                <a:gd name="connsiteY1" fmla="*/ 291744 h 1949094"/>
                <a:gd name="connsiteX2" fmla="*/ 1516423 w 1516423"/>
                <a:gd name="connsiteY2" fmla="*/ 834669 h 1949094"/>
                <a:gd name="connsiteX3" fmla="*/ 763948 w 1516423"/>
                <a:gd name="connsiteY3" fmla="*/ 1949094 h 1949094"/>
                <a:gd name="connsiteX4" fmla="*/ 11473 w 1516423"/>
                <a:gd name="connsiteY4" fmla="*/ 834669 h 1949094"/>
                <a:gd name="connsiteX0" fmla="*/ 2500 w 1507450"/>
                <a:gd name="connsiteY0" fmla="*/ 834669 h 1949094"/>
                <a:gd name="connsiteX1" fmla="*/ 812125 w 1507450"/>
                <a:gd name="connsiteY1" fmla="*/ 291744 h 1949094"/>
                <a:gd name="connsiteX2" fmla="*/ 1507450 w 1507450"/>
                <a:gd name="connsiteY2" fmla="*/ 834669 h 1949094"/>
                <a:gd name="connsiteX3" fmla="*/ 754975 w 1507450"/>
                <a:gd name="connsiteY3" fmla="*/ 1949094 h 1949094"/>
                <a:gd name="connsiteX4" fmla="*/ 2500 w 1507450"/>
                <a:gd name="connsiteY4" fmla="*/ 834669 h 1949094"/>
                <a:gd name="connsiteX0" fmla="*/ 66074 w 818549"/>
                <a:gd name="connsiteY0" fmla="*/ 1712113 h 1719273"/>
                <a:gd name="connsiteX1" fmla="*/ 123224 w 818549"/>
                <a:gd name="connsiteY1" fmla="*/ 54763 h 1719273"/>
                <a:gd name="connsiteX2" fmla="*/ 818549 w 818549"/>
                <a:gd name="connsiteY2" fmla="*/ 597688 h 1719273"/>
                <a:gd name="connsiteX3" fmla="*/ 66074 w 818549"/>
                <a:gd name="connsiteY3" fmla="*/ 1712113 h 1719273"/>
                <a:gd name="connsiteX0" fmla="*/ 49255 w 873332"/>
                <a:gd name="connsiteY0" fmla="*/ 1538452 h 1547271"/>
                <a:gd name="connsiteX1" fmla="*/ 178007 w 873332"/>
                <a:gd name="connsiteY1" fmla="*/ 44391 h 1547271"/>
                <a:gd name="connsiteX2" fmla="*/ 873332 w 873332"/>
                <a:gd name="connsiteY2" fmla="*/ 587316 h 1547271"/>
                <a:gd name="connsiteX3" fmla="*/ 49255 w 873332"/>
                <a:gd name="connsiteY3" fmla="*/ 1538452 h 1547271"/>
                <a:gd name="connsiteX0" fmla="*/ 257862 w 1081939"/>
                <a:gd name="connsiteY0" fmla="*/ 1538452 h 1636076"/>
                <a:gd name="connsiteX1" fmla="*/ 386614 w 1081939"/>
                <a:gd name="connsiteY1" fmla="*/ 44391 h 1636076"/>
                <a:gd name="connsiteX2" fmla="*/ 1081939 w 1081939"/>
                <a:gd name="connsiteY2" fmla="*/ 587316 h 1636076"/>
                <a:gd name="connsiteX3" fmla="*/ 257862 w 1081939"/>
                <a:gd name="connsiteY3" fmla="*/ 1538452 h 1636076"/>
                <a:gd name="connsiteX0" fmla="*/ 212147 w 1036224"/>
                <a:gd name="connsiteY0" fmla="*/ 1442769 h 1448679"/>
                <a:gd name="connsiteX1" fmla="*/ 58116 w 1036224"/>
                <a:gd name="connsiteY1" fmla="*/ 57512 h 1448679"/>
                <a:gd name="connsiteX2" fmla="*/ 1036224 w 1036224"/>
                <a:gd name="connsiteY2" fmla="*/ 491633 h 1448679"/>
                <a:gd name="connsiteX3" fmla="*/ 212147 w 1036224"/>
                <a:gd name="connsiteY3" fmla="*/ 1442769 h 1448679"/>
                <a:gd name="connsiteX0" fmla="*/ 274903 w 1016991"/>
                <a:gd name="connsiteY0" fmla="*/ 1207356 h 1216112"/>
                <a:gd name="connsiteX1" fmla="*/ 38883 w 1016991"/>
                <a:gd name="connsiteY1" fmla="*/ 42292 h 1216112"/>
                <a:gd name="connsiteX2" fmla="*/ 1016991 w 1016991"/>
                <a:gd name="connsiteY2" fmla="*/ 476413 h 1216112"/>
                <a:gd name="connsiteX3" fmla="*/ 274903 w 1016991"/>
                <a:gd name="connsiteY3" fmla="*/ 1207356 h 1216112"/>
                <a:gd name="connsiteX0" fmla="*/ 451151 w 1193262"/>
                <a:gd name="connsiteY0" fmla="*/ 1207356 h 1289302"/>
                <a:gd name="connsiteX1" fmla="*/ 215131 w 1193262"/>
                <a:gd name="connsiteY1" fmla="*/ 42292 h 1289302"/>
                <a:gd name="connsiteX2" fmla="*/ 1193239 w 1193262"/>
                <a:gd name="connsiteY2" fmla="*/ 476413 h 1289302"/>
                <a:gd name="connsiteX3" fmla="*/ 451151 w 1193262"/>
                <a:gd name="connsiteY3" fmla="*/ 1207356 h 1289302"/>
                <a:gd name="connsiteX0" fmla="*/ 539077 w 1281188"/>
                <a:gd name="connsiteY0" fmla="*/ 1254154 h 1336100"/>
                <a:gd name="connsiteX1" fmla="*/ 303057 w 1281188"/>
                <a:gd name="connsiteY1" fmla="*/ 89090 h 1336100"/>
                <a:gd name="connsiteX2" fmla="*/ 1281165 w 1281188"/>
                <a:gd name="connsiteY2" fmla="*/ 523211 h 1336100"/>
                <a:gd name="connsiteX3" fmla="*/ 539077 w 1281188"/>
                <a:gd name="connsiteY3" fmla="*/ 1254154 h 1336100"/>
                <a:gd name="connsiteX0" fmla="*/ 539077 w 1281165"/>
                <a:gd name="connsiteY0" fmla="*/ 1254154 h 1345488"/>
                <a:gd name="connsiteX1" fmla="*/ 303057 w 1281165"/>
                <a:gd name="connsiteY1" fmla="*/ 89090 h 1345488"/>
                <a:gd name="connsiteX2" fmla="*/ 1281165 w 1281165"/>
                <a:gd name="connsiteY2" fmla="*/ 523211 h 1345488"/>
                <a:gd name="connsiteX3" fmla="*/ 539077 w 1281165"/>
                <a:gd name="connsiteY3" fmla="*/ 1254154 h 1345488"/>
                <a:gd name="connsiteX0" fmla="*/ 459827 w 1201915"/>
                <a:gd name="connsiteY0" fmla="*/ 1254154 h 1314308"/>
                <a:gd name="connsiteX1" fmla="*/ 223807 w 1201915"/>
                <a:gd name="connsiteY1" fmla="*/ 89090 h 1314308"/>
                <a:gd name="connsiteX2" fmla="*/ 1201915 w 1201915"/>
                <a:gd name="connsiteY2" fmla="*/ 523211 h 1314308"/>
                <a:gd name="connsiteX3" fmla="*/ 459827 w 1201915"/>
                <a:gd name="connsiteY3" fmla="*/ 1254154 h 1314308"/>
                <a:gd name="connsiteX0" fmla="*/ 403693 w 1145781"/>
                <a:gd name="connsiteY0" fmla="*/ 1254154 h 1272001"/>
                <a:gd name="connsiteX1" fmla="*/ 167673 w 1145781"/>
                <a:gd name="connsiteY1" fmla="*/ 89090 h 1272001"/>
                <a:gd name="connsiteX2" fmla="*/ 1145781 w 1145781"/>
                <a:gd name="connsiteY2" fmla="*/ 523211 h 1272001"/>
                <a:gd name="connsiteX3" fmla="*/ 403693 w 1145781"/>
                <a:gd name="connsiteY3" fmla="*/ 1254154 h 1272001"/>
                <a:gd name="connsiteX0" fmla="*/ 424970 w 1167058"/>
                <a:gd name="connsiteY0" fmla="*/ 1254154 h 1259936"/>
                <a:gd name="connsiteX1" fmla="*/ 188950 w 1167058"/>
                <a:gd name="connsiteY1" fmla="*/ 89090 h 1259936"/>
                <a:gd name="connsiteX2" fmla="*/ 1167058 w 1167058"/>
                <a:gd name="connsiteY2" fmla="*/ 523211 h 1259936"/>
                <a:gd name="connsiteX3" fmla="*/ 424970 w 1167058"/>
                <a:gd name="connsiteY3" fmla="*/ 1254154 h 125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058" h="1259936">
                  <a:moveTo>
                    <a:pt x="424970" y="1254154"/>
                  </a:moveTo>
                  <a:cubicBezTo>
                    <a:pt x="32283" y="1205215"/>
                    <a:pt x="-174924" y="322016"/>
                    <a:pt x="188950" y="89090"/>
                  </a:cubicBezTo>
                  <a:cubicBezTo>
                    <a:pt x="552824" y="-143836"/>
                    <a:pt x="1167058" y="107631"/>
                    <a:pt x="1167058" y="523211"/>
                  </a:cubicBezTo>
                  <a:cubicBezTo>
                    <a:pt x="1066946" y="1039860"/>
                    <a:pt x="817657" y="1303093"/>
                    <a:pt x="424970" y="1254154"/>
                  </a:cubicBezTo>
                  <a:close/>
                </a:path>
              </a:pathLst>
            </a:custGeom>
            <a:solidFill>
              <a:srgbClr val="252E53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7" name="图表 26">
              <a:extLst>
                <a:ext uri="{FF2B5EF4-FFF2-40B4-BE49-F238E27FC236}">
                  <a16:creationId xmlns="" xmlns:a16="http://schemas.microsoft.com/office/drawing/2014/main" id="{E8BEFCDB-6A41-4D00-8EB7-7870C0F6AFE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75874257"/>
                </p:ext>
              </p:extLst>
            </p:nvPr>
          </p:nvGraphicFramePr>
          <p:xfrm>
            <a:off x="534716" y="1552500"/>
            <a:ext cx="3291500" cy="2769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C627BB33-B9F8-4DB7-BED9-C2E4361673D0}"/>
                </a:ext>
              </a:extLst>
            </p:cNvPr>
            <p:cNvSpPr/>
            <p:nvPr/>
          </p:nvSpPr>
          <p:spPr>
            <a:xfrm>
              <a:off x="2571750" y="1835066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52E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0DE2762A-BDC5-4C49-BF63-DB3AFBBA0374}"/>
                </a:ext>
              </a:extLst>
            </p:cNvPr>
            <p:cNvSpPr txBox="1"/>
            <p:nvPr/>
          </p:nvSpPr>
          <p:spPr>
            <a:xfrm>
              <a:off x="2429812" y="1928211"/>
              <a:ext cx="10839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atin typeface="TeXGyreAdventor" panose="00000500000000000000" pitchFamily="50" charset="0"/>
                </a:rPr>
                <a:t>85</a:t>
              </a:r>
              <a:r>
                <a:rPr lang="en-US" altLang="zh-CN" sz="1600" dirty="0">
                  <a:latin typeface="TeXGyreAdventor" panose="00000500000000000000" pitchFamily="50" charset="0"/>
                </a:rPr>
                <a:t>%</a:t>
              </a:r>
              <a:endParaRPr lang="zh-CN" altLang="en-US" sz="1600" dirty="0">
                <a:latin typeface="TeXGyreAdventor" panose="00000500000000000000" pitchFamily="50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CAA5E8D2-93AE-4FEE-BA80-7599B869836D}"/>
                </a:ext>
              </a:extLst>
            </p:cNvPr>
            <p:cNvSpPr/>
            <p:nvPr/>
          </p:nvSpPr>
          <p:spPr>
            <a:xfrm>
              <a:off x="1764471" y="2788111"/>
              <a:ext cx="7553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F60DA2B4-2CE9-43CE-BB8D-F33420E5FFA9}"/>
                </a:ext>
              </a:extLst>
            </p:cNvPr>
            <p:cNvSpPr/>
            <p:nvPr/>
          </p:nvSpPr>
          <p:spPr>
            <a:xfrm>
              <a:off x="1164804" y="4449900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80B40D75-9977-4125-9F7A-CEAC9316EF59}"/>
                </a:ext>
              </a:extLst>
            </p:cNvPr>
            <p:cNvSpPr/>
            <p:nvPr/>
          </p:nvSpPr>
          <p:spPr>
            <a:xfrm>
              <a:off x="1164804" y="4801411"/>
              <a:ext cx="203132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</a:t>
              </a:r>
              <a:endParaRPr lang="zh-CN" altLang="en-US" sz="1200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8EBD0115-F3F2-4EDA-8797-DF1F73D71FE0}"/>
              </a:ext>
            </a:extLst>
          </p:cNvPr>
          <p:cNvGrpSpPr/>
          <p:nvPr/>
        </p:nvGrpSpPr>
        <p:grpSpPr>
          <a:xfrm>
            <a:off x="7978213" y="1552500"/>
            <a:ext cx="3291500" cy="4449240"/>
            <a:chOff x="534716" y="1552500"/>
            <a:chExt cx="3291500" cy="4449240"/>
          </a:xfrm>
        </p:grpSpPr>
        <p:sp>
          <p:nvSpPr>
            <p:cNvPr id="34" name="椭圆 15">
              <a:extLst>
                <a:ext uri="{FF2B5EF4-FFF2-40B4-BE49-F238E27FC236}">
                  <a16:creationId xmlns="" xmlns:a16="http://schemas.microsoft.com/office/drawing/2014/main" id="{AE8E79D5-49B6-4507-AAE5-D503389F9121}"/>
                </a:ext>
              </a:extLst>
            </p:cNvPr>
            <p:cNvSpPr/>
            <p:nvPr/>
          </p:nvSpPr>
          <p:spPr>
            <a:xfrm rot="16894947">
              <a:off x="1680415" y="2432931"/>
              <a:ext cx="1000101" cy="1079693"/>
            </a:xfrm>
            <a:custGeom>
              <a:avLst/>
              <a:gdLst>
                <a:gd name="connsiteX0" fmla="*/ 0 w 1504950"/>
                <a:gd name="connsiteY0" fmla="*/ 752475 h 1504950"/>
                <a:gd name="connsiteX1" fmla="*/ 752475 w 1504950"/>
                <a:gd name="connsiteY1" fmla="*/ 0 h 1504950"/>
                <a:gd name="connsiteX2" fmla="*/ 1504950 w 1504950"/>
                <a:gd name="connsiteY2" fmla="*/ 752475 h 1504950"/>
                <a:gd name="connsiteX3" fmla="*/ 752475 w 1504950"/>
                <a:gd name="connsiteY3" fmla="*/ 1504950 h 1504950"/>
                <a:gd name="connsiteX4" fmla="*/ 0 w 1504950"/>
                <a:gd name="connsiteY4" fmla="*/ 752475 h 1504950"/>
                <a:gd name="connsiteX0" fmla="*/ 191 w 1505141"/>
                <a:gd name="connsiteY0" fmla="*/ 542925 h 1295400"/>
                <a:gd name="connsiteX1" fmla="*/ 809816 w 1505141"/>
                <a:gd name="connsiteY1" fmla="*/ 0 h 1295400"/>
                <a:gd name="connsiteX2" fmla="*/ 1505141 w 1505141"/>
                <a:gd name="connsiteY2" fmla="*/ 542925 h 1295400"/>
                <a:gd name="connsiteX3" fmla="*/ 752666 w 1505141"/>
                <a:gd name="connsiteY3" fmla="*/ 1295400 h 1295400"/>
                <a:gd name="connsiteX4" fmla="*/ 191 w 1505141"/>
                <a:gd name="connsiteY4" fmla="*/ 542925 h 1295400"/>
                <a:gd name="connsiteX0" fmla="*/ 191 w 1505141"/>
                <a:gd name="connsiteY0" fmla="*/ 558667 h 1311142"/>
                <a:gd name="connsiteX1" fmla="*/ 809816 w 1505141"/>
                <a:gd name="connsiteY1" fmla="*/ 15742 h 1311142"/>
                <a:gd name="connsiteX2" fmla="*/ 1505141 w 1505141"/>
                <a:gd name="connsiteY2" fmla="*/ 558667 h 1311142"/>
                <a:gd name="connsiteX3" fmla="*/ 752666 w 1505141"/>
                <a:gd name="connsiteY3" fmla="*/ 1311142 h 1311142"/>
                <a:gd name="connsiteX4" fmla="*/ 191 w 1505141"/>
                <a:gd name="connsiteY4" fmla="*/ 558667 h 1311142"/>
                <a:gd name="connsiteX0" fmla="*/ 191 w 1505141"/>
                <a:gd name="connsiteY0" fmla="*/ 558667 h 1673092"/>
                <a:gd name="connsiteX1" fmla="*/ 809816 w 1505141"/>
                <a:gd name="connsiteY1" fmla="*/ 15742 h 1673092"/>
                <a:gd name="connsiteX2" fmla="*/ 1505141 w 1505141"/>
                <a:gd name="connsiteY2" fmla="*/ 558667 h 1673092"/>
                <a:gd name="connsiteX3" fmla="*/ 752666 w 1505141"/>
                <a:gd name="connsiteY3" fmla="*/ 1673092 h 1673092"/>
                <a:gd name="connsiteX4" fmla="*/ 191 w 1505141"/>
                <a:gd name="connsiteY4" fmla="*/ 558667 h 1673092"/>
                <a:gd name="connsiteX0" fmla="*/ 191 w 1505141"/>
                <a:gd name="connsiteY0" fmla="*/ 648877 h 1763302"/>
                <a:gd name="connsiteX1" fmla="*/ 809816 w 1505141"/>
                <a:gd name="connsiteY1" fmla="*/ 105952 h 1763302"/>
                <a:gd name="connsiteX2" fmla="*/ 1505141 w 1505141"/>
                <a:gd name="connsiteY2" fmla="*/ 648877 h 1763302"/>
                <a:gd name="connsiteX3" fmla="*/ 752666 w 1505141"/>
                <a:gd name="connsiteY3" fmla="*/ 1763302 h 1763302"/>
                <a:gd name="connsiteX4" fmla="*/ 191 w 1505141"/>
                <a:gd name="connsiteY4" fmla="*/ 648877 h 1763302"/>
                <a:gd name="connsiteX0" fmla="*/ 191 w 1505141"/>
                <a:gd name="connsiteY0" fmla="*/ 834669 h 1949094"/>
                <a:gd name="connsiteX1" fmla="*/ 809816 w 1505141"/>
                <a:gd name="connsiteY1" fmla="*/ 291744 h 1949094"/>
                <a:gd name="connsiteX2" fmla="*/ 1505141 w 1505141"/>
                <a:gd name="connsiteY2" fmla="*/ 834669 h 1949094"/>
                <a:gd name="connsiteX3" fmla="*/ 752666 w 1505141"/>
                <a:gd name="connsiteY3" fmla="*/ 1949094 h 1949094"/>
                <a:gd name="connsiteX4" fmla="*/ 191 w 1505141"/>
                <a:gd name="connsiteY4" fmla="*/ 834669 h 1949094"/>
                <a:gd name="connsiteX0" fmla="*/ 11473 w 1516423"/>
                <a:gd name="connsiteY0" fmla="*/ 834669 h 1949094"/>
                <a:gd name="connsiteX1" fmla="*/ 821098 w 1516423"/>
                <a:gd name="connsiteY1" fmla="*/ 291744 h 1949094"/>
                <a:gd name="connsiteX2" fmla="*/ 1516423 w 1516423"/>
                <a:gd name="connsiteY2" fmla="*/ 834669 h 1949094"/>
                <a:gd name="connsiteX3" fmla="*/ 763948 w 1516423"/>
                <a:gd name="connsiteY3" fmla="*/ 1949094 h 1949094"/>
                <a:gd name="connsiteX4" fmla="*/ 11473 w 1516423"/>
                <a:gd name="connsiteY4" fmla="*/ 834669 h 1949094"/>
                <a:gd name="connsiteX0" fmla="*/ 2500 w 1507450"/>
                <a:gd name="connsiteY0" fmla="*/ 834669 h 1949094"/>
                <a:gd name="connsiteX1" fmla="*/ 812125 w 1507450"/>
                <a:gd name="connsiteY1" fmla="*/ 291744 h 1949094"/>
                <a:gd name="connsiteX2" fmla="*/ 1507450 w 1507450"/>
                <a:gd name="connsiteY2" fmla="*/ 834669 h 1949094"/>
                <a:gd name="connsiteX3" fmla="*/ 754975 w 1507450"/>
                <a:gd name="connsiteY3" fmla="*/ 1949094 h 1949094"/>
                <a:gd name="connsiteX4" fmla="*/ 2500 w 1507450"/>
                <a:gd name="connsiteY4" fmla="*/ 834669 h 1949094"/>
                <a:gd name="connsiteX0" fmla="*/ 66074 w 818549"/>
                <a:gd name="connsiteY0" fmla="*/ 1712113 h 1719273"/>
                <a:gd name="connsiteX1" fmla="*/ 123224 w 818549"/>
                <a:gd name="connsiteY1" fmla="*/ 54763 h 1719273"/>
                <a:gd name="connsiteX2" fmla="*/ 818549 w 818549"/>
                <a:gd name="connsiteY2" fmla="*/ 597688 h 1719273"/>
                <a:gd name="connsiteX3" fmla="*/ 66074 w 818549"/>
                <a:gd name="connsiteY3" fmla="*/ 1712113 h 1719273"/>
                <a:gd name="connsiteX0" fmla="*/ 49255 w 873332"/>
                <a:gd name="connsiteY0" fmla="*/ 1538452 h 1547271"/>
                <a:gd name="connsiteX1" fmla="*/ 178007 w 873332"/>
                <a:gd name="connsiteY1" fmla="*/ 44391 h 1547271"/>
                <a:gd name="connsiteX2" fmla="*/ 873332 w 873332"/>
                <a:gd name="connsiteY2" fmla="*/ 587316 h 1547271"/>
                <a:gd name="connsiteX3" fmla="*/ 49255 w 873332"/>
                <a:gd name="connsiteY3" fmla="*/ 1538452 h 1547271"/>
                <a:gd name="connsiteX0" fmla="*/ 257862 w 1081939"/>
                <a:gd name="connsiteY0" fmla="*/ 1538452 h 1636076"/>
                <a:gd name="connsiteX1" fmla="*/ 386614 w 1081939"/>
                <a:gd name="connsiteY1" fmla="*/ 44391 h 1636076"/>
                <a:gd name="connsiteX2" fmla="*/ 1081939 w 1081939"/>
                <a:gd name="connsiteY2" fmla="*/ 587316 h 1636076"/>
                <a:gd name="connsiteX3" fmla="*/ 257862 w 1081939"/>
                <a:gd name="connsiteY3" fmla="*/ 1538452 h 1636076"/>
                <a:gd name="connsiteX0" fmla="*/ 212147 w 1036224"/>
                <a:gd name="connsiteY0" fmla="*/ 1442769 h 1448679"/>
                <a:gd name="connsiteX1" fmla="*/ 58116 w 1036224"/>
                <a:gd name="connsiteY1" fmla="*/ 57512 h 1448679"/>
                <a:gd name="connsiteX2" fmla="*/ 1036224 w 1036224"/>
                <a:gd name="connsiteY2" fmla="*/ 491633 h 1448679"/>
                <a:gd name="connsiteX3" fmla="*/ 212147 w 1036224"/>
                <a:gd name="connsiteY3" fmla="*/ 1442769 h 1448679"/>
                <a:gd name="connsiteX0" fmla="*/ 274903 w 1016991"/>
                <a:gd name="connsiteY0" fmla="*/ 1207356 h 1216112"/>
                <a:gd name="connsiteX1" fmla="*/ 38883 w 1016991"/>
                <a:gd name="connsiteY1" fmla="*/ 42292 h 1216112"/>
                <a:gd name="connsiteX2" fmla="*/ 1016991 w 1016991"/>
                <a:gd name="connsiteY2" fmla="*/ 476413 h 1216112"/>
                <a:gd name="connsiteX3" fmla="*/ 274903 w 1016991"/>
                <a:gd name="connsiteY3" fmla="*/ 1207356 h 1216112"/>
                <a:gd name="connsiteX0" fmla="*/ 451151 w 1193262"/>
                <a:gd name="connsiteY0" fmla="*/ 1207356 h 1289302"/>
                <a:gd name="connsiteX1" fmla="*/ 215131 w 1193262"/>
                <a:gd name="connsiteY1" fmla="*/ 42292 h 1289302"/>
                <a:gd name="connsiteX2" fmla="*/ 1193239 w 1193262"/>
                <a:gd name="connsiteY2" fmla="*/ 476413 h 1289302"/>
                <a:gd name="connsiteX3" fmla="*/ 451151 w 1193262"/>
                <a:gd name="connsiteY3" fmla="*/ 1207356 h 1289302"/>
                <a:gd name="connsiteX0" fmla="*/ 539077 w 1281188"/>
                <a:gd name="connsiteY0" fmla="*/ 1254154 h 1336100"/>
                <a:gd name="connsiteX1" fmla="*/ 303057 w 1281188"/>
                <a:gd name="connsiteY1" fmla="*/ 89090 h 1336100"/>
                <a:gd name="connsiteX2" fmla="*/ 1281165 w 1281188"/>
                <a:gd name="connsiteY2" fmla="*/ 523211 h 1336100"/>
                <a:gd name="connsiteX3" fmla="*/ 539077 w 1281188"/>
                <a:gd name="connsiteY3" fmla="*/ 1254154 h 1336100"/>
                <a:gd name="connsiteX0" fmla="*/ 539077 w 1281165"/>
                <a:gd name="connsiteY0" fmla="*/ 1254154 h 1345488"/>
                <a:gd name="connsiteX1" fmla="*/ 303057 w 1281165"/>
                <a:gd name="connsiteY1" fmla="*/ 89090 h 1345488"/>
                <a:gd name="connsiteX2" fmla="*/ 1281165 w 1281165"/>
                <a:gd name="connsiteY2" fmla="*/ 523211 h 1345488"/>
                <a:gd name="connsiteX3" fmla="*/ 539077 w 1281165"/>
                <a:gd name="connsiteY3" fmla="*/ 1254154 h 1345488"/>
                <a:gd name="connsiteX0" fmla="*/ 459827 w 1201915"/>
                <a:gd name="connsiteY0" fmla="*/ 1254154 h 1314308"/>
                <a:gd name="connsiteX1" fmla="*/ 223807 w 1201915"/>
                <a:gd name="connsiteY1" fmla="*/ 89090 h 1314308"/>
                <a:gd name="connsiteX2" fmla="*/ 1201915 w 1201915"/>
                <a:gd name="connsiteY2" fmla="*/ 523211 h 1314308"/>
                <a:gd name="connsiteX3" fmla="*/ 459827 w 1201915"/>
                <a:gd name="connsiteY3" fmla="*/ 1254154 h 1314308"/>
                <a:gd name="connsiteX0" fmla="*/ 403693 w 1145781"/>
                <a:gd name="connsiteY0" fmla="*/ 1254154 h 1272001"/>
                <a:gd name="connsiteX1" fmla="*/ 167673 w 1145781"/>
                <a:gd name="connsiteY1" fmla="*/ 89090 h 1272001"/>
                <a:gd name="connsiteX2" fmla="*/ 1145781 w 1145781"/>
                <a:gd name="connsiteY2" fmla="*/ 523211 h 1272001"/>
                <a:gd name="connsiteX3" fmla="*/ 403693 w 1145781"/>
                <a:gd name="connsiteY3" fmla="*/ 1254154 h 1272001"/>
                <a:gd name="connsiteX0" fmla="*/ 424970 w 1167058"/>
                <a:gd name="connsiteY0" fmla="*/ 1254154 h 1259936"/>
                <a:gd name="connsiteX1" fmla="*/ 188950 w 1167058"/>
                <a:gd name="connsiteY1" fmla="*/ 89090 h 1259936"/>
                <a:gd name="connsiteX2" fmla="*/ 1167058 w 1167058"/>
                <a:gd name="connsiteY2" fmla="*/ 523211 h 1259936"/>
                <a:gd name="connsiteX3" fmla="*/ 424970 w 1167058"/>
                <a:gd name="connsiteY3" fmla="*/ 1254154 h 125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058" h="1259936">
                  <a:moveTo>
                    <a:pt x="424970" y="1254154"/>
                  </a:moveTo>
                  <a:cubicBezTo>
                    <a:pt x="32283" y="1205215"/>
                    <a:pt x="-174924" y="322016"/>
                    <a:pt x="188950" y="89090"/>
                  </a:cubicBezTo>
                  <a:cubicBezTo>
                    <a:pt x="552824" y="-143836"/>
                    <a:pt x="1167058" y="107631"/>
                    <a:pt x="1167058" y="523211"/>
                  </a:cubicBezTo>
                  <a:cubicBezTo>
                    <a:pt x="1066946" y="1039860"/>
                    <a:pt x="817657" y="1303093"/>
                    <a:pt x="424970" y="1254154"/>
                  </a:cubicBezTo>
                  <a:close/>
                </a:path>
              </a:pathLst>
            </a:custGeom>
            <a:solidFill>
              <a:srgbClr val="252E53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5" name="图表 34">
              <a:extLst>
                <a:ext uri="{FF2B5EF4-FFF2-40B4-BE49-F238E27FC236}">
                  <a16:creationId xmlns="" xmlns:a16="http://schemas.microsoft.com/office/drawing/2014/main" id="{1BC4A3D5-2545-4E21-8A1B-D185695DE98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53353375"/>
                </p:ext>
              </p:extLst>
            </p:nvPr>
          </p:nvGraphicFramePr>
          <p:xfrm>
            <a:off x="534716" y="1552500"/>
            <a:ext cx="3291500" cy="2769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764A3B95-6CC5-4744-BA19-F1ED0B335C37}"/>
                </a:ext>
              </a:extLst>
            </p:cNvPr>
            <p:cNvSpPr/>
            <p:nvPr/>
          </p:nvSpPr>
          <p:spPr>
            <a:xfrm>
              <a:off x="2571750" y="1835066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52E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BA7036EF-C1B4-44AE-ACDC-F35F93EC830B}"/>
                </a:ext>
              </a:extLst>
            </p:cNvPr>
            <p:cNvSpPr txBox="1"/>
            <p:nvPr/>
          </p:nvSpPr>
          <p:spPr>
            <a:xfrm>
              <a:off x="2429812" y="1928211"/>
              <a:ext cx="10839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atin typeface="TeXGyreAdventor" panose="00000500000000000000" pitchFamily="50" charset="0"/>
                </a:rPr>
                <a:t>85</a:t>
              </a:r>
              <a:r>
                <a:rPr lang="en-US" altLang="zh-CN" sz="1600" dirty="0">
                  <a:latin typeface="TeXGyreAdventor" panose="00000500000000000000" pitchFamily="50" charset="0"/>
                </a:rPr>
                <a:t>%</a:t>
              </a:r>
              <a:endParaRPr lang="zh-CN" altLang="en-US" sz="1600" dirty="0">
                <a:latin typeface="TeXGyreAdventor" panose="00000500000000000000" pitchFamily="50" charset="0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4F02AE31-7766-441D-80E3-0EA678194CC6}"/>
                </a:ext>
              </a:extLst>
            </p:cNvPr>
            <p:cNvSpPr/>
            <p:nvPr/>
          </p:nvSpPr>
          <p:spPr>
            <a:xfrm>
              <a:off x="1764471" y="2788111"/>
              <a:ext cx="7553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68E18F68-73F7-43B1-AD3E-C15FE5D3E8FD}"/>
                </a:ext>
              </a:extLst>
            </p:cNvPr>
            <p:cNvSpPr/>
            <p:nvPr/>
          </p:nvSpPr>
          <p:spPr>
            <a:xfrm>
              <a:off x="1164804" y="4449900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7320BFB4-5A97-4C2C-955E-37CA443692D9}"/>
                </a:ext>
              </a:extLst>
            </p:cNvPr>
            <p:cNvSpPr/>
            <p:nvPr/>
          </p:nvSpPr>
          <p:spPr>
            <a:xfrm>
              <a:off x="1164804" y="4801411"/>
              <a:ext cx="203132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814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C02396D-7158-4B50-9F08-835CA2C8B8B6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0D4E62B-5C27-438B-89EC-88E19608601C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0E6DEA3-4BDF-4B30-8EAB-A023B55E8341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0C47906A-BB43-4503-B650-8C01E79BE73E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E9118F92-739D-46C9-A21F-0997EDFADC60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8279C3E7-F9E0-4DCC-B28C-E5F3255DE04D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99E9FE9-4AA1-4C70-A067-0C100626C490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E005C9F5-12F7-406A-A9D5-3055C2473BC2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65232BF8-1012-40E3-AB25-6383B5D108A0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6F550B72-6024-420D-901F-DA9D27BFA45F}"/>
              </a:ext>
            </a:extLst>
          </p:cNvPr>
          <p:cNvGrpSpPr/>
          <p:nvPr/>
        </p:nvGrpSpPr>
        <p:grpSpPr>
          <a:xfrm>
            <a:off x="955273" y="1788794"/>
            <a:ext cx="2061188" cy="3834524"/>
            <a:chOff x="955273" y="1788794"/>
            <a:chExt cx="2061188" cy="3834524"/>
          </a:xfrm>
        </p:grpSpPr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6DCE70BC-E05E-4FF7-A949-D79F582CA1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77884" y="1788794"/>
              <a:ext cx="835082" cy="512020"/>
              <a:chOff x="1565275" y="3162300"/>
              <a:chExt cx="434975" cy="266700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16" name="Freeform 6">
                <a:extLst>
                  <a:ext uri="{FF2B5EF4-FFF2-40B4-BE49-F238E27FC236}">
                    <a16:creationId xmlns="" xmlns:a16="http://schemas.microsoft.com/office/drawing/2014/main" id="{312FA472-B996-49B4-B2F5-4BFC404D87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8800" y="3176587"/>
                <a:ext cx="171450" cy="173038"/>
              </a:xfrm>
              <a:custGeom>
                <a:avLst/>
                <a:gdLst>
                  <a:gd name="T0" fmla="*/ 40 w 46"/>
                  <a:gd name="T1" fmla="*/ 35 h 46"/>
                  <a:gd name="T2" fmla="*/ 40 w 46"/>
                  <a:gd name="T3" fmla="*/ 31 h 46"/>
                  <a:gd name="T4" fmla="*/ 42 w 46"/>
                  <a:gd name="T5" fmla="*/ 30 h 46"/>
                  <a:gd name="T6" fmla="*/ 45 w 46"/>
                  <a:gd name="T7" fmla="*/ 28 h 46"/>
                  <a:gd name="T8" fmla="*/ 44 w 46"/>
                  <a:gd name="T9" fmla="*/ 24 h 46"/>
                  <a:gd name="T10" fmla="*/ 42 w 46"/>
                  <a:gd name="T11" fmla="*/ 21 h 46"/>
                  <a:gd name="T12" fmla="*/ 44 w 46"/>
                  <a:gd name="T13" fmla="*/ 19 h 46"/>
                  <a:gd name="T14" fmla="*/ 45 w 46"/>
                  <a:gd name="T15" fmla="*/ 16 h 46"/>
                  <a:gd name="T16" fmla="*/ 42 w 46"/>
                  <a:gd name="T17" fmla="*/ 13 h 46"/>
                  <a:gd name="T18" fmla="*/ 38 w 46"/>
                  <a:gd name="T19" fmla="*/ 12 h 46"/>
                  <a:gd name="T20" fmla="*/ 39 w 46"/>
                  <a:gd name="T21" fmla="*/ 9 h 46"/>
                  <a:gd name="T22" fmla="*/ 38 w 46"/>
                  <a:gd name="T23" fmla="*/ 6 h 46"/>
                  <a:gd name="T24" fmla="*/ 35 w 46"/>
                  <a:gd name="T25" fmla="*/ 5 h 46"/>
                  <a:gd name="T26" fmla="*/ 32 w 46"/>
                  <a:gd name="T27" fmla="*/ 6 h 46"/>
                  <a:gd name="T28" fmla="*/ 30 w 46"/>
                  <a:gd name="T29" fmla="*/ 3 h 46"/>
                  <a:gd name="T30" fmla="*/ 28 w 46"/>
                  <a:gd name="T31" fmla="*/ 0 h 46"/>
                  <a:gd name="T32" fmla="*/ 24 w 46"/>
                  <a:gd name="T33" fmla="*/ 1 h 46"/>
                  <a:gd name="T34" fmla="*/ 21 w 46"/>
                  <a:gd name="T35" fmla="*/ 4 h 46"/>
                  <a:gd name="T36" fmla="*/ 19 w 46"/>
                  <a:gd name="T37" fmla="*/ 2 h 46"/>
                  <a:gd name="T38" fmla="*/ 16 w 46"/>
                  <a:gd name="T39" fmla="*/ 0 h 46"/>
                  <a:gd name="T40" fmla="*/ 14 w 46"/>
                  <a:gd name="T41" fmla="*/ 3 h 46"/>
                  <a:gd name="T42" fmla="*/ 12 w 46"/>
                  <a:gd name="T43" fmla="*/ 7 h 46"/>
                  <a:gd name="T44" fmla="*/ 9 w 46"/>
                  <a:gd name="T45" fmla="*/ 6 h 46"/>
                  <a:gd name="T46" fmla="*/ 6 w 46"/>
                  <a:gd name="T47" fmla="*/ 7 h 46"/>
                  <a:gd name="T48" fmla="*/ 5 w 46"/>
                  <a:gd name="T49" fmla="*/ 11 h 46"/>
                  <a:gd name="T50" fmla="*/ 6 w 46"/>
                  <a:gd name="T51" fmla="*/ 14 h 46"/>
                  <a:gd name="T52" fmla="*/ 3 w 46"/>
                  <a:gd name="T53" fmla="*/ 15 h 46"/>
                  <a:gd name="T54" fmla="*/ 0 w 46"/>
                  <a:gd name="T55" fmla="*/ 17 h 46"/>
                  <a:gd name="T56" fmla="*/ 1 w 46"/>
                  <a:gd name="T57" fmla="*/ 21 h 46"/>
                  <a:gd name="T58" fmla="*/ 4 w 46"/>
                  <a:gd name="T59" fmla="*/ 24 h 46"/>
                  <a:gd name="T60" fmla="*/ 2 w 46"/>
                  <a:gd name="T61" fmla="*/ 26 h 46"/>
                  <a:gd name="T62" fmla="*/ 0 w 46"/>
                  <a:gd name="T63" fmla="*/ 29 h 46"/>
                  <a:gd name="T64" fmla="*/ 3 w 46"/>
                  <a:gd name="T65" fmla="*/ 32 h 46"/>
                  <a:gd name="T66" fmla="*/ 7 w 46"/>
                  <a:gd name="T67" fmla="*/ 33 h 46"/>
                  <a:gd name="T68" fmla="*/ 6 w 46"/>
                  <a:gd name="T69" fmla="*/ 36 h 46"/>
                  <a:gd name="T70" fmla="*/ 7 w 46"/>
                  <a:gd name="T71" fmla="*/ 40 h 46"/>
                  <a:gd name="T72" fmla="*/ 11 w 46"/>
                  <a:gd name="T73" fmla="*/ 40 h 46"/>
                  <a:gd name="T74" fmla="*/ 14 w 46"/>
                  <a:gd name="T75" fmla="*/ 40 h 46"/>
                  <a:gd name="T76" fmla="*/ 15 w 46"/>
                  <a:gd name="T77" fmla="*/ 42 h 46"/>
                  <a:gd name="T78" fmla="*/ 17 w 46"/>
                  <a:gd name="T79" fmla="*/ 45 h 46"/>
                  <a:gd name="T80" fmla="*/ 21 w 46"/>
                  <a:gd name="T81" fmla="*/ 44 h 46"/>
                  <a:gd name="T82" fmla="*/ 24 w 46"/>
                  <a:gd name="T83" fmla="*/ 42 h 46"/>
                  <a:gd name="T84" fmla="*/ 26 w 46"/>
                  <a:gd name="T85" fmla="*/ 44 h 46"/>
                  <a:gd name="T86" fmla="*/ 29 w 46"/>
                  <a:gd name="T87" fmla="*/ 45 h 46"/>
                  <a:gd name="T88" fmla="*/ 32 w 46"/>
                  <a:gd name="T89" fmla="*/ 42 h 46"/>
                  <a:gd name="T90" fmla="*/ 33 w 46"/>
                  <a:gd name="T91" fmla="*/ 38 h 46"/>
                  <a:gd name="T92" fmla="*/ 36 w 46"/>
                  <a:gd name="T93" fmla="*/ 39 h 46"/>
                  <a:gd name="T94" fmla="*/ 40 w 46"/>
                  <a:gd name="T95" fmla="*/ 38 h 46"/>
                  <a:gd name="T96" fmla="*/ 40 w 46"/>
                  <a:gd name="T97" fmla="*/ 35 h 46"/>
                  <a:gd name="T98" fmla="*/ 14 w 46"/>
                  <a:gd name="T99" fmla="*/ 32 h 46"/>
                  <a:gd name="T100" fmla="*/ 13 w 46"/>
                  <a:gd name="T101" fmla="*/ 14 h 46"/>
                  <a:gd name="T102" fmla="*/ 32 w 46"/>
                  <a:gd name="T103" fmla="*/ 13 h 46"/>
                  <a:gd name="T104" fmla="*/ 32 w 46"/>
                  <a:gd name="T105" fmla="*/ 32 h 46"/>
                  <a:gd name="T106" fmla="*/ 14 w 46"/>
                  <a:gd name="T107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40" y="35"/>
                    </a:moveTo>
                    <a:cubicBezTo>
                      <a:pt x="39" y="34"/>
                      <a:pt x="39" y="32"/>
                      <a:pt x="40" y="31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4" y="31"/>
                      <a:pt x="45" y="29"/>
                      <a:pt x="45" y="28"/>
                    </a:cubicBezTo>
                    <a:cubicBezTo>
                      <a:pt x="46" y="26"/>
                      <a:pt x="45" y="25"/>
                      <a:pt x="44" y="24"/>
                    </a:cubicBezTo>
                    <a:cubicBezTo>
                      <a:pt x="43" y="24"/>
                      <a:pt x="42" y="22"/>
                      <a:pt x="42" y="21"/>
                    </a:cubicBezTo>
                    <a:cubicBezTo>
                      <a:pt x="41" y="21"/>
                      <a:pt x="42" y="20"/>
                      <a:pt x="44" y="19"/>
                    </a:cubicBezTo>
                    <a:cubicBezTo>
                      <a:pt x="45" y="19"/>
                      <a:pt x="45" y="17"/>
                      <a:pt x="45" y="16"/>
                    </a:cubicBezTo>
                    <a:cubicBezTo>
                      <a:pt x="44" y="14"/>
                      <a:pt x="43" y="13"/>
                      <a:pt x="42" y="13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8" y="11"/>
                      <a:pt x="38" y="10"/>
                      <a:pt x="39" y="9"/>
                    </a:cubicBezTo>
                    <a:cubicBezTo>
                      <a:pt x="40" y="8"/>
                      <a:pt x="40" y="7"/>
                      <a:pt x="38" y="6"/>
                    </a:cubicBezTo>
                    <a:cubicBezTo>
                      <a:pt x="37" y="4"/>
                      <a:pt x="35" y="4"/>
                      <a:pt x="35" y="5"/>
                    </a:cubicBezTo>
                    <a:cubicBezTo>
                      <a:pt x="34" y="6"/>
                      <a:pt x="33" y="6"/>
                      <a:pt x="32" y="6"/>
                    </a:cubicBezTo>
                    <a:cubicBezTo>
                      <a:pt x="31" y="6"/>
                      <a:pt x="30" y="4"/>
                      <a:pt x="30" y="3"/>
                    </a:cubicBezTo>
                    <a:cubicBezTo>
                      <a:pt x="31" y="2"/>
                      <a:pt x="29" y="0"/>
                      <a:pt x="28" y="0"/>
                    </a:cubicBezTo>
                    <a:cubicBezTo>
                      <a:pt x="26" y="0"/>
                      <a:pt x="25" y="0"/>
                      <a:pt x="24" y="1"/>
                    </a:cubicBezTo>
                    <a:cubicBezTo>
                      <a:pt x="24" y="3"/>
                      <a:pt x="22" y="4"/>
                      <a:pt x="21" y="4"/>
                    </a:cubicBezTo>
                    <a:cubicBezTo>
                      <a:pt x="21" y="4"/>
                      <a:pt x="20" y="3"/>
                      <a:pt x="19" y="2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4" y="1"/>
                      <a:pt x="13" y="2"/>
                      <a:pt x="14" y="3"/>
                    </a:cubicBezTo>
                    <a:cubicBezTo>
                      <a:pt x="14" y="5"/>
                      <a:pt x="13" y="6"/>
                      <a:pt x="12" y="7"/>
                    </a:cubicBezTo>
                    <a:cubicBezTo>
                      <a:pt x="11" y="7"/>
                      <a:pt x="10" y="7"/>
                      <a:pt x="9" y="6"/>
                    </a:cubicBezTo>
                    <a:cubicBezTo>
                      <a:pt x="8" y="5"/>
                      <a:pt x="7" y="6"/>
                      <a:pt x="6" y="7"/>
                    </a:cubicBezTo>
                    <a:cubicBezTo>
                      <a:pt x="4" y="8"/>
                      <a:pt x="4" y="10"/>
                      <a:pt x="5" y="11"/>
                    </a:cubicBezTo>
                    <a:cubicBezTo>
                      <a:pt x="6" y="11"/>
                      <a:pt x="6" y="14"/>
                      <a:pt x="6" y="14"/>
                    </a:cubicBezTo>
                    <a:cubicBezTo>
                      <a:pt x="5" y="15"/>
                      <a:pt x="4" y="15"/>
                      <a:pt x="3" y="15"/>
                    </a:cubicBezTo>
                    <a:cubicBezTo>
                      <a:pt x="2" y="15"/>
                      <a:pt x="0" y="16"/>
                      <a:pt x="0" y="17"/>
                    </a:cubicBezTo>
                    <a:cubicBezTo>
                      <a:pt x="0" y="19"/>
                      <a:pt x="0" y="21"/>
                      <a:pt x="1" y="21"/>
                    </a:cubicBezTo>
                    <a:cubicBezTo>
                      <a:pt x="3" y="21"/>
                      <a:pt x="4" y="23"/>
                      <a:pt x="4" y="24"/>
                    </a:cubicBezTo>
                    <a:cubicBezTo>
                      <a:pt x="4" y="25"/>
                      <a:pt x="3" y="25"/>
                      <a:pt x="2" y="26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3" y="32"/>
                    </a:cubicBezTo>
                    <a:cubicBezTo>
                      <a:pt x="5" y="31"/>
                      <a:pt x="6" y="33"/>
                      <a:pt x="7" y="33"/>
                    </a:cubicBezTo>
                    <a:cubicBezTo>
                      <a:pt x="7" y="34"/>
                      <a:pt x="7" y="35"/>
                      <a:pt x="6" y="36"/>
                    </a:cubicBezTo>
                    <a:cubicBezTo>
                      <a:pt x="5" y="37"/>
                      <a:pt x="6" y="38"/>
                      <a:pt x="7" y="40"/>
                    </a:cubicBezTo>
                    <a:cubicBezTo>
                      <a:pt x="8" y="41"/>
                      <a:pt x="10" y="41"/>
                      <a:pt x="11" y="40"/>
                    </a:cubicBezTo>
                    <a:cubicBezTo>
                      <a:pt x="11" y="39"/>
                      <a:pt x="14" y="39"/>
                      <a:pt x="14" y="40"/>
                    </a:cubicBezTo>
                    <a:cubicBezTo>
                      <a:pt x="15" y="40"/>
                      <a:pt x="15" y="41"/>
                      <a:pt x="15" y="42"/>
                    </a:cubicBezTo>
                    <a:cubicBezTo>
                      <a:pt x="15" y="44"/>
                      <a:pt x="16" y="45"/>
                      <a:pt x="17" y="45"/>
                    </a:cubicBezTo>
                    <a:cubicBezTo>
                      <a:pt x="19" y="46"/>
                      <a:pt x="21" y="45"/>
                      <a:pt x="21" y="44"/>
                    </a:cubicBezTo>
                    <a:cubicBezTo>
                      <a:pt x="21" y="43"/>
                      <a:pt x="23" y="42"/>
                      <a:pt x="24" y="42"/>
                    </a:cubicBezTo>
                    <a:cubicBezTo>
                      <a:pt x="25" y="41"/>
                      <a:pt x="25" y="42"/>
                      <a:pt x="26" y="44"/>
                    </a:cubicBezTo>
                    <a:cubicBezTo>
                      <a:pt x="26" y="45"/>
                      <a:pt x="28" y="45"/>
                      <a:pt x="29" y="45"/>
                    </a:cubicBezTo>
                    <a:cubicBezTo>
                      <a:pt x="31" y="44"/>
                      <a:pt x="32" y="43"/>
                      <a:pt x="32" y="42"/>
                    </a:cubicBezTo>
                    <a:cubicBezTo>
                      <a:pt x="31" y="41"/>
                      <a:pt x="33" y="39"/>
                      <a:pt x="33" y="38"/>
                    </a:cubicBezTo>
                    <a:cubicBezTo>
                      <a:pt x="34" y="38"/>
                      <a:pt x="35" y="38"/>
                      <a:pt x="36" y="39"/>
                    </a:cubicBezTo>
                    <a:cubicBezTo>
                      <a:pt x="37" y="40"/>
                      <a:pt x="38" y="40"/>
                      <a:pt x="40" y="38"/>
                    </a:cubicBezTo>
                    <a:cubicBezTo>
                      <a:pt x="41" y="37"/>
                      <a:pt x="41" y="35"/>
                      <a:pt x="40" y="35"/>
                    </a:cubicBezTo>
                    <a:close/>
                    <a:moveTo>
                      <a:pt x="14" y="32"/>
                    </a:moveTo>
                    <a:cubicBezTo>
                      <a:pt x="8" y="27"/>
                      <a:pt x="8" y="19"/>
                      <a:pt x="13" y="14"/>
                    </a:cubicBezTo>
                    <a:cubicBezTo>
                      <a:pt x="18" y="8"/>
                      <a:pt x="26" y="8"/>
                      <a:pt x="32" y="13"/>
                    </a:cubicBezTo>
                    <a:cubicBezTo>
                      <a:pt x="37" y="18"/>
                      <a:pt x="37" y="26"/>
                      <a:pt x="32" y="32"/>
                    </a:cubicBezTo>
                    <a:cubicBezTo>
                      <a:pt x="27" y="37"/>
                      <a:pt x="19" y="37"/>
                      <a:pt x="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="" xmlns:a16="http://schemas.microsoft.com/office/drawing/2014/main" id="{75BCF555-5B82-4E29-A53B-83F5A95DE1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5275" y="3162300"/>
                <a:ext cx="266700" cy="266700"/>
              </a:xfrm>
              <a:custGeom>
                <a:avLst/>
                <a:gdLst>
                  <a:gd name="T0" fmla="*/ 63 w 71"/>
                  <a:gd name="T1" fmla="*/ 54 h 71"/>
                  <a:gd name="T2" fmla="*/ 62 w 71"/>
                  <a:gd name="T3" fmla="*/ 49 h 71"/>
                  <a:gd name="T4" fmla="*/ 66 w 71"/>
                  <a:gd name="T5" fmla="*/ 48 h 71"/>
                  <a:gd name="T6" fmla="*/ 71 w 71"/>
                  <a:gd name="T7" fmla="*/ 44 h 71"/>
                  <a:gd name="T8" fmla="*/ 68 w 71"/>
                  <a:gd name="T9" fmla="*/ 38 h 71"/>
                  <a:gd name="T10" fmla="*/ 65 w 71"/>
                  <a:gd name="T11" fmla="*/ 34 h 71"/>
                  <a:gd name="T12" fmla="*/ 68 w 71"/>
                  <a:gd name="T13" fmla="*/ 31 h 71"/>
                  <a:gd name="T14" fmla="*/ 70 w 71"/>
                  <a:gd name="T15" fmla="*/ 25 h 71"/>
                  <a:gd name="T16" fmla="*/ 65 w 71"/>
                  <a:gd name="T17" fmla="*/ 22 h 71"/>
                  <a:gd name="T18" fmla="*/ 60 w 71"/>
                  <a:gd name="T19" fmla="*/ 19 h 71"/>
                  <a:gd name="T20" fmla="*/ 61 w 71"/>
                  <a:gd name="T21" fmla="*/ 15 h 71"/>
                  <a:gd name="T22" fmla="*/ 60 w 71"/>
                  <a:gd name="T23" fmla="*/ 9 h 71"/>
                  <a:gd name="T24" fmla="*/ 54 w 71"/>
                  <a:gd name="T25" fmla="*/ 9 h 71"/>
                  <a:gd name="T26" fmla="*/ 50 w 71"/>
                  <a:gd name="T27" fmla="*/ 10 h 71"/>
                  <a:gd name="T28" fmla="*/ 47 w 71"/>
                  <a:gd name="T29" fmla="*/ 5 h 71"/>
                  <a:gd name="T30" fmla="*/ 44 w 71"/>
                  <a:gd name="T31" fmla="*/ 1 h 71"/>
                  <a:gd name="T32" fmla="*/ 38 w 71"/>
                  <a:gd name="T33" fmla="*/ 3 h 71"/>
                  <a:gd name="T34" fmla="*/ 33 w 71"/>
                  <a:gd name="T35" fmla="*/ 6 h 71"/>
                  <a:gd name="T36" fmla="*/ 30 w 71"/>
                  <a:gd name="T37" fmla="*/ 3 h 71"/>
                  <a:gd name="T38" fmla="*/ 25 w 71"/>
                  <a:gd name="T39" fmla="*/ 1 h 71"/>
                  <a:gd name="T40" fmla="*/ 21 w 71"/>
                  <a:gd name="T41" fmla="*/ 6 h 71"/>
                  <a:gd name="T42" fmla="*/ 19 w 71"/>
                  <a:gd name="T43" fmla="*/ 11 h 71"/>
                  <a:gd name="T44" fmla="*/ 15 w 71"/>
                  <a:gd name="T45" fmla="*/ 10 h 71"/>
                  <a:gd name="T46" fmla="*/ 9 w 71"/>
                  <a:gd name="T47" fmla="*/ 11 h 71"/>
                  <a:gd name="T48" fmla="*/ 8 w 71"/>
                  <a:gd name="T49" fmla="*/ 17 h 71"/>
                  <a:gd name="T50" fmla="*/ 9 w 71"/>
                  <a:gd name="T51" fmla="*/ 23 h 71"/>
                  <a:gd name="T52" fmla="*/ 5 w 71"/>
                  <a:gd name="T53" fmla="*/ 24 h 71"/>
                  <a:gd name="T54" fmla="*/ 0 w 71"/>
                  <a:gd name="T55" fmla="*/ 28 h 71"/>
                  <a:gd name="T56" fmla="*/ 3 w 71"/>
                  <a:gd name="T57" fmla="*/ 33 h 71"/>
                  <a:gd name="T58" fmla="*/ 6 w 71"/>
                  <a:gd name="T59" fmla="*/ 38 h 71"/>
                  <a:gd name="T60" fmla="*/ 3 w 71"/>
                  <a:gd name="T61" fmla="*/ 41 h 71"/>
                  <a:gd name="T62" fmla="*/ 1 w 71"/>
                  <a:gd name="T63" fmla="*/ 46 h 71"/>
                  <a:gd name="T64" fmla="*/ 6 w 71"/>
                  <a:gd name="T65" fmla="*/ 50 h 71"/>
                  <a:gd name="T66" fmla="*/ 11 w 71"/>
                  <a:gd name="T67" fmla="*/ 52 h 71"/>
                  <a:gd name="T68" fmla="*/ 10 w 71"/>
                  <a:gd name="T69" fmla="*/ 56 h 71"/>
                  <a:gd name="T70" fmla="*/ 11 w 71"/>
                  <a:gd name="T71" fmla="*/ 62 h 71"/>
                  <a:gd name="T72" fmla="*/ 17 w 71"/>
                  <a:gd name="T73" fmla="*/ 63 h 71"/>
                  <a:gd name="T74" fmla="*/ 23 w 71"/>
                  <a:gd name="T75" fmla="*/ 62 h 71"/>
                  <a:gd name="T76" fmla="*/ 24 w 71"/>
                  <a:gd name="T77" fmla="*/ 66 h 71"/>
                  <a:gd name="T78" fmla="*/ 27 w 71"/>
                  <a:gd name="T79" fmla="*/ 71 h 71"/>
                  <a:gd name="T80" fmla="*/ 33 w 71"/>
                  <a:gd name="T81" fmla="*/ 69 h 71"/>
                  <a:gd name="T82" fmla="*/ 38 w 71"/>
                  <a:gd name="T83" fmla="*/ 65 h 71"/>
                  <a:gd name="T84" fmla="*/ 41 w 71"/>
                  <a:gd name="T85" fmla="*/ 68 h 71"/>
                  <a:gd name="T86" fmla="*/ 46 w 71"/>
                  <a:gd name="T87" fmla="*/ 70 h 71"/>
                  <a:gd name="T88" fmla="*/ 50 w 71"/>
                  <a:gd name="T89" fmla="*/ 66 h 71"/>
                  <a:gd name="T90" fmla="*/ 52 w 71"/>
                  <a:gd name="T91" fmla="*/ 60 h 71"/>
                  <a:gd name="T92" fmla="*/ 56 w 71"/>
                  <a:gd name="T93" fmla="*/ 61 h 71"/>
                  <a:gd name="T94" fmla="*/ 62 w 71"/>
                  <a:gd name="T95" fmla="*/ 60 h 71"/>
                  <a:gd name="T96" fmla="*/ 63 w 71"/>
                  <a:gd name="T97" fmla="*/ 54 h 71"/>
                  <a:gd name="T98" fmla="*/ 21 w 71"/>
                  <a:gd name="T99" fmla="*/ 51 h 71"/>
                  <a:gd name="T100" fmla="*/ 20 w 71"/>
                  <a:gd name="T101" fmla="*/ 22 h 71"/>
                  <a:gd name="T102" fmla="*/ 50 w 71"/>
                  <a:gd name="T103" fmla="*/ 21 h 71"/>
                  <a:gd name="T104" fmla="*/ 51 w 71"/>
                  <a:gd name="T105" fmla="*/ 50 h 71"/>
                  <a:gd name="T106" fmla="*/ 21 w 71"/>
                  <a:gd name="T107" fmla="*/ 5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1" h="71">
                    <a:moveTo>
                      <a:pt x="63" y="54"/>
                    </a:moveTo>
                    <a:cubicBezTo>
                      <a:pt x="61" y="53"/>
                      <a:pt x="62" y="50"/>
                      <a:pt x="62" y="49"/>
                    </a:cubicBezTo>
                    <a:cubicBezTo>
                      <a:pt x="63" y="48"/>
                      <a:pt x="64" y="47"/>
                      <a:pt x="66" y="48"/>
                    </a:cubicBezTo>
                    <a:cubicBezTo>
                      <a:pt x="68" y="48"/>
                      <a:pt x="70" y="46"/>
                      <a:pt x="71" y="44"/>
                    </a:cubicBezTo>
                    <a:cubicBezTo>
                      <a:pt x="71" y="41"/>
                      <a:pt x="70" y="39"/>
                      <a:pt x="68" y="38"/>
                    </a:cubicBezTo>
                    <a:cubicBezTo>
                      <a:pt x="67" y="38"/>
                      <a:pt x="65" y="35"/>
                      <a:pt x="65" y="34"/>
                    </a:cubicBezTo>
                    <a:cubicBezTo>
                      <a:pt x="65" y="33"/>
                      <a:pt x="66" y="31"/>
                      <a:pt x="68" y="31"/>
                    </a:cubicBezTo>
                    <a:cubicBezTo>
                      <a:pt x="70" y="30"/>
                      <a:pt x="71" y="28"/>
                      <a:pt x="70" y="25"/>
                    </a:cubicBezTo>
                    <a:cubicBezTo>
                      <a:pt x="69" y="23"/>
                      <a:pt x="67" y="21"/>
                      <a:pt x="65" y="22"/>
                    </a:cubicBezTo>
                    <a:cubicBezTo>
                      <a:pt x="64" y="22"/>
                      <a:pt x="61" y="20"/>
                      <a:pt x="60" y="19"/>
                    </a:cubicBezTo>
                    <a:cubicBezTo>
                      <a:pt x="59" y="18"/>
                      <a:pt x="60" y="16"/>
                      <a:pt x="61" y="15"/>
                    </a:cubicBezTo>
                    <a:cubicBezTo>
                      <a:pt x="63" y="14"/>
                      <a:pt x="62" y="11"/>
                      <a:pt x="60" y="9"/>
                    </a:cubicBezTo>
                    <a:cubicBezTo>
                      <a:pt x="58" y="7"/>
                      <a:pt x="56" y="7"/>
                      <a:pt x="54" y="9"/>
                    </a:cubicBezTo>
                    <a:cubicBezTo>
                      <a:pt x="53" y="10"/>
                      <a:pt x="51" y="11"/>
                      <a:pt x="50" y="10"/>
                    </a:cubicBezTo>
                    <a:cubicBezTo>
                      <a:pt x="49" y="10"/>
                      <a:pt x="47" y="7"/>
                      <a:pt x="47" y="5"/>
                    </a:cubicBezTo>
                    <a:cubicBezTo>
                      <a:pt x="48" y="3"/>
                      <a:pt x="46" y="1"/>
                      <a:pt x="44" y="1"/>
                    </a:cubicBezTo>
                    <a:cubicBezTo>
                      <a:pt x="41" y="0"/>
                      <a:pt x="39" y="1"/>
                      <a:pt x="38" y="3"/>
                    </a:cubicBezTo>
                    <a:cubicBezTo>
                      <a:pt x="38" y="5"/>
                      <a:pt x="35" y="6"/>
                      <a:pt x="33" y="6"/>
                    </a:cubicBezTo>
                    <a:cubicBezTo>
                      <a:pt x="32" y="6"/>
                      <a:pt x="31" y="5"/>
                      <a:pt x="30" y="3"/>
                    </a:cubicBezTo>
                    <a:cubicBezTo>
                      <a:pt x="30" y="1"/>
                      <a:pt x="27" y="0"/>
                      <a:pt x="25" y="1"/>
                    </a:cubicBezTo>
                    <a:cubicBezTo>
                      <a:pt x="22" y="2"/>
                      <a:pt x="21" y="4"/>
                      <a:pt x="21" y="6"/>
                    </a:cubicBezTo>
                    <a:cubicBezTo>
                      <a:pt x="22" y="8"/>
                      <a:pt x="20" y="11"/>
                      <a:pt x="19" y="11"/>
                    </a:cubicBezTo>
                    <a:cubicBezTo>
                      <a:pt x="18" y="12"/>
                      <a:pt x="16" y="11"/>
                      <a:pt x="15" y="10"/>
                    </a:cubicBezTo>
                    <a:cubicBezTo>
                      <a:pt x="13" y="9"/>
                      <a:pt x="11" y="9"/>
                      <a:pt x="9" y="11"/>
                    </a:cubicBezTo>
                    <a:cubicBezTo>
                      <a:pt x="7" y="13"/>
                      <a:pt x="7" y="16"/>
                      <a:pt x="8" y="17"/>
                    </a:cubicBezTo>
                    <a:cubicBezTo>
                      <a:pt x="10" y="18"/>
                      <a:pt x="9" y="22"/>
                      <a:pt x="9" y="23"/>
                    </a:cubicBezTo>
                    <a:cubicBezTo>
                      <a:pt x="9" y="24"/>
                      <a:pt x="7" y="24"/>
                      <a:pt x="5" y="24"/>
                    </a:cubicBezTo>
                    <a:cubicBezTo>
                      <a:pt x="3" y="23"/>
                      <a:pt x="1" y="25"/>
                      <a:pt x="0" y="28"/>
                    </a:cubicBezTo>
                    <a:cubicBezTo>
                      <a:pt x="0" y="30"/>
                      <a:pt x="1" y="33"/>
                      <a:pt x="3" y="33"/>
                    </a:cubicBezTo>
                    <a:cubicBezTo>
                      <a:pt x="5" y="33"/>
                      <a:pt x="6" y="37"/>
                      <a:pt x="6" y="38"/>
                    </a:cubicBezTo>
                    <a:cubicBezTo>
                      <a:pt x="6" y="39"/>
                      <a:pt x="5" y="40"/>
                      <a:pt x="3" y="41"/>
                    </a:cubicBezTo>
                    <a:cubicBezTo>
                      <a:pt x="1" y="41"/>
                      <a:pt x="0" y="44"/>
                      <a:pt x="1" y="46"/>
                    </a:cubicBezTo>
                    <a:cubicBezTo>
                      <a:pt x="2" y="49"/>
                      <a:pt x="4" y="50"/>
                      <a:pt x="6" y="50"/>
                    </a:cubicBezTo>
                    <a:cubicBezTo>
                      <a:pt x="8" y="49"/>
                      <a:pt x="10" y="51"/>
                      <a:pt x="11" y="52"/>
                    </a:cubicBezTo>
                    <a:cubicBezTo>
                      <a:pt x="12" y="53"/>
                      <a:pt x="11" y="55"/>
                      <a:pt x="10" y="56"/>
                    </a:cubicBezTo>
                    <a:cubicBezTo>
                      <a:pt x="9" y="58"/>
                      <a:pt x="9" y="60"/>
                      <a:pt x="11" y="62"/>
                    </a:cubicBezTo>
                    <a:cubicBezTo>
                      <a:pt x="13" y="64"/>
                      <a:pt x="16" y="64"/>
                      <a:pt x="17" y="63"/>
                    </a:cubicBezTo>
                    <a:cubicBezTo>
                      <a:pt x="18" y="61"/>
                      <a:pt x="22" y="62"/>
                      <a:pt x="23" y="62"/>
                    </a:cubicBezTo>
                    <a:cubicBezTo>
                      <a:pt x="24" y="63"/>
                      <a:pt x="24" y="65"/>
                      <a:pt x="24" y="66"/>
                    </a:cubicBezTo>
                    <a:cubicBezTo>
                      <a:pt x="23" y="68"/>
                      <a:pt x="25" y="70"/>
                      <a:pt x="27" y="71"/>
                    </a:cubicBezTo>
                    <a:cubicBezTo>
                      <a:pt x="30" y="71"/>
                      <a:pt x="32" y="70"/>
                      <a:pt x="33" y="69"/>
                    </a:cubicBezTo>
                    <a:cubicBezTo>
                      <a:pt x="33" y="67"/>
                      <a:pt x="37" y="65"/>
                      <a:pt x="38" y="65"/>
                    </a:cubicBezTo>
                    <a:cubicBezTo>
                      <a:pt x="39" y="65"/>
                      <a:pt x="40" y="66"/>
                      <a:pt x="41" y="68"/>
                    </a:cubicBezTo>
                    <a:cubicBezTo>
                      <a:pt x="41" y="70"/>
                      <a:pt x="44" y="71"/>
                      <a:pt x="46" y="70"/>
                    </a:cubicBezTo>
                    <a:cubicBezTo>
                      <a:pt x="49" y="69"/>
                      <a:pt x="50" y="67"/>
                      <a:pt x="50" y="66"/>
                    </a:cubicBezTo>
                    <a:cubicBezTo>
                      <a:pt x="49" y="64"/>
                      <a:pt x="51" y="61"/>
                      <a:pt x="52" y="60"/>
                    </a:cubicBezTo>
                    <a:cubicBezTo>
                      <a:pt x="53" y="60"/>
                      <a:pt x="55" y="60"/>
                      <a:pt x="56" y="61"/>
                    </a:cubicBezTo>
                    <a:cubicBezTo>
                      <a:pt x="58" y="63"/>
                      <a:pt x="60" y="62"/>
                      <a:pt x="62" y="60"/>
                    </a:cubicBezTo>
                    <a:cubicBezTo>
                      <a:pt x="64" y="58"/>
                      <a:pt x="64" y="56"/>
                      <a:pt x="63" y="54"/>
                    </a:cubicBezTo>
                    <a:close/>
                    <a:moveTo>
                      <a:pt x="21" y="51"/>
                    </a:moveTo>
                    <a:cubicBezTo>
                      <a:pt x="13" y="43"/>
                      <a:pt x="13" y="30"/>
                      <a:pt x="20" y="22"/>
                    </a:cubicBezTo>
                    <a:cubicBezTo>
                      <a:pt x="28" y="13"/>
                      <a:pt x="41" y="13"/>
                      <a:pt x="50" y="21"/>
                    </a:cubicBezTo>
                    <a:cubicBezTo>
                      <a:pt x="58" y="28"/>
                      <a:pt x="59" y="41"/>
                      <a:pt x="51" y="50"/>
                    </a:cubicBezTo>
                    <a:cubicBezTo>
                      <a:pt x="43" y="58"/>
                      <a:pt x="30" y="59"/>
                      <a:pt x="2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8">
                <a:extLst>
                  <a:ext uri="{FF2B5EF4-FFF2-40B4-BE49-F238E27FC236}">
                    <a16:creationId xmlns="" xmlns:a16="http://schemas.microsoft.com/office/drawing/2014/main" id="{955AF5E5-8CF4-4934-9717-CB7C32639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713" y="3236912"/>
                <a:ext cx="123825" cy="120650"/>
              </a:xfrm>
              <a:custGeom>
                <a:avLst/>
                <a:gdLst>
                  <a:gd name="T0" fmla="*/ 27 w 33"/>
                  <a:gd name="T1" fmla="*/ 26 h 32"/>
                  <a:gd name="T2" fmla="*/ 6 w 33"/>
                  <a:gd name="T3" fmla="*/ 26 h 32"/>
                  <a:gd name="T4" fmla="*/ 6 w 33"/>
                  <a:gd name="T5" fmla="*/ 5 h 32"/>
                  <a:gd name="T6" fmla="*/ 27 w 33"/>
                  <a:gd name="T7" fmla="*/ 5 h 32"/>
                  <a:gd name="T8" fmla="*/ 27 w 33"/>
                  <a:gd name="T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27" y="26"/>
                    </a:moveTo>
                    <a:cubicBezTo>
                      <a:pt x="21" y="32"/>
                      <a:pt x="12" y="32"/>
                      <a:pt x="6" y="26"/>
                    </a:cubicBezTo>
                    <a:cubicBezTo>
                      <a:pt x="0" y="20"/>
                      <a:pt x="0" y="11"/>
                      <a:pt x="6" y="5"/>
                    </a:cubicBezTo>
                    <a:cubicBezTo>
                      <a:pt x="12" y="0"/>
                      <a:pt x="21" y="0"/>
                      <a:pt x="27" y="5"/>
                    </a:cubicBezTo>
                    <a:cubicBezTo>
                      <a:pt x="33" y="11"/>
                      <a:pt x="33" y="20"/>
                      <a:pt x="27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B0B23A65-495F-43D2-B690-44FAA79870AF}"/>
                </a:ext>
              </a:extLst>
            </p:cNvPr>
            <p:cNvSpPr/>
            <p:nvPr/>
          </p:nvSpPr>
          <p:spPr>
            <a:xfrm>
              <a:off x="955273" y="256317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498DC1D6-6B26-40E2-B264-D992DA660A22}"/>
                </a:ext>
              </a:extLst>
            </p:cNvPr>
            <p:cNvSpPr/>
            <p:nvPr/>
          </p:nvSpPr>
          <p:spPr>
            <a:xfrm>
              <a:off x="955273" y="3037995"/>
              <a:ext cx="187682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200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EFC8C16E-B568-4079-9BDD-729BDF1EB6A8}"/>
              </a:ext>
            </a:extLst>
          </p:cNvPr>
          <p:cNvGrpSpPr/>
          <p:nvPr/>
        </p:nvGrpSpPr>
        <p:grpSpPr>
          <a:xfrm>
            <a:off x="3885733" y="1786669"/>
            <a:ext cx="2061188" cy="3836649"/>
            <a:chOff x="3885733" y="1786669"/>
            <a:chExt cx="2061188" cy="3836649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0C82A066-B551-437E-BE0B-E2CF513FFA8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78824" y="1786669"/>
              <a:ext cx="659590" cy="512020"/>
              <a:chOff x="6051551" y="1316038"/>
              <a:chExt cx="468313" cy="363538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23" name="Freeform 340">
                <a:extLst>
                  <a:ext uri="{FF2B5EF4-FFF2-40B4-BE49-F238E27FC236}">
                    <a16:creationId xmlns="" xmlns:a16="http://schemas.microsoft.com/office/drawing/2014/main" id="{C805440C-A5D4-4A4D-8B2C-0F7F0EFA1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1551" y="1665288"/>
                <a:ext cx="468313" cy="14288"/>
              </a:xfrm>
              <a:custGeom>
                <a:avLst/>
                <a:gdLst>
                  <a:gd name="T0" fmla="*/ 2 w 125"/>
                  <a:gd name="T1" fmla="*/ 4 h 4"/>
                  <a:gd name="T2" fmla="*/ 0 w 125"/>
                  <a:gd name="T3" fmla="*/ 2 h 4"/>
                  <a:gd name="T4" fmla="*/ 2 w 125"/>
                  <a:gd name="T5" fmla="*/ 0 h 4"/>
                  <a:gd name="T6" fmla="*/ 123 w 125"/>
                  <a:gd name="T7" fmla="*/ 0 h 4"/>
                  <a:gd name="T8" fmla="*/ 125 w 125"/>
                  <a:gd name="T9" fmla="*/ 2 h 4"/>
                  <a:gd name="T10" fmla="*/ 123 w 125"/>
                  <a:gd name="T11" fmla="*/ 4 h 4"/>
                  <a:gd name="T12" fmla="*/ 2 w 12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4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3"/>
                      <a:pt x="124" y="4"/>
                      <a:pt x="123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Rectangle 341">
                <a:extLst>
                  <a:ext uri="{FF2B5EF4-FFF2-40B4-BE49-F238E27FC236}">
                    <a16:creationId xmlns="" xmlns:a16="http://schemas.microsoft.com/office/drawing/2014/main" id="{79785284-7DFC-409B-B1F3-B89609A181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0288" y="1401763"/>
                <a:ext cx="68263" cy="225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342">
                <a:extLst>
                  <a:ext uri="{FF2B5EF4-FFF2-40B4-BE49-F238E27FC236}">
                    <a16:creationId xmlns="" xmlns:a16="http://schemas.microsoft.com/office/drawing/2014/main" id="{920C055B-23AF-4E40-9139-1F65DACF29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1888" y="1316038"/>
                <a:ext cx="68263" cy="311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Rectangle 343">
                <a:extLst>
                  <a:ext uri="{FF2B5EF4-FFF2-40B4-BE49-F238E27FC236}">
                    <a16:creationId xmlns="" xmlns:a16="http://schemas.microsoft.com/office/drawing/2014/main" id="{B0328999-D4E3-421A-ACDE-549D9D43E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5551" y="1416050"/>
                <a:ext cx="68263" cy="211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Rectangle 344">
                <a:extLst>
                  <a:ext uri="{FF2B5EF4-FFF2-40B4-BE49-F238E27FC236}">
                    <a16:creationId xmlns="" xmlns:a16="http://schemas.microsoft.com/office/drawing/2014/main" id="{74222FB8-7D0A-472A-BABE-820293AEF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7151" y="1484313"/>
                <a:ext cx="68263" cy="142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26D44905-B8FB-43EC-AE4E-BD8523CBD646}"/>
                </a:ext>
              </a:extLst>
            </p:cNvPr>
            <p:cNvSpPr/>
            <p:nvPr/>
          </p:nvSpPr>
          <p:spPr>
            <a:xfrm>
              <a:off x="3885733" y="256317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D03C5C9F-C3AD-4608-951A-242087B33258}"/>
                </a:ext>
              </a:extLst>
            </p:cNvPr>
            <p:cNvSpPr/>
            <p:nvPr/>
          </p:nvSpPr>
          <p:spPr>
            <a:xfrm>
              <a:off x="3885733" y="3037995"/>
              <a:ext cx="187682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200" dirty="0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2CBA3D17-FF3B-48DD-AD9F-C361E3419672}"/>
              </a:ext>
            </a:extLst>
          </p:cNvPr>
          <p:cNvGrpSpPr/>
          <p:nvPr/>
        </p:nvGrpSpPr>
        <p:grpSpPr>
          <a:xfrm>
            <a:off x="6703104" y="1763395"/>
            <a:ext cx="2061188" cy="3859923"/>
            <a:chOff x="6703104" y="1763395"/>
            <a:chExt cx="2061188" cy="3859923"/>
          </a:xfrm>
        </p:grpSpPr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E80167B2-9E47-4FA0-8185-6FDD733EAF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26744" y="1763395"/>
              <a:ext cx="590134" cy="558568"/>
              <a:chOff x="2289176" y="4197350"/>
              <a:chExt cx="385762" cy="365125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32" name="Freeform 84">
                <a:extLst>
                  <a:ext uri="{FF2B5EF4-FFF2-40B4-BE49-F238E27FC236}">
                    <a16:creationId xmlns="" xmlns:a16="http://schemas.microsoft.com/office/drawing/2014/main" id="{671D0928-2D8B-488A-A45A-6A1EF8762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5226" y="4397375"/>
                <a:ext cx="98425" cy="165100"/>
              </a:xfrm>
              <a:custGeom>
                <a:avLst/>
                <a:gdLst>
                  <a:gd name="T0" fmla="*/ 24 w 26"/>
                  <a:gd name="T1" fmla="*/ 36 h 44"/>
                  <a:gd name="T2" fmla="*/ 16 w 26"/>
                  <a:gd name="T3" fmla="*/ 36 h 44"/>
                  <a:gd name="T4" fmla="*/ 16 w 26"/>
                  <a:gd name="T5" fmla="*/ 2 h 44"/>
                  <a:gd name="T6" fmla="*/ 15 w 26"/>
                  <a:gd name="T7" fmla="*/ 0 h 44"/>
                  <a:gd name="T8" fmla="*/ 11 w 26"/>
                  <a:gd name="T9" fmla="*/ 0 h 44"/>
                  <a:gd name="T10" fmla="*/ 9 w 26"/>
                  <a:gd name="T11" fmla="*/ 2 h 44"/>
                  <a:gd name="T12" fmla="*/ 9 w 26"/>
                  <a:gd name="T13" fmla="*/ 36 h 44"/>
                  <a:gd name="T14" fmla="*/ 1 w 26"/>
                  <a:gd name="T15" fmla="*/ 36 h 44"/>
                  <a:gd name="T16" fmla="*/ 0 w 26"/>
                  <a:gd name="T17" fmla="*/ 38 h 44"/>
                  <a:gd name="T18" fmla="*/ 0 w 26"/>
                  <a:gd name="T19" fmla="*/ 42 h 44"/>
                  <a:gd name="T20" fmla="*/ 1 w 26"/>
                  <a:gd name="T21" fmla="*/ 44 h 44"/>
                  <a:gd name="T22" fmla="*/ 24 w 26"/>
                  <a:gd name="T23" fmla="*/ 44 h 44"/>
                  <a:gd name="T24" fmla="*/ 26 w 26"/>
                  <a:gd name="T25" fmla="*/ 42 h 44"/>
                  <a:gd name="T26" fmla="*/ 26 w 26"/>
                  <a:gd name="T27" fmla="*/ 38 h 44"/>
                  <a:gd name="T28" fmla="*/ 24 w 26"/>
                  <a:gd name="T29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44">
                    <a:moveTo>
                      <a:pt x="24" y="36"/>
                    </a:move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0"/>
                      <a:pt x="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1"/>
                      <a:pt x="9" y="2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7"/>
                      <a:pt x="0" y="3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1" y="44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4"/>
                      <a:pt x="26" y="43"/>
                      <a:pt x="26" y="42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7"/>
                      <a:pt x="25" y="36"/>
                      <a:pt x="2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85">
                <a:extLst>
                  <a:ext uri="{FF2B5EF4-FFF2-40B4-BE49-F238E27FC236}">
                    <a16:creationId xmlns="" xmlns:a16="http://schemas.microsoft.com/office/drawing/2014/main" id="{A507B873-499F-4824-818D-97461D3971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3163" y="4276725"/>
                <a:ext cx="77788" cy="107950"/>
              </a:xfrm>
              <a:custGeom>
                <a:avLst/>
                <a:gdLst>
                  <a:gd name="T0" fmla="*/ 21 w 21"/>
                  <a:gd name="T1" fmla="*/ 25 h 29"/>
                  <a:gd name="T2" fmla="*/ 18 w 21"/>
                  <a:gd name="T3" fmla="*/ 29 h 29"/>
                  <a:gd name="T4" fmla="*/ 3 w 21"/>
                  <a:gd name="T5" fmla="*/ 29 h 29"/>
                  <a:gd name="T6" fmla="*/ 0 w 21"/>
                  <a:gd name="T7" fmla="*/ 25 h 29"/>
                  <a:gd name="T8" fmla="*/ 0 w 21"/>
                  <a:gd name="T9" fmla="*/ 4 h 29"/>
                  <a:gd name="T10" fmla="*/ 3 w 21"/>
                  <a:gd name="T11" fmla="*/ 0 h 29"/>
                  <a:gd name="T12" fmla="*/ 18 w 21"/>
                  <a:gd name="T13" fmla="*/ 0 h 29"/>
                  <a:gd name="T14" fmla="*/ 21 w 21"/>
                  <a:gd name="T15" fmla="*/ 4 h 29"/>
                  <a:gd name="T16" fmla="*/ 21 w 21"/>
                  <a:gd name="T17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9">
                    <a:moveTo>
                      <a:pt x="21" y="25"/>
                    </a:moveTo>
                    <a:cubicBezTo>
                      <a:pt x="21" y="27"/>
                      <a:pt x="20" y="29"/>
                      <a:pt x="18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29"/>
                      <a:pt x="0" y="27"/>
                      <a:pt x="0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1" y="2"/>
                      <a:pt x="21" y="4"/>
                    </a:cubicBezTo>
                    <a:lnTo>
                      <a:pt x="2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86">
                <a:extLst>
                  <a:ext uri="{FF2B5EF4-FFF2-40B4-BE49-F238E27FC236}">
                    <a16:creationId xmlns="" xmlns:a16="http://schemas.microsoft.com/office/drawing/2014/main" id="{D264BDF7-F523-4C5B-BE61-B95FBCDE7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7938" y="4197350"/>
                <a:ext cx="127000" cy="252413"/>
              </a:xfrm>
              <a:custGeom>
                <a:avLst/>
                <a:gdLst>
                  <a:gd name="T0" fmla="*/ 6 w 34"/>
                  <a:gd name="T1" fmla="*/ 16 h 67"/>
                  <a:gd name="T2" fmla="*/ 0 w 34"/>
                  <a:gd name="T3" fmla="*/ 25 h 67"/>
                  <a:gd name="T4" fmla="*/ 0 w 34"/>
                  <a:gd name="T5" fmla="*/ 41 h 67"/>
                  <a:gd name="T6" fmla="*/ 6 w 34"/>
                  <a:gd name="T7" fmla="*/ 51 h 67"/>
                  <a:gd name="T8" fmla="*/ 29 w 34"/>
                  <a:gd name="T9" fmla="*/ 65 h 67"/>
                  <a:gd name="T10" fmla="*/ 34 w 34"/>
                  <a:gd name="T11" fmla="*/ 63 h 67"/>
                  <a:gd name="T12" fmla="*/ 34 w 34"/>
                  <a:gd name="T13" fmla="*/ 5 h 67"/>
                  <a:gd name="T14" fmla="*/ 29 w 34"/>
                  <a:gd name="T15" fmla="*/ 2 h 67"/>
                  <a:gd name="T16" fmla="*/ 6 w 34"/>
                  <a:gd name="T17" fmla="*/ 1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7">
                    <a:moveTo>
                      <a:pt x="6" y="16"/>
                    </a:moveTo>
                    <a:cubicBezTo>
                      <a:pt x="3" y="18"/>
                      <a:pt x="0" y="22"/>
                      <a:pt x="0" y="2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5"/>
                      <a:pt x="3" y="49"/>
                      <a:pt x="6" y="51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2" y="67"/>
                      <a:pt x="34" y="66"/>
                      <a:pt x="34" y="6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1"/>
                      <a:pt x="32" y="0"/>
                      <a:pt x="29" y="2"/>
                    </a:cubicBezTo>
                    <a:lnTo>
                      <a:pt x="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87">
                <a:extLst>
                  <a:ext uri="{FF2B5EF4-FFF2-40B4-BE49-F238E27FC236}">
                    <a16:creationId xmlns="" xmlns:a16="http://schemas.microsoft.com/office/drawing/2014/main" id="{373571C1-187B-45B0-9DB2-4792C3BA0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176" y="4197350"/>
                <a:ext cx="127000" cy="252413"/>
              </a:xfrm>
              <a:custGeom>
                <a:avLst/>
                <a:gdLst>
                  <a:gd name="T0" fmla="*/ 29 w 34"/>
                  <a:gd name="T1" fmla="*/ 51 h 67"/>
                  <a:gd name="T2" fmla="*/ 34 w 34"/>
                  <a:gd name="T3" fmla="*/ 42 h 67"/>
                  <a:gd name="T4" fmla="*/ 34 w 34"/>
                  <a:gd name="T5" fmla="*/ 26 h 67"/>
                  <a:gd name="T6" fmla="*/ 29 w 34"/>
                  <a:gd name="T7" fmla="*/ 16 h 67"/>
                  <a:gd name="T8" fmla="*/ 6 w 34"/>
                  <a:gd name="T9" fmla="*/ 2 h 67"/>
                  <a:gd name="T10" fmla="*/ 0 w 34"/>
                  <a:gd name="T11" fmla="*/ 5 h 67"/>
                  <a:gd name="T12" fmla="*/ 0 w 34"/>
                  <a:gd name="T13" fmla="*/ 62 h 67"/>
                  <a:gd name="T14" fmla="*/ 6 w 34"/>
                  <a:gd name="T15" fmla="*/ 65 h 67"/>
                  <a:gd name="T16" fmla="*/ 29 w 34"/>
                  <a:gd name="T17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7">
                    <a:moveTo>
                      <a:pt x="29" y="51"/>
                    </a:moveTo>
                    <a:cubicBezTo>
                      <a:pt x="32" y="50"/>
                      <a:pt x="34" y="45"/>
                      <a:pt x="34" y="4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2"/>
                      <a:pt x="32" y="18"/>
                      <a:pt x="29" y="16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0"/>
                      <a:pt x="0" y="1"/>
                      <a:pt x="0" y="5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6"/>
                      <a:pt x="3" y="67"/>
                      <a:pt x="6" y="65"/>
                    </a:cubicBezTo>
                    <a:lnTo>
                      <a:pt x="29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FEDADCE7-A35C-4573-BCB4-7235A4D9718A}"/>
                </a:ext>
              </a:extLst>
            </p:cNvPr>
            <p:cNvSpPr/>
            <p:nvPr/>
          </p:nvSpPr>
          <p:spPr>
            <a:xfrm>
              <a:off x="6703104" y="256317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682736F9-C515-4CE8-9172-0D15F753015E}"/>
                </a:ext>
              </a:extLst>
            </p:cNvPr>
            <p:cNvSpPr/>
            <p:nvPr/>
          </p:nvSpPr>
          <p:spPr>
            <a:xfrm>
              <a:off x="6703104" y="3037995"/>
              <a:ext cx="187682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2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333AA9E8-B2FF-45B2-B266-07B5093E284E}"/>
              </a:ext>
            </a:extLst>
          </p:cNvPr>
          <p:cNvGrpSpPr/>
          <p:nvPr/>
        </p:nvGrpSpPr>
        <p:grpSpPr>
          <a:xfrm>
            <a:off x="9383913" y="1786669"/>
            <a:ext cx="2061188" cy="3836649"/>
            <a:chOff x="9383913" y="1786669"/>
            <a:chExt cx="2061188" cy="3836649"/>
          </a:xfrm>
        </p:grpSpPr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A2FD93A8-37E1-4BE5-9255-EA868FCB8A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36899" y="1786669"/>
              <a:ext cx="796214" cy="512020"/>
              <a:chOff x="6654801" y="4186238"/>
              <a:chExt cx="538163" cy="346075"/>
            </a:xfr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</p:grpSpPr>
          <p:sp>
            <p:nvSpPr>
              <p:cNvPr id="40" name="Freeform 54">
                <a:extLst>
                  <a:ext uri="{FF2B5EF4-FFF2-40B4-BE49-F238E27FC236}">
                    <a16:creationId xmlns="" xmlns:a16="http://schemas.microsoft.com/office/drawing/2014/main" id="{28E5EE83-F519-4D6C-842C-228ED8F6F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7676" y="4186238"/>
                <a:ext cx="395288" cy="225425"/>
              </a:xfrm>
              <a:custGeom>
                <a:avLst/>
                <a:gdLst>
                  <a:gd name="T0" fmla="*/ 69 w 105"/>
                  <a:gd name="T1" fmla="*/ 60 h 60"/>
                  <a:gd name="T2" fmla="*/ 90 w 105"/>
                  <a:gd name="T3" fmla="*/ 46 h 60"/>
                  <a:gd name="T4" fmla="*/ 102 w 105"/>
                  <a:gd name="T5" fmla="*/ 14 h 60"/>
                  <a:gd name="T6" fmla="*/ 93 w 105"/>
                  <a:gd name="T7" fmla="*/ 0 h 60"/>
                  <a:gd name="T8" fmla="*/ 68 w 105"/>
                  <a:gd name="T9" fmla="*/ 0 h 60"/>
                  <a:gd name="T10" fmla="*/ 37 w 105"/>
                  <a:gd name="T11" fmla="*/ 0 h 60"/>
                  <a:gd name="T12" fmla="*/ 13 w 105"/>
                  <a:gd name="T13" fmla="*/ 0 h 60"/>
                  <a:gd name="T14" fmla="*/ 3 w 105"/>
                  <a:gd name="T15" fmla="*/ 14 h 60"/>
                  <a:gd name="T16" fmla="*/ 16 w 105"/>
                  <a:gd name="T17" fmla="*/ 46 h 60"/>
                  <a:gd name="T18" fmla="*/ 37 w 105"/>
                  <a:gd name="T19" fmla="*/ 60 h 60"/>
                  <a:gd name="T20" fmla="*/ 69 w 105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5" h="60">
                    <a:moveTo>
                      <a:pt x="69" y="60"/>
                    </a:moveTo>
                    <a:cubicBezTo>
                      <a:pt x="77" y="60"/>
                      <a:pt x="87" y="53"/>
                      <a:pt x="90" y="46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5" y="6"/>
                      <a:pt x="101" y="0"/>
                      <a:pt x="93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0" y="0"/>
                      <a:pt x="46" y="0"/>
                      <a:pt x="3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0"/>
                      <a:pt x="0" y="6"/>
                      <a:pt x="3" y="14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9" y="53"/>
                      <a:pt x="29" y="60"/>
                      <a:pt x="37" y="60"/>
                    </a:cubicBezTo>
                    <a:lnTo>
                      <a:pt x="69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Oval 55">
                <a:extLst>
                  <a:ext uri="{FF2B5EF4-FFF2-40B4-BE49-F238E27FC236}">
                    <a16:creationId xmlns="" xmlns:a16="http://schemas.microsoft.com/office/drawing/2014/main" id="{AE761820-6614-4EFD-8C3C-ACE6F8C1B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65938" y="4464050"/>
                <a:ext cx="66675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Oval 56">
                <a:extLst>
                  <a:ext uri="{FF2B5EF4-FFF2-40B4-BE49-F238E27FC236}">
                    <a16:creationId xmlns="" xmlns:a16="http://schemas.microsoft.com/office/drawing/2014/main" id="{5456277E-11C2-4836-B1A5-CCD0E18D6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45326" y="4464050"/>
                <a:ext cx="68263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7">
                <a:extLst>
                  <a:ext uri="{FF2B5EF4-FFF2-40B4-BE49-F238E27FC236}">
                    <a16:creationId xmlns="" xmlns:a16="http://schemas.microsoft.com/office/drawing/2014/main" id="{33A03F55-CC41-4140-827F-6854BBEE9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4801" y="4227513"/>
                <a:ext cx="469900" cy="228600"/>
              </a:xfrm>
              <a:custGeom>
                <a:avLst/>
                <a:gdLst>
                  <a:gd name="T0" fmla="*/ 51 w 125"/>
                  <a:gd name="T1" fmla="*/ 61 h 61"/>
                  <a:gd name="T2" fmla="*/ 46 w 125"/>
                  <a:gd name="T3" fmla="*/ 58 h 61"/>
                  <a:gd name="T4" fmla="*/ 26 w 125"/>
                  <a:gd name="T5" fmla="*/ 10 h 61"/>
                  <a:gd name="T6" fmla="*/ 5 w 125"/>
                  <a:gd name="T7" fmla="*/ 10 h 61"/>
                  <a:gd name="T8" fmla="*/ 0 w 125"/>
                  <a:gd name="T9" fmla="*/ 5 h 61"/>
                  <a:gd name="T10" fmla="*/ 5 w 125"/>
                  <a:gd name="T11" fmla="*/ 0 h 61"/>
                  <a:gd name="T12" fmla="*/ 30 w 125"/>
                  <a:gd name="T13" fmla="*/ 0 h 61"/>
                  <a:gd name="T14" fmla="*/ 34 w 125"/>
                  <a:gd name="T15" fmla="*/ 3 h 61"/>
                  <a:gd name="T16" fmla="*/ 55 w 125"/>
                  <a:gd name="T17" fmla="*/ 51 h 61"/>
                  <a:gd name="T18" fmla="*/ 120 w 125"/>
                  <a:gd name="T19" fmla="*/ 51 h 61"/>
                  <a:gd name="T20" fmla="*/ 125 w 125"/>
                  <a:gd name="T21" fmla="*/ 56 h 61"/>
                  <a:gd name="T22" fmla="*/ 120 w 125"/>
                  <a:gd name="T23" fmla="*/ 61 h 61"/>
                  <a:gd name="T24" fmla="*/ 51 w 125"/>
                  <a:gd name="T2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61">
                    <a:moveTo>
                      <a:pt x="51" y="61"/>
                    </a:moveTo>
                    <a:cubicBezTo>
                      <a:pt x="46" y="58"/>
                      <a:pt x="46" y="58"/>
                      <a:pt x="46" y="58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120" y="51"/>
                      <a:pt x="120" y="51"/>
                      <a:pt x="120" y="51"/>
                    </a:cubicBezTo>
                    <a:cubicBezTo>
                      <a:pt x="123" y="51"/>
                      <a:pt x="125" y="53"/>
                      <a:pt x="125" y="56"/>
                    </a:cubicBezTo>
                    <a:cubicBezTo>
                      <a:pt x="125" y="59"/>
                      <a:pt x="123" y="61"/>
                      <a:pt x="120" y="61"/>
                    </a:cubicBezTo>
                    <a:lnTo>
                      <a:pt x="51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251464E8-8837-493B-B285-AA7B84655782}"/>
                </a:ext>
              </a:extLst>
            </p:cNvPr>
            <p:cNvSpPr/>
            <p:nvPr/>
          </p:nvSpPr>
          <p:spPr>
            <a:xfrm>
              <a:off x="9383913" y="256317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01886E1B-F3A4-4E53-A7F6-EC327F589ACA}"/>
                </a:ext>
              </a:extLst>
            </p:cNvPr>
            <p:cNvSpPr/>
            <p:nvPr/>
          </p:nvSpPr>
          <p:spPr>
            <a:xfrm>
              <a:off x="9383913" y="3037995"/>
              <a:ext cx="187682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391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天空, 建筑物, 男士, 人员&#10;&#10;已生成高可信度的说明">
            <a:extLst>
              <a:ext uri="{FF2B5EF4-FFF2-40B4-BE49-F238E27FC236}">
                <a16:creationId xmlns="" xmlns:a16="http://schemas.microsoft.com/office/drawing/2014/main" id="{FA407583-9437-4A4E-8CE6-A70B0A8ABA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r="2778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流程图: 手动输入 2">
            <a:extLst>
              <a:ext uri="{FF2B5EF4-FFF2-40B4-BE49-F238E27FC236}">
                <a16:creationId xmlns="" xmlns:a16="http://schemas.microsoft.com/office/drawing/2014/main" id="{2E0EB5B5-54F5-408B-A561-6096BF1FAA5D}"/>
              </a:ext>
            </a:extLst>
          </p:cNvPr>
          <p:cNvSpPr/>
          <p:nvPr/>
        </p:nvSpPr>
        <p:spPr>
          <a:xfrm rot="5400000">
            <a:off x="-85725" y="85725"/>
            <a:ext cx="6858000" cy="6686550"/>
          </a:xfrm>
          <a:prstGeom prst="flowChartManualInpu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CF65FB4-DEA4-41AE-8840-402C616523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B42AB34-657A-45AB-8F3A-BEBFA8158DFB}"/>
              </a:ext>
            </a:extLst>
          </p:cNvPr>
          <p:cNvSpPr txBox="1"/>
          <p:nvPr/>
        </p:nvSpPr>
        <p:spPr>
          <a:xfrm>
            <a:off x="1223793" y="3608013"/>
            <a:ext cx="281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7D11AE6-509B-4C41-8BDC-66E67083E9A3}"/>
              </a:ext>
            </a:extLst>
          </p:cNvPr>
          <p:cNvSpPr txBox="1"/>
          <p:nvPr/>
        </p:nvSpPr>
        <p:spPr>
          <a:xfrm>
            <a:off x="1223793" y="2281606"/>
            <a:ext cx="35522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93346E2-826F-443D-83DB-E4BDE0DE4B4C}"/>
              </a:ext>
            </a:extLst>
          </p:cNvPr>
          <p:cNvSpPr/>
          <p:nvPr/>
        </p:nvSpPr>
        <p:spPr>
          <a:xfrm>
            <a:off x="1249441" y="4727933"/>
            <a:ext cx="36971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A50C265E-D397-437B-BC2A-933A58F6F13A}"/>
              </a:ext>
            </a:extLst>
          </p:cNvPr>
          <p:cNvCxnSpPr>
            <a:cxnSpLocks/>
          </p:cNvCxnSpPr>
          <p:nvPr/>
        </p:nvCxnSpPr>
        <p:spPr>
          <a:xfrm>
            <a:off x="1376193" y="4343400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E390250-F666-4460-91C9-97E6DAFFBBF8}"/>
              </a:ext>
            </a:extLst>
          </p:cNvPr>
          <p:cNvGrpSpPr>
            <a:grpSpLocks noChangeAspect="1"/>
          </p:cNvGrpSpPr>
          <p:nvPr/>
        </p:nvGrpSpPr>
        <p:grpSpPr>
          <a:xfrm>
            <a:off x="1368291" y="1335358"/>
            <a:ext cx="1032009" cy="821398"/>
            <a:chOff x="5348288" y="7356475"/>
            <a:chExt cx="466725" cy="371475"/>
          </a:xfrm>
          <a:solidFill>
            <a:schemeClr val="bg1"/>
          </a:solidFill>
        </p:grpSpPr>
        <p:sp>
          <p:nvSpPr>
            <p:cNvPr id="13" name="Freeform 670">
              <a:extLst>
                <a:ext uri="{FF2B5EF4-FFF2-40B4-BE49-F238E27FC236}">
                  <a16:creationId xmlns="" xmlns:a16="http://schemas.microsoft.com/office/drawing/2014/main" id="{BF4B988E-A14C-4691-93FC-0C5CA7EB0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863" y="7419975"/>
              <a:ext cx="184150" cy="277813"/>
            </a:xfrm>
            <a:custGeom>
              <a:avLst/>
              <a:gdLst>
                <a:gd name="T0" fmla="*/ 116 w 116"/>
                <a:gd name="T1" fmla="*/ 33 h 175"/>
                <a:gd name="T2" fmla="*/ 57 w 116"/>
                <a:gd name="T3" fmla="*/ 140 h 175"/>
                <a:gd name="T4" fmla="*/ 0 w 116"/>
                <a:gd name="T5" fmla="*/ 175 h 175"/>
                <a:gd name="T6" fmla="*/ 0 w 116"/>
                <a:gd name="T7" fmla="*/ 109 h 175"/>
                <a:gd name="T8" fmla="*/ 59 w 116"/>
                <a:gd name="T9" fmla="*/ 0 h 175"/>
                <a:gd name="T10" fmla="*/ 116 w 116"/>
                <a:gd name="T11" fmla="*/ 3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175">
                  <a:moveTo>
                    <a:pt x="116" y="33"/>
                  </a:moveTo>
                  <a:lnTo>
                    <a:pt x="57" y="140"/>
                  </a:lnTo>
                  <a:lnTo>
                    <a:pt x="0" y="175"/>
                  </a:lnTo>
                  <a:lnTo>
                    <a:pt x="0" y="109"/>
                  </a:lnTo>
                  <a:lnTo>
                    <a:pt x="59" y="0"/>
                  </a:lnTo>
                  <a:lnTo>
                    <a:pt x="116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Rectangle 672">
              <a:extLst>
                <a:ext uri="{FF2B5EF4-FFF2-40B4-BE49-F238E27FC236}">
                  <a16:creationId xmlns="" xmlns:a16="http://schemas.microsoft.com/office/drawing/2014/main" id="{9BF8C10E-74D0-4874-A448-F2377EB88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7988" y="7405688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Rectangle 673">
              <a:extLst>
                <a:ext uri="{FF2B5EF4-FFF2-40B4-BE49-F238E27FC236}">
                  <a16:creationId xmlns="" xmlns:a16="http://schemas.microsoft.com/office/drawing/2014/main" id="{DD06FF69-96DF-461B-9656-F38C16D29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2438" y="7405688"/>
              <a:ext cx="1905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Rectangle 674">
              <a:extLst>
                <a:ext uri="{FF2B5EF4-FFF2-40B4-BE49-F238E27FC236}">
                  <a16:creationId xmlns="" xmlns:a16="http://schemas.microsoft.com/office/drawing/2014/main" id="{739E4CB7-97A6-42B7-B900-B0A14FCA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3713" y="7405688"/>
              <a:ext cx="238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Rectangle 675">
              <a:extLst>
                <a:ext uri="{FF2B5EF4-FFF2-40B4-BE49-F238E27FC236}">
                  <a16:creationId xmlns="" xmlns:a16="http://schemas.microsoft.com/office/drawing/2014/main" id="{604A8FDE-A99D-4F42-885E-7B904878D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751" y="7405688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Rectangle 676">
              <a:extLst>
                <a:ext uri="{FF2B5EF4-FFF2-40B4-BE49-F238E27FC236}">
                  <a16:creationId xmlns="" xmlns:a16="http://schemas.microsoft.com/office/drawing/2014/main" id="{289908F9-A493-4619-84AC-0B26A4A3B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7988" y="7499350"/>
              <a:ext cx="222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Rectangle 677">
              <a:extLst>
                <a:ext uri="{FF2B5EF4-FFF2-40B4-BE49-F238E27FC236}">
                  <a16:creationId xmlns="" xmlns:a16="http://schemas.microsoft.com/office/drawing/2014/main" id="{96E6836D-F20B-4B2A-9156-5FC4D7AE8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2438" y="7499350"/>
              <a:ext cx="1905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Rectangle 678">
              <a:extLst>
                <a:ext uri="{FF2B5EF4-FFF2-40B4-BE49-F238E27FC236}">
                  <a16:creationId xmlns="" xmlns:a16="http://schemas.microsoft.com/office/drawing/2014/main" id="{5F685072-77AB-464F-B147-42CB62F64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3713" y="7499350"/>
              <a:ext cx="238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Rectangle 679">
              <a:extLst>
                <a:ext uri="{FF2B5EF4-FFF2-40B4-BE49-F238E27FC236}">
                  <a16:creationId xmlns="" xmlns:a16="http://schemas.microsoft.com/office/drawing/2014/main" id="{47C6DF22-BCBA-4EBC-872A-9EF7F4E4B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751" y="7499350"/>
              <a:ext cx="222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Rectangle 680">
              <a:extLst>
                <a:ext uri="{FF2B5EF4-FFF2-40B4-BE49-F238E27FC236}">
                  <a16:creationId xmlns="" xmlns:a16="http://schemas.microsoft.com/office/drawing/2014/main" id="{B3FB51BE-4708-40EE-B349-D3FE7D246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7988" y="7588250"/>
              <a:ext cx="2222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Rectangle 681">
              <a:extLst>
                <a:ext uri="{FF2B5EF4-FFF2-40B4-BE49-F238E27FC236}">
                  <a16:creationId xmlns="" xmlns:a16="http://schemas.microsoft.com/office/drawing/2014/main" id="{17B559F7-DE8F-45E8-96B6-E84E308E2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2438" y="7588250"/>
              <a:ext cx="1905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Rectangle 682">
              <a:extLst>
                <a:ext uri="{FF2B5EF4-FFF2-40B4-BE49-F238E27FC236}">
                  <a16:creationId xmlns="" xmlns:a16="http://schemas.microsoft.com/office/drawing/2014/main" id="{EBE9FE76-ED15-4D98-B03F-A0B038FDD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3713" y="7588250"/>
              <a:ext cx="23813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Freeform 683">
              <a:extLst>
                <a:ext uri="{FF2B5EF4-FFF2-40B4-BE49-F238E27FC236}">
                  <a16:creationId xmlns="" xmlns:a16="http://schemas.microsoft.com/office/drawing/2014/main" id="{947047A4-36AA-4FCE-8DDA-BB8920C847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8288" y="7356475"/>
              <a:ext cx="349250" cy="371475"/>
            </a:xfrm>
            <a:custGeom>
              <a:avLst/>
              <a:gdLst>
                <a:gd name="T0" fmla="*/ 10 w 93"/>
                <a:gd name="T1" fmla="*/ 56 h 99"/>
                <a:gd name="T2" fmla="*/ 74 w 93"/>
                <a:gd name="T3" fmla="*/ 56 h 99"/>
                <a:gd name="T4" fmla="*/ 77 w 93"/>
                <a:gd name="T5" fmla="*/ 50 h 99"/>
                <a:gd name="T6" fmla="*/ 10 w 93"/>
                <a:gd name="T7" fmla="*/ 50 h 99"/>
                <a:gd name="T8" fmla="*/ 7 w 93"/>
                <a:gd name="T9" fmla="*/ 46 h 99"/>
                <a:gd name="T10" fmla="*/ 7 w 93"/>
                <a:gd name="T11" fmla="*/ 35 h 99"/>
                <a:gd name="T12" fmla="*/ 10 w 93"/>
                <a:gd name="T13" fmla="*/ 31 h 99"/>
                <a:gd name="T14" fmla="*/ 83 w 93"/>
                <a:gd name="T15" fmla="*/ 31 h 99"/>
                <a:gd name="T16" fmla="*/ 86 w 93"/>
                <a:gd name="T17" fmla="*/ 34 h 99"/>
                <a:gd name="T18" fmla="*/ 93 w 93"/>
                <a:gd name="T19" fmla="*/ 22 h 99"/>
                <a:gd name="T20" fmla="*/ 93 w 93"/>
                <a:gd name="T21" fmla="*/ 4 h 99"/>
                <a:gd name="T22" fmla="*/ 89 w 93"/>
                <a:gd name="T23" fmla="*/ 0 h 99"/>
                <a:gd name="T24" fmla="*/ 3 w 93"/>
                <a:gd name="T25" fmla="*/ 0 h 99"/>
                <a:gd name="T26" fmla="*/ 0 w 93"/>
                <a:gd name="T27" fmla="*/ 4 h 99"/>
                <a:gd name="T28" fmla="*/ 0 w 93"/>
                <a:gd name="T29" fmla="*/ 95 h 99"/>
                <a:gd name="T30" fmla="*/ 3 w 93"/>
                <a:gd name="T31" fmla="*/ 99 h 99"/>
                <a:gd name="T32" fmla="*/ 71 w 93"/>
                <a:gd name="T33" fmla="*/ 99 h 99"/>
                <a:gd name="T34" fmla="*/ 71 w 93"/>
                <a:gd name="T35" fmla="*/ 91 h 99"/>
                <a:gd name="T36" fmla="*/ 71 w 93"/>
                <a:gd name="T37" fmla="*/ 74 h 99"/>
                <a:gd name="T38" fmla="*/ 10 w 93"/>
                <a:gd name="T39" fmla="*/ 74 h 99"/>
                <a:gd name="T40" fmla="*/ 7 w 93"/>
                <a:gd name="T41" fmla="*/ 71 h 99"/>
                <a:gd name="T42" fmla="*/ 7 w 93"/>
                <a:gd name="T43" fmla="*/ 59 h 99"/>
                <a:gd name="T44" fmla="*/ 10 w 93"/>
                <a:gd name="T45" fmla="*/ 56 h 99"/>
                <a:gd name="T46" fmla="*/ 7 w 93"/>
                <a:gd name="T47" fmla="*/ 10 h 99"/>
                <a:gd name="T48" fmla="*/ 10 w 93"/>
                <a:gd name="T49" fmla="*/ 7 h 99"/>
                <a:gd name="T50" fmla="*/ 83 w 93"/>
                <a:gd name="T51" fmla="*/ 7 h 99"/>
                <a:gd name="T52" fmla="*/ 86 w 93"/>
                <a:gd name="T53" fmla="*/ 10 h 99"/>
                <a:gd name="T54" fmla="*/ 86 w 93"/>
                <a:gd name="T55" fmla="*/ 22 h 99"/>
                <a:gd name="T56" fmla="*/ 83 w 93"/>
                <a:gd name="T57" fmla="*/ 25 h 99"/>
                <a:gd name="T58" fmla="*/ 10 w 93"/>
                <a:gd name="T59" fmla="*/ 25 h 99"/>
                <a:gd name="T60" fmla="*/ 7 w 93"/>
                <a:gd name="T61" fmla="*/ 22 h 99"/>
                <a:gd name="T62" fmla="*/ 7 w 93"/>
                <a:gd name="T63" fmla="*/ 1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3" h="99">
                  <a:moveTo>
                    <a:pt x="10" y="56"/>
                  </a:moveTo>
                  <a:cubicBezTo>
                    <a:pt x="74" y="56"/>
                    <a:pt x="74" y="56"/>
                    <a:pt x="74" y="56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8" y="50"/>
                    <a:pt x="7" y="48"/>
                    <a:pt x="7" y="4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3"/>
                    <a:pt x="8" y="31"/>
                    <a:pt x="10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4" y="31"/>
                    <a:pt x="86" y="33"/>
                    <a:pt x="86" y="34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2"/>
                    <a:pt x="91" y="0"/>
                    <a:pt x="8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7"/>
                    <a:pt x="1" y="99"/>
                    <a:pt x="3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8" y="74"/>
                    <a:pt x="7" y="73"/>
                    <a:pt x="7" y="71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7"/>
                    <a:pt x="8" y="56"/>
                    <a:pt x="10" y="56"/>
                  </a:cubicBezTo>
                  <a:close/>
                  <a:moveTo>
                    <a:pt x="7" y="10"/>
                  </a:moveTo>
                  <a:cubicBezTo>
                    <a:pt x="7" y="8"/>
                    <a:pt x="8" y="7"/>
                    <a:pt x="10" y="7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4" y="7"/>
                    <a:pt x="86" y="8"/>
                    <a:pt x="86" y="10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4"/>
                    <a:pt x="84" y="25"/>
                    <a:pt x="83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8" y="25"/>
                    <a:pt x="7" y="24"/>
                    <a:pt x="7" y="22"/>
                  </a:cubicBezTo>
                  <a:lnTo>
                    <a:pt x="7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286607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FF8D045E-A8A5-4C35-B509-D0EE25B3D7D1}"/>
              </a:ext>
            </a:extLst>
          </p:cNvPr>
          <p:cNvGrpSpPr/>
          <p:nvPr/>
        </p:nvGrpSpPr>
        <p:grpSpPr>
          <a:xfrm>
            <a:off x="600075" y="1619377"/>
            <a:ext cx="5061333" cy="4255439"/>
            <a:chOff x="600075" y="1619377"/>
            <a:chExt cx="5061333" cy="4255439"/>
          </a:xfrm>
        </p:grpSpPr>
        <p:pic>
          <p:nvPicPr>
            <p:cNvPr id="15" name="Picture 3">
              <a:extLst>
                <a:ext uri="{FF2B5EF4-FFF2-40B4-BE49-F238E27FC236}">
                  <a16:creationId xmlns="" xmlns:a16="http://schemas.microsoft.com/office/drawing/2014/main" id="{CB84490B-AF9A-49E7-926B-64AE6D2E6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075" y="1619377"/>
              <a:ext cx="5061333" cy="4255439"/>
            </a:xfrm>
            <a:prstGeom prst="rect">
              <a:avLst/>
            </a:prstGeom>
          </p:spPr>
        </p:pic>
        <p:pic>
          <p:nvPicPr>
            <p:cNvPr id="16" name="图片 15" descr="图片包含 建筑物, 道路, 天空, 地板&#10;&#10;已生成极高可信度的说明">
              <a:extLst>
                <a:ext uri="{FF2B5EF4-FFF2-40B4-BE49-F238E27FC236}">
                  <a16:creationId xmlns="" xmlns:a16="http://schemas.microsoft.com/office/drawing/2014/main" id="{21D46F20-AF3D-46E4-BC5D-F95A528AF2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65" t="21875" r="28337" b="21115"/>
            <a:stretch/>
          </p:blipFill>
          <p:spPr>
            <a:xfrm>
              <a:off x="753067" y="1771776"/>
              <a:ext cx="4755348" cy="2857374"/>
            </a:xfrm>
            <a:prstGeom prst="rect">
              <a:avLst/>
            </a:prstGeom>
          </p:spPr>
        </p:pic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BCE4F3A-7004-44CB-97FE-A74BC8249E77}"/>
              </a:ext>
            </a:extLst>
          </p:cNvPr>
          <p:cNvSpPr/>
          <p:nvPr/>
        </p:nvSpPr>
        <p:spPr>
          <a:xfrm>
            <a:off x="6054937" y="177177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2491D35D-1664-4886-82F3-68A3B4C2D9B8}"/>
              </a:ext>
            </a:extLst>
          </p:cNvPr>
          <p:cNvSpPr/>
          <p:nvPr/>
        </p:nvSpPr>
        <p:spPr>
          <a:xfrm>
            <a:off x="6054937" y="2138486"/>
            <a:ext cx="55369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/>
          </a:p>
        </p:txBody>
      </p:sp>
      <p:graphicFrame>
        <p:nvGraphicFramePr>
          <p:cNvPr id="19" name="图表 18">
            <a:extLst>
              <a:ext uri="{FF2B5EF4-FFF2-40B4-BE49-F238E27FC236}">
                <a16:creationId xmlns="" xmlns:a16="http://schemas.microsoft.com/office/drawing/2014/main" id="{E75C5279-8FA5-45CE-81AD-D29DA885E0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8091879"/>
              </p:ext>
            </p:extLst>
          </p:nvPr>
        </p:nvGraphicFramePr>
        <p:xfrm>
          <a:off x="5814400" y="3747096"/>
          <a:ext cx="1889428" cy="1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9D66DA58-A7AF-43E4-8209-3C663429F499}"/>
              </a:ext>
            </a:extLst>
          </p:cNvPr>
          <p:cNvSpPr txBox="1"/>
          <p:nvPr/>
        </p:nvSpPr>
        <p:spPr>
          <a:xfrm>
            <a:off x="6217126" y="4173619"/>
            <a:ext cx="1083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TeXGyreAdventor" panose="00000500000000000000" pitchFamily="50" charset="0"/>
              </a:rPr>
              <a:t>85</a:t>
            </a:r>
            <a:r>
              <a:rPr lang="en-US" altLang="zh-CN" sz="2000" dirty="0">
                <a:latin typeface="TeXGyreAdventor" panose="00000500000000000000" pitchFamily="50" charset="0"/>
              </a:rPr>
              <a:t>%</a:t>
            </a:r>
            <a:endParaRPr lang="zh-CN" altLang="en-US" sz="2000" dirty="0">
              <a:latin typeface="TeXGyreAdventor" panose="00000500000000000000" pitchFamily="50" charset="0"/>
            </a:endParaRPr>
          </a:p>
        </p:txBody>
      </p:sp>
      <p:graphicFrame>
        <p:nvGraphicFramePr>
          <p:cNvPr id="21" name="图表 20">
            <a:extLst>
              <a:ext uri="{FF2B5EF4-FFF2-40B4-BE49-F238E27FC236}">
                <a16:creationId xmlns="" xmlns:a16="http://schemas.microsoft.com/office/drawing/2014/main" id="{C6379183-8713-4E97-B8F8-68237458C7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8378632"/>
              </p:ext>
            </p:extLst>
          </p:nvPr>
        </p:nvGraphicFramePr>
        <p:xfrm>
          <a:off x="7703828" y="3747096"/>
          <a:ext cx="1889428" cy="1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A080AB57-8E66-4410-9CB2-2399FC2F4606}"/>
              </a:ext>
            </a:extLst>
          </p:cNvPr>
          <p:cNvSpPr txBox="1"/>
          <p:nvPr/>
        </p:nvSpPr>
        <p:spPr>
          <a:xfrm>
            <a:off x="8106554" y="4173619"/>
            <a:ext cx="1083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TeXGyreAdventor" panose="00000500000000000000" pitchFamily="50" charset="0"/>
              </a:rPr>
              <a:t>65</a:t>
            </a:r>
            <a:r>
              <a:rPr lang="en-US" altLang="zh-CN" sz="2000" dirty="0">
                <a:latin typeface="TeXGyreAdventor" panose="00000500000000000000" pitchFamily="50" charset="0"/>
              </a:rPr>
              <a:t>%</a:t>
            </a:r>
            <a:endParaRPr lang="zh-CN" altLang="en-US" sz="2000" dirty="0">
              <a:latin typeface="TeXGyreAdventor" panose="00000500000000000000" pitchFamily="50" charset="0"/>
            </a:endParaRPr>
          </a:p>
        </p:txBody>
      </p:sp>
      <p:graphicFrame>
        <p:nvGraphicFramePr>
          <p:cNvPr id="23" name="图表 22">
            <a:extLst>
              <a:ext uri="{FF2B5EF4-FFF2-40B4-BE49-F238E27FC236}">
                <a16:creationId xmlns="" xmlns:a16="http://schemas.microsoft.com/office/drawing/2014/main" id="{483B3286-A315-41B5-B6B2-02CA9388C5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267724"/>
              </p:ext>
            </p:extLst>
          </p:nvPr>
        </p:nvGraphicFramePr>
        <p:xfrm>
          <a:off x="9549505" y="3747096"/>
          <a:ext cx="1889428" cy="1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9BB3E47B-0279-43B5-84BE-3FB62C3FB606}"/>
              </a:ext>
            </a:extLst>
          </p:cNvPr>
          <p:cNvSpPr txBox="1"/>
          <p:nvPr/>
        </p:nvSpPr>
        <p:spPr>
          <a:xfrm>
            <a:off x="9952231" y="4173619"/>
            <a:ext cx="1083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TeXGyreAdventor" panose="00000500000000000000" pitchFamily="50" charset="0"/>
              </a:rPr>
              <a:t>95</a:t>
            </a:r>
            <a:r>
              <a:rPr lang="en-US" altLang="zh-CN" sz="2000" dirty="0">
                <a:latin typeface="TeXGyreAdventor" panose="00000500000000000000" pitchFamily="50" charset="0"/>
              </a:rPr>
              <a:t>%</a:t>
            </a:r>
            <a:endParaRPr lang="zh-CN" altLang="en-US" sz="2000" dirty="0">
              <a:latin typeface="TeXGyreAdventor" panose="00000500000000000000" pitchFamily="50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4E1BC77B-1358-4664-BACC-025177D0A407}"/>
              </a:ext>
            </a:extLst>
          </p:cNvPr>
          <p:cNvSpPr/>
          <p:nvPr/>
        </p:nvSpPr>
        <p:spPr>
          <a:xfrm>
            <a:off x="6096001" y="5505484"/>
            <a:ext cx="5061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/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6022A97F-D1E2-481B-846F-740CDD884A95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9C37B129-3007-460D-8C4F-1E6DB12BCDCF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EF02D76C-7C2F-403A-AD71-AB1EB7AEF16D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AA044614-FA08-42D5-A5B4-7D5923834D6D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50606C97-F145-42DB-BCEF-55642BCC2D07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31" name="任意多边形: 形状 30">
              <a:extLst>
                <a:ext uri="{FF2B5EF4-FFF2-40B4-BE49-F238E27FC236}">
                  <a16:creationId xmlns="" xmlns:a16="http://schemas.microsoft.com/office/drawing/2014/main" id="{FA2D1530-219C-4D49-9244-A89A42D53D4D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8F2079F8-AF53-448E-909C-08C4EC6370C3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C3BF5A6D-848B-49D4-8C96-0FC6F64E0776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18F04378-4713-44C8-B081-5D439812583E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558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Graphic spid="19" grpId="0">
        <p:bldAsOne/>
      </p:bldGraphic>
      <p:bldP spid="20" grpId="0"/>
      <p:bldGraphic spid="21" grpId="0">
        <p:bldAsOne/>
      </p:bldGraphic>
      <p:bldP spid="22" grpId="0"/>
      <p:bldGraphic spid="23" grpId="0">
        <p:bldAsOne/>
      </p:bldGraphic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AE0E309A-3E2F-4EEB-9E9B-88B3C11D4DA4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7EFA129F-6959-4334-96B0-96955F030D1B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0CF40DF-5B60-497A-BE0A-0250FAC5FE3B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C871D0A5-19C5-4C61-9B91-F6CA024A04BF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5A44C2D6-A15A-4BC5-9E2F-6D03D9AB353B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FBF9FF36-3F0E-405F-8B1C-1930A5C91C75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B41AF737-44ED-4A56-9890-B1DB2F1A25AB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CDC27B05-73DF-4090-B528-44278F2965DA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89D65907-40A3-4BE5-B46E-5A1AB83DD602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F7452156-B3BB-4E4C-BEC6-912F1B75C323}"/>
              </a:ext>
            </a:extLst>
          </p:cNvPr>
          <p:cNvGrpSpPr/>
          <p:nvPr/>
        </p:nvGrpSpPr>
        <p:grpSpPr>
          <a:xfrm>
            <a:off x="1975617" y="1893357"/>
            <a:ext cx="3976730" cy="1181123"/>
            <a:chOff x="2142805" y="1893357"/>
            <a:chExt cx="3976730" cy="1181123"/>
          </a:xfrm>
        </p:grpSpPr>
        <p:sp>
          <p:nvSpPr>
            <p:cNvPr id="22" name="Freeform 304">
              <a:extLst>
                <a:ext uri="{FF2B5EF4-FFF2-40B4-BE49-F238E27FC236}">
                  <a16:creationId xmlns="" xmlns:a16="http://schemas.microsoft.com/office/drawing/2014/main" id="{23BD0A0E-5735-4BF0-A95D-0634632D62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36783" y="2079413"/>
              <a:ext cx="793168" cy="757602"/>
            </a:xfrm>
            <a:custGeom>
              <a:avLst/>
              <a:gdLst>
                <a:gd name="T0" fmla="*/ 45 w 94"/>
                <a:gd name="T1" fmla="*/ 2 h 90"/>
                <a:gd name="T2" fmla="*/ 47 w 94"/>
                <a:gd name="T3" fmla="*/ 0 h 90"/>
                <a:gd name="T4" fmla="*/ 50 w 94"/>
                <a:gd name="T5" fmla="*/ 2 h 90"/>
                <a:gd name="T6" fmla="*/ 63 w 94"/>
                <a:gd name="T7" fmla="*/ 28 h 90"/>
                <a:gd name="T8" fmla="*/ 92 w 94"/>
                <a:gd name="T9" fmla="*/ 32 h 90"/>
                <a:gd name="T10" fmla="*/ 94 w 94"/>
                <a:gd name="T11" fmla="*/ 34 h 90"/>
                <a:gd name="T12" fmla="*/ 93 w 94"/>
                <a:gd name="T13" fmla="*/ 38 h 90"/>
                <a:gd name="T14" fmla="*/ 72 w 94"/>
                <a:gd name="T15" fmla="*/ 58 h 90"/>
                <a:gd name="T16" fmla="*/ 77 w 94"/>
                <a:gd name="T17" fmla="*/ 87 h 90"/>
                <a:gd name="T18" fmla="*/ 76 w 94"/>
                <a:gd name="T19" fmla="*/ 90 h 90"/>
                <a:gd name="T20" fmla="*/ 73 w 94"/>
                <a:gd name="T21" fmla="*/ 90 h 90"/>
                <a:gd name="T22" fmla="*/ 47 w 94"/>
                <a:gd name="T23" fmla="*/ 76 h 90"/>
                <a:gd name="T24" fmla="*/ 21 w 94"/>
                <a:gd name="T25" fmla="*/ 90 h 90"/>
                <a:gd name="T26" fmla="*/ 18 w 94"/>
                <a:gd name="T27" fmla="*/ 90 h 90"/>
                <a:gd name="T28" fmla="*/ 17 w 94"/>
                <a:gd name="T29" fmla="*/ 87 h 90"/>
                <a:gd name="T30" fmla="*/ 22 w 94"/>
                <a:gd name="T31" fmla="*/ 58 h 90"/>
                <a:gd name="T32" fmla="*/ 1 w 94"/>
                <a:gd name="T33" fmla="*/ 38 h 90"/>
                <a:gd name="T34" fmla="*/ 0 w 94"/>
                <a:gd name="T35" fmla="*/ 34 h 90"/>
                <a:gd name="T36" fmla="*/ 3 w 94"/>
                <a:gd name="T37" fmla="*/ 32 h 90"/>
                <a:gd name="T38" fmla="*/ 32 w 94"/>
                <a:gd name="T39" fmla="*/ 28 h 90"/>
                <a:gd name="T40" fmla="*/ 45 w 94"/>
                <a:gd name="T41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90">
                  <a:moveTo>
                    <a:pt x="45" y="2"/>
                  </a:moveTo>
                  <a:cubicBezTo>
                    <a:pt x="45" y="1"/>
                    <a:pt x="46" y="0"/>
                    <a:pt x="47" y="0"/>
                  </a:cubicBezTo>
                  <a:cubicBezTo>
                    <a:pt x="48" y="0"/>
                    <a:pt x="49" y="1"/>
                    <a:pt x="50" y="2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3" y="33"/>
                    <a:pt x="94" y="33"/>
                    <a:pt x="94" y="34"/>
                  </a:cubicBezTo>
                  <a:cubicBezTo>
                    <a:pt x="94" y="36"/>
                    <a:pt x="94" y="37"/>
                    <a:pt x="93" y="3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8" y="88"/>
                    <a:pt x="77" y="89"/>
                    <a:pt x="76" y="90"/>
                  </a:cubicBezTo>
                  <a:cubicBezTo>
                    <a:pt x="75" y="90"/>
                    <a:pt x="74" y="90"/>
                    <a:pt x="73" y="90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0" y="90"/>
                    <a:pt x="19" y="90"/>
                    <a:pt x="18" y="90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6"/>
                    <a:pt x="0" y="34"/>
                  </a:cubicBezTo>
                  <a:cubicBezTo>
                    <a:pt x="1" y="33"/>
                    <a:pt x="2" y="33"/>
                    <a:pt x="3" y="32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45" y="2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="" xmlns:a16="http://schemas.microsoft.com/office/drawing/2014/main" id="{C6E5C11E-10C4-4BF7-B638-BB17C5AE4BA4}"/>
                </a:ext>
              </a:extLst>
            </p:cNvPr>
            <p:cNvSpPr/>
            <p:nvPr/>
          </p:nvSpPr>
          <p:spPr>
            <a:xfrm>
              <a:off x="2142805" y="1893357"/>
              <a:ext cx="1181123" cy="1181123"/>
            </a:xfrm>
            <a:prstGeom prst="roundRect">
              <a:avLst>
                <a:gd name="adj" fmla="val 6990"/>
              </a:avLst>
            </a:prstGeom>
            <a:noFill/>
            <a:ln>
              <a:solidFill>
                <a:srgbClr val="252E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4643B205-F1BD-496E-9154-D150203632E4}"/>
                </a:ext>
              </a:extLst>
            </p:cNvPr>
            <p:cNvSpPr/>
            <p:nvPr/>
          </p:nvSpPr>
          <p:spPr>
            <a:xfrm>
              <a:off x="3512861" y="195333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6051C25D-FB3A-4B6A-8B8B-E21A0AB7D6E3}"/>
                </a:ext>
              </a:extLst>
            </p:cNvPr>
            <p:cNvSpPr/>
            <p:nvPr/>
          </p:nvSpPr>
          <p:spPr>
            <a:xfrm>
              <a:off x="3512861" y="242814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75578982-BCF8-481A-8CFC-64E388AD7142}"/>
              </a:ext>
            </a:extLst>
          </p:cNvPr>
          <p:cNvGrpSpPr/>
          <p:nvPr/>
        </p:nvGrpSpPr>
        <p:grpSpPr>
          <a:xfrm>
            <a:off x="1975617" y="4264742"/>
            <a:ext cx="3976730" cy="1181123"/>
            <a:chOff x="2142805" y="4264742"/>
            <a:chExt cx="3976730" cy="1181123"/>
          </a:xfrm>
        </p:grpSpPr>
        <p:sp>
          <p:nvSpPr>
            <p:cNvPr id="27" name="Freeform 251">
              <a:extLst>
                <a:ext uri="{FF2B5EF4-FFF2-40B4-BE49-F238E27FC236}">
                  <a16:creationId xmlns="" xmlns:a16="http://schemas.microsoft.com/office/drawing/2014/main" id="{8E0AC6EE-11C5-4AA0-9778-A969E5346F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 rot="16200000">
              <a:off x="2329197" y="4476502"/>
              <a:ext cx="808340" cy="75760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="" xmlns:a16="http://schemas.microsoft.com/office/drawing/2014/main" id="{FEC3D5DF-C2AA-454C-8B05-04FE57245D7B}"/>
                </a:ext>
              </a:extLst>
            </p:cNvPr>
            <p:cNvSpPr/>
            <p:nvPr/>
          </p:nvSpPr>
          <p:spPr>
            <a:xfrm>
              <a:off x="2142805" y="4264742"/>
              <a:ext cx="1181123" cy="1181123"/>
            </a:xfrm>
            <a:prstGeom prst="roundRect">
              <a:avLst>
                <a:gd name="adj" fmla="val 6990"/>
              </a:avLst>
            </a:prstGeom>
            <a:noFill/>
            <a:ln>
              <a:solidFill>
                <a:srgbClr val="2B2A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61873A7E-040C-4D8B-930A-1F2EB414C9F9}"/>
                </a:ext>
              </a:extLst>
            </p:cNvPr>
            <p:cNvSpPr/>
            <p:nvPr/>
          </p:nvSpPr>
          <p:spPr>
            <a:xfrm>
              <a:off x="3512861" y="431796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7600B25E-63D0-4313-A1C6-7B6B0C337F80}"/>
                </a:ext>
              </a:extLst>
            </p:cNvPr>
            <p:cNvSpPr/>
            <p:nvPr/>
          </p:nvSpPr>
          <p:spPr>
            <a:xfrm>
              <a:off x="3512861" y="4792780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61BBB0A-4AFC-44CB-A5CC-1C547430EFA5}"/>
              </a:ext>
            </a:extLst>
          </p:cNvPr>
          <p:cNvGrpSpPr/>
          <p:nvPr/>
        </p:nvGrpSpPr>
        <p:grpSpPr>
          <a:xfrm>
            <a:off x="6638618" y="1893357"/>
            <a:ext cx="3920580" cy="1181123"/>
            <a:chOff x="6805806" y="1893357"/>
            <a:chExt cx="3920580" cy="1181123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3526F54F-15BA-488E-AC67-7744D1AE735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01008" y="2258105"/>
              <a:ext cx="783508" cy="530322"/>
              <a:chOff x="-168276" y="939801"/>
              <a:chExt cx="363538" cy="246063"/>
            </a:xfrm>
            <a:solidFill>
              <a:schemeClr val="bg2">
                <a:lumMod val="25000"/>
              </a:schemeClr>
            </a:solidFill>
          </p:grpSpPr>
          <p:sp>
            <p:nvSpPr>
              <p:cNvPr id="36" name="Rectangle 50">
                <a:extLst>
                  <a:ext uri="{FF2B5EF4-FFF2-40B4-BE49-F238E27FC236}">
                    <a16:creationId xmlns="" xmlns:a16="http://schemas.microsoft.com/office/drawing/2014/main" id="{BDA19F98-3C8D-4E4A-BD4C-C23CA6BA9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8276" y="939801"/>
                <a:ext cx="363538" cy="42863"/>
              </a:xfrm>
              <a:prstGeom prst="rect">
                <a:avLst/>
              </a:prstGeom>
              <a:gradFill>
                <a:gsLst>
                  <a:gs pos="0">
                    <a:srgbClr val="2B2A52">
                      <a:alpha val="95000"/>
                    </a:srgbClr>
                  </a:gs>
                  <a:gs pos="100000">
                    <a:srgbClr val="76384F">
                      <a:alpha val="95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51">
                <a:extLst>
                  <a:ext uri="{FF2B5EF4-FFF2-40B4-BE49-F238E27FC236}">
                    <a16:creationId xmlns="" xmlns:a16="http://schemas.microsoft.com/office/drawing/2014/main" id="{E3B17460-56C6-44F9-8407-5AA2552A8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8276" y="1044576"/>
                <a:ext cx="363538" cy="39688"/>
              </a:xfrm>
              <a:prstGeom prst="rect">
                <a:avLst/>
              </a:prstGeom>
              <a:gradFill>
                <a:gsLst>
                  <a:gs pos="0">
                    <a:srgbClr val="2B2A52">
                      <a:alpha val="95000"/>
                    </a:srgbClr>
                  </a:gs>
                  <a:gs pos="100000">
                    <a:srgbClr val="76384F">
                      <a:alpha val="95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Rectangle 52">
                <a:extLst>
                  <a:ext uri="{FF2B5EF4-FFF2-40B4-BE49-F238E27FC236}">
                    <a16:creationId xmlns="" xmlns:a16="http://schemas.microsoft.com/office/drawing/2014/main" id="{144D1233-6113-4E79-A41B-67AB24D9A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8276" y="1146176"/>
                <a:ext cx="363538" cy="39688"/>
              </a:xfrm>
              <a:prstGeom prst="rect">
                <a:avLst/>
              </a:prstGeom>
              <a:gradFill>
                <a:gsLst>
                  <a:gs pos="0">
                    <a:srgbClr val="2B2A52">
                      <a:alpha val="95000"/>
                    </a:srgbClr>
                  </a:gs>
                  <a:gs pos="100000">
                    <a:srgbClr val="76384F">
                      <a:alpha val="95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608B9788-003F-4CBC-9A9A-33A6AC2C6442}"/>
                </a:ext>
              </a:extLst>
            </p:cNvPr>
            <p:cNvSpPr/>
            <p:nvPr/>
          </p:nvSpPr>
          <p:spPr>
            <a:xfrm>
              <a:off x="6805806" y="1893357"/>
              <a:ext cx="1181123" cy="1181123"/>
            </a:xfrm>
            <a:prstGeom prst="roundRect">
              <a:avLst>
                <a:gd name="adj" fmla="val 6990"/>
              </a:avLst>
            </a:prstGeom>
            <a:noFill/>
            <a:ln>
              <a:solidFill>
                <a:srgbClr val="2B2A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10B8622C-36B4-4A1F-94E6-9A062681B41E}"/>
                </a:ext>
              </a:extLst>
            </p:cNvPr>
            <p:cNvSpPr/>
            <p:nvPr/>
          </p:nvSpPr>
          <p:spPr>
            <a:xfrm>
              <a:off x="8119712" y="195333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59A4A8A0-D231-4469-8E13-D3080661E02A}"/>
                </a:ext>
              </a:extLst>
            </p:cNvPr>
            <p:cNvSpPr/>
            <p:nvPr/>
          </p:nvSpPr>
          <p:spPr>
            <a:xfrm>
              <a:off x="8119712" y="242814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07F70432-287A-40EE-8452-2D28A93E80F9}"/>
              </a:ext>
            </a:extLst>
          </p:cNvPr>
          <p:cNvGrpSpPr/>
          <p:nvPr/>
        </p:nvGrpSpPr>
        <p:grpSpPr>
          <a:xfrm>
            <a:off x="6638618" y="4264742"/>
            <a:ext cx="3920580" cy="1181123"/>
            <a:chOff x="6805806" y="4264742"/>
            <a:chExt cx="3920580" cy="1181123"/>
          </a:xfrm>
        </p:grpSpPr>
        <p:sp>
          <p:nvSpPr>
            <p:cNvPr id="40" name="Freeform 135">
              <a:extLst>
                <a:ext uri="{FF2B5EF4-FFF2-40B4-BE49-F238E27FC236}">
                  <a16:creationId xmlns="" xmlns:a16="http://schemas.microsoft.com/office/drawing/2014/main" id="{DC4FBC96-3454-4039-AA25-34E92A6819E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07218" y="4514382"/>
              <a:ext cx="771088" cy="681842"/>
            </a:xfrm>
            <a:custGeom>
              <a:avLst/>
              <a:gdLst>
                <a:gd name="T0" fmla="*/ 91 w 91"/>
                <a:gd name="T1" fmla="*/ 17 h 81"/>
                <a:gd name="T2" fmla="*/ 91 w 91"/>
                <a:gd name="T3" fmla="*/ 63 h 81"/>
                <a:gd name="T4" fmla="*/ 86 w 91"/>
                <a:gd name="T5" fmla="*/ 76 h 81"/>
                <a:gd name="T6" fmla="*/ 74 w 91"/>
                <a:gd name="T7" fmla="*/ 81 h 81"/>
                <a:gd name="T8" fmla="*/ 17 w 91"/>
                <a:gd name="T9" fmla="*/ 81 h 81"/>
                <a:gd name="T10" fmla="*/ 5 w 91"/>
                <a:gd name="T11" fmla="*/ 76 h 81"/>
                <a:gd name="T12" fmla="*/ 0 w 91"/>
                <a:gd name="T13" fmla="*/ 63 h 81"/>
                <a:gd name="T14" fmla="*/ 0 w 91"/>
                <a:gd name="T15" fmla="*/ 17 h 81"/>
                <a:gd name="T16" fmla="*/ 0 w 91"/>
                <a:gd name="T17" fmla="*/ 12 h 81"/>
                <a:gd name="T18" fmla="*/ 5 w 91"/>
                <a:gd name="T19" fmla="*/ 12 h 81"/>
                <a:gd name="T20" fmla="*/ 15 w 91"/>
                <a:gd name="T21" fmla="*/ 12 h 81"/>
                <a:gd name="T22" fmla="*/ 15 w 91"/>
                <a:gd name="T23" fmla="*/ 24 h 81"/>
                <a:gd name="T24" fmla="*/ 21 w 91"/>
                <a:gd name="T25" fmla="*/ 30 h 81"/>
                <a:gd name="T26" fmla="*/ 21 w 91"/>
                <a:gd name="T27" fmla="*/ 30 h 81"/>
                <a:gd name="T28" fmla="*/ 24 w 91"/>
                <a:gd name="T29" fmla="*/ 30 h 81"/>
                <a:gd name="T30" fmla="*/ 21 w 91"/>
                <a:gd name="T31" fmla="*/ 24 h 81"/>
                <a:gd name="T32" fmla="*/ 21 w 91"/>
                <a:gd name="T33" fmla="*/ 6 h 81"/>
                <a:gd name="T34" fmla="*/ 27 w 91"/>
                <a:gd name="T35" fmla="*/ 0 h 81"/>
                <a:gd name="T36" fmla="*/ 27 w 91"/>
                <a:gd name="T37" fmla="*/ 0 h 81"/>
                <a:gd name="T38" fmla="*/ 33 w 91"/>
                <a:gd name="T39" fmla="*/ 6 h 81"/>
                <a:gd name="T40" fmla="*/ 33 w 91"/>
                <a:gd name="T41" fmla="*/ 12 h 81"/>
                <a:gd name="T42" fmla="*/ 59 w 91"/>
                <a:gd name="T43" fmla="*/ 12 h 81"/>
                <a:gd name="T44" fmla="*/ 59 w 91"/>
                <a:gd name="T45" fmla="*/ 24 h 81"/>
                <a:gd name="T46" fmla="*/ 64 w 91"/>
                <a:gd name="T47" fmla="*/ 30 h 81"/>
                <a:gd name="T48" fmla="*/ 64 w 91"/>
                <a:gd name="T49" fmla="*/ 30 h 81"/>
                <a:gd name="T50" fmla="*/ 67 w 91"/>
                <a:gd name="T51" fmla="*/ 30 h 81"/>
                <a:gd name="T52" fmla="*/ 64 w 91"/>
                <a:gd name="T53" fmla="*/ 24 h 81"/>
                <a:gd name="T54" fmla="*/ 64 w 91"/>
                <a:gd name="T55" fmla="*/ 6 h 81"/>
                <a:gd name="T56" fmla="*/ 70 w 91"/>
                <a:gd name="T57" fmla="*/ 0 h 81"/>
                <a:gd name="T58" fmla="*/ 70 w 91"/>
                <a:gd name="T59" fmla="*/ 0 h 81"/>
                <a:gd name="T60" fmla="*/ 76 w 91"/>
                <a:gd name="T61" fmla="*/ 6 h 81"/>
                <a:gd name="T62" fmla="*/ 76 w 91"/>
                <a:gd name="T63" fmla="*/ 12 h 81"/>
                <a:gd name="T64" fmla="*/ 86 w 91"/>
                <a:gd name="T65" fmla="*/ 12 h 81"/>
                <a:gd name="T66" fmla="*/ 91 w 91"/>
                <a:gd name="T67" fmla="*/ 12 h 81"/>
                <a:gd name="T68" fmla="*/ 91 w 91"/>
                <a:gd name="T69" fmla="*/ 17 h 81"/>
                <a:gd name="T70" fmla="*/ 44 w 91"/>
                <a:gd name="T71" fmla="*/ 68 h 81"/>
                <a:gd name="T72" fmla="*/ 44 w 91"/>
                <a:gd name="T73" fmla="*/ 40 h 81"/>
                <a:gd name="T74" fmla="*/ 39 w 91"/>
                <a:gd name="T75" fmla="*/ 40 h 81"/>
                <a:gd name="T76" fmla="*/ 38 w 91"/>
                <a:gd name="T77" fmla="*/ 42 h 81"/>
                <a:gd name="T78" fmla="*/ 36 w 91"/>
                <a:gd name="T79" fmla="*/ 43 h 81"/>
                <a:gd name="T80" fmla="*/ 36 w 91"/>
                <a:gd name="T81" fmla="*/ 47 h 81"/>
                <a:gd name="T82" fmla="*/ 38 w 91"/>
                <a:gd name="T83" fmla="*/ 47 h 81"/>
                <a:gd name="T84" fmla="*/ 38 w 91"/>
                <a:gd name="T85" fmla="*/ 68 h 81"/>
                <a:gd name="T86" fmla="*/ 44 w 91"/>
                <a:gd name="T87" fmla="*/ 68 h 81"/>
                <a:gd name="T88" fmla="*/ 54 w 91"/>
                <a:gd name="T89" fmla="*/ 68 h 81"/>
                <a:gd name="T90" fmla="*/ 54 w 91"/>
                <a:gd name="T91" fmla="*/ 40 h 81"/>
                <a:gd name="T92" fmla="*/ 49 w 91"/>
                <a:gd name="T93" fmla="*/ 40 h 81"/>
                <a:gd name="T94" fmla="*/ 48 w 91"/>
                <a:gd name="T95" fmla="*/ 42 h 81"/>
                <a:gd name="T96" fmla="*/ 46 w 91"/>
                <a:gd name="T97" fmla="*/ 43 h 81"/>
                <a:gd name="T98" fmla="*/ 46 w 91"/>
                <a:gd name="T99" fmla="*/ 47 h 81"/>
                <a:gd name="T100" fmla="*/ 48 w 91"/>
                <a:gd name="T101" fmla="*/ 47 h 81"/>
                <a:gd name="T102" fmla="*/ 48 w 91"/>
                <a:gd name="T103" fmla="*/ 68 h 81"/>
                <a:gd name="T104" fmla="*/ 54 w 91"/>
                <a:gd name="T105" fmla="*/ 68 h 81"/>
                <a:gd name="T106" fmla="*/ 81 w 91"/>
                <a:gd name="T107" fmla="*/ 36 h 81"/>
                <a:gd name="T108" fmla="*/ 10 w 91"/>
                <a:gd name="T109" fmla="*/ 36 h 81"/>
                <a:gd name="T110" fmla="*/ 10 w 91"/>
                <a:gd name="T111" fmla="*/ 63 h 81"/>
                <a:gd name="T112" fmla="*/ 12 w 91"/>
                <a:gd name="T113" fmla="*/ 69 h 81"/>
                <a:gd name="T114" fmla="*/ 17 w 91"/>
                <a:gd name="T115" fmla="*/ 71 h 81"/>
                <a:gd name="T116" fmla="*/ 74 w 91"/>
                <a:gd name="T117" fmla="*/ 71 h 81"/>
                <a:gd name="T118" fmla="*/ 79 w 91"/>
                <a:gd name="T119" fmla="*/ 69 h 81"/>
                <a:gd name="T120" fmla="*/ 81 w 91"/>
                <a:gd name="T121" fmla="*/ 63 h 81"/>
                <a:gd name="T122" fmla="*/ 81 w 91"/>
                <a:gd name="T123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81">
                  <a:moveTo>
                    <a:pt x="91" y="17"/>
                  </a:moveTo>
                  <a:cubicBezTo>
                    <a:pt x="91" y="63"/>
                    <a:pt x="91" y="63"/>
                    <a:pt x="91" y="63"/>
                  </a:cubicBezTo>
                  <a:cubicBezTo>
                    <a:pt x="91" y="68"/>
                    <a:pt x="89" y="72"/>
                    <a:pt x="86" y="76"/>
                  </a:cubicBezTo>
                  <a:cubicBezTo>
                    <a:pt x="83" y="79"/>
                    <a:pt x="78" y="81"/>
                    <a:pt x="74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3" y="81"/>
                    <a:pt x="8" y="79"/>
                    <a:pt x="5" y="76"/>
                  </a:cubicBezTo>
                  <a:cubicBezTo>
                    <a:pt x="2" y="72"/>
                    <a:pt x="0" y="68"/>
                    <a:pt x="0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8"/>
                    <a:pt x="18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30"/>
                    <a:pt x="23" y="30"/>
                    <a:pt x="24" y="30"/>
                  </a:cubicBezTo>
                  <a:cubicBezTo>
                    <a:pt x="22" y="28"/>
                    <a:pt x="21" y="27"/>
                    <a:pt x="21" y="2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3"/>
                    <a:pt x="24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3"/>
                    <a:pt x="33" y="6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8"/>
                    <a:pt x="61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30"/>
                    <a:pt x="67" y="30"/>
                    <a:pt x="67" y="30"/>
                  </a:cubicBezTo>
                  <a:cubicBezTo>
                    <a:pt x="66" y="28"/>
                    <a:pt x="64" y="27"/>
                    <a:pt x="64" y="24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7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17"/>
                    <a:pt x="91" y="17"/>
                    <a:pt x="91" y="17"/>
                  </a:cubicBezTo>
                  <a:close/>
                  <a:moveTo>
                    <a:pt x="44" y="68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1"/>
                    <a:pt x="38" y="42"/>
                  </a:cubicBezTo>
                  <a:cubicBezTo>
                    <a:pt x="37" y="43"/>
                    <a:pt x="37" y="43"/>
                    <a:pt x="36" y="43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54" y="68"/>
                  </a:moveTo>
                  <a:cubicBezTo>
                    <a:pt x="54" y="40"/>
                    <a:pt x="54" y="40"/>
                    <a:pt x="54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1"/>
                    <a:pt x="48" y="42"/>
                  </a:cubicBezTo>
                  <a:cubicBezTo>
                    <a:pt x="47" y="43"/>
                    <a:pt x="47" y="43"/>
                    <a:pt x="46" y="4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4" y="68"/>
                    <a:pt x="54" y="68"/>
                    <a:pt x="54" y="68"/>
                  </a:cubicBezTo>
                  <a:close/>
                  <a:moveTo>
                    <a:pt x="81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11" y="67"/>
                    <a:pt x="12" y="69"/>
                  </a:cubicBezTo>
                  <a:cubicBezTo>
                    <a:pt x="13" y="70"/>
                    <a:pt x="15" y="71"/>
                    <a:pt x="17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6" y="71"/>
                    <a:pt x="78" y="70"/>
                    <a:pt x="79" y="69"/>
                  </a:cubicBezTo>
                  <a:cubicBezTo>
                    <a:pt x="80" y="67"/>
                    <a:pt x="81" y="65"/>
                    <a:pt x="81" y="63"/>
                  </a:cubicBezTo>
                  <a:lnTo>
                    <a:pt x="81" y="36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="" xmlns:a16="http://schemas.microsoft.com/office/drawing/2014/main" id="{283345A0-7A7B-4817-9C3D-B7C915D9A790}"/>
                </a:ext>
              </a:extLst>
            </p:cNvPr>
            <p:cNvSpPr/>
            <p:nvPr/>
          </p:nvSpPr>
          <p:spPr>
            <a:xfrm>
              <a:off x="6805806" y="4264742"/>
              <a:ext cx="1181123" cy="1181123"/>
            </a:xfrm>
            <a:prstGeom prst="roundRect">
              <a:avLst>
                <a:gd name="adj" fmla="val 6990"/>
              </a:avLst>
            </a:prstGeom>
            <a:noFill/>
            <a:ln>
              <a:solidFill>
                <a:srgbClr val="2B2A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98A53230-033A-42D0-824E-57D0933A8C41}"/>
                </a:ext>
              </a:extLst>
            </p:cNvPr>
            <p:cNvSpPr/>
            <p:nvPr/>
          </p:nvSpPr>
          <p:spPr>
            <a:xfrm>
              <a:off x="8119712" y="431796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681D9947-B6D9-4544-86CC-EDCDEC519D8F}"/>
                </a:ext>
              </a:extLst>
            </p:cNvPr>
            <p:cNvSpPr/>
            <p:nvPr/>
          </p:nvSpPr>
          <p:spPr>
            <a:xfrm>
              <a:off x="8119712" y="4792780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677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EC621EC7-D0E3-43E5-A9C8-82B7F42F5529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EFC9620A-8903-49BB-BEEA-8A317893A4FA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C85E487-4786-4748-8C2F-D06A3D90179E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DA5CBF09-FC8F-4044-B9D2-96672A65A142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AFF44EE2-5C10-446B-8B46-A8F60C07B6D0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424DE3A6-EB19-4C04-8B93-65EE4D96B307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3864CC2F-44ED-4B60-A6C9-A6D0015EFB27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FD8B9A52-005F-4E9C-BE78-F1314D2ABFBF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F6E320F-EF5D-4A68-B7BB-60ACC96359B5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B0A5345-9ED4-447A-AE09-43989DA1264B}"/>
              </a:ext>
            </a:extLst>
          </p:cNvPr>
          <p:cNvGrpSpPr/>
          <p:nvPr/>
        </p:nvGrpSpPr>
        <p:grpSpPr>
          <a:xfrm>
            <a:off x="843804" y="1859037"/>
            <a:ext cx="5209640" cy="1706806"/>
            <a:chOff x="843804" y="1562904"/>
            <a:chExt cx="5209640" cy="1706806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C624A799-0495-4A74-BAA3-AA489BCA09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24" b="7635"/>
            <a:stretch/>
          </p:blipFill>
          <p:spPr>
            <a:xfrm>
              <a:off x="843804" y="1578417"/>
              <a:ext cx="3110352" cy="167578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C4B62B46-367C-47BF-A5A3-99612D107253}"/>
                </a:ext>
              </a:extLst>
            </p:cNvPr>
            <p:cNvSpPr/>
            <p:nvPr/>
          </p:nvSpPr>
          <p:spPr>
            <a:xfrm>
              <a:off x="3954156" y="1562904"/>
              <a:ext cx="2057400" cy="1706806"/>
            </a:xfrm>
            <a:prstGeom prst="rect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2921238A-F376-4418-B847-AD172CE089B0}"/>
                </a:ext>
              </a:extLst>
            </p:cNvPr>
            <p:cNvSpPr/>
            <p:nvPr/>
          </p:nvSpPr>
          <p:spPr>
            <a:xfrm>
              <a:off x="3992256" y="17710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72D60525-5126-4644-B6D9-5033AFF41B03}"/>
                </a:ext>
              </a:extLst>
            </p:cNvPr>
            <p:cNvSpPr/>
            <p:nvPr/>
          </p:nvSpPr>
          <p:spPr>
            <a:xfrm>
              <a:off x="3992256" y="2245859"/>
              <a:ext cx="19177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4ED18CE4-B211-4B65-B6B5-AE991E37A30D}"/>
              </a:ext>
            </a:extLst>
          </p:cNvPr>
          <p:cNvGrpSpPr/>
          <p:nvPr/>
        </p:nvGrpSpPr>
        <p:grpSpPr>
          <a:xfrm>
            <a:off x="6138556" y="1859037"/>
            <a:ext cx="5209640" cy="1706806"/>
            <a:chOff x="6138556" y="1562904"/>
            <a:chExt cx="5209640" cy="1706806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0E5163D4-872F-46E2-9C6A-39659BE6B8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24" b="7635"/>
            <a:stretch/>
          </p:blipFill>
          <p:spPr>
            <a:xfrm>
              <a:off x="6138556" y="1578417"/>
              <a:ext cx="3110352" cy="167578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2DEC11BF-C3FD-43AA-A5B6-069178464CE5}"/>
                </a:ext>
              </a:extLst>
            </p:cNvPr>
            <p:cNvSpPr/>
            <p:nvPr/>
          </p:nvSpPr>
          <p:spPr>
            <a:xfrm>
              <a:off x="9248908" y="1562904"/>
              <a:ext cx="2057400" cy="1706806"/>
            </a:xfrm>
            <a:prstGeom prst="rect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D593253C-3AB1-499A-BAE7-F8074ACBAA19}"/>
                </a:ext>
              </a:extLst>
            </p:cNvPr>
            <p:cNvSpPr/>
            <p:nvPr/>
          </p:nvSpPr>
          <p:spPr>
            <a:xfrm>
              <a:off x="9287008" y="17710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B8F19A20-BAEE-4324-BD47-B152C60FB321}"/>
                </a:ext>
              </a:extLst>
            </p:cNvPr>
            <p:cNvSpPr/>
            <p:nvPr/>
          </p:nvSpPr>
          <p:spPr>
            <a:xfrm>
              <a:off x="9287008" y="2245859"/>
              <a:ext cx="19177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102FD2A6-7690-4EC2-AD36-39CB467518D3}"/>
              </a:ext>
            </a:extLst>
          </p:cNvPr>
          <p:cNvGrpSpPr/>
          <p:nvPr/>
        </p:nvGrpSpPr>
        <p:grpSpPr>
          <a:xfrm>
            <a:off x="843804" y="3884423"/>
            <a:ext cx="5209640" cy="1706806"/>
            <a:chOff x="843804" y="3588290"/>
            <a:chExt cx="5209640" cy="1706806"/>
          </a:xfrm>
        </p:grpSpPr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C2EF43BE-1279-46A0-8911-980E09289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24" b="7635"/>
            <a:stretch/>
          </p:blipFill>
          <p:spPr>
            <a:xfrm>
              <a:off x="843804" y="3603803"/>
              <a:ext cx="3110352" cy="1675780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350B63FC-5908-4554-B45B-42D48DAEF50C}"/>
                </a:ext>
              </a:extLst>
            </p:cNvPr>
            <p:cNvSpPr/>
            <p:nvPr/>
          </p:nvSpPr>
          <p:spPr>
            <a:xfrm>
              <a:off x="3954156" y="3588290"/>
              <a:ext cx="2057400" cy="1706806"/>
            </a:xfrm>
            <a:prstGeom prst="rect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8B6E02D5-C935-4CB8-B9C8-C47180877995}"/>
                </a:ext>
              </a:extLst>
            </p:cNvPr>
            <p:cNvSpPr/>
            <p:nvPr/>
          </p:nvSpPr>
          <p:spPr>
            <a:xfrm>
              <a:off x="3992256" y="37964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9606A4EE-0CA8-4BCC-811B-644ED76FD5E8}"/>
                </a:ext>
              </a:extLst>
            </p:cNvPr>
            <p:cNvSpPr/>
            <p:nvPr/>
          </p:nvSpPr>
          <p:spPr>
            <a:xfrm>
              <a:off x="3992256" y="4271245"/>
              <a:ext cx="19177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70CE7843-3609-4D10-B8D5-F1320F477FE6}"/>
              </a:ext>
            </a:extLst>
          </p:cNvPr>
          <p:cNvGrpSpPr/>
          <p:nvPr/>
        </p:nvGrpSpPr>
        <p:grpSpPr>
          <a:xfrm>
            <a:off x="6138556" y="3884423"/>
            <a:ext cx="5209640" cy="1706806"/>
            <a:chOff x="6138556" y="3588290"/>
            <a:chExt cx="5209640" cy="1706806"/>
          </a:xfrm>
        </p:grpSpPr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9298B031-6D1C-4030-A78A-CD4FFA031D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24" b="7635"/>
            <a:stretch/>
          </p:blipFill>
          <p:spPr>
            <a:xfrm>
              <a:off x="6138556" y="3603803"/>
              <a:ext cx="3110352" cy="1675780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5CEB3F5C-0318-4ABF-B098-F955749A260D}"/>
                </a:ext>
              </a:extLst>
            </p:cNvPr>
            <p:cNvSpPr/>
            <p:nvPr/>
          </p:nvSpPr>
          <p:spPr>
            <a:xfrm>
              <a:off x="9248908" y="3588290"/>
              <a:ext cx="2057400" cy="1706806"/>
            </a:xfrm>
            <a:prstGeom prst="rect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434BE091-50F2-425D-9F90-88DB4E3124F5}"/>
                </a:ext>
              </a:extLst>
            </p:cNvPr>
            <p:cNvSpPr/>
            <p:nvPr/>
          </p:nvSpPr>
          <p:spPr>
            <a:xfrm>
              <a:off x="9287008" y="37964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D20D8DF5-202A-403C-8446-C334B3B79C02}"/>
                </a:ext>
              </a:extLst>
            </p:cNvPr>
            <p:cNvSpPr/>
            <p:nvPr/>
          </p:nvSpPr>
          <p:spPr>
            <a:xfrm>
              <a:off x="9287008" y="4271245"/>
              <a:ext cx="19177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710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6BF2E2C-5F95-4994-AF9D-D5403E061DFC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E51C1F0-032E-465A-90FB-2E953A70D0B4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070AEF25-BCAC-4BDF-B2A6-1C4AB8DFAD4F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DE4E662E-407A-4B9D-B897-FD770DBBE27F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90C00747-96E3-4BEE-9C03-A448A77BEBD0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7192C19E-FDE0-4304-8BDB-DA3A009177C1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3" name="图片 12" descr="图片包含 户外, 摇滚&#10;&#10;已生成极高可信度的说明">
            <a:extLst>
              <a:ext uri="{FF2B5EF4-FFF2-40B4-BE49-F238E27FC236}">
                <a16:creationId xmlns="" xmlns:a16="http://schemas.microsoft.com/office/drawing/2014/main" id="{77133D96-B9B8-416D-BCDD-44675654D1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9" r="34474"/>
          <a:stretch/>
        </p:blipFill>
        <p:spPr>
          <a:xfrm>
            <a:off x="-26122" y="-1"/>
            <a:ext cx="5166886" cy="6858001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92081A02-EEB9-48FF-BC2A-F3831A69796B}"/>
              </a:ext>
            </a:extLst>
          </p:cNvPr>
          <p:cNvSpPr/>
          <p:nvPr/>
        </p:nvSpPr>
        <p:spPr>
          <a:xfrm>
            <a:off x="0" y="0"/>
            <a:ext cx="5166886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80000"/>
                </a:srgbClr>
              </a:gs>
              <a:gs pos="100000">
                <a:srgbClr val="76384F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951C0AA-3A64-42CB-8A3C-90019C7BF4D6}"/>
              </a:ext>
            </a:extLst>
          </p:cNvPr>
          <p:cNvSpPr txBox="1"/>
          <p:nvPr/>
        </p:nvSpPr>
        <p:spPr>
          <a:xfrm>
            <a:off x="566775" y="1911056"/>
            <a:ext cx="281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E93E3D8-BEE8-4C06-A232-98736DAE8D64}"/>
              </a:ext>
            </a:extLst>
          </p:cNvPr>
          <p:cNvSpPr txBox="1"/>
          <p:nvPr/>
        </p:nvSpPr>
        <p:spPr>
          <a:xfrm>
            <a:off x="566775" y="584649"/>
            <a:ext cx="35522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C0A9BDEF-D9D3-4AA7-9744-BC938AC8D8A0}"/>
              </a:ext>
            </a:extLst>
          </p:cNvPr>
          <p:cNvCxnSpPr>
            <a:cxnSpLocks/>
          </p:cNvCxnSpPr>
          <p:nvPr/>
        </p:nvCxnSpPr>
        <p:spPr>
          <a:xfrm>
            <a:off x="719175" y="2646443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3A04A29F-806E-4DD3-9FA8-A6446376226A}"/>
              </a:ext>
            </a:extLst>
          </p:cNvPr>
          <p:cNvSpPr/>
          <p:nvPr/>
        </p:nvSpPr>
        <p:spPr>
          <a:xfrm>
            <a:off x="1145503" y="3580765"/>
            <a:ext cx="10528993" cy="24929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BEF7DF18-86FA-45C2-9F0C-63BF7AE6829C}"/>
              </a:ext>
            </a:extLst>
          </p:cNvPr>
          <p:cNvGrpSpPr/>
          <p:nvPr/>
        </p:nvGrpSpPr>
        <p:grpSpPr>
          <a:xfrm>
            <a:off x="6183034" y="1732442"/>
            <a:ext cx="1145354" cy="1145354"/>
            <a:chOff x="6183034" y="1732442"/>
            <a:chExt cx="1145354" cy="1145354"/>
          </a:xfrm>
        </p:grpSpPr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1AE42D13-6E93-4AC5-BEA3-8C75362D9581}"/>
                </a:ext>
              </a:extLst>
            </p:cNvPr>
            <p:cNvSpPr/>
            <p:nvPr/>
          </p:nvSpPr>
          <p:spPr>
            <a:xfrm>
              <a:off x="6183034" y="1732442"/>
              <a:ext cx="1145354" cy="1145354"/>
            </a:xfrm>
            <a:prstGeom prst="ellipse">
              <a:avLst/>
            </a:prstGeom>
            <a:gradFill>
              <a:gsLst>
                <a:gs pos="0">
                  <a:srgbClr val="2B2A52">
                    <a:alpha val="80000"/>
                  </a:srgbClr>
                </a:gs>
                <a:gs pos="100000">
                  <a:srgbClr val="76384F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273F80AE-C94E-474A-A285-9C8840DC7197}"/>
                </a:ext>
              </a:extLst>
            </p:cNvPr>
            <p:cNvGrpSpPr/>
            <p:nvPr/>
          </p:nvGrpSpPr>
          <p:grpSpPr>
            <a:xfrm>
              <a:off x="6482276" y="2041037"/>
              <a:ext cx="519064" cy="520610"/>
              <a:chOff x="12369673" y="4357450"/>
              <a:chExt cx="751844" cy="754081"/>
            </a:xfrm>
            <a:solidFill>
              <a:schemeClr val="bg1"/>
            </a:solidFill>
          </p:grpSpPr>
          <p:sp>
            <p:nvSpPr>
              <p:cNvPr id="20" name="Freeform 99">
                <a:extLst>
                  <a:ext uri="{FF2B5EF4-FFF2-40B4-BE49-F238E27FC236}">
                    <a16:creationId xmlns="" xmlns:a16="http://schemas.microsoft.com/office/drawing/2014/main" id="{CAF1661A-FC42-4A8E-9A7B-A0215A8E6B38}"/>
                  </a:ext>
                </a:extLst>
              </p:cNvPr>
              <p:cNvSpPr/>
              <p:nvPr/>
            </p:nvSpPr>
            <p:spPr>
              <a:xfrm>
                <a:off x="12873139" y="4543173"/>
                <a:ext cx="221526" cy="1745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6912" y="21600"/>
                      <a:pt x="6912" y="21600"/>
                      <a:pt x="6912" y="21600"/>
                    </a:cubicBezTo>
                    <a:cubicBezTo>
                      <a:pt x="21600" y="5538"/>
                      <a:pt x="21600" y="5538"/>
                      <a:pt x="21600" y="5538"/>
                    </a:cubicBezTo>
                    <a:cubicBezTo>
                      <a:pt x="20736" y="3877"/>
                      <a:pt x="19872" y="1662"/>
                      <a:pt x="19440" y="0"/>
                    </a:cubicBezTo>
                    <a:cubicBezTo>
                      <a:pt x="0" y="21046"/>
                      <a:pt x="0" y="21046"/>
                      <a:pt x="0" y="21046"/>
                    </a:cubicBezTo>
                    <a:lnTo>
                      <a:pt x="0" y="216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1" name="Freeform 100">
                <a:extLst>
                  <a:ext uri="{FF2B5EF4-FFF2-40B4-BE49-F238E27FC236}">
                    <a16:creationId xmlns="" xmlns:a16="http://schemas.microsoft.com/office/drawing/2014/main" id="{3BEAD7CF-F4EF-44D2-B639-48248DCF499B}"/>
                  </a:ext>
                </a:extLst>
              </p:cNvPr>
              <p:cNvSpPr/>
              <p:nvPr/>
            </p:nvSpPr>
            <p:spPr>
              <a:xfrm>
                <a:off x="12765733" y="4357450"/>
                <a:ext cx="58178" cy="62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3086"/>
                      <a:pt x="21600" y="3086"/>
                      <a:pt x="21600" y="3086"/>
                    </a:cubicBezTo>
                    <a:cubicBezTo>
                      <a:pt x="14954" y="1543"/>
                      <a:pt x="6646" y="1543"/>
                      <a:pt x="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2" name="Freeform 101">
                <a:extLst>
                  <a:ext uri="{FF2B5EF4-FFF2-40B4-BE49-F238E27FC236}">
                    <a16:creationId xmlns="" xmlns:a16="http://schemas.microsoft.com/office/drawing/2014/main" id="{6534E08B-A760-4D24-AC09-BA48B73910F7}"/>
                  </a:ext>
                </a:extLst>
              </p:cNvPr>
              <p:cNvSpPr/>
              <p:nvPr/>
            </p:nvSpPr>
            <p:spPr>
              <a:xfrm>
                <a:off x="13000684" y="4628202"/>
                <a:ext cx="116358" cy="89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123" y="21600"/>
                    </a:moveTo>
                    <a:cubicBezTo>
                      <a:pt x="21600" y="12960"/>
                      <a:pt x="21600" y="12960"/>
                      <a:pt x="21600" y="12960"/>
                    </a:cubicBezTo>
                    <a:cubicBezTo>
                      <a:pt x="21600" y="8640"/>
                      <a:pt x="20769" y="4320"/>
                      <a:pt x="19938" y="0"/>
                    </a:cubicBezTo>
                    <a:cubicBezTo>
                      <a:pt x="0" y="21600"/>
                      <a:pt x="0" y="21600"/>
                      <a:pt x="0" y="21600"/>
                    </a:cubicBezTo>
                    <a:lnTo>
                      <a:pt x="14123" y="216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3" name="Freeform 102">
                <a:extLst>
                  <a:ext uri="{FF2B5EF4-FFF2-40B4-BE49-F238E27FC236}">
                    <a16:creationId xmlns="" xmlns:a16="http://schemas.microsoft.com/office/drawing/2014/main" id="{CC81B844-266C-4FF3-926A-3A7B579AA525}"/>
                  </a:ext>
                </a:extLst>
              </p:cNvPr>
              <p:cNvSpPr/>
              <p:nvPr/>
            </p:nvSpPr>
            <p:spPr>
              <a:xfrm>
                <a:off x="12765733" y="4420103"/>
                <a:ext cx="226001" cy="226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788" y="0"/>
                    </a:moveTo>
                    <a:cubicBezTo>
                      <a:pt x="0" y="15671"/>
                      <a:pt x="0" y="15671"/>
                      <a:pt x="0" y="15671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965"/>
                      <a:pt x="21600" y="2965"/>
                      <a:pt x="21600" y="2965"/>
                    </a:cubicBezTo>
                    <a:cubicBezTo>
                      <a:pt x="20329" y="1694"/>
                      <a:pt x="19059" y="847"/>
                      <a:pt x="177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4" name="Freeform 103">
                <a:extLst>
                  <a:ext uri="{FF2B5EF4-FFF2-40B4-BE49-F238E27FC236}">
                    <a16:creationId xmlns="" xmlns:a16="http://schemas.microsoft.com/office/drawing/2014/main" id="{E106F8C2-6334-4F78-857F-8D762188F9BF}"/>
                  </a:ext>
                </a:extLst>
              </p:cNvPr>
              <p:cNvSpPr/>
              <p:nvPr/>
            </p:nvSpPr>
            <p:spPr>
              <a:xfrm>
                <a:off x="12765733" y="4379826"/>
                <a:ext cx="149922" cy="149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12" y="0"/>
                    </a:moveTo>
                    <a:cubicBezTo>
                      <a:pt x="0" y="12706"/>
                      <a:pt x="0" y="12706"/>
                      <a:pt x="0" y="12706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3176"/>
                      <a:pt x="21600" y="3176"/>
                      <a:pt x="21600" y="3176"/>
                    </a:cubicBezTo>
                    <a:cubicBezTo>
                      <a:pt x="19694" y="1906"/>
                      <a:pt x="17153" y="635"/>
                      <a:pt x="14612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5" name="Freeform 104">
                <a:extLst>
                  <a:ext uri="{FF2B5EF4-FFF2-40B4-BE49-F238E27FC236}">
                    <a16:creationId xmlns="" xmlns:a16="http://schemas.microsoft.com/office/drawing/2014/main" id="{77213CA3-92D5-409F-B1A2-C20211A7335B}"/>
                  </a:ext>
                </a:extLst>
              </p:cNvPr>
              <p:cNvSpPr/>
              <p:nvPr/>
            </p:nvSpPr>
            <p:spPr>
              <a:xfrm>
                <a:off x="12765733" y="4476045"/>
                <a:ext cx="284179" cy="2416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00"/>
                    </a:moveTo>
                    <a:cubicBezTo>
                      <a:pt x="20925" y="2000"/>
                      <a:pt x="19912" y="800"/>
                      <a:pt x="19237" y="0"/>
                    </a:cubicBezTo>
                    <a:cubicBezTo>
                      <a:pt x="0" y="19600"/>
                      <a:pt x="0" y="19600"/>
                      <a:pt x="0" y="19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3713" y="21600"/>
                      <a:pt x="3713" y="21600"/>
                      <a:pt x="3713" y="21600"/>
                    </a:cubicBezTo>
                    <a:lnTo>
                      <a:pt x="21600" y="32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6" name="Freeform 105">
                <a:extLst>
                  <a:ext uri="{FF2B5EF4-FFF2-40B4-BE49-F238E27FC236}">
                    <a16:creationId xmlns="" xmlns:a16="http://schemas.microsoft.com/office/drawing/2014/main" id="{1E518E35-D90F-4D5F-A35F-C4D0823998A6}"/>
                  </a:ext>
                </a:extLst>
              </p:cNvPr>
              <p:cNvSpPr/>
              <p:nvPr/>
            </p:nvSpPr>
            <p:spPr>
              <a:xfrm>
                <a:off x="12369673" y="4357450"/>
                <a:ext cx="360258" cy="60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086"/>
                    </a:moveTo>
                    <a:cubicBezTo>
                      <a:pt x="21600" y="0"/>
                      <a:pt x="21600" y="0"/>
                      <a:pt x="21600" y="0"/>
                    </a:cubicBezTo>
                    <a:cubicBezTo>
                      <a:pt x="9600" y="473"/>
                      <a:pt x="0" y="6149"/>
                      <a:pt x="0" y="13401"/>
                    </a:cubicBezTo>
                    <a:cubicBezTo>
                      <a:pt x="0" y="16555"/>
                      <a:pt x="1867" y="19393"/>
                      <a:pt x="4800" y="21600"/>
                    </a:cubicBezTo>
                    <a:lnTo>
                      <a:pt x="21600" y="13086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" name="Freeform 106">
                <a:extLst>
                  <a:ext uri="{FF2B5EF4-FFF2-40B4-BE49-F238E27FC236}">
                    <a16:creationId xmlns="" xmlns:a16="http://schemas.microsoft.com/office/drawing/2014/main" id="{D3009226-2E5E-4084-AB4B-891CC379B064}"/>
                  </a:ext>
                </a:extLst>
              </p:cNvPr>
              <p:cNvSpPr/>
              <p:nvPr/>
            </p:nvSpPr>
            <p:spPr>
              <a:xfrm>
                <a:off x="12472604" y="4753510"/>
                <a:ext cx="648913" cy="358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21" y="0"/>
                    </a:moveTo>
                    <a:cubicBezTo>
                      <a:pt x="0" y="14400"/>
                      <a:pt x="0" y="14400"/>
                      <a:pt x="0" y="14400"/>
                    </a:cubicBezTo>
                    <a:cubicBezTo>
                      <a:pt x="2367" y="18667"/>
                      <a:pt x="5474" y="21600"/>
                      <a:pt x="9173" y="21600"/>
                    </a:cubicBezTo>
                    <a:cubicBezTo>
                      <a:pt x="15830" y="21600"/>
                      <a:pt x="21304" y="12000"/>
                      <a:pt x="21600" y="0"/>
                    </a:cubicBezTo>
                    <a:lnTo>
                      <a:pt x="9321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DCFD07A0-1A19-45F9-9940-2B6FA8EA4A53}"/>
              </a:ext>
            </a:extLst>
          </p:cNvPr>
          <p:cNvGrpSpPr/>
          <p:nvPr/>
        </p:nvGrpSpPr>
        <p:grpSpPr>
          <a:xfrm>
            <a:off x="9951716" y="1732442"/>
            <a:ext cx="1145354" cy="1145354"/>
            <a:chOff x="9951716" y="1732442"/>
            <a:chExt cx="1145354" cy="1145354"/>
          </a:xfrm>
        </p:grpSpPr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AB1599DC-1E1E-4418-937F-D7C70160E63B}"/>
                </a:ext>
              </a:extLst>
            </p:cNvPr>
            <p:cNvSpPr/>
            <p:nvPr/>
          </p:nvSpPr>
          <p:spPr>
            <a:xfrm>
              <a:off x="9951716" y="1732442"/>
              <a:ext cx="1145354" cy="1145354"/>
            </a:xfrm>
            <a:prstGeom prst="ellipse">
              <a:avLst/>
            </a:prstGeom>
            <a:gradFill>
              <a:gsLst>
                <a:gs pos="0">
                  <a:srgbClr val="2B2A52">
                    <a:alpha val="80000"/>
                  </a:srgbClr>
                </a:gs>
                <a:gs pos="100000">
                  <a:srgbClr val="76384F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142">
              <a:extLst>
                <a:ext uri="{FF2B5EF4-FFF2-40B4-BE49-F238E27FC236}">
                  <a16:creationId xmlns="" xmlns:a16="http://schemas.microsoft.com/office/drawing/2014/main" id="{C8D6CD93-1444-4918-975F-023BACDD58F4}"/>
                </a:ext>
              </a:extLst>
            </p:cNvPr>
            <p:cNvSpPr/>
            <p:nvPr/>
          </p:nvSpPr>
          <p:spPr>
            <a:xfrm>
              <a:off x="10168513" y="2117770"/>
              <a:ext cx="711760" cy="428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extrusionOk="0">
                  <a:moveTo>
                    <a:pt x="17053" y="13436"/>
                  </a:moveTo>
                  <a:cubicBezTo>
                    <a:pt x="17259" y="13266"/>
                    <a:pt x="17259" y="13096"/>
                    <a:pt x="17363" y="12926"/>
                  </a:cubicBezTo>
                  <a:cubicBezTo>
                    <a:pt x="17776" y="14457"/>
                    <a:pt x="17776" y="14457"/>
                    <a:pt x="17776" y="14457"/>
                  </a:cubicBezTo>
                  <a:cubicBezTo>
                    <a:pt x="21600" y="11565"/>
                    <a:pt x="21600" y="11565"/>
                    <a:pt x="21600" y="11565"/>
                  </a:cubicBezTo>
                  <a:cubicBezTo>
                    <a:pt x="18500" y="0"/>
                    <a:pt x="18500" y="0"/>
                    <a:pt x="18500" y="0"/>
                  </a:cubicBezTo>
                  <a:cubicBezTo>
                    <a:pt x="14676" y="2891"/>
                    <a:pt x="14676" y="2891"/>
                    <a:pt x="14676" y="2891"/>
                  </a:cubicBezTo>
                  <a:cubicBezTo>
                    <a:pt x="14882" y="3742"/>
                    <a:pt x="14882" y="3742"/>
                    <a:pt x="14882" y="3742"/>
                  </a:cubicBezTo>
                  <a:cubicBezTo>
                    <a:pt x="14262" y="3402"/>
                    <a:pt x="14262" y="3402"/>
                    <a:pt x="14262" y="3402"/>
                  </a:cubicBezTo>
                  <a:cubicBezTo>
                    <a:pt x="14262" y="3402"/>
                    <a:pt x="14262" y="3402"/>
                    <a:pt x="14262" y="3402"/>
                  </a:cubicBezTo>
                  <a:cubicBezTo>
                    <a:pt x="14262" y="3402"/>
                    <a:pt x="14262" y="3402"/>
                    <a:pt x="14262" y="3402"/>
                  </a:cubicBezTo>
                  <a:cubicBezTo>
                    <a:pt x="13849" y="3231"/>
                    <a:pt x="13849" y="3231"/>
                    <a:pt x="13849" y="3231"/>
                  </a:cubicBezTo>
                  <a:cubicBezTo>
                    <a:pt x="13745" y="3231"/>
                    <a:pt x="13642" y="3231"/>
                    <a:pt x="13539" y="3231"/>
                  </a:cubicBezTo>
                  <a:cubicBezTo>
                    <a:pt x="12505" y="2891"/>
                    <a:pt x="10748" y="2721"/>
                    <a:pt x="9611" y="3912"/>
                  </a:cubicBezTo>
                  <a:cubicBezTo>
                    <a:pt x="9405" y="4082"/>
                    <a:pt x="9301" y="4252"/>
                    <a:pt x="9198" y="4422"/>
                  </a:cubicBezTo>
                  <a:cubicBezTo>
                    <a:pt x="8888" y="3912"/>
                    <a:pt x="8475" y="3742"/>
                    <a:pt x="8165" y="3912"/>
                  </a:cubicBezTo>
                  <a:cubicBezTo>
                    <a:pt x="6614" y="4592"/>
                    <a:pt x="6614" y="4592"/>
                    <a:pt x="6614" y="4592"/>
                  </a:cubicBezTo>
                  <a:cubicBezTo>
                    <a:pt x="6511" y="4422"/>
                    <a:pt x="6511" y="4422"/>
                    <a:pt x="6511" y="4422"/>
                  </a:cubicBezTo>
                  <a:cubicBezTo>
                    <a:pt x="6924" y="2891"/>
                    <a:pt x="6924" y="2891"/>
                    <a:pt x="6924" y="2891"/>
                  </a:cubicBezTo>
                  <a:cubicBezTo>
                    <a:pt x="3204" y="0"/>
                    <a:pt x="3204" y="0"/>
                    <a:pt x="3204" y="0"/>
                  </a:cubicBezTo>
                  <a:cubicBezTo>
                    <a:pt x="0" y="11565"/>
                    <a:pt x="0" y="11565"/>
                    <a:pt x="0" y="11565"/>
                  </a:cubicBezTo>
                  <a:cubicBezTo>
                    <a:pt x="3824" y="14457"/>
                    <a:pt x="3824" y="14457"/>
                    <a:pt x="3824" y="14457"/>
                  </a:cubicBezTo>
                  <a:cubicBezTo>
                    <a:pt x="4237" y="12926"/>
                    <a:pt x="4237" y="12926"/>
                    <a:pt x="4237" y="12926"/>
                  </a:cubicBezTo>
                  <a:cubicBezTo>
                    <a:pt x="4444" y="13266"/>
                    <a:pt x="4651" y="13776"/>
                    <a:pt x="4857" y="14117"/>
                  </a:cubicBezTo>
                  <a:cubicBezTo>
                    <a:pt x="4754" y="14457"/>
                    <a:pt x="4651" y="14967"/>
                    <a:pt x="4651" y="15477"/>
                  </a:cubicBezTo>
                  <a:cubicBezTo>
                    <a:pt x="4754" y="16328"/>
                    <a:pt x="5271" y="17008"/>
                    <a:pt x="5788" y="17008"/>
                  </a:cubicBezTo>
                  <a:cubicBezTo>
                    <a:pt x="5788" y="17008"/>
                    <a:pt x="5891" y="17008"/>
                    <a:pt x="5891" y="17008"/>
                  </a:cubicBezTo>
                  <a:cubicBezTo>
                    <a:pt x="5994" y="17008"/>
                    <a:pt x="6098" y="16838"/>
                    <a:pt x="6201" y="16838"/>
                  </a:cubicBezTo>
                  <a:cubicBezTo>
                    <a:pt x="6201" y="17008"/>
                    <a:pt x="6201" y="17008"/>
                    <a:pt x="6201" y="17178"/>
                  </a:cubicBezTo>
                  <a:cubicBezTo>
                    <a:pt x="6304" y="18028"/>
                    <a:pt x="6718" y="18709"/>
                    <a:pt x="7234" y="18709"/>
                  </a:cubicBezTo>
                  <a:cubicBezTo>
                    <a:pt x="7338" y="18709"/>
                    <a:pt x="7338" y="18709"/>
                    <a:pt x="7441" y="18709"/>
                  </a:cubicBezTo>
                  <a:cubicBezTo>
                    <a:pt x="7544" y="18709"/>
                    <a:pt x="7648" y="18709"/>
                    <a:pt x="7648" y="18539"/>
                  </a:cubicBezTo>
                  <a:cubicBezTo>
                    <a:pt x="7648" y="18709"/>
                    <a:pt x="7648" y="18879"/>
                    <a:pt x="7751" y="19049"/>
                  </a:cubicBezTo>
                  <a:cubicBezTo>
                    <a:pt x="7751" y="19899"/>
                    <a:pt x="8268" y="20580"/>
                    <a:pt x="8785" y="20580"/>
                  </a:cubicBezTo>
                  <a:cubicBezTo>
                    <a:pt x="8785" y="20580"/>
                    <a:pt x="8888" y="20580"/>
                    <a:pt x="8888" y="20409"/>
                  </a:cubicBezTo>
                  <a:cubicBezTo>
                    <a:pt x="9301" y="20409"/>
                    <a:pt x="9508" y="20069"/>
                    <a:pt x="9715" y="19729"/>
                  </a:cubicBezTo>
                  <a:cubicBezTo>
                    <a:pt x="11265" y="21260"/>
                    <a:pt x="11265" y="21260"/>
                    <a:pt x="11265" y="21260"/>
                  </a:cubicBezTo>
                  <a:cubicBezTo>
                    <a:pt x="11575" y="21600"/>
                    <a:pt x="12092" y="21430"/>
                    <a:pt x="12299" y="20750"/>
                  </a:cubicBezTo>
                  <a:cubicBezTo>
                    <a:pt x="12505" y="20069"/>
                    <a:pt x="12402" y="19389"/>
                    <a:pt x="11989" y="19049"/>
                  </a:cubicBezTo>
                  <a:cubicBezTo>
                    <a:pt x="11989" y="18879"/>
                    <a:pt x="11989" y="18879"/>
                    <a:pt x="11989" y="18879"/>
                  </a:cubicBezTo>
                  <a:cubicBezTo>
                    <a:pt x="12092" y="18879"/>
                    <a:pt x="12195" y="18879"/>
                    <a:pt x="12299" y="18709"/>
                  </a:cubicBezTo>
                  <a:cubicBezTo>
                    <a:pt x="13022" y="19559"/>
                    <a:pt x="13022" y="19559"/>
                    <a:pt x="13022" y="19559"/>
                  </a:cubicBezTo>
                  <a:cubicBezTo>
                    <a:pt x="13229" y="19729"/>
                    <a:pt x="13332" y="19729"/>
                    <a:pt x="13435" y="19729"/>
                  </a:cubicBezTo>
                  <a:cubicBezTo>
                    <a:pt x="13745" y="19729"/>
                    <a:pt x="13952" y="19559"/>
                    <a:pt x="14159" y="19049"/>
                  </a:cubicBezTo>
                  <a:cubicBezTo>
                    <a:pt x="14262" y="18879"/>
                    <a:pt x="14262" y="18539"/>
                    <a:pt x="14262" y="18198"/>
                  </a:cubicBezTo>
                  <a:cubicBezTo>
                    <a:pt x="14159" y="17858"/>
                    <a:pt x="14056" y="17518"/>
                    <a:pt x="13849" y="17348"/>
                  </a:cubicBezTo>
                  <a:cubicBezTo>
                    <a:pt x="13642" y="17178"/>
                    <a:pt x="13642" y="17178"/>
                    <a:pt x="13642" y="17178"/>
                  </a:cubicBezTo>
                  <a:cubicBezTo>
                    <a:pt x="13745" y="17178"/>
                    <a:pt x="13849" y="17008"/>
                    <a:pt x="13849" y="17008"/>
                  </a:cubicBezTo>
                  <a:cubicBezTo>
                    <a:pt x="14572" y="17688"/>
                    <a:pt x="14572" y="17688"/>
                    <a:pt x="14572" y="17688"/>
                  </a:cubicBezTo>
                  <a:cubicBezTo>
                    <a:pt x="14676" y="17688"/>
                    <a:pt x="14779" y="17858"/>
                    <a:pt x="14986" y="17858"/>
                  </a:cubicBezTo>
                  <a:cubicBezTo>
                    <a:pt x="15192" y="17858"/>
                    <a:pt x="15502" y="17518"/>
                    <a:pt x="15606" y="17178"/>
                  </a:cubicBezTo>
                  <a:cubicBezTo>
                    <a:pt x="15812" y="16668"/>
                    <a:pt x="15709" y="15817"/>
                    <a:pt x="15399" y="15477"/>
                  </a:cubicBezTo>
                  <a:cubicBezTo>
                    <a:pt x="15606" y="15307"/>
                    <a:pt x="15606" y="15307"/>
                    <a:pt x="15606" y="15307"/>
                  </a:cubicBezTo>
                  <a:cubicBezTo>
                    <a:pt x="15916" y="15647"/>
                    <a:pt x="15916" y="15647"/>
                    <a:pt x="15916" y="15647"/>
                  </a:cubicBezTo>
                  <a:cubicBezTo>
                    <a:pt x="16019" y="15647"/>
                    <a:pt x="16226" y="15817"/>
                    <a:pt x="16329" y="15817"/>
                  </a:cubicBezTo>
                  <a:cubicBezTo>
                    <a:pt x="16639" y="15817"/>
                    <a:pt x="16846" y="15477"/>
                    <a:pt x="16949" y="15137"/>
                  </a:cubicBezTo>
                  <a:cubicBezTo>
                    <a:pt x="17156" y="14627"/>
                    <a:pt x="17156" y="14117"/>
                    <a:pt x="16949" y="13606"/>
                  </a:cubicBezTo>
                  <a:cubicBezTo>
                    <a:pt x="16949" y="13606"/>
                    <a:pt x="17053" y="13606"/>
                    <a:pt x="17053" y="13436"/>
                  </a:cubicBezTo>
                  <a:close/>
                  <a:moveTo>
                    <a:pt x="3514" y="12926"/>
                  </a:moveTo>
                  <a:cubicBezTo>
                    <a:pt x="930" y="11055"/>
                    <a:pt x="930" y="11055"/>
                    <a:pt x="930" y="11055"/>
                  </a:cubicBezTo>
                  <a:cubicBezTo>
                    <a:pt x="3514" y="1531"/>
                    <a:pt x="3514" y="1531"/>
                    <a:pt x="3514" y="1531"/>
                  </a:cubicBezTo>
                  <a:cubicBezTo>
                    <a:pt x="6098" y="3402"/>
                    <a:pt x="6098" y="3402"/>
                    <a:pt x="6098" y="3402"/>
                  </a:cubicBezTo>
                  <a:lnTo>
                    <a:pt x="3514" y="12926"/>
                  </a:lnTo>
                  <a:close/>
                  <a:moveTo>
                    <a:pt x="18086" y="1531"/>
                  </a:moveTo>
                  <a:cubicBezTo>
                    <a:pt x="20670" y="11055"/>
                    <a:pt x="20670" y="11055"/>
                    <a:pt x="20670" y="11055"/>
                  </a:cubicBezTo>
                  <a:cubicBezTo>
                    <a:pt x="18189" y="12926"/>
                    <a:pt x="18189" y="12926"/>
                    <a:pt x="18189" y="12926"/>
                  </a:cubicBezTo>
                  <a:cubicBezTo>
                    <a:pt x="15606" y="3402"/>
                    <a:pt x="15606" y="3402"/>
                    <a:pt x="15606" y="3402"/>
                  </a:cubicBezTo>
                  <a:lnTo>
                    <a:pt x="18086" y="1531"/>
                  </a:lnTo>
                  <a:close/>
                  <a:moveTo>
                    <a:pt x="10128" y="4762"/>
                  </a:moveTo>
                  <a:cubicBezTo>
                    <a:pt x="10232" y="4592"/>
                    <a:pt x="10232" y="4592"/>
                    <a:pt x="10335" y="4592"/>
                  </a:cubicBezTo>
                  <a:cubicBezTo>
                    <a:pt x="10438" y="4422"/>
                    <a:pt x="10542" y="4422"/>
                    <a:pt x="10645" y="4422"/>
                  </a:cubicBezTo>
                  <a:cubicBezTo>
                    <a:pt x="10645" y="4422"/>
                    <a:pt x="10748" y="4422"/>
                    <a:pt x="10852" y="4252"/>
                  </a:cubicBezTo>
                  <a:cubicBezTo>
                    <a:pt x="10955" y="4252"/>
                    <a:pt x="11058" y="4252"/>
                    <a:pt x="11162" y="4252"/>
                  </a:cubicBezTo>
                  <a:cubicBezTo>
                    <a:pt x="11162" y="4252"/>
                    <a:pt x="11265" y="4252"/>
                    <a:pt x="11368" y="4252"/>
                  </a:cubicBezTo>
                  <a:cubicBezTo>
                    <a:pt x="11472" y="4082"/>
                    <a:pt x="11678" y="4082"/>
                    <a:pt x="11782" y="4082"/>
                  </a:cubicBezTo>
                  <a:cubicBezTo>
                    <a:pt x="11782" y="4082"/>
                    <a:pt x="11782" y="4082"/>
                    <a:pt x="11885" y="4082"/>
                  </a:cubicBezTo>
                  <a:cubicBezTo>
                    <a:pt x="11885" y="4082"/>
                    <a:pt x="11885" y="4082"/>
                    <a:pt x="11885" y="4082"/>
                  </a:cubicBezTo>
                  <a:cubicBezTo>
                    <a:pt x="12505" y="4082"/>
                    <a:pt x="13022" y="4252"/>
                    <a:pt x="13435" y="4422"/>
                  </a:cubicBezTo>
                  <a:cubicBezTo>
                    <a:pt x="13435" y="4422"/>
                    <a:pt x="13435" y="4422"/>
                    <a:pt x="13435" y="4422"/>
                  </a:cubicBezTo>
                  <a:cubicBezTo>
                    <a:pt x="13745" y="4422"/>
                    <a:pt x="13952" y="4592"/>
                    <a:pt x="14056" y="4592"/>
                  </a:cubicBezTo>
                  <a:cubicBezTo>
                    <a:pt x="15192" y="5102"/>
                    <a:pt x="15192" y="5102"/>
                    <a:pt x="15192" y="5102"/>
                  </a:cubicBezTo>
                  <a:cubicBezTo>
                    <a:pt x="15296" y="4932"/>
                    <a:pt x="15296" y="4932"/>
                    <a:pt x="15296" y="4932"/>
                  </a:cubicBezTo>
                  <a:cubicBezTo>
                    <a:pt x="17053" y="11565"/>
                    <a:pt x="17053" y="11565"/>
                    <a:pt x="17053" y="11565"/>
                  </a:cubicBezTo>
                  <a:cubicBezTo>
                    <a:pt x="16949" y="11906"/>
                    <a:pt x="16743" y="12246"/>
                    <a:pt x="16639" y="12586"/>
                  </a:cubicBezTo>
                  <a:cubicBezTo>
                    <a:pt x="16536" y="12756"/>
                    <a:pt x="16536" y="12756"/>
                    <a:pt x="16536" y="12756"/>
                  </a:cubicBezTo>
                  <a:cubicBezTo>
                    <a:pt x="16536" y="12756"/>
                    <a:pt x="16433" y="12926"/>
                    <a:pt x="16329" y="12926"/>
                  </a:cubicBezTo>
                  <a:cubicBezTo>
                    <a:pt x="11782" y="8334"/>
                    <a:pt x="11782" y="8334"/>
                    <a:pt x="11782" y="8334"/>
                  </a:cubicBezTo>
                  <a:cubicBezTo>
                    <a:pt x="11678" y="8334"/>
                    <a:pt x="11575" y="8164"/>
                    <a:pt x="11472" y="8164"/>
                  </a:cubicBezTo>
                  <a:cubicBezTo>
                    <a:pt x="11368" y="7994"/>
                    <a:pt x="11265" y="7994"/>
                    <a:pt x="11162" y="7994"/>
                  </a:cubicBezTo>
                  <a:cubicBezTo>
                    <a:pt x="11162" y="7994"/>
                    <a:pt x="11162" y="7994"/>
                    <a:pt x="11162" y="7994"/>
                  </a:cubicBezTo>
                  <a:cubicBezTo>
                    <a:pt x="11162" y="7994"/>
                    <a:pt x="11162" y="7994"/>
                    <a:pt x="11058" y="7994"/>
                  </a:cubicBezTo>
                  <a:cubicBezTo>
                    <a:pt x="11058" y="7994"/>
                    <a:pt x="11058" y="7994"/>
                    <a:pt x="10955" y="7994"/>
                  </a:cubicBezTo>
                  <a:cubicBezTo>
                    <a:pt x="10955" y="7824"/>
                    <a:pt x="10852" y="7824"/>
                    <a:pt x="10748" y="7824"/>
                  </a:cubicBezTo>
                  <a:cubicBezTo>
                    <a:pt x="10748" y="7824"/>
                    <a:pt x="10645" y="7824"/>
                    <a:pt x="10645" y="7824"/>
                  </a:cubicBezTo>
                  <a:cubicBezTo>
                    <a:pt x="10542" y="7824"/>
                    <a:pt x="10542" y="7824"/>
                    <a:pt x="10438" y="7824"/>
                  </a:cubicBezTo>
                  <a:cubicBezTo>
                    <a:pt x="10438" y="7824"/>
                    <a:pt x="10335" y="7824"/>
                    <a:pt x="10335" y="7824"/>
                  </a:cubicBezTo>
                  <a:cubicBezTo>
                    <a:pt x="10128" y="7824"/>
                    <a:pt x="10025" y="7994"/>
                    <a:pt x="9818" y="7994"/>
                  </a:cubicBezTo>
                  <a:cubicBezTo>
                    <a:pt x="9818" y="7994"/>
                    <a:pt x="9818" y="7994"/>
                    <a:pt x="9818" y="7994"/>
                  </a:cubicBezTo>
                  <a:cubicBezTo>
                    <a:pt x="9715" y="8164"/>
                    <a:pt x="9715" y="8164"/>
                    <a:pt x="9611" y="8164"/>
                  </a:cubicBezTo>
                  <a:cubicBezTo>
                    <a:pt x="9611" y="8164"/>
                    <a:pt x="9611" y="8164"/>
                    <a:pt x="9611" y="8164"/>
                  </a:cubicBezTo>
                  <a:cubicBezTo>
                    <a:pt x="9508" y="8164"/>
                    <a:pt x="9508" y="8334"/>
                    <a:pt x="9405" y="8334"/>
                  </a:cubicBezTo>
                  <a:cubicBezTo>
                    <a:pt x="9301" y="8334"/>
                    <a:pt x="9301" y="8504"/>
                    <a:pt x="9198" y="8504"/>
                  </a:cubicBezTo>
                  <a:cubicBezTo>
                    <a:pt x="8475" y="9014"/>
                    <a:pt x="7855" y="9014"/>
                    <a:pt x="7441" y="8844"/>
                  </a:cubicBezTo>
                  <a:cubicBezTo>
                    <a:pt x="7338" y="8844"/>
                    <a:pt x="7338" y="8674"/>
                    <a:pt x="7234" y="8674"/>
                  </a:cubicBezTo>
                  <a:cubicBezTo>
                    <a:pt x="7234" y="8674"/>
                    <a:pt x="7234" y="8504"/>
                    <a:pt x="7234" y="8504"/>
                  </a:cubicBezTo>
                  <a:cubicBezTo>
                    <a:pt x="7234" y="8504"/>
                    <a:pt x="7131" y="8504"/>
                    <a:pt x="7131" y="8504"/>
                  </a:cubicBezTo>
                  <a:cubicBezTo>
                    <a:pt x="7131" y="8334"/>
                    <a:pt x="7131" y="8334"/>
                    <a:pt x="7131" y="8334"/>
                  </a:cubicBezTo>
                  <a:cubicBezTo>
                    <a:pt x="7028" y="8164"/>
                    <a:pt x="6821" y="6803"/>
                    <a:pt x="7234" y="6803"/>
                  </a:cubicBezTo>
                  <a:cubicBezTo>
                    <a:pt x="7441" y="6633"/>
                    <a:pt x="8681" y="6123"/>
                    <a:pt x="9715" y="5102"/>
                  </a:cubicBezTo>
                  <a:cubicBezTo>
                    <a:pt x="9818" y="4932"/>
                    <a:pt x="9922" y="4762"/>
                    <a:pt x="10128" y="4762"/>
                  </a:cubicBezTo>
                  <a:close/>
                  <a:moveTo>
                    <a:pt x="5891" y="16157"/>
                  </a:moveTo>
                  <a:cubicBezTo>
                    <a:pt x="5581" y="16157"/>
                    <a:pt x="5271" y="15817"/>
                    <a:pt x="5167" y="15307"/>
                  </a:cubicBezTo>
                  <a:cubicBezTo>
                    <a:pt x="5167" y="15137"/>
                    <a:pt x="5167" y="14797"/>
                    <a:pt x="5271" y="14627"/>
                  </a:cubicBezTo>
                  <a:cubicBezTo>
                    <a:pt x="5374" y="14457"/>
                    <a:pt x="5581" y="14287"/>
                    <a:pt x="5684" y="14287"/>
                  </a:cubicBezTo>
                  <a:cubicBezTo>
                    <a:pt x="5684" y="14287"/>
                    <a:pt x="5788" y="14287"/>
                    <a:pt x="5788" y="14287"/>
                  </a:cubicBezTo>
                  <a:cubicBezTo>
                    <a:pt x="6098" y="14287"/>
                    <a:pt x="6304" y="14627"/>
                    <a:pt x="6304" y="15137"/>
                  </a:cubicBezTo>
                  <a:cubicBezTo>
                    <a:pt x="6408" y="15647"/>
                    <a:pt x="6201" y="16157"/>
                    <a:pt x="5891" y="16157"/>
                  </a:cubicBezTo>
                  <a:close/>
                  <a:moveTo>
                    <a:pt x="7338" y="17858"/>
                  </a:moveTo>
                  <a:cubicBezTo>
                    <a:pt x="7028" y="18028"/>
                    <a:pt x="6718" y="17688"/>
                    <a:pt x="6718" y="17008"/>
                  </a:cubicBezTo>
                  <a:cubicBezTo>
                    <a:pt x="6718" y="16838"/>
                    <a:pt x="6718" y="16668"/>
                    <a:pt x="6821" y="16328"/>
                  </a:cubicBezTo>
                  <a:cubicBezTo>
                    <a:pt x="6924" y="16157"/>
                    <a:pt x="7028" y="15987"/>
                    <a:pt x="7234" y="15987"/>
                  </a:cubicBezTo>
                  <a:cubicBezTo>
                    <a:pt x="7234" y="15987"/>
                    <a:pt x="7234" y="15987"/>
                    <a:pt x="7234" y="15987"/>
                  </a:cubicBezTo>
                  <a:cubicBezTo>
                    <a:pt x="7544" y="15987"/>
                    <a:pt x="7855" y="16328"/>
                    <a:pt x="7855" y="16838"/>
                  </a:cubicBezTo>
                  <a:cubicBezTo>
                    <a:pt x="7855" y="17348"/>
                    <a:pt x="7648" y="17858"/>
                    <a:pt x="7338" y="17858"/>
                  </a:cubicBezTo>
                  <a:close/>
                  <a:moveTo>
                    <a:pt x="8888" y="19729"/>
                  </a:moveTo>
                  <a:cubicBezTo>
                    <a:pt x="8578" y="19729"/>
                    <a:pt x="8268" y="19389"/>
                    <a:pt x="8165" y="18879"/>
                  </a:cubicBezTo>
                  <a:cubicBezTo>
                    <a:pt x="8165" y="18539"/>
                    <a:pt x="8165" y="18369"/>
                    <a:pt x="8268" y="18198"/>
                  </a:cubicBezTo>
                  <a:cubicBezTo>
                    <a:pt x="8371" y="17858"/>
                    <a:pt x="8578" y="17858"/>
                    <a:pt x="8681" y="17688"/>
                  </a:cubicBezTo>
                  <a:cubicBezTo>
                    <a:pt x="8681" y="17688"/>
                    <a:pt x="8785" y="17688"/>
                    <a:pt x="8785" y="17688"/>
                  </a:cubicBezTo>
                  <a:cubicBezTo>
                    <a:pt x="9095" y="17688"/>
                    <a:pt x="9301" y="18028"/>
                    <a:pt x="9405" y="18539"/>
                  </a:cubicBezTo>
                  <a:cubicBezTo>
                    <a:pt x="9405" y="19049"/>
                    <a:pt x="9198" y="19559"/>
                    <a:pt x="8888" y="19729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87DA97CE-0BF8-4000-8F4D-ED9EFB04EB12}"/>
              </a:ext>
            </a:extLst>
          </p:cNvPr>
          <p:cNvGrpSpPr/>
          <p:nvPr/>
        </p:nvGrpSpPr>
        <p:grpSpPr>
          <a:xfrm>
            <a:off x="7987752" y="1732442"/>
            <a:ext cx="1145354" cy="1145354"/>
            <a:chOff x="7987752" y="1732442"/>
            <a:chExt cx="1145354" cy="1145354"/>
          </a:xfrm>
        </p:grpSpPr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ABC4D9EA-4221-47F0-9167-6CBB25514928}"/>
                </a:ext>
              </a:extLst>
            </p:cNvPr>
            <p:cNvSpPr/>
            <p:nvPr/>
          </p:nvSpPr>
          <p:spPr>
            <a:xfrm>
              <a:off x="7987752" y="1732442"/>
              <a:ext cx="1145354" cy="1145354"/>
            </a:xfrm>
            <a:prstGeom prst="ellipse">
              <a:avLst/>
            </a:prstGeom>
            <a:gradFill>
              <a:gsLst>
                <a:gs pos="0">
                  <a:srgbClr val="2B2A52">
                    <a:alpha val="80000"/>
                  </a:srgbClr>
                </a:gs>
                <a:gs pos="100000">
                  <a:srgbClr val="76384F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8D4DA5F0-2184-436D-935F-5706EDBD4A1E}"/>
                </a:ext>
              </a:extLst>
            </p:cNvPr>
            <p:cNvGrpSpPr/>
            <p:nvPr/>
          </p:nvGrpSpPr>
          <p:grpSpPr>
            <a:xfrm>
              <a:off x="8337960" y="1979244"/>
              <a:ext cx="553064" cy="644196"/>
              <a:chOff x="12374129" y="10604909"/>
              <a:chExt cx="801092" cy="933093"/>
            </a:xfrm>
            <a:solidFill>
              <a:schemeClr val="bg1"/>
            </a:solidFill>
          </p:grpSpPr>
          <p:sp>
            <p:nvSpPr>
              <p:cNvPr id="30" name="Oval 221">
                <a:extLst>
                  <a:ext uri="{FF2B5EF4-FFF2-40B4-BE49-F238E27FC236}">
                    <a16:creationId xmlns="" xmlns:a16="http://schemas.microsoft.com/office/drawing/2014/main" id="{D7BD8A05-CE72-495B-A9FA-75678F61B053}"/>
                  </a:ext>
                </a:extLst>
              </p:cNvPr>
              <p:cNvSpPr/>
              <p:nvPr/>
            </p:nvSpPr>
            <p:spPr>
              <a:xfrm>
                <a:off x="12562108" y="10604909"/>
                <a:ext cx="140972" cy="179011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" name="Freeform 222">
                <a:extLst>
                  <a:ext uri="{FF2B5EF4-FFF2-40B4-BE49-F238E27FC236}">
                    <a16:creationId xmlns="" xmlns:a16="http://schemas.microsoft.com/office/drawing/2014/main" id="{92B7AB99-2BF7-4657-9CFD-5C28A2F71227}"/>
                  </a:ext>
                </a:extLst>
              </p:cNvPr>
              <p:cNvSpPr/>
              <p:nvPr/>
            </p:nvSpPr>
            <p:spPr>
              <a:xfrm>
                <a:off x="12374129" y="10797346"/>
                <a:ext cx="512437" cy="729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600" extrusionOk="0">
                    <a:moveTo>
                      <a:pt x="9869" y="13961"/>
                    </a:moveTo>
                    <a:cubicBezTo>
                      <a:pt x="9869" y="9351"/>
                      <a:pt x="14897" y="5663"/>
                      <a:pt x="21228" y="5268"/>
                    </a:cubicBezTo>
                    <a:cubicBezTo>
                      <a:pt x="21228" y="4478"/>
                      <a:pt x="21414" y="3029"/>
                      <a:pt x="21414" y="3424"/>
                    </a:cubicBezTo>
                    <a:cubicBezTo>
                      <a:pt x="21414" y="3293"/>
                      <a:pt x="21414" y="3293"/>
                      <a:pt x="21414" y="3293"/>
                    </a:cubicBezTo>
                    <a:cubicBezTo>
                      <a:pt x="21228" y="3293"/>
                      <a:pt x="21228" y="3293"/>
                      <a:pt x="21228" y="3293"/>
                    </a:cubicBezTo>
                    <a:cubicBezTo>
                      <a:pt x="20855" y="3161"/>
                      <a:pt x="20855" y="3161"/>
                      <a:pt x="20855" y="3161"/>
                    </a:cubicBezTo>
                    <a:cubicBezTo>
                      <a:pt x="20297" y="2766"/>
                      <a:pt x="20297" y="2766"/>
                      <a:pt x="20297" y="2766"/>
                    </a:cubicBezTo>
                    <a:cubicBezTo>
                      <a:pt x="18807" y="1976"/>
                      <a:pt x="18807" y="1976"/>
                      <a:pt x="18807" y="1976"/>
                    </a:cubicBezTo>
                    <a:cubicBezTo>
                      <a:pt x="15828" y="527"/>
                      <a:pt x="15828" y="527"/>
                      <a:pt x="15828" y="527"/>
                    </a:cubicBezTo>
                    <a:cubicBezTo>
                      <a:pt x="15642" y="263"/>
                      <a:pt x="15269" y="263"/>
                      <a:pt x="14897" y="263"/>
                    </a:cubicBezTo>
                    <a:cubicBezTo>
                      <a:pt x="14897" y="263"/>
                      <a:pt x="14897" y="132"/>
                      <a:pt x="14897" y="132"/>
                    </a:cubicBezTo>
                    <a:cubicBezTo>
                      <a:pt x="14338" y="132"/>
                      <a:pt x="13780" y="132"/>
                      <a:pt x="13407" y="132"/>
                    </a:cubicBezTo>
                    <a:cubicBezTo>
                      <a:pt x="13407" y="132"/>
                      <a:pt x="13407" y="132"/>
                      <a:pt x="13407" y="132"/>
                    </a:cubicBezTo>
                    <a:cubicBezTo>
                      <a:pt x="14711" y="922"/>
                      <a:pt x="14711" y="922"/>
                      <a:pt x="14711" y="922"/>
                    </a:cubicBezTo>
                    <a:cubicBezTo>
                      <a:pt x="13035" y="1449"/>
                      <a:pt x="13035" y="1449"/>
                      <a:pt x="13035" y="1449"/>
                    </a:cubicBezTo>
                    <a:cubicBezTo>
                      <a:pt x="13780" y="2371"/>
                      <a:pt x="13780" y="2371"/>
                      <a:pt x="13780" y="2371"/>
                    </a:cubicBezTo>
                    <a:cubicBezTo>
                      <a:pt x="11917" y="5400"/>
                      <a:pt x="11917" y="5400"/>
                      <a:pt x="11917" y="5400"/>
                    </a:cubicBezTo>
                    <a:cubicBezTo>
                      <a:pt x="11545" y="1185"/>
                      <a:pt x="11545" y="1185"/>
                      <a:pt x="11545" y="1185"/>
                    </a:cubicBezTo>
                    <a:cubicBezTo>
                      <a:pt x="11731" y="1054"/>
                      <a:pt x="11731" y="1054"/>
                      <a:pt x="11731" y="1054"/>
                    </a:cubicBezTo>
                    <a:cubicBezTo>
                      <a:pt x="11359" y="0"/>
                      <a:pt x="11359" y="0"/>
                      <a:pt x="11359" y="0"/>
                    </a:cubicBezTo>
                    <a:cubicBezTo>
                      <a:pt x="10242" y="0"/>
                      <a:pt x="10242" y="0"/>
                      <a:pt x="10242" y="0"/>
                    </a:cubicBezTo>
                    <a:cubicBezTo>
                      <a:pt x="9869" y="1054"/>
                      <a:pt x="9869" y="1054"/>
                      <a:pt x="9869" y="1054"/>
                    </a:cubicBezTo>
                    <a:cubicBezTo>
                      <a:pt x="10055" y="1185"/>
                      <a:pt x="10055" y="1185"/>
                      <a:pt x="10055" y="1185"/>
                    </a:cubicBezTo>
                    <a:cubicBezTo>
                      <a:pt x="9869" y="5400"/>
                      <a:pt x="9869" y="5400"/>
                      <a:pt x="9869" y="5400"/>
                    </a:cubicBezTo>
                    <a:cubicBezTo>
                      <a:pt x="7821" y="2371"/>
                      <a:pt x="7821" y="2371"/>
                      <a:pt x="7821" y="2371"/>
                    </a:cubicBezTo>
                    <a:cubicBezTo>
                      <a:pt x="8566" y="1449"/>
                      <a:pt x="8566" y="1449"/>
                      <a:pt x="8566" y="1449"/>
                    </a:cubicBezTo>
                    <a:cubicBezTo>
                      <a:pt x="7076" y="922"/>
                      <a:pt x="7076" y="922"/>
                      <a:pt x="7076" y="922"/>
                    </a:cubicBezTo>
                    <a:cubicBezTo>
                      <a:pt x="8380" y="132"/>
                      <a:pt x="8380" y="132"/>
                      <a:pt x="8380" y="132"/>
                    </a:cubicBezTo>
                    <a:cubicBezTo>
                      <a:pt x="8193" y="132"/>
                      <a:pt x="8193" y="132"/>
                      <a:pt x="8193" y="132"/>
                    </a:cubicBezTo>
                    <a:cubicBezTo>
                      <a:pt x="7821" y="132"/>
                      <a:pt x="7262" y="132"/>
                      <a:pt x="6890" y="132"/>
                    </a:cubicBezTo>
                    <a:cubicBezTo>
                      <a:pt x="6704" y="263"/>
                      <a:pt x="6704" y="263"/>
                      <a:pt x="6704" y="263"/>
                    </a:cubicBezTo>
                    <a:cubicBezTo>
                      <a:pt x="6145" y="263"/>
                      <a:pt x="5773" y="395"/>
                      <a:pt x="5400" y="659"/>
                    </a:cubicBezTo>
                    <a:cubicBezTo>
                      <a:pt x="373" y="4478"/>
                      <a:pt x="373" y="4478"/>
                      <a:pt x="373" y="4478"/>
                    </a:cubicBezTo>
                    <a:cubicBezTo>
                      <a:pt x="373" y="4610"/>
                      <a:pt x="373" y="4610"/>
                      <a:pt x="373" y="4610"/>
                    </a:cubicBezTo>
                    <a:cubicBezTo>
                      <a:pt x="186" y="4610"/>
                      <a:pt x="186" y="4610"/>
                      <a:pt x="186" y="4610"/>
                    </a:cubicBezTo>
                    <a:cubicBezTo>
                      <a:pt x="-186" y="7639"/>
                      <a:pt x="186" y="5400"/>
                      <a:pt x="0" y="6059"/>
                    </a:cubicBezTo>
                    <a:cubicBezTo>
                      <a:pt x="0" y="6059"/>
                      <a:pt x="0" y="6059"/>
                      <a:pt x="0" y="6059"/>
                    </a:cubicBezTo>
                    <a:cubicBezTo>
                      <a:pt x="0" y="6059"/>
                      <a:pt x="0" y="6059"/>
                      <a:pt x="0" y="6059"/>
                    </a:cubicBezTo>
                    <a:cubicBezTo>
                      <a:pt x="0" y="6190"/>
                      <a:pt x="0" y="6190"/>
                      <a:pt x="0" y="6190"/>
                    </a:cubicBezTo>
                    <a:cubicBezTo>
                      <a:pt x="186" y="6190"/>
                      <a:pt x="186" y="6190"/>
                      <a:pt x="186" y="6190"/>
                    </a:cubicBezTo>
                    <a:cubicBezTo>
                      <a:pt x="186" y="6322"/>
                      <a:pt x="186" y="6322"/>
                      <a:pt x="186" y="6322"/>
                    </a:cubicBezTo>
                    <a:cubicBezTo>
                      <a:pt x="373" y="6717"/>
                      <a:pt x="373" y="6717"/>
                      <a:pt x="373" y="6717"/>
                    </a:cubicBezTo>
                    <a:cubicBezTo>
                      <a:pt x="931" y="7244"/>
                      <a:pt x="931" y="7244"/>
                      <a:pt x="931" y="7244"/>
                    </a:cubicBezTo>
                    <a:cubicBezTo>
                      <a:pt x="1676" y="8429"/>
                      <a:pt x="1676" y="8429"/>
                      <a:pt x="1676" y="8429"/>
                    </a:cubicBezTo>
                    <a:cubicBezTo>
                      <a:pt x="3352" y="10800"/>
                      <a:pt x="3352" y="10800"/>
                      <a:pt x="3352" y="10800"/>
                    </a:cubicBezTo>
                    <a:cubicBezTo>
                      <a:pt x="4097" y="10537"/>
                      <a:pt x="4842" y="10141"/>
                      <a:pt x="5586" y="9878"/>
                    </a:cubicBezTo>
                    <a:cubicBezTo>
                      <a:pt x="5586" y="10405"/>
                      <a:pt x="5586" y="10932"/>
                      <a:pt x="5586" y="11459"/>
                    </a:cubicBezTo>
                    <a:cubicBezTo>
                      <a:pt x="5586" y="11459"/>
                      <a:pt x="5586" y="11459"/>
                      <a:pt x="5586" y="11459"/>
                    </a:cubicBezTo>
                    <a:cubicBezTo>
                      <a:pt x="5773" y="11459"/>
                      <a:pt x="5959" y="11459"/>
                      <a:pt x="5959" y="11459"/>
                    </a:cubicBezTo>
                    <a:cubicBezTo>
                      <a:pt x="6517" y="21600"/>
                      <a:pt x="6517" y="21600"/>
                      <a:pt x="6517" y="21600"/>
                    </a:cubicBezTo>
                    <a:cubicBezTo>
                      <a:pt x="10614" y="21600"/>
                      <a:pt x="10614" y="21600"/>
                      <a:pt x="10614" y="21600"/>
                    </a:cubicBezTo>
                    <a:cubicBezTo>
                      <a:pt x="10614" y="20283"/>
                      <a:pt x="10614" y="18571"/>
                      <a:pt x="10614" y="16859"/>
                    </a:cubicBezTo>
                    <a:cubicBezTo>
                      <a:pt x="10242" y="15937"/>
                      <a:pt x="9869" y="14883"/>
                      <a:pt x="9869" y="13961"/>
                    </a:cubicBezTo>
                    <a:close/>
                    <a:moveTo>
                      <a:pt x="15828" y="4215"/>
                    </a:moveTo>
                    <a:cubicBezTo>
                      <a:pt x="15828" y="3951"/>
                      <a:pt x="15828" y="3820"/>
                      <a:pt x="15642" y="3556"/>
                    </a:cubicBezTo>
                    <a:cubicBezTo>
                      <a:pt x="16573" y="3951"/>
                      <a:pt x="16573" y="3951"/>
                      <a:pt x="16573" y="3951"/>
                    </a:cubicBezTo>
                    <a:cubicBezTo>
                      <a:pt x="16945" y="4215"/>
                      <a:pt x="16945" y="4215"/>
                      <a:pt x="16945" y="4215"/>
                    </a:cubicBezTo>
                    <a:cubicBezTo>
                      <a:pt x="13221" y="5663"/>
                      <a:pt x="13221" y="5663"/>
                      <a:pt x="13221" y="5663"/>
                    </a:cubicBezTo>
                    <a:cubicBezTo>
                      <a:pt x="13035" y="5400"/>
                      <a:pt x="13035" y="5400"/>
                      <a:pt x="13035" y="5400"/>
                    </a:cubicBezTo>
                    <a:lnTo>
                      <a:pt x="15828" y="4215"/>
                    </a:lnTo>
                    <a:close/>
                    <a:moveTo>
                      <a:pt x="5773" y="7639"/>
                    </a:moveTo>
                    <a:cubicBezTo>
                      <a:pt x="5214" y="7112"/>
                      <a:pt x="5214" y="7112"/>
                      <a:pt x="5214" y="7112"/>
                    </a:cubicBezTo>
                    <a:cubicBezTo>
                      <a:pt x="4283" y="5927"/>
                      <a:pt x="4283" y="5927"/>
                      <a:pt x="4283" y="5927"/>
                    </a:cubicBezTo>
                    <a:cubicBezTo>
                      <a:pt x="4097" y="5532"/>
                      <a:pt x="4097" y="5532"/>
                      <a:pt x="4097" y="5532"/>
                    </a:cubicBezTo>
                    <a:cubicBezTo>
                      <a:pt x="5959" y="3951"/>
                      <a:pt x="5959" y="3951"/>
                      <a:pt x="5959" y="3951"/>
                    </a:cubicBezTo>
                    <a:cubicBezTo>
                      <a:pt x="5773" y="5268"/>
                      <a:pt x="5773" y="6454"/>
                      <a:pt x="5773" y="763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2" name="Freeform 223">
                <a:extLst>
                  <a:ext uri="{FF2B5EF4-FFF2-40B4-BE49-F238E27FC236}">
                    <a16:creationId xmlns="" xmlns:a16="http://schemas.microsoft.com/office/drawing/2014/main" id="{0C20A3B4-2FF5-4CF1-88F9-93811B5A76EA}"/>
                  </a:ext>
                </a:extLst>
              </p:cNvPr>
              <p:cNvSpPr/>
              <p:nvPr/>
            </p:nvSpPr>
            <p:spPr>
              <a:xfrm>
                <a:off x="12644902" y="11401504"/>
                <a:ext cx="102932" cy="1253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939" y="21600"/>
                      <a:pt x="939" y="21600"/>
                      <a:pt x="939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0829"/>
                      <a:pt x="21600" y="20057"/>
                      <a:pt x="21600" y="19286"/>
                    </a:cubicBezTo>
                    <a:cubicBezTo>
                      <a:pt x="12209" y="14657"/>
                      <a:pt x="4696" y="7714"/>
                      <a:pt x="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3" name="Freeform 224">
                <a:extLst>
                  <a:ext uri="{FF2B5EF4-FFF2-40B4-BE49-F238E27FC236}">
                    <a16:creationId xmlns="" xmlns:a16="http://schemas.microsoft.com/office/drawing/2014/main" id="{B1B477AD-5A26-4F08-AAFE-E078B5777A2D}"/>
                  </a:ext>
                </a:extLst>
              </p:cNvPr>
              <p:cNvSpPr/>
              <p:nvPr/>
            </p:nvSpPr>
            <p:spPr>
              <a:xfrm>
                <a:off x="12832863" y="11135226"/>
                <a:ext cx="140972" cy="2662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0" y="9000"/>
                    </a:moveTo>
                    <a:cubicBezTo>
                      <a:pt x="9450" y="8280"/>
                      <a:pt x="7425" y="7560"/>
                      <a:pt x="7425" y="6840"/>
                    </a:cubicBezTo>
                    <a:cubicBezTo>
                      <a:pt x="7425" y="6120"/>
                      <a:pt x="8775" y="5400"/>
                      <a:pt x="12150" y="5400"/>
                    </a:cubicBezTo>
                    <a:cubicBezTo>
                      <a:pt x="15525" y="5400"/>
                      <a:pt x="17550" y="5760"/>
                      <a:pt x="18900" y="6120"/>
                    </a:cubicBezTo>
                    <a:cubicBezTo>
                      <a:pt x="20250" y="3240"/>
                      <a:pt x="20250" y="3240"/>
                      <a:pt x="20250" y="3240"/>
                    </a:cubicBezTo>
                    <a:cubicBezTo>
                      <a:pt x="18900" y="2880"/>
                      <a:pt x="16875" y="2520"/>
                      <a:pt x="13500" y="2160"/>
                    </a:cubicBezTo>
                    <a:cubicBezTo>
                      <a:pt x="13500" y="0"/>
                      <a:pt x="13500" y="0"/>
                      <a:pt x="13500" y="0"/>
                    </a:cubicBezTo>
                    <a:cubicBezTo>
                      <a:pt x="8775" y="0"/>
                      <a:pt x="8775" y="0"/>
                      <a:pt x="8775" y="0"/>
                    </a:cubicBezTo>
                    <a:cubicBezTo>
                      <a:pt x="8775" y="2520"/>
                      <a:pt x="8775" y="2520"/>
                      <a:pt x="8775" y="2520"/>
                    </a:cubicBezTo>
                    <a:cubicBezTo>
                      <a:pt x="3375" y="2880"/>
                      <a:pt x="0" y="4680"/>
                      <a:pt x="0" y="7200"/>
                    </a:cubicBezTo>
                    <a:cubicBezTo>
                      <a:pt x="0" y="9720"/>
                      <a:pt x="4050" y="11160"/>
                      <a:pt x="8775" y="11880"/>
                    </a:cubicBezTo>
                    <a:cubicBezTo>
                      <a:pt x="12825" y="12600"/>
                      <a:pt x="14175" y="13320"/>
                      <a:pt x="14175" y="14400"/>
                    </a:cubicBezTo>
                    <a:cubicBezTo>
                      <a:pt x="14175" y="15480"/>
                      <a:pt x="12150" y="15840"/>
                      <a:pt x="9450" y="15840"/>
                    </a:cubicBezTo>
                    <a:cubicBezTo>
                      <a:pt x="6075" y="15840"/>
                      <a:pt x="3375" y="15480"/>
                      <a:pt x="1350" y="14760"/>
                    </a:cubicBezTo>
                    <a:cubicBezTo>
                      <a:pt x="0" y="18000"/>
                      <a:pt x="0" y="18000"/>
                      <a:pt x="0" y="18000"/>
                    </a:cubicBezTo>
                    <a:cubicBezTo>
                      <a:pt x="2025" y="18360"/>
                      <a:pt x="4725" y="18720"/>
                      <a:pt x="8100" y="19080"/>
                    </a:cubicBezTo>
                    <a:cubicBezTo>
                      <a:pt x="8100" y="21600"/>
                      <a:pt x="8100" y="21600"/>
                      <a:pt x="8100" y="21600"/>
                    </a:cubicBezTo>
                    <a:cubicBezTo>
                      <a:pt x="12825" y="21600"/>
                      <a:pt x="12825" y="21600"/>
                      <a:pt x="12825" y="21600"/>
                    </a:cubicBezTo>
                    <a:cubicBezTo>
                      <a:pt x="12825" y="18720"/>
                      <a:pt x="12825" y="18720"/>
                      <a:pt x="12825" y="18720"/>
                    </a:cubicBezTo>
                    <a:cubicBezTo>
                      <a:pt x="18900" y="18360"/>
                      <a:pt x="21600" y="16200"/>
                      <a:pt x="21600" y="14040"/>
                    </a:cubicBezTo>
                    <a:cubicBezTo>
                      <a:pt x="21600" y="11520"/>
                      <a:pt x="19575" y="10080"/>
                      <a:pt x="13500" y="90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4" name="Freeform 225">
                <a:extLst>
                  <a:ext uri="{FF2B5EF4-FFF2-40B4-BE49-F238E27FC236}">
                    <a16:creationId xmlns="" xmlns:a16="http://schemas.microsoft.com/office/drawing/2014/main" id="{89188C8C-1204-448A-8472-CC10419630A2}"/>
                  </a:ext>
                </a:extLst>
              </p:cNvPr>
              <p:cNvSpPr/>
              <p:nvPr/>
            </p:nvSpPr>
            <p:spPr>
              <a:xfrm>
                <a:off x="12631476" y="10996494"/>
                <a:ext cx="543745" cy="5415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23" y="11685"/>
                    </a:moveTo>
                    <a:cubicBezTo>
                      <a:pt x="21069" y="11685"/>
                      <a:pt x="20892" y="11508"/>
                      <a:pt x="20892" y="11154"/>
                    </a:cubicBezTo>
                    <a:cubicBezTo>
                      <a:pt x="20892" y="11154"/>
                      <a:pt x="20892" y="10977"/>
                      <a:pt x="20892" y="10800"/>
                    </a:cubicBezTo>
                    <a:cubicBezTo>
                      <a:pt x="20892" y="10446"/>
                      <a:pt x="21069" y="10269"/>
                      <a:pt x="21423" y="10269"/>
                    </a:cubicBezTo>
                    <a:cubicBezTo>
                      <a:pt x="21423" y="10269"/>
                      <a:pt x="21423" y="10269"/>
                      <a:pt x="21600" y="10269"/>
                    </a:cubicBezTo>
                    <a:cubicBezTo>
                      <a:pt x="21600" y="10092"/>
                      <a:pt x="21600" y="9738"/>
                      <a:pt x="21423" y="9561"/>
                    </a:cubicBezTo>
                    <a:cubicBezTo>
                      <a:pt x="21423" y="9561"/>
                      <a:pt x="21423" y="9561"/>
                      <a:pt x="21246" y="9561"/>
                    </a:cubicBezTo>
                    <a:cubicBezTo>
                      <a:pt x="21246" y="9561"/>
                      <a:pt x="21246" y="9561"/>
                      <a:pt x="21246" y="9561"/>
                    </a:cubicBezTo>
                    <a:cubicBezTo>
                      <a:pt x="21069" y="9561"/>
                      <a:pt x="20892" y="9384"/>
                      <a:pt x="20715" y="9207"/>
                    </a:cubicBezTo>
                    <a:cubicBezTo>
                      <a:pt x="20715" y="9030"/>
                      <a:pt x="20715" y="8852"/>
                      <a:pt x="20715" y="8675"/>
                    </a:cubicBezTo>
                    <a:cubicBezTo>
                      <a:pt x="20715" y="8498"/>
                      <a:pt x="20892" y="8321"/>
                      <a:pt x="21069" y="8144"/>
                    </a:cubicBezTo>
                    <a:cubicBezTo>
                      <a:pt x="21069" y="8144"/>
                      <a:pt x="21246" y="8144"/>
                      <a:pt x="21246" y="8144"/>
                    </a:cubicBezTo>
                    <a:cubicBezTo>
                      <a:pt x="21246" y="7790"/>
                      <a:pt x="21069" y="7436"/>
                      <a:pt x="20892" y="7259"/>
                    </a:cubicBezTo>
                    <a:cubicBezTo>
                      <a:pt x="20892" y="7259"/>
                      <a:pt x="20892" y="7259"/>
                      <a:pt x="20715" y="7259"/>
                    </a:cubicBezTo>
                    <a:cubicBezTo>
                      <a:pt x="20715" y="7259"/>
                      <a:pt x="20715" y="7259"/>
                      <a:pt x="20538" y="7259"/>
                    </a:cubicBezTo>
                    <a:cubicBezTo>
                      <a:pt x="20361" y="7259"/>
                      <a:pt x="20184" y="7259"/>
                      <a:pt x="20184" y="7082"/>
                    </a:cubicBezTo>
                    <a:cubicBezTo>
                      <a:pt x="20184" y="6905"/>
                      <a:pt x="20007" y="6728"/>
                      <a:pt x="20007" y="6551"/>
                    </a:cubicBezTo>
                    <a:cubicBezTo>
                      <a:pt x="19830" y="6374"/>
                      <a:pt x="20007" y="6020"/>
                      <a:pt x="20184" y="6020"/>
                    </a:cubicBezTo>
                    <a:cubicBezTo>
                      <a:pt x="20361" y="6020"/>
                      <a:pt x="20361" y="5843"/>
                      <a:pt x="20361" y="5843"/>
                    </a:cubicBezTo>
                    <a:cubicBezTo>
                      <a:pt x="20184" y="5666"/>
                      <a:pt x="20007" y="5311"/>
                      <a:pt x="19830" y="4957"/>
                    </a:cubicBezTo>
                    <a:cubicBezTo>
                      <a:pt x="19830" y="5134"/>
                      <a:pt x="19830" y="5134"/>
                      <a:pt x="19830" y="5134"/>
                    </a:cubicBezTo>
                    <a:cubicBezTo>
                      <a:pt x="19652" y="5134"/>
                      <a:pt x="19652" y="5311"/>
                      <a:pt x="19475" y="5311"/>
                    </a:cubicBezTo>
                    <a:cubicBezTo>
                      <a:pt x="19298" y="5311"/>
                      <a:pt x="19121" y="5134"/>
                      <a:pt x="19121" y="4957"/>
                    </a:cubicBezTo>
                    <a:cubicBezTo>
                      <a:pt x="18944" y="4957"/>
                      <a:pt x="18944" y="4780"/>
                      <a:pt x="18767" y="4603"/>
                    </a:cubicBezTo>
                    <a:cubicBezTo>
                      <a:pt x="18590" y="4426"/>
                      <a:pt x="18767" y="4072"/>
                      <a:pt x="18944" y="4072"/>
                    </a:cubicBezTo>
                    <a:cubicBezTo>
                      <a:pt x="18944" y="3895"/>
                      <a:pt x="19121" y="3895"/>
                      <a:pt x="19121" y="3895"/>
                    </a:cubicBezTo>
                    <a:cubicBezTo>
                      <a:pt x="18944" y="3718"/>
                      <a:pt x="18590" y="3364"/>
                      <a:pt x="18413" y="3187"/>
                    </a:cubicBezTo>
                    <a:cubicBezTo>
                      <a:pt x="18413" y="3187"/>
                      <a:pt x="18413" y="3187"/>
                      <a:pt x="18236" y="3364"/>
                    </a:cubicBezTo>
                    <a:cubicBezTo>
                      <a:pt x="18236" y="3364"/>
                      <a:pt x="18059" y="3364"/>
                      <a:pt x="17882" y="3364"/>
                    </a:cubicBezTo>
                    <a:cubicBezTo>
                      <a:pt x="17882" y="3364"/>
                      <a:pt x="17705" y="3364"/>
                      <a:pt x="17528" y="3364"/>
                    </a:cubicBezTo>
                    <a:cubicBezTo>
                      <a:pt x="17528" y="3187"/>
                      <a:pt x="17351" y="3187"/>
                      <a:pt x="17351" y="3010"/>
                    </a:cubicBezTo>
                    <a:cubicBezTo>
                      <a:pt x="16997" y="2833"/>
                      <a:pt x="16997" y="2479"/>
                      <a:pt x="17174" y="2302"/>
                    </a:cubicBezTo>
                    <a:cubicBezTo>
                      <a:pt x="17174" y="2302"/>
                      <a:pt x="17351" y="2302"/>
                      <a:pt x="17351" y="2302"/>
                    </a:cubicBezTo>
                    <a:cubicBezTo>
                      <a:pt x="16997" y="1948"/>
                      <a:pt x="16820" y="1770"/>
                      <a:pt x="16466" y="1593"/>
                    </a:cubicBezTo>
                    <a:cubicBezTo>
                      <a:pt x="16466" y="1770"/>
                      <a:pt x="16466" y="1770"/>
                      <a:pt x="16466" y="1770"/>
                    </a:cubicBezTo>
                    <a:cubicBezTo>
                      <a:pt x="16289" y="1948"/>
                      <a:pt x="16111" y="2125"/>
                      <a:pt x="15934" y="2125"/>
                    </a:cubicBezTo>
                    <a:cubicBezTo>
                      <a:pt x="15934" y="2125"/>
                      <a:pt x="15934" y="1948"/>
                      <a:pt x="15757" y="1948"/>
                    </a:cubicBezTo>
                    <a:cubicBezTo>
                      <a:pt x="15580" y="1948"/>
                      <a:pt x="15580" y="1770"/>
                      <a:pt x="15403" y="1770"/>
                    </a:cubicBezTo>
                    <a:cubicBezTo>
                      <a:pt x="15226" y="1593"/>
                      <a:pt x="15049" y="1416"/>
                      <a:pt x="15226" y="1062"/>
                    </a:cubicBezTo>
                    <a:cubicBezTo>
                      <a:pt x="15226" y="1062"/>
                      <a:pt x="15226" y="1062"/>
                      <a:pt x="15226" y="1062"/>
                    </a:cubicBezTo>
                    <a:cubicBezTo>
                      <a:pt x="15049" y="885"/>
                      <a:pt x="14695" y="708"/>
                      <a:pt x="14341" y="531"/>
                    </a:cubicBezTo>
                    <a:cubicBezTo>
                      <a:pt x="14341" y="708"/>
                      <a:pt x="14341" y="708"/>
                      <a:pt x="14341" y="708"/>
                    </a:cubicBezTo>
                    <a:cubicBezTo>
                      <a:pt x="14164" y="1062"/>
                      <a:pt x="13987" y="1062"/>
                      <a:pt x="13810" y="1062"/>
                    </a:cubicBezTo>
                    <a:cubicBezTo>
                      <a:pt x="13810" y="1062"/>
                      <a:pt x="13810" y="1062"/>
                      <a:pt x="13633" y="1062"/>
                    </a:cubicBezTo>
                    <a:cubicBezTo>
                      <a:pt x="13633" y="1062"/>
                      <a:pt x="13456" y="1062"/>
                      <a:pt x="13279" y="1062"/>
                    </a:cubicBezTo>
                    <a:cubicBezTo>
                      <a:pt x="12925" y="885"/>
                      <a:pt x="12925" y="708"/>
                      <a:pt x="12925" y="354"/>
                    </a:cubicBezTo>
                    <a:cubicBezTo>
                      <a:pt x="12925" y="354"/>
                      <a:pt x="12925" y="354"/>
                      <a:pt x="12925" y="177"/>
                    </a:cubicBezTo>
                    <a:cubicBezTo>
                      <a:pt x="12570" y="177"/>
                      <a:pt x="12216" y="177"/>
                      <a:pt x="11862" y="0"/>
                    </a:cubicBezTo>
                    <a:cubicBezTo>
                      <a:pt x="12039" y="177"/>
                      <a:pt x="12039" y="177"/>
                      <a:pt x="12039" y="177"/>
                    </a:cubicBezTo>
                    <a:cubicBezTo>
                      <a:pt x="11862" y="531"/>
                      <a:pt x="11685" y="708"/>
                      <a:pt x="11508" y="708"/>
                    </a:cubicBezTo>
                    <a:cubicBezTo>
                      <a:pt x="11508" y="708"/>
                      <a:pt x="11508" y="708"/>
                      <a:pt x="11508" y="708"/>
                    </a:cubicBezTo>
                    <a:cubicBezTo>
                      <a:pt x="11331" y="708"/>
                      <a:pt x="11154" y="708"/>
                      <a:pt x="10977" y="708"/>
                    </a:cubicBezTo>
                    <a:cubicBezTo>
                      <a:pt x="10800" y="708"/>
                      <a:pt x="10446" y="531"/>
                      <a:pt x="10623" y="177"/>
                    </a:cubicBezTo>
                    <a:cubicBezTo>
                      <a:pt x="10623" y="177"/>
                      <a:pt x="10623" y="0"/>
                      <a:pt x="10623" y="0"/>
                    </a:cubicBezTo>
                    <a:cubicBezTo>
                      <a:pt x="10269" y="0"/>
                      <a:pt x="9915" y="0"/>
                      <a:pt x="9561" y="177"/>
                    </a:cubicBezTo>
                    <a:cubicBezTo>
                      <a:pt x="9561" y="177"/>
                      <a:pt x="9561" y="177"/>
                      <a:pt x="9561" y="354"/>
                    </a:cubicBezTo>
                    <a:cubicBezTo>
                      <a:pt x="9561" y="531"/>
                      <a:pt x="9384" y="708"/>
                      <a:pt x="9207" y="885"/>
                    </a:cubicBezTo>
                    <a:cubicBezTo>
                      <a:pt x="9030" y="885"/>
                      <a:pt x="8852" y="885"/>
                      <a:pt x="8675" y="885"/>
                    </a:cubicBezTo>
                    <a:cubicBezTo>
                      <a:pt x="8675" y="885"/>
                      <a:pt x="8675" y="885"/>
                      <a:pt x="8675" y="885"/>
                    </a:cubicBezTo>
                    <a:cubicBezTo>
                      <a:pt x="8498" y="885"/>
                      <a:pt x="8144" y="708"/>
                      <a:pt x="8144" y="531"/>
                    </a:cubicBezTo>
                    <a:cubicBezTo>
                      <a:pt x="8144" y="531"/>
                      <a:pt x="8144" y="354"/>
                      <a:pt x="8144" y="354"/>
                    </a:cubicBezTo>
                    <a:cubicBezTo>
                      <a:pt x="7790" y="354"/>
                      <a:pt x="7436" y="531"/>
                      <a:pt x="7082" y="708"/>
                    </a:cubicBezTo>
                    <a:cubicBezTo>
                      <a:pt x="7259" y="708"/>
                      <a:pt x="7259" y="708"/>
                      <a:pt x="7259" y="885"/>
                    </a:cubicBezTo>
                    <a:cubicBezTo>
                      <a:pt x="7436" y="1062"/>
                      <a:pt x="7259" y="1416"/>
                      <a:pt x="7082" y="1416"/>
                    </a:cubicBezTo>
                    <a:cubicBezTo>
                      <a:pt x="6905" y="1416"/>
                      <a:pt x="6728" y="1593"/>
                      <a:pt x="6551" y="1593"/>
                    </a:cubicBezTo>
                    <a:cubicBezTo>
                      <a:pt x="6551" y="1593"/>
                      <a:pt x="6551" y="1593"/>
                      <a:pt x="6374" y="1593"/>
                    </a:cubicBezTo>
                    <a:cubicBezTo>
                      <a:pt x="6197" y="1593"/>
                      <a:pt x="6020" y="1593"/>
                      <a:pt x="6020" y="1416"/>
                    </a:cubicBezTo>
                    <a:cubicBezTo>
                      <a:pt x="6020" y="1239"/>
                      <a:pt x="5843" y="1239"/>
                      <a:pt x="5843" y="1239"/>
                    </a:cubicBezTo>
                    <a:cubicBezTo>
                      <a:pt x="5666" y="1416"/>
                      <a:pt x="5311" y="1593"/>
                      <a:pt x="4957" y="1770"/>
                    </a:cubicBezTo>
                    <a:cubicBezTo>
                      <a:pt x="5134" y="1770"/>
                      <a:pt x="5134" y="1770"/>
                      <a:pt x="5134" y="1770"/>
                    </a:cubicBezTo>
                    <a:cubicBezTo>
                      <a:pt x="5311" y="2125"/>
                      <a:pt x="5311" y="2302"/>
                      <a:pt x="4957" y="2479"/>
                    </a:cubicBezTo>
                    <a:cubicBezTo>
                      <a:pt x="4957" y="2656"/>
                      <a:pt x="4780" y="2656"/>
                      <a:pt x="4603" y="2833"/>
                    </a:cubicBezTo>
                    <a:cubicBezTo>
                      <a:pt x="4603" y="2833"/>
                      <a:pt x="4426" y="2833"/>
                      <a:pt x="4426" y="2833"/>
                    </a:cubicBezTo>
                    <a:cubicBezTo>
                      <a:pt x="4249" y="2833"/>
                      <a:pt x="4072" y="2833"/>
                      <a:pt x="4072" y="2656"/>
                    </a:cubicBezTo>
                    <a:cubicBezTo>
                      <a:pt x="3895" y="2656"/>
                      <a:pt x="3895" y="2656"/>
                      <a:pt x="3895" y="2479"/>
                    </a:cubicBezTo>
                    <a:cubicBezTo>
                      <a:pt x="3718" y="2833"/>
                      <a:pt x="3364" y="3010"/>
                      <a:pt x="3187" y="3187"/>
                    </a:cubicBezTo>
                    <a:cubicBezTo>
                      <a:pt x="3187" y="3187"/>
                      <a:pt x="3187" y="3364"/>
                      <a:pt x="3364" y="3364"/>
                    </a:cubicBezTo>
                    <a:cubicBezTo>
                      <a:pt x="3541" y="3541"/>
                      <a:pt x="3541" y="3895"/>
                      <a:pt x="3364" y="4072"/>
                    </a:cubicBezTo>
                    <a:cubicBezTo>
                      <a:pt x="3187" y="4072"/>
                      <a:pt x="3187" y="4249"/>
                      <a:pt x="3010" y="4426"/>
                    </a:cubicBezTo>
                    <a:cubicBezTo>
                      <a:pt x="3010" y="4426"/>
                      <a:pt x="2833" y="4603"/>
                      <a:pt x="2656" y="4603"/>
                    </a:cubicBezTo>
                    <a:cubicBezTo>
                      <a:pt x="2479" y="4603"/>
                      <a:pt x="2479" y="4426"/>
                      <a:pt x="2302" y="4426"/>
                    </a:cubicBezTo>
                    <a:cubicBezTo>
                      <a:pt x="2302" y="4426"/>
                      <a:pt x="2302" y="4426"/>
                      <a:pt x="2302" y="4249"/>
                    </a:cubicBezTo>
                    <a:cubicBezTo>
                      <a:pt x="1948" y="4603"/>
                      <a:pt x="1770" y="4780"/>
                      <a:pt x="1593" y="5134"/>
                    </a:cubicBezTo>
                    <a:cubicBezTo>
                      <a:pt x="1770" y="5134"/>
                      <a:pt x="1770" y="5134"/>
                      <a:pt x="1770" y="5134"/>
                    </a:cubicBezTo>
                    <a:cubicBezTo>
                      <a:pt x="2125" y="5311"/>
                      <a:pt x="2125" y="5666"/>
                      <a:pt x="1948" y="5843"/>
                    </a:cubicBezTo>
                    <a:cubicBezTo>
                      <a:pt x="1948" y="6020"/>
                      <a:pt x="1948" y="6197"/>
                      <a:pt x="1770" y="6197"/>
                    </a:cubicBezTo>
                    <a:cubicBezTo>
                      <a:pt x="1770" y="6374"/>
                      <a:pt x="1593" y="6551"/>
                      <a:pt x="1416" y="6551"/>
                    </a:cubicBezTo>
                    <a:cubicBezTo>
                      <a:pt x="1239" y="6551"/>
                      <a:pt x="1239" y="6551"/>
                      <a:pt x="1239" y="6551"/>
                    </a:cubicBezTo>
                    <a:cubicBezTo>
                      <a:pt x="1062" y="6374"/>
                      <a:pt x="1062" y="6374"/>
                      <a:pt x="1062" y="6374"/>
                    </a:cubicBezTo>
                    <a:cubicBezTo>
                      <a:pt x="885" y="6728"/>
                      <a:pt x="708" y="7082"/>
                      <a:pt x="531" y="7436"/>
                    </a:cubicBezTo>
                    <a:cubicBezTo>
                      <a:pt x="708" y="7259"/>
                      <a:pt x="708" y="7259"/>
                      <a:pt x="885" y="7436"/>
                    </a:cubicBezTo>
                    <a:cubicBezTo>
                      <a:pt x="1062" y="7436"/>
                      <a:pt x="1239" y="7790"/>
                      <a:pt x="1062" y="7967"/>
                    </a:cubicBezTo>
                    <a:cubicBezTo>
                      <a:pt x="1062" y="8144"/>
                      <a:pt x="1062" y="8321"/>
                      <a:pt x="1062" y="8321"/>
                    </a:cubicBezTo>
                    <a:cubicBezTo>
                      <a:pt x="885" y="8675"/>
                      <a:pt x="708" y="8675"/>
                      <a:pt x="531" y="8675"/>
                    </a:cubicBezTo>
                    <a:cubicBezTo>
                      <a:pt x="531" y="8675"/>
                      <a:pt x="531" y="8675"/>
                      <a:pt x="531" y="8675"/>
                    </a:cubicBezTo>
                    <a:cubicBezTo>
                      <a:pt x="354" y="8675"/>
                      <a:pt x="354" y="8675"/>
                      <a:pt x="177" y="8675"/>
                    </a:cubicBezTo>
                    <a:cubicBezTo>
                      <a:pt x="177" y="9030"/>
                      <a:pt x="177" y="9384"/>
                      <a:pt x="177" y="9738"/>
                    </a:cubicBezTo>
                    <a:cubicBezTo>
                      <a:pt x="177" y="9738"/>
                      <a:pt x="177" y="9738"/>
                      <a:pt x="354" y="9738"/>
                    </a:cubicBezTo>
                    <a:cubicBezTo>
                      <a:pt x="531" y="9738"/>
                      <a:pt x="708" y="9915"/>
                      <a:pt x="708" y="10269"/>
                    </a:cubicBezTo>
                    <a:cubicBezTo>
                      <a:pt x="708" y="10269"/>
                      <a:pt x="708" y="10446"/>
                      <a:pt x="708" y="10623"/>
                    </a:cubicBezTo>
                    <a:cubicBezTo>
                      <a:pt x="708" y="10977"/>
                      <a:pt x="531" y="11154"/>
                      <a:pt x="177" y="11154"/>
                    </a:cubicBezTo>
                    <a:cubicBezTo>
                      <a:pt x="177" y="11154"/>
                      <a:pt x="177" y="11154"/>
                      <a:pt x="177" y="11154"/>
                    </a:cubicBezTo>
                    <a:cubicBezTo>
                      <a:pt x="177" y="11154"/>
                      <a:pt x="177" y="11154"/>
                      <a:pt x="0" y="11154"/>
                    </a:cubicBezTo>
                    <a:cubicBezTo>
                      <a:pt x="0" y="11508"/>
                      <a:pt x="177" y="11862"/>
                      <a:pt x="177" y="12216"/>
                    </a:cubicBezTo>
                    <a:cubicBezTo>
                      <a:pt x="177" y="12039"/>
                      <a:pt x="177" y="12039"/>
                      <a:pt x="354" y="12039"/>
                    </a:cubicBezTo>
                    <a:cubicBezTo>
                      <a:pt x="531" y="12039"/>
                      <a:pt x="885" y="12216"/>
                      <a:pt x="885" y="12393"/>
                    </a:cubicBezTo>
                    <a:cubicBezTo>
                      <a:pt x="885" y="12570"/>
                      <a:pt x="885" y="12748"/>
                      <a:pt x="885" y="12925"/>
                    </a:cubicBezTo>
                    <a:cubicBezTo>
                      <a:pt x="1062" y="13102"/>
                      <a:pt x="885" y="13456"/>
                      <a:pt x="531" y="13456"/>
                    </a:cubicBezTo>
                    <a:cubicBezTo>
                      <a:pt x="531" y="13456"/>
                      <a:pt x="531" y="13456"/>
                      <a:pt x="531" y="13456"/>
                    </a:cubicBezTo>
                    <a:cubicBezTo>
                      <a:pt x="531" y="13456"/>
                      <a:pt x="354" y="13456"/>
                      <a:pt x="354" y="13456"/>
                    </a:cubicBezTo>
                    <a:cubicBezTo>
                      <a:pt x="531" y="13810"/>
                      <a:pt x="531" y="14164"/>
                      <a:pt x="708" y="14518"/>
                    </a:cubicBezTo>
                    <a:cubicBezTo>
                      <a:pt x="708" y="14518"/>
                      <a:pt x="885" y="14341"/>
                      <a:pt x="885" y="14341"/>
                    </a:cubicBezTo>
                    <a:cubicBezTo>
                      <a:pt x="1062" y="14341"/>
                      <a:pt x="1416" y="14341"/>
                      <a:pt x="1593" y="14695"/>
                    </a:cubicBezTo>
                    <a:cubicBezTo>
                      <a:pt x="1593" y="14695"/>
                      <a:pt x="1593" y="14872"/>
                      <a:pt x="1770" y="15049"/>
                    </a:cubicBezTo>
                    <a:cubicBezTo>
                      <a:pt x="1770" y="15226"/>
                      <a:pt x="1770" y="15580"/>
                      <a:pt x="1416" y="15757"/>
                    </a:cubicBezTo>
                    <a:cubicBezTo>
                      <a:pt x="1416" y="15757"/>
                      <a:pt x="1416" y="15757"/>
                      <a:pt x="1239" y="15757"/>
                    </a:cubicBezTo>
                    <a:cubicBezTo>
                      <a:pt x="1416" y="16111"/>
                      <a:pt x="1593" y="16289"/>
                      <a:pt x="1770" y="16643"/>
                    </a:cubicBezTo>
                    <a:cubicBezTo>
                      <a:pt x="1770" y="16643"/>
                      <a:pt x="1948" y="16466"/>
                      <a:pt x="1948" y="16466"/>
                    </a:cubicBezTo>
                    <a:cubicBezTo>
                      <a:pt x="2125" y="16289"/>
                      <a:pt x="2479" y="16466"/>
                      <a:pt x="2656" y="16643"/>
                    </a:cubicBezTo>
                    <a:cubicBezTo>
                      <a:pt x="2656" y="16820"/>
                      <a:pt x="2833" y="16820"/>
                      <a:pt x="2833" y="16997"/>
                    </a:cubicBezTo>
                    <a:cubicBezTo>
                      <a:pt x="3010" y="17174"/>
                      <a:pt x="3010" y="17528"/>
                      <a:pt x="2833" y="17705"/>
                    </a:cubicBezTo>
                    <a:cubicBezTo>
                      <a:pt x="2656" y="17705"/>
                      <a:pt x="2656" y="17705"/>
                      <a:pt x="2656" y="17705"/>
                    </a:cubicBezTo>
                    <a:cubicBezTo>
                      <a:pt x="2833" y="18059"/>
                      <a:pt x="3010" y="18236"/>
                      <a:pt x="3364" y="18590"/>
                    </a:cubicBezTo>
                    <a:cubicBezTo>
                      <a:pt x="3364" y="18413"/>
                      <a:pt x="3364" y="18413"/>
                      <a:pt x="3364" y="18413"/>
                    </a:cubicBezTo>
                    <a:cubicBezTo>
                      <a:pt x="3541" y="18059"/>
                      <a:pt x="3895" y="18059"/>
                      <a:pt x="4072" y="18236"/>
                    </a:cubicBezTo>
                    <a:cubicBezTo>
                      <a:pt x="4249" y="18413"/>
                      <a:pt x="4426" y="18413"/>
                      <a:pt x="4426" y="18590"/>
                    </a:cubicBezTo>
                    <a:cubicBezTo>
                      <a:pt x="4603" y="18767"/>
                      <a:pt x="4780" y="19121"/>
                      <a:pt x="4603" y="19298"/>
                    </a:cubicBezTo>
                    <a:cubicBezTo>
                      <a:pt x="4426" y="19298"/>
                      <a:pt x="4426" y="19298"/>
                      <a:pt x="4426" y="19298"/>
                    </a:cubicBezTo>
                    <a:cubicBezTo>
                      <a:pt x="4603" y="19652"/>
                      <a:pt x="4957" y="19830"/>
                      <a:pt x="5311" y="20007"/>
                    </a:cubicBezTo>
                    <a:cubicBezTo>
                      <a:pt x="5311" y="19830"/>
                      <a:pt x="5311" y="19830"/>
                      <a:pt x="5311" y="19830"/>
                    </a:cubicBezTo>
                    <a:cubicBezTo>
                      <a:pt x="5489" y="19475"/>
                      <a:pt x="5666" y="19475"/>
                      <a:pt x="6020" y="19652"/>
                    </a:cubicBezTo>
                    <a:cubicBezTo>
                      <a:pt x="6020" y="19652"/>
                      <a:pt x="6197" y="19830"/>
                      <a:pt x="6374" y="19830"/>
                    </a:cubicBezTo>
                    <a:cubicBezTo>
                      <a:pt x="6551" y="20007"/>
                      <a:pt x="6728" y="20184"/>
                      <a:pt x="6551" y="20538"/>
                    </a:cubicBezTo>
                    <a:cubicBezTo>
                      <a:pt x="6551" y="20538"/>
                      <a:pt x="6551" y="20538"/>
                      <a:pt x="6374" y="20538"/>
                    </a:cubicBezTo>
                    <a:cubicBezTo>
                      <a:pt x="6728" y="20715"/>
                      <a:pt x="7082" y="20892"/>
                      <a:pt x="7436" y="21069"/>
                    </a:cubicBezTo>
                    <a:cubicBezTo>
                      <a:pt x="7436" y="20892"/>
                      <a:pt x="7436" y="20892"/>
                      <a:pt x="7436" y="20715"/>
                    </a:cubicBezTo>
                    <a:cubicBezTo>
                      <a:pt x="7613" y="20538"/>
                      <a:pt x="7790" y="20361"/>
                      <a:pt x="8144" y="20538"/>
                    </a:cubicBezTo>
                    <a:cubicBezTo>
                      <a:pt x="8144" y="20538"/>
                      <a:pt x="8321" y="20538"/>
                      <a:pt x="8498" y="20538"/>
                    </a:cubicBezTo>
                    <a:cubicBezTo>
                      <a:pt x="8675" y="20715"/>
                      <a:pt x="8852" y="20892"/>
                      <a:pt x="8852" y="21069"/>
                    </a:cubicBezTo>
                    <a:cubicBezTo>
                      <a:pt x="8852" y="21246"/>
                      <a:pt x="8852" y="21246"/>
                      <a:pt x="8852" y="21246"/>
                    </a:cubicBezTo>
                    <a:cubicBezTo>
                      <a:pt x="9207" y="21423"/>
                      <a:pt x="9561" y="21423"/>
                      <a:pt x="9915" y="21423"/>
                    </a:cubicBezTo>
                    <a:cubicBezTo>
                      <a:pt x="9738" y="21423"/>
                      <a:pt x="9738" y="21423"/>
                      <a:pt x="9738" y="21246"/>
                    </a:cubicBezTo>
                    <a:cubicBezTo>
                      <a:pt x="9738" y="21069"/>
                      <a:pt x="10092" y="20892"/>
                      <a:pt x="10269" y="20892"/>
                    </a:cubicBezTo>
                    <a:cubicBezTo>
                      <a:pt x="10446" y="20892"/>
                      <a:pt x="10623" y="20892"/>
                      <a:pt x="10800" y="20892"/>
                    </a:cubicBezTo>
                    <a:cubicBezTo>
                      <a:pt x="10977" y="20892"/>
                      <a:pt x="11154" y="21069"/>
                      <a:pt x="11154" y="21246"/>
                    </a:cubicBezTo>
                    <a:cubicBezTo>
                      <a:pt x="11154" y="21423"/>
                      <a:pt x="11154" y="21423"/>
                      <a:pt x="11154" y="21600"/>
                    </a:cubicBezTo>
                    <a:cubicBezTo>
                      <a:pt x="11508" y="21423"/>
                      <a:pt x="11862" y="21423"/>
                      <a:pt x="12216" y="21423"/>
                    </a:cubicBezTo>
                    <a:cubicBezTo>
                      <a:pt x="12216" y="21423"/>
                      <a:pt x="12216" y="21246"/>
                      <a:pt x="12216" y="21246"/>
                    </a:cubicBezTo>
                    <a:cubicBezTo>
                      <a:pt x="12216" y="21069"/>
                      <a:pt x="12216" y="20715"/>
                      <a:pt x="12570" y="20715"/>
                    </a:cubicBezTo>
                    <a:cubicBezTo>
                      <a:pt x="12748" y="20715"/>
                      <a:pt x="12925" y="20715"/>
                      <a:pt x="12925" y="20538"/>
                    </a:cubicBezTo>
                    <a:cubicBezTo>
                      <a:pt x="13279" y="20538"/>
                      <a:pt x="13456" y="20715"/>
                      <a:pt x="13633" y="20892"/>
                    </a:cubicBezTo>
                    <a:cubicBezTo>
                      <a:pt x="13633" y="21069"/>
                      <a:pt x="13633" y="21069"/>
                      <a:pt x="13633" y="21246"/>
                    </a:cubicBezTo>
                    <a:cubicBezTo>
                      <a:pt x="13987" y="21069"/>
                      <a:pt x="14341" y="20892"/>
                      <a:pt x="14695" y="20892"/>
                    </a:cubicBezTo>
                    <a:cubicBezTo>
                      <a:pt x="14518" y="20715"/>
                      <a:pt x="14518" y="20715"/>
                      <a:pt x="14518" y="20715"/>
                    </a:cubicBezTo>
                    <a:cubicBezTo>
                      <a:pt x="14341" y="20361"/>
                      <a:pt x="14518" y="20184"/>
                      <a:pt x="14695" y="20007"/>
                    </a:cubicBezTo>
                    <a:cubicBezTo>
                      <a:pt x="14872" y="20007"/>
                      <a:pt x="15049" y="20007"/>
                      <a:pt x="15226" y="19830"/>
                    </a:cubicBezTo>
                    <a:cubicBezTo>
                      <a:pt x="15403" y="19830"/>
                      <a:pt x="15757" y="19830"/>
                      <a:pt x="15757" y="20007"/>
                    </a:cubicBezTo>
                    <a:cubicBezTo>
                      <a:pt x="15757" y="20184"/>
                      <a:pt x="15757" y="20184"/>
                      <a:pt x="15757" y="20361"/>
                    </a:cubicBezTo>
                    <a:cubicBezTo>
                      <a:pt x="16111" y="20184"/>
                      <a:pt x="16466" y="20007"/>
                      <a:pt x="16820" y="19652"/>
                    </a:cubicBezTo>
                    <a:cubicBezTo>
                      <a:pt x="16643" y="19652"/>
                      <a:pt x="16643" y="19652"/>
                      <a:pt x="16643" y="19652"/>
                    </a:cubicBezTo>
                    <a:cubicBezTo>
                      <a:pt x="16466" y="19475"/>
                      <a:pt x="16466" y="19121"/>
                      <a:pt x="16643" y="18944"/>
                    </a:cubicBezTo>
                    <a:cubicBezTo>
                      <a:pt x="16820" y="18944"/>
                      <a:pt x="16997" y="18767"/>
                      <a:pt x="16997" y="18590"/>
                    </a:cubicBezTo>
                    <a:cubicBezTo>
                      <a:pt x="17351" y="18590"/>
                      <a:pt x="17528" y="18590"/>
                      <a:pt x="17705" y="18767"/>
                    </a:cubicBezTo>
                    <a:cubicBezTo>
                      <a:pt x="17705" y="18767"/>
                      <a:pt x="17882" y="18944"/>
                      <a:pt x="17882" y="18944"/>
                    </a:cubicBezTo>
                    <a:cubicBezTo>
                      <a:pt x="18059" y="18767"/>
                      <a:pt x="18413" y="18413"/>
                      <a:pt x="18590" y="18236"/>
                    </a:cubicBezTo>
                    <a:cubicBezTo>
                      <a:pt x="18590" y="18236"/>
                      <a:pt x="18413" y="18059"/>
                      <a:pt x="18413" y="18059"/>
                    </a:cubicBezTo>
                    <a:cubicBezTo>
                      <a:pt x="18236" y="17882"/>
                      <a:pt x="18236" y="17705"/>
                      <a:pt x="18413" y="17351"/>
                    </a:cubicBezTo>
                    <a:cubicBezTo>
                      <a:pt x="18413" y="17351"/>
                      <a:pt x="18590" y="17174"/>
                      <a:pt x="18767" y="16997"/>
                    </a:cubicBezTo>
                    <a:cubicBezTo>
                      <a:pt x="18767" y="16820"/>
                      <a:pt x="19121" y="16820"/>
                      <a:pt x="19298" y="16997"/>
                    </a:cubicBezTo>
                    <a:cubicBezTo>
                      <a:pt x="19475" y="16997"/>
                      <a:pt x="19475" y="17174"/>
                      <a:pt x="19475" y="17174"/>
                    </a:cubicBezTo>
                    <a:cubicBezTo>
                      <a:pt x="19652" y="16820"/>
                      <a:pt x="19830" y="16643"/>
                      <a:pt x="20007" y="16289"/>
                    </a:cubicBezTo>
                    <a:cubicBezTo>
                      <a:pt x="20007" y="16289"/>
                      <a:pt x="20007" y="16289"/>
                      <a:pt x="19830" y="16289"/>
                    </a:cubicBezTo>
                    <a:cubicBezTo>
                      <a:pt x="19652" y="16111"/>
                      <a:pt x="19475" y="15757"/>
                      <a:pt x="19652" y="15580"/>
                    </a:cubicBezTo>
                    <a:cubicBezTo>
                      <a:pt x="19830" y="15403"/>
                      <a:pt x="19830" y="15226"/>
                      <a:pt x="19830" y="15226"/>
                    </a:cubicBezTo>
                    <a:cubicBezTo>
                      <a:pt x="20007" y="14872"/>
                      <a:pt x="20361" y="14872"/>
                      <a:pt x="20538" y="14872"/>
                    </a:cubicBezTo>
                    <a:cubicBezTo>
                      <a:pt x="20538" y="15049"/>
                      <a:pt x="20715" y="15049"/>
                      <a:pt x="20715" y="15049"/>
                    </a:cubicBezTo>
                    <a:cubicBezTo>
                      <a:pt x="20892" y="14695"/>
                      <a:pt x="20892" y="14341"/>
                      <a:pt x="21069" y="13987"/>
                    </a:cubicBezTo>
                    <a:cubicBezTo>
                      <a:pt x="21069" y="13987"/>
                      <a:pt x="21069" y="13987"/>
                      <a:pt x="21069" y="13987"/>
                    </a:cubicBezTo>
                    <a:cubicBezTo>
                      <a:pt x="20892" y="13987"/>
                      <a:pt x="20892" y="13987"/>
                      <a:pt x="20892" y="13987"/>
                    </a:cubicBezTo>
                    <a:cubicBezTo>
                      <a:pt x="20538" y="13987"/>
                      <a:pt x="20538" y="13633"/>
                      <a:pt x="20538" y="13456"/>
                    </a:cubicBezTo>
                    <a:cubicBezTo>
                      <a:pt x="20538" y="13279"/>
                      <a:pt x="20538" y="13102"/>
                      <a:pt x="20715" y="13102"/>
                    </a:cubicBezTo>
                    <a:cubicBezTo>
                      <a:pt x="20715" y="12748"/>
                      <a:pt x="20892" y="12570"/>
                      <a:pt x="21246" y="12748"/>
                    </a:cubicBezTo>
                    <a:cubicBezTo>
                      <a:pt x="21246" y="12748"/>
                      <a:pt x="21423" y="12748"/>
                      <a:pt x="21423" y="12748"/>
                    </a:cubicBezTo>
                    <a:cubicBezTo>
                      <a:pt x="21423" y="12393"/>
                      <a:pt x="21423" y="12039"/>
                      <a:pt x="21600" y="11685"/>
                    </a:cubicBezTo>
                    <a:cubicBezTo>
                      <a:pt x="21423" y="11685"/>
                      <a:pt x="21423" y="11685"/>
                      <a:pt x="21423" y="11685"/>
                    </a:cubicBezTo>
                    <a:cubicBezTo>
                      <a:pt x="21423" y="11685"/>
                      <a:pt x="21423" y="11685"/>
                      <a:pt x="21423" y="11685"/>
                    </a:cubicBezTo>
                    <a:close/>
                    <a:moveTo>
                      <a:pt x="10800" y="18767"/>
                    </a:moveTo>
                    <a:cubicBezTo>
                      <a:pt x="6374" y="18767"/>
                      <a:pt x="2833" y="15226"/>
                      <a:pt x="2833" y="10800"/>
                    </a:cubicBezTo>
                    <a:cubicBezTo>
                      <a:pt x="2833" y="6374"/>
                      <a:pt x="6374" y="2656"/>
                      <a:pt x="10800" y="2656"/>
                    </a:cubicBezTo>
                    <a:cubicBezTo>
                      <a:pt x="15226" y="2656"/>
                      <a:pt x="18767" y="6374"/>
                      <a:pt x="18767" y="10800"/>
                    </a:cubicBezTo>
                    <a:cubicBezTo>
                      <a:pt x="18767" y="15226"/>
                      <a:pt x="15226" y="18767"/>
                      <a:pt x="10800" y="1876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EE9F52-F62B-4F0C-971E-148599CC644B}"/>
              </a:ext>
            </a:extLst>
          </p:cNvPr>
          <p:cNvGrpSpPr/>
          <p:nvPr/>
        </p:nvGrpSpPr>
        <p:grpSpPr>
          <a:xfrm>
            <a:off x="1827928" y="3813993"/>
            <a:ext cx="2606674" cy="1903741"/>
            <a:chOff x="1827928" y="3813993"/>
            <a:chExt cx="2606674" cy="1903741"/>
          </a:xfrm>
        </p:grpSpPr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BFA4822F-7F49-4134-90EA-5966FC040CD4}"/>
                </a:ext>
              </a:extLst>
            </p:cNvPr>
            <p:cNvSpPr/>
            <p:nvPr/>
          </p:nvSpPr>
          <p:spPr>
            <a:xfrm>
              <a:off x="2100671" y="4596586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233FDC9C-914E-495D-9B08-80D878E4AF65}"/>
                </a:ext>
              </a:extLst>
            </p:cNvPr>
            <p:cNvSpPr/>
            <p:nvPr/>
          </p:nvSpPr>
          <p:spPr>
            <a:xfrm>
              <a:off x="1827928" y="5071403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F4D6156E-2EF0-4EEB-B381-37E666A95EF5}"/>
                </a:ext>
              </a:extLst>
            </p:cNvPr>
            <p:cNvSpPr/>
            <p:nvPr/>
          </p:nvSpPr>
          <p:spPr>
            <a:xfrm>
              <a:off x="2518918" y="3813993"/>
              <a:ext cx="122469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7C6EBE27-6660-4E47-9672-9DEAC627C15A}"/>
              </a:ext>
            </a:extLst>
          </p:cNvPr>
          <p:cNvGrpSpPr/>
          <p:nvPr/>
        </p:nvGrpSpPr>
        <p:grpSpPr>
          <a:xfrm>
            <a:off x="5117027" y="3813993"/>
            <a:ext cx="2606674" cy="1903741"/>
            <a:chOff x="5117027" y="3813993"/>
            <a:chExt cx="2606674" cy="1903741"/>
          </a:xfrm>
        </p:grpSpPr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D74C7C81-58B2-481E-9206-D8EE3AA83364}"/>
                </a:ext>
              </a:extLst>
            </p:cNvPr>
            <p:cNvSpPr/>
            <p:nvPr/>
          </p:nvSpPr>
          <p:spPr>
            <a:xfrm>
              <a:off x="5389770" y="4596586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0ACD0914-881C-448B-BA84-EBA172BC7D30}"/>
                </a:ext>
              </a:extLst>
            </p:cNvPr>
            <p:cNvSpPr/>
            <p:nvPr/>
          </p:nvSpPr>
          <p:spPr>
            <a:xfrm>
              <a:off x="5117027" y="5071403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6A102D12-1DC8-4432-9E5A-1EF41AA932C8}"/>
                </a:ext>
              </a:extLst>
            </p:cNvPr>
            <p:cNvSpPr/>
            <p:nvPr/>
          </p:nvSpPr>
          <p:spPr>
            <a:xfrm>
              <a:off x="5868479" y="3813993"/>
              <a:ext cx="122469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D38D8D28-78C3-4440-904F-5FB43FE700D2}"/>
              </a:ext>
            </a:extLst>
          </p:cNvPr>
          <p:cNvGrpSpPr/>
          <p:nvPr/>
        </p:nvGrpSpPr>
        <p:grpSpPr>
          <a:xfrm>
            <a:off x="8406126" y="3813993"/>
            <a:ext cx="2606674" cy="1903741"/>
            <a:chOff x="8406126" y="3813993"/>
            <a:chExt cx="2606674" cy="1903741"/>
          </a:xfrm>
        </p:grpSpPr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6EB70577-B1C0-4766-948A-1E7E894A4BDA}"/>
                </a:ext>
              </a:extLst>
            </p:cNvPr>
            <p:cNvSpPr/>
            <p:nvPr/>
          </p:nvSpPr>
          <p:spPr>
            <a:xfrm>
              <a:off x="8678869" y="4596586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ADB227DE-E3A4-44C8-958C-CDF11462B930}"/>
                </a:ext>
              </a:extLst>
            </p:cNvPr>
            <p:cNvSpPr/>
            <p:nvPr/>
          </p:nvSpPr>
          <p:spPr>
            <a:xfrm>
              <a:off x="8406126" y="5071403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0A5252A7-37F8-4EAA-93AD-E15AC5586BBA}"/>
                </a:ext>
              </a:extLst>
            </p:cNvPr>
            <p:cNvSpPr/>
            <p:nvPr/>
          </p:nvSpPr>
          <p:spPr>
            <a:xfrm>
              <a:off x="9097116" y="3813993"/>
              <a:ext cx="122469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82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餐桌, 文字&#10;&#10;已生成极高可信度的说明">
            <a:extLst>
              <a:ext uri="{FF2B5EF4-FFF2-40B4-BE49-F238E27FC236}">
                <a16:creationId xmlns="" xmlns:a16="http://schemas.microsoft.com/office/drawing/2014/main" id="{9E408E27-F27D-49B4-86E3-22FFB564F5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19" b="26451"/>
          <a:stretch/>
        </p:blipFill>
        <p:spPr>
          <a:xfrm>
            <a:off x="0" y="-1"/>
            <a:ext cx="12192000" cy="328872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7615848-96F6-4571-86FE-FC10E97B8088}"/>
              </a:ext>
            </a:extLst>
          </p:cNvPr>
          <p:cNvSpPr/>
          <p:nvPr/>
        </p:nvSpPr>
        <p:spPr>
          <a:xfrm>
            <a:off x="0" y="0"/>
            <a:ext cx="12192000" cy="3288724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80000"/>
                </a:srgbClr>
              </a:gs>
              <a:gs pos="100000">
                <a:srgbClr val="76384F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="" xmlns:a16="http://schemas.microsoft.com/office/drawing/2014/main" id="{A1B5BE60-4728-44D8-B7F5-EC89B5F2C156}"/>
              </a:ext>
            </a:extLst>
          </p:cNvPr>
          <p:cNvSpPr/>
          <p:nvPr/>
        </p:nvSpPr>
        <p:spPr>
          <a:xfrm flipV="1">
            <a:off x="5653549" y="3284132"/>
            <a:ext cx="884903" cy="531714"/>
          </a:xfrm>
          <a:prstGeom prst="triangle">
            <a:avLst/>
          </a:prstGeom>
          <a:solidFill>
            <a:srgbClr val="7842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309518D9-FB1F-477F-9263-22D53AEC154A}"/>
              </a:ext>
            </a:extLst>
          </p:cNvPr>
          <p:cNvGrpSpPr/>
          <p:nvPr/>
        </p:nvGrpSpPr>
        <p:grpSpPr>
          <a:xfrm>
            <a:off x="725721" y="4037445"/>
            <a:ext cx="2606674" cy="2377587"/>
            <a:chOff x="725721" y="4037445"/>
            <a:chExt cx="2606674" cy="2377587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31D8B7D1-F7D4-4BBE-97C8-6F330FFECAAF}"/>
                </a:ext>
              </a:extLst>
            </p:cNvPr>
            <p:cNvGrpSpPr/>
            <p:nvPr/>
          </p:nvGrpSpPr>
          <p:grpSpPr>
            <a:xfrm>
              <a:off x="1456381" y="4037445"/>
              <a:ext cx="1145354" cy="1145354"/>
              <a:chOff x="3830461" y="4363966"/>
              <a:chExt cx="1145354" cy="1145354"/>
            </a:xfrm>
          </p:grpSpPr>
          <p:sp>
            <p:nvSpPr>
              <p:cNvPr id="7" name="椭圆 6">
                <a:extLst>
                  <a:ext uri="{FF2B5EF4-FFF2-40B4-BE49-F238E27FC236}">
                    <a16:creationId xmlns="" xmlns:a16="http://schemas.microsoft.com/office/drawing/2014/main" id="{8852D9AD-56E2-4D06-A31B-4159B82F55DF}"/>
                  </a:ext>
                </a:extLst>
              </p:cNvPr>
              <p:cNvSpPr/>
              <p:nvPr/>
            </p:nvSpPr>
            <p:spPr>
              <a:xfrm>
                <a:off x="3830461" y="4363966"/>
                <a:ext cx="1145354" cy="1145354"/>
              </a:xfrm>
              <a:prstGeom prst="ellipse">
                <a:avLst/>
              </a:prstGeom>
              <a:gradFill>
                <a:gsLst>
                  <a:gs pos="0">
                    <a:srgbClr val="2B2A52">
                      <a:alpha val="80000"/>
                    </a:srgbClr>
                  </a:gs>
                  <a:gs pos="100000">
                    <a:srgbClr val="76384F">
                      <a:alpha val="80000"/>
                    </a:srgb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>
                <a:extLst>
                  <a:ext uri="{FF2B5EF4-FFF2-40B4-BE49-F238E27FC236}">
                    <a16:creationId xmlns="" xmlns:a16="http://schemas.microsoft.com/office/drawing/2014/main" id="{BAA73A38-92FC-4094-B753-A65C199B8D50}"/>
                  </a:ext>
                </a:extLst>
              </p:cNvPr>
              <p:cNvGrpSpPr/>
              <p:nvPr/>
            </p:nvGrpSpPr>
            <p:grpSpPr>
              <a:xfrm>
                <a:off x="4129703" y="4672561"/>
                <a:ext cx="519064" cy="520610"/>
                <a:chOff x="12369673" y="4357450"/>
                <a:chExt cx="751844" cy="754081"/>
              </a:xfrm>
              <a:solidFill>
                <a:schemeClr val="bg1"/>
              </a:solidFill>
            </p:grpSpPr>
            <p:sp>
              <p:nvSpPr>
                <p:cNvPr id="11" name="Freeform 99">
                  <a:extLst>
                    <a:ext uri="{FF2B5EF4-FFF2-40B4-BE49-F238E27FC236}">
                      <a16:creationId xmlns="" xmlns:a16="http://schemas.microsoft.com/office/drawing/2014/main" id="{A4D91C8B-290C-4DBB-BED4-0260F81B5A3C}"/>
                    </a:ext>
                  </a:extLst>
                </p:cNvPr>
                <p:cNvSpPr/>
                <p:nvPr/>
              </p:nvSpPr>
              <p:spPr>
                <a:xfrm>
                  <a:off x="12873139" y="4543173"/>
                  <a:ext cx="221526" cy="1745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6912" y="21600"/>
                        <a:pt x="6912" y="21600"/>
                        <a:pt x="6912" y="21600"/>
                      </a:cubicBezTo>
                      <a:cubicBezTo>
                        <a:pt x="21600" y="5538"/>
                        <a:pt x="21600" y="5538"/>
                        <a:pt x="21600" y="5538"/>
                      </a:cubicBezTo>
                      <a:cubicBezTo>
                        <a:pt x="20736" y="3877"/>
                        <a:pt x="19872" y="1662"/>
                        <a:pt x="19440" y="0"/>
                      </a:cubicBezTo>
                      <a:cubicBezTo>
                        <a:pt x="0" y="21046"/>
                        <a:pt x="0" y="21046"/>
                        <a:pt x="0" y="21046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2" name="Freeform 100">
                  <a:extLst>
                    <a:ext uri="{FF2B5EF4-FFF2-40B4-BE49-F238E27FC236}">
                      <a16:creationId xmlns="" xmlns:a16="http://schemas.microsoft.com/office/drawing/2014/main" id="{B98CE126-3698-4495-9933-33E20AAAF582}"/>
                    </a:ext>
                  </a:extLst>
                </p:cNvPr>
                <p:cNvSpPr/>
                <p:nvPr/>
              </p:nvSpPr>
              <p:spPr>
                <a:xfrm>
                  <a:off x="12765733" y="4357450"/>
                  <a:ext cx="58178" cy="626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21600" y="3086"/>
                        <a:pt x="21600" y="3086"/>
                        <a:pt x="21600" y="3086"/>
                      </a:cubicBezTo>
                      <a:cubicBezTo>
                        <a:pt x="14954" y="1543"/>
                        <a:pt x="6646" y="1543"/>
                        <a:pt x="0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3" name="Freeform 101">
                  <a:extLst>
                    <a:ext uri="{FF2B5EF4-FFF2-40B4-BE49-F238E27FC236}">
                      <a16:creationId xmlns="" xmlns:a16="http://schemas.microsoft.com/office/drawing/2014/main" id="{A3E33BEB-A0A1-4B61-99FF-958B1DA00CCB}"/>
                    </a:ext>
                  </a:extLst>
                </p:cNvPr>
                <p:cNvSpPr/>
                <p:nvPr/>
              </p:nvSpPr>
              <p:spPr>
                <a:xfrm>
                  <a:off x="13000684" y="4628202"/>
                  <a:ext cx="116358" cy="895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123" y="21600"/>
                      </a:moveTo>
                      <a:cubicBezTo>
                        <a:pt x="21600" y="12960"/>
                        <a:pt x="21600" y="12960"/>
                        <a:pt x="21600" y="12960"/>
                      </a:cubicBezTo>
                      <a:cubicBezTo>
                        <a:pt x="21600" y="8640"/>
                        <a:pt x="20769" y="4320"/>
                        <a:pt x="19938" y="0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lnTo>
                        <a:pt x="14123" y="21600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4" name="Freeform 102">
                  <a:extLst>
                    <a:ext uri="{FF2B5EF4-FFF2-40B4-BE49-F238E27FC236}">
                      <a16:creationId xmlns="" xmlns:a16="http://schemas.microsoft.com/office/drawing/2014/main" id="{7ABA49AE-05F6-4FD9-88B5-EB3D7980492A}"/>
                    </a:ext>
                  </a:extLst>
                </p:cNvPr>
                <p:cNvSpPr/>
                <p:nvPr/>
              </p:nvSpPr>
              <p:spPr>
                <a:xfrm>
                  <a:off x="12765733" y="4420103"/>
                  <a:ext cx="226001" cy="226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788" y="0"/>
                      </a:moveTo>
                      <a:cubicBezTo>
                        <a:pt x="0" y="15671"/>
                        <a:pt x="0" y="15671"/>
                        <a:pt x="0" y="15671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21600" y="2965"/>
                        <a:pt x="21600" y="2965"/>
                        <a:pt x="21600" y="2965"/>
                      </a:cubicBezTo>
                      <a:cubicBezTo>
                        <a:pt x="20329" y="1694"/>
                        <a:pt x="19059" y="847"/>
                        <a:pt x="17788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5" name="Freeform 103">
                  <a:extLst>
                    <a:ext uri="{FF2B5EF4-FFF2-40B4-BE49-F238E27FC236}">
                      <a16:creationId xmlns="" xmlns:a16="http://schemas.microsoft.com/office/drawing/2014/main" id="{DBBD781C-F7DF-4234-A91F-AF36B7EF1E9D}"/>
                    </a:ext>
                  </a:extLst>
                </p:cNvPr>
                <p:cNvSpPr/>
                <p:nvPr/>
              </p:nvSpPr>
              <p:spPr>
                <a:xfrm>
                  <a:off x="12765733" y="4379826"/>
                  <a:ext cx="149922" cy="1499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612" y="0"/>
                      </a:moveTo>
                      <a:cubicBezTo>
                        <a:pt x="0" y="12706"/>
                        <a:pt x="0" y="12706"/>
                        <a:pt x="0" y="12706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21600" y="3176"/>
                        <a:pt x="21600" y="3176"/>
                        <a:pt x="21600" y="3176"/>
                      </a:cubicBezTo>
                      <a:cubicBezTo>
                        <a:pt x="19694" y="1906"/>
                        <a:pt x="17153" y="635"/>
                        <a:pt x="14612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6" name="Freeform 104">
                  <a:extLst>
                    <a:ext uri="{FF2B5EF4-FFF2-40B4-BE49-F238E27FC236}">
                      <a16:creationId xmlns="" xmlns:a16="http://schemas.microsoft.com/office/drawing/2014/main" id="{B769A009-0D32-46A5-87DD-88F8BFE725DE}"/>
                    </a:ext>
                  </a:extLst>
                </p:cNvPr>
                <p:cNvSpPr/>
                <p:nvPr/>
              </p:nvSpPr>
              <p:spPr>
                <a:xfrm>
                  <a:off x="12765733" y="4476045"/>
                  <a:ext cx="284179" cy="2416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3200"/>
                      </a:moveTo>
                      <a:cubicBezTo>
                        <a:pt x="20925" y="2000"/>
                        <a:pt x="19912" y="800"/>
                        <a:pt x="19237" y="0"/>
                      </a:cubicBezTo>
                      <a:cubicBezTo>
                        <a:pt x="0" y="19600"/>
                        <a:pt x="0" y="19600"/>
                        <a:pt x="0" y="19600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3713" y="21600"/>
                        <a:pt x="3713" y="21600"/>
                        <a:pt x="3713" y="21600"/>
                      </a:cubicBezTo>
                      <a:lnTo>
                        <a:pt x="21600" y="3200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7" name="Freeform 105">
                  <a:extLst>
                    <a:ext uri="{FF2B5EF4-FFF2-40B4-BE49-F238E27FC236}">
                      <a16:creationId xmlns="" xmlns:a16="http://schemas.microsoft.com/office/drawing/2014/main" id="{7065C212-9B9A-4EB6-A224-C81A3BEA29F3}"/>
                    </a:ext>
                  </a:extLst>
                </p:cNvPr>
                <p:cNvSpPr/>
                <p:nvPr/>
              </p:nvSpPr>
              <p:spPr>
                <a:xfrm>
                  <a:off x="12369673" y="4357450"/>
                  <a:ext cx="360258" cy="6086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3086"/>
                      </a:moveTo>
                      <a:cubicBezTo>
                        <a:pt x="21600" y="0"/>
                        <a:pt x="21600" y="0"/>
                        <a:pt x="21600" y="0"/>
                      </a:cubicBezTo>
                      <a:cubicBezTo>
                        <a:pt x="9600" y="473"/>
                        <a:pt x="0" y="6149"/>
                        <a:pt x="0" y="13401"/>
                      </a:cubicBezTo>
                      <a:cubicBezTo>
                        <a:pt x="0" y="16555"/>
                        <a:pt x="1867" y="19393"/>
                        <a:pt x="4800" y="21600"/>
                      </a:cubicBezTo>
                      <a:lnTo>
                        <a:pt x="21600" y="13086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8" name="Freeform 106">
                  <a:extLst>
                    <a:ext uri="{FF2B5EF4-FFF2-40B4-BE49-F238E27FC236}">
                      <a16:creationId xmlns="" xmlns:a16="http://schemas.microsoft.com/office/drawing/2014/main" id="{C664BB80-2CAC-4056-8C02-2FF73C8D46BE}"/>
                    </a:ext>
                  </a:extLst>
                </p:cNvPr>
                <p:cNvSpPr/>
                <p:nvPr/>
              </p:nvSpPr>
              <p:spPr>
                <a:xfrm>
                  <a:off x="12472604" y="4753510"/>
                  <a:ext cx="648913" cy="3580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321" y="0"/>
                      </a:moveTo>
                      <a:cubicBezTo>
                        <a:pt x="0" y="14400"/>
                        <a:pt x="0" y="14400"/>
                        <a:pt x="0" y="14400"/>
                      </a:cubicBezTo>
                      <a:cubicBezTo>
                        <a:pt x="2367" y="18667"/>
                        <a:pt x="5474" y="21600"/>
                        <a:pt x="9173" y="21600"/>
                      </a:cubicBezTo>
                      <a:cubicBezTo>
                        <a:pt x="15830" y="21600"/>
                        <a:pt x="21304" y="12000"/>
                        <a:pt x="21600" y="0"/>
                      </a:cubicBezTo>
                      <a:lnTo>
                        <a:pt x="9321" y="0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6D2A25D8-77FC-443C-808E-FFA29785BEF7}"/>
                </a:ext>
              </a:extLst>
            </p:cNvPr>
            <p:cNvSpPr/>
            <p:nvPr/>
          </p:nvSpPr>
          <p:spPr>
            <a:xfrm>
              <a:off x="998464" y="5293884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84402D9D-69BB-4D95-A122-DDB06F9FE1C5}"/>
                </a:ext>
              </a:extLst>
            </p:cNvPr>
            <p:cNvSpPr/>
            <p:nvPr/>
          </p:nvSpPr>
          <p:spPr>
            <a:xfrm>
              <a:off x="725721" y="5768701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EBB3AEF1-9AB1-4E5F-8781-5137D21F7F14}"/>
              </a:ext>
            </a:extLst>
          </p:cNvPr>
          <p:cNvGrpSpPr/>
          <p:nvPr/>
        </p:nvGrpSpPr>
        <p:grpSpPr>
          <a:xfrm>
            <a:off x="4792663" y="4037445"/>
            <a:ext cx="2606674" cy="2377587"/>
            <a:chOff x="4792663" y="4037445"/>
            <a:chExt cx="2606674" cy="2377587"/>
          </a:xfrm>
        </p:grpSpPr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6EC81354-DBDA-42CB-97F0-50F6559206A7}"/>
                </a:ext>
              </a:extLst>
            </p:cNvPr>
            <p:cNvGrpSpPr/>
            <p:nvPr/>
          </p:nvGrpSpPr>
          <p:grpSpPr>
            <a:xfrm>
              <a:off x="5523323" y="4037445"/>
              <a:ext cx="1145354" cy="1145354"/>
              <a:chOff x="5635179" y="4363966"/>
              <a:chExt cx="1145354" cy="1145354"/>
            </a:xfrm>
          </p:grpSpPr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A2B4ED92-FE04-44BC-B60B-57F76809D414}"/>
                  </a:ext>
                </a:extLst>
              </p:cNvPr>
              <p:cNvSpPr/>
              <p:nvPr/>
            </p:nvSpPr>
            <p:spPr>
              <a:xfrm>
                <a:off x="5635179" y="4363966"/>
                <a:ext cx="1145354" cy="1145354"/>
              </a:xfrm>
              <a:prstGeom prst="ellipse">
                <a:avLst/>
              </a:prstGeom>
              <a:gradFill>
                <a:gsLst>
                  <a:gs pos="0">
                    <a:srgbClr val="2B2A52">
                      <a:alpha val="80000"/>
                    </a:srgbClr>
                  </a:gs>
                  <a:gs pos="100000">
                    <a:srgbClr val="76384F">
                      <a:alpha val="80000"/>
                    </a:srgb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" name="组合 19">
                <a:extLst>
                  <a:ext uri="{FF2B5EF4-FFF2-40B4-BE49-F238E27FC236}">
                    <a16:creationId xmlns="" xmlns:a16="http://schemas.microsoft.com/office/drawing/2014/main" id="{FB4DB92D-7913-455F-BAE4-68C23F2F52C5}"/>
                  </a:ext>
                </a:extLst>
              </p:cNvPr>
              <p:cNvGrpSpPr/>
              <p:nvPr/>
            </p:nvGrpSpPr>
            <p:grpSpPr>
              <a:xfrm>
                <a:off x="5985387" y="4610768"/>
                <a:ext cx="553064" cy="644196"/>
                <a:chOff x="12374129" y="10604909"/>
                <a:chExt cx="801092" cy="933093"/>
              </a:xfrm>
              <a:solidFill>
                <a:schemeClr val="bg1"/>
              </a:solidFill>
            </p:grpSpPr>
            <p:sp>
              <p:nvSpPr>
                <p:cNvPr id="21" name="Oval 221">
                  <a:extLst>
                    <a:ext uri="{FF2B5EF4-FFF2-40B4-BE49-F238E27FC236}">
                      <a16:creationId xmlns="" xmlns:a16="http://schemas.microsoft.com/office/drawing/2014/main" id="{35A9E04E-D454-4D75-959E-4E5E7630D874}"/>
                    </a:ext>
                  </a:extLst>
                </p:cNvPr>
                <p:cNvSpPr/>
                <p:nvPr/>
              </p:nvSpPr>
              <p:spPr>
                <a:xfrm>
                  <a:off x="12562108" y="10604909"/>
                  <a:ext cx="140972" cy="179011"/>
                </a:xfrm>
                <a:prstGeom prst="ellipse">
                  <a:avLst/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2" name="Freeform 222">
                  <a:extLst>
                    <a:ext uri="{FF2B5EF4-FFF2-40B4-BE49-F238E27FC236}">
                      <a16:creationId xmlns="" xmlns:a16="http://schemas.microsoft.com/office/drawing/2014/main" id="{158F01E8-F7A4-4F09-8EB1-4D950CB7D63B}"/>
                    </a:ext>
                  </a:extLst>
                </p:cNvPr>
                <p:cNvSpPr/>
                <p:nvPr/>
              </p:nvSpPr>
              <p:spPr>
                <a:xfrm>
                  <a:off x="12374129" y="10797346"/>
                  <a:ext cx="512437" cy="7294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4" h="21600" extrusionOk="0">
                      <a:moveTo>
                        <a:pt x="9869" y="13961"/>
                      </a:moveTo>
                      <a:cubicBezTo>
                        <a:pt x="9869" y="9351"/>
                        <a:pt x="14897" y="5663"/>
                        <a:pt x="21228" y="5268"/>
                      </a:cubicBezTo>
                      <a:cubicBezTo>
                        <a:pt x="21228" y="4478"/>
                        <a:pt x="21414" y="3029"/>
                        <a:pt x="21414" y="3424"/>
                      </a:cubicBezTo>
                      <a:cubicBezTo>
                        <a:pt x="21414" y="3293"/>
                        <a:pt x="21414" y="3293"/>
                        <a:pt x="21414" y="3293"/>
                      </a:cubicBezTo>
                      <a:cubicBezTo>
                        <a:pt x="21228" y="3293"/>
                        <a:pt x="21228" y="3293"/>
                        <a:pt x="21228" y="3293"/>
                      </a:cubicBezTo>
                      <a:cubicBezTo>
                        <a:pt x="20855" y="3161"/>
                        <a:pt x="20855" y="3161"/>
                        <a:pt x="20855" y="3161"/>
                      </a:cubicBezTo>
                      <a:cubicBezTo>
                        <a:pt x="20297" y="2766"/>
                        <a:pt x="20297" y="2766"/>
                        <a:pt x="20297" y="2766"/>
                      </a:cubicBezTo>
                      <a:cubicBezTo>
                        <a:pt x="18807" y="1976"/>
                        <a:pt x="18807" y="1976"/>
                        <a:pt x="18807" y="1976"/>
                      </a:cubicBezTo>
                      <a:cubicBezTo>
                        <a:pt x="15828" y="527"/>
                        <a:pt x="15828" y="527"/>
                        <a:pt x="15828" y="527"/>
                      </a:cubicBezTo>
                      <a:cubicBezTo>
                        <a:pt x="15642" y="263"/>
                        <a:pt x="15269" y="263"/>
                        <a:pt x="14897" y="263"/>
                      </a:cubicBezTo>
                      <a:cubicBezTo>
                        <a:pt x="14897" y="263"/>
                        <a:pt x="14897" y="132"/>
                        <a:pt x="14897" y="132"/>
                      </a:cubicBezTo>
                      <a:cubicBezTo>
                        <a:pt x="14338" y="132"/>
                        <a:pt x="13780" y="132"/>
                        <a:pt x="13407" y="132"/>
                      </a:cubicBezTo>
                      <a:cubicBezTo>
                        <a:pt x="13407" y="132"/>
                        <a:pt x="13407" y="132"/>
                        <a:pt x="13407" y="132"/>
                      </a:cubicBezTo>
                      <a:cubicBezTo>
                        <a:pt x="14711" y="922"/>
                        <a:pt x="14711" y="922"/>
                        <a:pt x="14711" y="922"/>
                      </a:cubicBezTo>
                      <a:cubicBezTo>
                        <a:pt x="13035" y="1449"/>
                        <a:pt x="13035" y="1449"/>
                        <a:pt x="13035" y="1449"/>
                      </a:cubicBezTo>
                      <a:cubicBezTo>
                        <a:pt x="13780" y="2371"/>
                        <a:pt x="13780" y="2371"/>
                        <a:pt x="13780" y="2371"/>
                      </a:cubicBezTo>
                      <a:cubicBezTo>
                        <a:pt x="11917" y="5400"/>
                        <a:pt x="11917" y="5400"/>
                        <a:pt x="11917" y="5400"/>
                      </a:cubicBezTo>
                      <a:cubicBezTo>
                        <a:pt x="11545" y="1185"/>
                        <a:pt x="11545" y="1185"/>
                        <a:pt x="11545" y="1185"/>
                      </a:cubicBezTo>
                      <a:cubicBezTo>
                        <a:pt x="11731" y="1054"/>
                        <a:pt x="11731" y="1054"/>
                        <a:pt x="11731" y="1054"/>
                      </a:cubicBezTo>
                      <a:cubicBezTo>
                        <a:pt x="11359" y="0"/>
                        <a:pt x="11359" y="0"/>
                        <a:pt x="11359" y="0"/>
                      </a:cubicBezTo>
                      <a:cubicBezTo>
                        <a:pt x="10242" y="0"/>
                        <a:pt x="10242" y="0"/>
                        <a:pt x="10242" y="0"/>
                      </a:cubicBezTo>
                      <a:cubicBezTo>
                        <a:pt x="9869" y="1054"/>
                        <a:pt x="9869" y="1054"/>
                        <a:pt x="9869" y="1054"/>
                      </a:cubicBezTo>
                      <a:cubicBezTo>
                        <a:pt x="10055" y="1185"/>
                        <a:pt x="10055" y="1185"/>
                        <a:pt x="10055" y="1185"/>
                      </a:cubicBezTo>
                      <a:cubicBezTo>
                        <a:pt x="9869" y="5400"/>
                        <a:pt x="9869" y="5400"/>
                        <a:pt x="9869" y="5400"/>
                      </a:cubicBezTo>
                      <a:cubicBezTo>
                        <a:pt x="7821" y="2371"/>
                        <a:pt x="7821" y="2371"/>
                        <a:pt x="7821" y="2371"/>
                      </a:cubicBezTo>
                      <a:cubicBezTo>
                        <a:pt x="8566" y="1449"/>
                        <a:pt x="8566" y="1449"/>
                        <a:pt x="8566" y="1449"/>
                      </a:cubicBezTo>
                      <a:cubicBezTo>
                        <a:pt x="7076" y="922"/>
                        <a:pt x="7076" y="922"/>
                        <a:pt x="7076" y="922"/>
                      </a:cubicBezTo>
                      <a:cubicBezTo>
                        <a:pt x="8380" y="132"/>
                        <a:pt x="8380" y="132"/>
                        <a:pt x="8380" y="132"/>
                      </a:cubicBezTo>
                      <a:cubicBezTo>
                        <a:pt x="8193" y="132"/>
                        <a:pt x="8193" y="132"/>
                        <a:pt x="8193" y="132"/>
                      </a:cubicBezTo>
                      <a:cubicBezTo>
                        <a:pt x="7821" y="132"/>
                        <a:pt x="7262" y="132"/>
                        <a:pt x="6890" y="132"/>
                      </a:cubicBezTo>
                      <a:cubicBezTo>
                        <a:pt x="6704" y="263"/>
                        <a:pt x="6704" y="263"/>
                        <a:pt x="6704" y="263"/>
                      </a:cubicBezTo>
                      <a:cubicBezTo>
                        <a:pt x="6145" y="263"/>
                        <a:pt x="5773" y="395"/>
                        <a:pt x="5400" y="659"/>
                      </a:cubicBezTo>
                      <a:cubicBezTo>
                        <a:pt x="373" y="4478"/>
                        <a:pt x="373" y="4478"/>
                        <a:pt x="373" y="4478"/>
                      </a:cubicBezTo>
                      <a:cubicBezTo>
                        <a:pt x="373" y="4610"/>
                        <a:pt x="373" y="4610"/>
                        <a:pt x="373" y="4610"/>
                      </a:cubicBezTo>
                      <a:cubicBezTo>
                        <a:pt x="186" y="4610"/>
                        <a:pt x="186" y="4610"/>
                        <a:pt x="186" y="4610"/>
                      </a:cubicBezTo>
                      <a:cubicBezTo>
                        <a:pt x="-186" y="7639"/>
                        <a:pt x="186" y="5400"/>
                        <a:pt x="0" y="6059"/>
                      </a:cubicBezTo>
                      <a:cubicBezTo>
                        <a:pt x="0" y="6059"/>
                        <a:pt x="0" y="6059"/>
                        <a:pt x="0" y="6059"/>
                      </a:cubicBezTo>
                      <a:cubicBezTo>
                        <a:pt x="0" y="6059"/>
                        <a:pt x="0" y="6059"/>
                        <a:pt x="0" y="6059"/>
                      </a:cubicBezTo>
                      <a:cubicBezTo>
                        <a:pt x="0" y="6190"/>
                        <a:pt x="0" y="6190"/>
                        <a:pt x="0" y="6190"/>
                      </a:cubicBezTo>
                      <a:cubicBezTo>
                        <a:pt x="186" y="6190"/>
                        <a:pt x="186" y="6190"/>
                        <a:pt x="186" y="6190"/>
                      </a:cubicBezTo>
                      <a:cubicBezTo>
                        <a:pt x="186" y="6322"/>
                        <a:pt x="186" y="6322"/>
                        <a:pt x="186" y="6322"/>
                      </a:cubicBezTo>
                      <a:cubicBezTo>
                        <a:pt x="373" y="6717"/>
                        <a:pt x="373" y="6717"/>
                        <a:pt x="373" y="6717"/>
                      </a:cubicBezTo>
                      <a:cubicBezTo>
                        <a:pt x="931" y="7244"/>
                        <a:pt x="931" y="7244"/>
                        <a:pt x="931" y="7244"/>
                      </a:cubicBezTo>
                      <a:cubicBezTo>
                        <a:pt x="1676" y="8429"/>
                        <a:pt x="1676" y="8429"/>
                        <a:pt x="1676" y="8429"/>
                      </a:cubicBezTo>
                      <a:cubicBezTo>
                        <a:pt x="3352" y="10800"/>
                        <a:pt x="3352" y="10800"/>
                        <a:pt x="3352" y="10800"/>
                      </a:cubicBezTo>
                      <a:cubicBezTo>
                        <a:pt x="4097" y="10537"/>
                        <a:pt x="4842" y="10141"/>
                        <a:pt x="5586" y="9878"/>
                      </a:cubicBezTo>
                      <a:cubicBezTo>
                        <a:pt x="5586" y="10405"/>
                        <a:pt x="5586" y="10932"/>
                        <a:pt x="5586" y="11459"/>
                      </a:cubicBezTo>
                      <a:cubicBezTo>
                        <a:pt x="5586" y="11459"/>
                        <a:pt x="5586" y="11459"/>
                        <a:pt x="5586" y="11459"/>
                      </a:cubicBezTo>
                      <a:cubicBezTo>
                        <a:pt x="5773" y="11459"/>
                        <a:pt x="5959" y="11459"/>
                        <a:pt x="5959" y="11459"/>
                      </a:cubicBezTo>
                      <a:cubicBezTo>
                        <a:pt x="6517" y="21600"/>
                        <a:pt x="6517" y="21600"/>
                        <a:pt x="6517" y="21600"/>
                      </a:cubicBezTo>
                      <a:cubicBezTo>
                        <a:pt x="10614" y="21600"/>
                        <a:pt x="10614" y="21600"/>
                        <a:pt x="10614" y="21600"/>
                      </a:cubicBezTo>
                      <a:cubicBezTo>
                        <a:pt x="10614" y="20283"/>
                        <a:pt x="10614" y="18571"/>
                        <a:pt x="10614" y="16859"/>
                      </a:cubicBezTo>
                      <a:cubicBezTo>
                        <a:pt x="10242" y="15937"/>
                        <a:pt x="9869" y="14883"/>
                        <a:pt x="9869" y="13961"/>
                      </a:cubicBezTo>
                      <a:close/>
                      <a:moveTo>
                        <a:pt x="15828" y="4215"/>
                      </a:moveTo>
                      <a:cubicBezTo>
                        <a:pt x="15828" y="3951"/>
                        <a:pt x="15828" y="3820"/>
                        <a:pt x="15642" y="3556"/>
                      </a:cubicBezTo>
                      <a:cubicBezTo>
                        <a:pt x="16573" y="3951"/>
                        <a:pt x="16573" y="3951"/>
                        <a:pt x="16573" y="3951"/>
                      </a:cubicBezTo>
                      <a:cubicBezTo>
                        <a:pt x="16945" y="4215"/>
                        <a:pt x="16945" y="4215"/>
                        <a:pt x="16945" y="4215"/>
                      </a:cubicBezTo>
                      <a:cubicBezTo>
                        <a:pt x="13221" y="5663"/>
                        <a:pt x="13221" y="5663"/>
                        <a:pt x="13221" y="5663"/>
                      </a:cubicBezTo>
                      <a:cubicBezTo>
                        <a:pt x="13035" y="5400"/>
                        <a:pt x="13035" y="5400"/>
                        <a:pt x="13035" y="5400"/>
                      </a:cubicBezTo>
                      <a:lnTo>
                        <a:pt x="15828" y="4215"/>
                      </a:lnTo>
                      <a:close/>
                      <a:moveTo>
                        <a:pt x="5773" y="7639"/>
                      </a:moveTo>
                      <a:cubicBezTo>
                        <a:pt x="5214" y="7112"/>
                        <a:pt x="5214" y="7112"/>
                        <a:pt x="5214" y="7112"/>
                      </a:cubicBezTo>
                      <a:cubicBezTo>
                        <a:pt x="4283" y="5927"/>
                        <a:pt x="4283" y="5927"/>
                        <a:pt x="4283" y="5927"/>
                      </a:cubicBezTo>
                      <a:cubicBezTo>
                        <a:pt x="4097" y="5532"/>
                        <a:pt x="4097" y="5532"/>
                        <a:pt x="4097" y="5532"/>
                      </a:cubicBezTo>
                      <a:cubicBezTo>
                        <a:pt x="5959" y="3951"/>
                        <a:pt x="5959" y="3951"/>
                        <a:pt x="5959" y="3951"/>
                      </a:cubicBezTo>
                      <a:cubicBezTo>
                        <a:pt x="5773" y="5268"/>
                        <a:pt x="5773" y="6454"/>
                        <a:pt x="5773" y="7639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3" name="Freeform 223">
                  <a:extLst>
                    <a:ext uri="{FF2B5EF4-FFF2-40B4-BE49-F238E27FC236}">
                      <a16:creationId xmlns="" xmlns:a16="http://schemas.microsoft.com/office/drawing/2014/main" id="{EA2AAB7A-0593-4EA7-B69A-FCA9EB09E2DE}"/>
                    </a:ext>
                  </a:extLst>
                </p:cNvPr>
                <p:cNvSpPr/>
                <p:nvPr/>
              </p:nvSpPr>
              <p:spPr>
                <a:xfrm>
                  <a:off x="12644902" y="11401504"/>
                  <a:ext cx="102932" cy="1253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939" y="21600"/>
                        <a:pt x="939" y="21600"/>
                        <a:pt x="939" y="21600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21600" y="20829"/>
                        <a:pt x="21600" y="20057"/>
                        <a:pt x="21600" y="19286"/>
                      </a:cubicBezTo>
                      <a:cubicBezTo>
                        <a:pt x="12209" y="14657"/>
                        <a:pt x="4696" y="7714"/>
                        <a:pt x="0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4" name="Freeform 224">
                  <a:extLst>
                    <a:ext uri="{FF2B5EF4-FFF2-40B4-BE49-F238E27FC236}">
                      <a16:creationId xmlns="" xmlns:a16="http://schemas.microsoft.com/office/drawing/2014/main" id="{BDE33B55-2AD2-4DBE-84B7-14C8CDE5E343}"/>
                    </a:ext>
                  </a:extLst>
                </p:cNvPr>
                <p:cNvSpPr/>
                <p:nvPr/>
              </p:nvSpPr>
              <p:spPr>
                <a:xfrm>
                  <a:off x="12832863" y="11135226"/>
                  <a:ext cx="140972" cy="2662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500" y="9000"/>
                      </a:moveTo>
                      <a:cubicBezTo>
                        <a:pt x="9450" y="8280"/>
                        <a:pt x="7425" y="7560"/>
                        <a:pt x="7425" y="6840"/>
                      </a:cubicBezTo>
                      <a:cubicBezTo>
                        <a:pt x="7425" y="6120"/>
                        <a:pt x="8775" y="5400"/>
                        <a:pt x="12150" y="5400"/>
                      </a:cubicBezTo>
                      <a:cubicBezTo>
                        <a:pt x="15525" y="5400"/>
                        <a:pt x="17550" y="5760"/>
                        <a:pt x="18900" y="6120"/>
                      </a:cubicBezTo>
                      <a:cubicBezTo>
                        <a:pt x="20250" y="3240"/>
                        <a:pt x="20250" y="3240"/>
                        <a:pt x="20250" y="3240"/>
                      </a:cubicBezTo>
                      <a:cubicBezTo>
                        <a:pt x="18900" y="2880"/>
                        <a:pt x="16875" y="2520"/>
                        <a:pt x="13500" y="2160"/>
                      </a:cubicBezTo>
                      <a:cubicBezTo>
                        <a:pt x="13500" y="0"/>
                        <a:pt x="13500" y="0"/>
                        <a:pt x="13500" y="0"/>
                      </a:cubicBezTo>
                      <a:cubicBezTo>
                        <a:pt x="8775" y="0"/>
                        <a:pt x="8775" y="0"/>
                        <a:pt x="8775" y="0"/>
                      </a:cubicBezTo>
                      <a:cubicBezTo>
                        <a:pt x="8775" y="2520"/>
                        <a:pt x="8775" y="2520"/>
                        <a:pt x="8775" y="2520"/>
                      </a:cubicBezTo>
                      <a:cubicBezTo>
                        <a:pt x="3375" y="2880"/>
                        <a:pt x="0" y="4680"/>
                        <a:pt x="0" y="7200"/>
                      </a:cubicBezTo>
                      <a:cubicBezTo>
                        <a:pt x="0" y="9720"/>
                        <a:pt x="4050" y="11160"/>
                        <a:pt x="8775" y="11880"/>
                      </a:cubicBezTo>
                      <a:cubicBezTo>
                        <a:pt x="12825" y="12600"/>
                        <a:pt x="14175" y="13320"/>
                        <a:pt x="14175" y="14400"/>
                      </a:cubicBezTo>
                      <a:cubicBezTo>
                        <a:pt x="14175" y="15480"/>
                        <a:pt x="12150" y="15840"/>
                        <a:pt x="9450" y="15840"/>
                      </a:cubicBezTo>
                      <a:cubicBezTo>
                        <a:pt x="6075" y="15840"/>
                        <a:pt x="3375" y="15480"/>
                        <a:pt x="1350" y="14760"/>
                      </a:cubicBezTo>
                      <a:cubicBezTo>
                        <a:pt x="0" y="18000"/>
                        <a:pt x="0" y="18000"/>
                        <a:pt x="0" y="18000"/>
                      </a:cubicBezTo>
                      <a:cubicBezTo>
                        <a:pt x="2025" y="18360"/>
                        <a:pt x="4725" y="18720"/>
                        <a:pt x="8100" y="19080"/>
                      </a:cubicBezTo>
                      <a:cubicBezTo>
                        <a:pt x="8100" y="21600"/>
                        <a:pt x="8100" y="21600"/>
                        <a:pt x="8100" y="21600"/>
                      </a:cubicBezTo>
                      <a:cubicBezTo>
                        <a:pt x="12825" y="21600"/>
                        <a:pt x="12825" y="21600"/>
                        <a:pt x="12825" y="21600"/>
                      </a:cubicBezTo>
                      <a:cubicBezTo>
                        <a:pt x="12825" y="18720"/>
                        <a:pt x="12825" y="18720"/>
                        <a:pt x="12825" y="18720"/>
                      </a:cubicBezTo>
                      <a:cubicBezTo>
                        <a:pt x="18900" y="18360"/>
                        <a:pt x="21600" y="16200"/>
                        <a:pt x="21600" y="14040"/>
                      </a:cubicBezTo>
                      <a:cubicBezTo>
                        <a:pt x="21600" y="11520"/>
                        <a:pt x="19575" y="10080"/>
                        <a:pt x="13500" y="900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5" name="Freeform 225">
                  <a:extLst>
                    <a:ext uri="{FF2B5EF4-FFF2-40B4-BE49-F238E27FC236}">
                      <a16:creationId xmlns="" xmlns:a16="http://schemas.microsoft.com/office/drawing/2014/main" id="{B668D113-0DE9-489E-8780-0C09BD4DA34E}"/>
                    </a:ext>
                  </a:extLst>
                </p:cNvPr>
                <p:cNvSpPr/>
                <p:nvPr/>
              </p:nvSpPr>
              <p:spPr>
                <a:xfrm>
                  <a:off x="12631476" y="10996494"/>
                  <a:ext cx="543745" cy="5415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423" y="11685"/>
                      </a:moveTo>
                      <a:cubicBezTo>
                        <a:pt x="21069" y="11685"/>
                        <a:pt x="20892" y="11508"/>
                        <a:pt x="20892" y="11154"/>
                      </a:cubicBezTo>
                      <a:cubicBezTo>
                        <a:pt x="20892" y="11154"/>
                        <a:pt x="20892" y="10977"/>
                        <a:pt x="20892" y="10800"/>
                      </a:cubicBezTo>
                      <a:cubicBezTo>
                        <a:pt x="20892" y="10446"/>
                        <a:pt x="21069" y="10269"/>
                        <a:pt x="21423" y="10269"/>
                      </a:cubicBezTo>
                      <a:cubicBezTo>
                        <a:pt x="21423" y="10269"/>
                        <a:pt x="21423" y="10269"/>
                        <a:pt x="21600" y="10269"/>
                      </a:cubicBezTo>
                      <a:cubicBezTo>
                        <a:pt x="21600" y="10092"/>
                        <a:pt x="21600" y="9738"/>
                        <a:pt x="21423" y="9561"/>
                      </a:cubicBezTo>
                      <a:cubicBezTo>
                        <a:pt x="21423" y="9561"/>
                        <a:pt x="21423" y="9561"/>
                        <a:pt x="21246" y="9561"/>
                      </a:cubicBezTo>
                      <a:cubicBezTo>
                        <a:pt x="21246" y="9561"/>
                        <a:pt x="21246" y="9561"/>
                        <a:pt x="21246" y="9561"/>
                      </a:cubicBezTo>
                      <a:cubicBezTo>
                        <a:pt x="21069" y="9561"/>
                        <a:pt x="20892" y="9384"/>
                        <a:pt x="20715" y="9207"/>
                      </a:cubicBezTo>
                      <a:cubicBezTo>
                        <a:pt x="20715" y="9030"/>
                        <a:pt x="20715" y="8852"/>
                        <a:pt x="20715" y="8675"/>
                      </a:cubicBezTo>
                      <a:cubicBezTo>
                        <a:pt x="20715" y="8498"/>
                        <a:pt x="20892" y="8321"/>
                        <a:pt x="21069" y="8144"/>
                      </a:cubicBezTo>
                      <a:cubicBezTo>
                        <a:pt x="21069" y="8144"/>
                        <a:pt x="21246" y="8144"/>
                        <a:pt x="21246" y="8144"/>
                      </a:cubicBezTo>
                      <a:cubicBezTo>
                        <a:pt x="21246" y="7790"/>
                        <a:pt x="21069" y="7436"/>
                        <a:pt x="20892" y="7259"/>
                      </a:cubicBezTo>
                      <a:cubicBezTo>
                        <a:pt x="20892" y="7259"/>
                        <a:pt x="20892" y="7259"/>
                        <a:pt x="20715" y="7259"/>
                      </a:cubicBezTo>
                      <a:cubicBezTo>
                        <a:pt x="20715" y="7259"/>
                        <a:pt x="20715" y="7259"/>
                        <a:pt x="20538" y="7259"/>
                      </a:cubicBezTo>
                      <a:cubicBezTo>
                        <a:pt x="20361" y="7259"/>
                        <a:pt x="20184" y="7259"/>
                        <a:pt x="20184" y="7082"/>
                      </a:cubicBezTo>
                      <a:cubicBezTo>
                        <a:pt x="20184" y="6905"/>
                        <a:pt x="20007" y="6728"/>
                        <a:pt x="20007" y="6551"/>
                      </a:cubicBezTo>
                      <a:cubicBezTo>
                        <a:pt x="19830" y="6374"/>
                        <a:pt x="20007" y="6020"/>
                        <a:pt x="20184" y="6020"/>
                      </a:cubicBezTo>
                      <a:cubicBezTo>
                        <a:pt x="20361" y="6020"/>
                        <a:pt x="20361" y="5843"/>
                        <a:pt x="20361" y="5843"/>
                      </a:cubicBezTo>
                      <a:cubicBezTo>
                        <a:pt x="20184" y="5666"/>
                        <a:pt x="20007" y="5311"/>
                        <a:pt x="19830" y="4957"/>
                      </a:cubicBezTo>
                      <a:cubicBezTo>
                        <a:pt x="19830" y="5134"/>
                        <a:pt x="19830" y="5134"/>
                        <a:pt x="19830" y="5134"/>
                      </a:cubicBezTo>
                      <a:cubicBezTo>
                        <a:pt x="19652" y="5134"/>
                        <a:pt x="19652" y="5311"/>
                        <a:pt x="19475" y="5311"/>
                      </a:cubicBezTo>
                      <a:cubicBezTo>
                        <a:pt x="19298" y="5311"/>
                        <a:pt x="19121" y="5134"/>
                        <a:pt x="19121" y="4957"/>
                      </a:cubicBezTo>
                      <a:cubicBezTo>
                        <a:pt x="18944" y="4957"/>
                        <a:pt x="18944" y="4780"/>
                        <a:pt x="18767" y="4603"/>
                      </a:cubicBezTo>
                      <a:cubicBezTo>
                        <a:pt x="18590" y="4426"/>
                        <a:pt x="18767" y="4072"/>
                        <a:pt x="18944" y="4072"/>
                      </a:cubicBezTo>
                      <a:cubicBezTo>
                        <a:pt x="18944" y="3895"/>
                        <a:pt x="19121" y="3895"/>
                        <a:pt x="19121" y="3895"/>
                      </a:cubicBezTo>
                      <a:cubicBezTo>
                        <a:pt x="18944" y="3718"/>
                        <a:pt x="18590" y="3364"/>
                        <a:pt x="18413" y="3187"/>
                      </a:cubicBezTo>
                      <a:cubicBezTo>
                        <a:pt x="18413" y="3187"/>
                        <a:pt x="18413" y="3187"/>
                        <a:pt x="18236" y="3364"/>
                      </a:cubicBezTo>
                      <a:cubicBezTo>
                        <a:pt x="18236" y="3364"/>
                        <a:pt x="18059" y="3364"/>
                        <a:pt x="17882" y="3364"/>
                      </a:cubicBezTo>
                      <a:cubicBezTo>
                        <a:pt x="17882" y="3364"/>
                        <a:pt x="17705" y="3364"/>
                        <a:pt x="17528" y="3364"/>
                      </a:cubicBezTo>
                      <a:cubicBezTo>
                        <a:pt x="17528" y="3187"/>
                        <a:pt x="17351" y="3187"/>
                        <a:pt x="17351" y="3010"/>
                      </a:cubicBezTo>
                      <a:cubicBezTo>
                        <a:pt x="16997" y="2833"/>
                        <a:pt x="16997" y="2479"/>
                        <a:pt x="17174" y="2302"/>
                      </a:cubicBezTo>
                      <a:cubicBezTo>
                        <a:pt x="17174" y="2302"/>
                        <a:pt x="17351" y="2302"/>
                        <a:pt x="17351" y="2302"/>
                      </a:cubicBezTo>
                      <a:cubicBezTo>
                        <a:pt x="16997" y="1948"/>
                        <a:pt x="16820" y="1770"/>
                        <a:pt x="16466" y="1593"/>
                      </a:cubicBezTo>
                      <a:cubicBezTo>
                        <a:pt x="16466" y="1770"/>
                        <a:pt x="16466" y="1770"/>
                        <a:pt x="16466" y="1770"/>
                      </a:cubicBezTo>
                      <a:cubicBezTo>
                        <a:pt x="16289" y="1948"/>
                        <a:pt x="16111" y="2125"/>
                        <a:pt x="15934" y="2125"/>
                      </a:cubicBezTo>
                      <a:cubicBezTo>
                        <a:pt x="15934" y="2125"/>
                        <a:pt x="15934" y="1948"/>
                        <a:pt x="15757" y="1948"/>
                      </a:cubicBezTo>
                      <a:cubicBezTo>
                        <a:pt x="15580" y="1948"/>
                        <a:pt x="15580" y="1770"/>
                        <a:pt x="15403" y="1770"/>
                      </a:cubicBezTo>
                      <a:cubicBezTo>
                        <a:pt x="15226" y="1593"/>
                        <a:pt x="15049" y="1416"/>
                        <a:pt x="15226" y="1062"/>
                      </a:cubicBezTo>
                      <a:cubicBezTo>
                        <a:pt x="15226" y="1062"/>
                        <a:pt x="15226" y="1062"/>
                        <a:pt x="15226" y="1062"/>
                      </a:cubicBezTo>
                      <a:cubicBezTo>
                        <a:pt x="15049" y="885"/>
                        <a:pt x="14695" y="708"/>
                        <a:pt x="14341" y="531"/>
                      </a:cubicBezTo>
                      <a:cubicBezTo>
                        <a:pt x="14341" y="708"/>
                        <a:pt x="14341" y="708"/>
                        <a:pt x="14341" y="708"/>
                      </a:cubicBezTo>
                      <a:cubicBezTo>
                        <a:pt x="14164" y="1062"/>
                        <a:pt x="13987" y="1062"/>
                        <a:pt x="13810" y="1062"/>
                      </a:cubicBezTo>
                      <a:cubicBezTo>
                        <a:pt x="13810" y="1062"/>
                        <a:pt x="13810" y="1062"/>
                        <a:pt x="13633" y="1062"/>
                      </a:cubicBezTo>
                      <a:cubicBezTo>
                        <a:pt x="13633" y="1062"/>
                        <a:pt x="13456" y="1062"/>
                        <a:pt x="13279" y="1062"/>
                      </a:cubicBezTo>
                      <a:cubicBezTo>
                        <a:pt x="12925" y="885"/>
                        <a:pt x="12925" y="708"/>
                        <a:pt x="12925" y="354"/>
                      </a:cubicBezTo>
                      <a:cubicBezTo>
                        <a:pt x="12925" y="354"/>
                        <a:pt x="12925" y="354"/>
                        <a:pt x="12925" y="177"/>
                      </a:cubicBezTo>
                      <a:cubicBezTo>
                        <a:pt x="12570" y="177"/>
                        <a:pt x="12216" y="177"/>
                        <a:pt x="11862" y="0"/>
                      </a:cubicBezTo>
                      <a:cubicBezTo>
                        <a:pt x="12039" y="177"/>
                        <a:pt x="12039" y="177"/>
                        <a:pt x="12039" y="177"/>
                      </a:cubicBezTo>
                      <a:cubicBezTo>
                        <a:pt x="11862" y="531"/>
                        <a:pt x="11685" y="708"/>
                        <a:pt x="11508" y="708"/>
                      </a:cubicBezTo>
                      <a:cubicBezTo>
                        <a:pt x="11508" y="708"/>
                        <a:pt x="11508" y="708"/>
                        <a:pt x="11508" y="708"/>
                      </a:cubicBezTo>
                      <a:cubicBezTo>
                        <a:pt x="11331" y="708"/>
                        <a:pt x="11154" y="708"/>
                        <a:pt x="10977" y="708"/>
                      </a:cubicBezTo>
                      <a:cubicBezTo>
                        <a:pt x="10800" y="708"/>
                        <a:pt x="10446" y="531"/>
                        <a:pt x="10623" y="177"/>
                      </a:cubicBezTo>
                      <a:cubicBezTo>
                        <a:pt x="10623" y="177"/>
                        <a:pt x="10623" y="0"/>
                        <a:pt x="10623" y="0"/>
                      </a:cubicBezTo>
                      <a:cubicBezTo>
                        <a:pt x="10269" y="0"/>
                        <a:pt x="9915" y="0"/>
                        <a:pt x="9561" y="177"/>
                      </a:cubicBezTo>
                      <a:cubicBezTo>
                        <a:pt x="9561" y="177"/>
                        <a:pt x="9561" y="177"/>
                        <a:pt x="9561" y="354"/>
                      </a:cubicBezTo>
                      <a:cubicBezTo>
                        <a:pt x="9561" y="531"/>
                        <a:pt x="9384" y="708"/>
                        <a:pt x="9207" y="885"/>
                      </a:cubicBezTo>
                      <a:cubicBezTo>
                        <a:pt x="9030" y="885"/>
                        <a:pt x="8852" y="885"/>
                        <a:pt x="8675" y="885"/>
                      </a:cubicBezTo>
                      <a:cubicBezTo>
                        <a:pt x="8675" y="885"/>
                        <a:pt x="8675" y="885"/>
                        <a:pt x="8675" y="885"/>
                      </a:cubicBezTo>
                      <a:cubicBezTo>
                        <a:pt x="8498" y="885"/>
                        <a:pt x="8144" y="708"/>
                        <a:pt x="8144" y="531"/>
                      </a:cubicBezTo>
                      <a:cubicBezTo>
                        <a:pt x="8144" y="531"/>
                        <a:pt x="8144" y="354"/>
                        <a:pt x="8144" y="354"/>
                      </a:cubicBezTo>
                      <a:cubicBezTo>
                        <a:pt x="7790" y="354"/>
                        <a:pt x="7436" y="531"/>
                        <a:pt x="7082" y="708"/>
                      </a:cubicBezTo>
                      <a:cubicBezTo>
                        <a:pt x="7259" y="708"/>
                        <a:pt x="7259" y="708"/>
                        <a:pt x="7259" y="885"/>
                      </a:cubicBezTo>
                      <a:cubicBezTo>
                        <a:pt x="7436" y="1062"/>
                        <a:pt x="7259" y="1416"/>
                        <a:pt x="7082" y="1416"/>
                      </a:cubicBezTo>
                      <a:cubicBezTo>
                        <a:pt x="6905" y="1416"/>
                        <a:pt x="6728" y="1593"/>
                        <a:pt x="6551" y="1593"/>
                      </a:cubicBezTo>
                      <a:cubicBezTo>
                        <a:pt x="6551" y="1593"/>
                        <a:pt x="6551" y="1593"/>
                        <a:pt x="6374" y="1593"/>
                      </a:cubicBezTo>
                      <a:cubicBezTo>
                        <a:pt x="6197" y="1593"/>
                        <a:pt x="6020" y="1593"/>
                        <a:pt x="6020" y="1416"/>
                      </a:cubicBezTo>
                      <a:cubicBezTo>
                        <a:pt x="6020" y="1239"/>
                        <a:pt x="5843" y="1239"/>
                        <a:pt x="5843" y="1239"/>
                      </a:cubicBezTo>
                      <a:cubicBezTo>
                        <a:pt x="5666" y="1416"/>
                        <a:pt x="5311" y="1593"/>
                        <a:pt x="4957" y="1770"/>
                      </a:cubicBezTo>
                      <a:cubicBezTo>
                        <a:pt x="5134" y="1770"/>
                        <a:pt x="5134" y="1770"/>
                        <a:pt x="5134" y="1770"/>
                      </a:cubicBezTo>
                      <a:cubicBezTo>
                        <a:pt x="5311" y="2125"/>
                        <a:pt x="5311" y="2302"/>
                        <a:pt x="4957" y="2479"/>
                      </a:cubicBezTo>
                      <a:cubicBezTo>
                        <a:pt x="4957" y="2656"/>
                        <a:pt x="4780" y="2656"/>
                        <a:pt x="4603" y="2833"/>
                      </a:cubicBezTo>
                      <a:cubicBezTo>
                        <a:pt x="4603" y="2833"/>
                        <a:pt x="4426" y="2833"/>
                        <a:pt x="4426" y="2833"/>
                      </a:cubicBezTo>
                      <a:cubicBezTo>
                        <a:pt x="4249" y="2833"/>
                        <a:pt x="4072" y="2833"/>
                        <a:pt x="4072" y="2656"/>
                      </a:cubicBezTo>
                      <a:cubicBezTo>
                        <a:pt x="3895" y="2656"/>
                        <a:pt x="3895" y="2656"/>
                        <a:pt x="3895" y="2479"/>
                      </a:cubicBezTo>
                      <a:cubicBezTo>
                        <a:pt x="3718" y="2833"/>
                        <a:pt x="3364" y="3010"/>
                        <a:pt x="3187" y="3187"/>
                      </a:cubicBezTo>
                      <a:cubicBezTo>
                        <a:pt x="3187" y="3187"/>
                        <a:pt x="3187" y="3364"/>
                        <a:pt x="3364" y="3364"/>
                      </a:cubicBezTo>
                      <a:cubicBezTo>
                        <a:pt x="3541" y="3541"/>
                        <a:pt x="3541" y="3895"/>
                        <a:pt x="3364" y="4072"/>
                      </a:cubicBezTo>
                      <a:cubicBezTo>
                        <a:pt x="3187" y="4072"/>
                        <a:pt x="3187" y="4249"/>
                        <a:pt x="3010" y="4426"/>
                      </a:cubicBezTo>
                      <a:cubicBezTo>
                        <a:pt x="3010" y="4426"/>
                        <a:pt x="2833" y="4603"/>
                        <a:pt x="2656" y="4603"/>
                      </a:cubicBezTo>
                      <a:cubicBezTo>
                        <a:pt x="2479" y="4603"/>
                        <a:pt x="2479" y="4426"/>
                        <a:pt x="2302" y="4426"/>
                      </a:cubicBezTo>
                      <a:cubicBezTo>
                        <a:pt x="2302" y="4426"/>
                        <a:pt x="2302" y="4426"/>
                        <a:pt x="2302" y="4249"/>
                      </a:cubicBezTo>
                      <a:cubicBezTo>
                        <a:pt x="1948" y="4603"/>
                        <a:pt x="1770" y="4780"/>
                        <a:pt x="1593" y="5134"/>
                      </a:cubicBezTo>
                      <a:cubicBezTo>
                        <a:pt x="1770" y="5134"/>
                        <a:pt x="1770" y="5134"/>
                        <a:pt x="1770" y="5134"/>
                      </a:cubicBezTo>
                      <a:cubicBezTo>
                        <a:pt x="2125" y="5311"/>
                        <a:pt x="2125" y="5666"/>
                        <a:pt x="1948" y="5843"/>
                      </a:cubicBezTo>
                      <a:cubicBezTo>
                        <a:pt x="1948" y="6020"/>
                        <a:pt x="1948" y="6197"/>
                        <a:pt x="1770" y="6197"/>
                      </a:cubicBezTo>
                      <a:cubicBezTo>
                        <a:pt x="1770" y="6374"/>
                        <a:pt x="1593" y="6551"/>
                        <a:pt x="1416" y="6551"/>
                      </a:cubicBezTo>
                      <a:cubicBezTo>
                        <a:pt x="1239" y="6551"/>
                        <a:pt x="1239" y="6551"/>
                        <a:pt x="1239" y="6551"/>
                      </a:cubicBezTo>
                      <a:cubicBezTo>
                        <a:pt x="1062" y="6374"/>
                        <a:pt x="1062" y="6374"/>
                        <a:pt x="1062" y="6374"/>
                      </a:cubicBezTo>
                      <a:cubicBezTo>
                        <a:pt x="885" y="6728"/>
                        <a:pt x="708" y="7082"/>
                        <a:pt x="531" y="7436"/>
                      </a:cubicBezTo>
                      <a:cubicBezTo>
                        <a:pt x="708" y="7259"/>
                        <a:pt x="708" y="7259"/>
                        <a:pt x="885" y="7436"/>
                      </a:cubicBezTo>
                      <a:cubicBezTo>
                        <a:pt x="1062" y="7436"/>
                        <a:pt x="1239" y="7790"/>
                        <a:pt x="1062" y="7967"/>
                      </a:cubicBezTo>
                      <a:cubicBezTo>
                        <a:pt x="1062" y="8144"/>
                        <a:pt x="1062" y="8321"/>
                        <a:pt x="1062" y="8321"/>
                      </a:cubicBezTo>
                      <a:cubicBezTo>
                        <a:pt x="885" y="8675"/>
                        <a:pt x="708" y="8675"/>
                        <a:pt x="531" y="8675"/>
                      </a:cubicBezTo>
                      <a:cubicBezTo>
                        <a:pt x="531" y="8675"/>
                        <a:pt x="531" y="8675"/>
                        <a:pt x="531" y="8675"/>
                      </a:cubicBezTo>
                      <a:cubicBezTo>
                        <a:pt x="354" y="8675"/>
                        <a:pt x="354" y="8675"/>
                        <a:pt x="177" y="8675"/>
                      </a:cubicBezTo>
                      <a:cubicBezTo>
                        <a:pt x="177" y="9030"/>
                        <a:pt x="177" y="9384"/>
                        <a:pt x="177" y="9738"/>
                      </a:cubicBezTo>
                      <a:cubicBezTo>
                        <a:pt x="177" y="9738"/>
                        <a:pt x="177" y="9738"/>
                        <a:pt x="354" y="9738"/>
                      </a:cubicBezTo>
                      <a:cubicBezTo>
                        <a:pt x="531" y="9738"/>
                        <a:pt x="708" y="9915"/>
                        <a:pt x="708" y="10269"/>
                      </a:cubicBezTo>
                      <a:cubicBezTo>
                        <a:pt x="708" y="10269"/>
                        <a:pt x="708" y="10446"/>
                        <a:pt x="708" y="10623"/>
                      </a:cubicBezTo>
                      <a:cubicBezTo>
                        <a:pt x="708" y="10977"/>
                        <a:pt x="531" y="11154"/>
                        <a:pt x="177" y="11154"/>
                      </a:cubicBezTo>
                      <a:cubicBezTo>
                        <a:pt x="177" y="11154"/>
                        <a:pt x="177" y="11154"/>
                        <a:pt x="177" y="11154"/>
                      </a:cubicBezTo>
                      <a:cubicBezTo>
                        <a:pt x="177" y="11154"/>
                        <a:pt x="177" y="11154"/>
                        <a:pt x="0" y="11154"/>
                      </a:cubicBezTo>
                      <a:cubicBezTo>
                        <a:pt x="0" y="11508"/>
                        <a:pt x="177" y="11862"/>
                        <a:pt x="177" y="12216"/>
                      </a:cubicBezTo>
                      <a:cubicBezTo>
                        <a:pt x="177" y="12039"/>
                        <a:pt x="177" y="12039"/>
                        <a:pt x="354" y="12039"/>
                      </a:cubicBezTo>
                      <a:cubicBezTo>
                        <a:pt x="531" y="12039"/>
                        <a:pt x="885" y="12216"/>
                        <a:pt x="885" y="12393"/>
                      </a:cubicBezTo>
                      <a:cubicBezTo>
                        <a:pt x="885" y="12570"/>
                        <a:pt x="885" y="12748"/>
                        <a:pt x="885" y="12925"/>
                      </a:cubicBezTo>
                      <a:cubicBezTo>
                        <a:pt x="1062" y="13102"/>
                        <a:pt x="885" y="13456"/>
                        <a:pt x="531" y="13456"/>
                      </a:cubicBezTo>
                      <a:cubicBezTo>
                        <a:pt x="531" y="13456"/>
                        <a:pt x="531" y="13456"/>
                        <a:pt x="531" y="13456"/>
                      </a:cubicBezTo>
                      <a:cubicBezTo>
                        <a:pt x="531" y="13456"/>
                        <a:pt x="354" y="13456"/>
                        <a:pt x="354" y="13456"/>
                      </a:cubicBezTo>
                      <a:cubicBezTo>
                        <a:pt x="531" y="13810"/>
                        <a:pt x="531" y="14164"/>
                        <a:pt x="708" y="14518"/>
                      </a:cubicBezTo>
                      <a:cubicBezTo>
                        <a:pt x="708" y="14518"/>
                        <a:pt x="885" y="14341"/>
                        <a:pt x="885" y="14341"/>
                      </a:cubicBezTo>
                      <a:cubicBezTo>
                        <a:pt x="1062" y="14341"/>
                        <a:pt x="1416" y="14341"/>
                        <a:pt x="1593" y="14695"/>
                      </a:cubicBezTo>
                      <a:cubicBezTo>
                        <a:pt x="1593" y="14695"/>
                        <a:pt x="1593" y="14872"/>
                        <a:pt x="1770" y="15049"/>
                      </a:cubicBezTo>
                      <a:cubicBezTo>
                        <a:pt x="1770" y="15226"/>
                        <a:pt x="1770" y="15580"/>
                        <a:pt x="1416" y="15757"/>
                      </a:cubicBezTo>
                      <a:cubicBezTo>
                        <a:pt x="1416" y="15757"/>
                        <a:pt x="1416" y="15757"/>
                        <a:pt x="1239" y="15757"/>
                      </a:cubicBezTo>
                      <a:cubicBezTo>
                        <a:pt x="1416" y="16111"/>
                        <a:pt x="1593" y="16289"/>
                        <a:pt x="1770" y="16643"/>
                      </a:cubicBezTo>
                      <a:cubicBezTo>
                        <a:pt x="1770" y="16643"/>
                        <a:pt x="1948" y="16466"/>
                        <a:pt x="1948" y="16466"/>
                      </a:cubicBezTo>
                      <a:cubicBezTo>
                        <a:pt x="2125" y="16289"/>
                        <a:pt x="2479" y="16466"/>
                        <a:pt x="2656" y="16643"/>
                      </a:cubicBezTo>
                      <a:cubicBezTo>
                        <a:pt x="2656" y="16820"/>
                        <a:pt x="2833" y="16820"/>
                        <a:pt x="2833" y="16997"/>
                      </a:cubicBezTo>
                      <a:cubicBezTo>
                        <a:pt x="3010" y="17174"/>
                        <a:pt x="3010" y="17528"/>
                        <a:pt x="2833" y="17705"/>
                      </a:cubicBezTo>
                      <a:cubicBezTo>
                        <a:pt x="2656" y="17705"/>
                        <a:pt x="2656" y="17705"/>
                        <a:pt x="2656" y="17705"/>
                      </a:cubicBezTo>
                      <a:cubicBezTo>
                        <a:pt x="2833" y="18059"/>
                        <a:pt x="3010" y="18236"/>
                        <a:pt x="3364" y="18590"/>
                      </a:cubicBezTo>
                      <a:cubicBezTo>
                        <a:pt x="3364" y="18413"/>
                        <a:pt x="3364" y="18413"/>
                        <a:pt x="3364" y="18413"/>
                      </a:cubicBezTo>
                      <a:cubicBezTo>
                        <a:pt x="3541" y="18059"/>
                        <a:pt x="3895" y="18059"/>
                        <a:pt x="4072" y="18236"/>
                      </a:cubicBezTo>
                      <a:cubicBezTo>
                        <a:pt x="4249" y="18413"/>
                        <a:pt x="4426" y="18413"/>
                        <a:pt x="4426" y="18590"/>
                      </a:cubicBezTo>
                      <a:cubicBezTo>
                        <a:pt x="4603" y="18767"/>
                        <a:pt x="4780" y="19121"/>
                        <a:pt x="4603" y="19298"/>
                      </a:cubicBezTo>
                      <a:cubicBezTo>
                        <a:pt x="4426" y="19298"/>
                        <a:pt x="4426" y="19298"/>
                        <a:pt x="4426" y="19298"/>
                      </a:cubicBezTo>
                      <a:cubicBezTo>
                        <a:pt x="4603" y="19652"/>
                        <a:pt x="4957" y="19830"/>
                        <a:pt x="5311" y="20007"/>
                      </a:cubicBezTo>
                      <a:cubicBezTo>
                        <a:pt x="5311" y="19830"/>
                        <a:pt x="5311" y="19830"/>
                        <a:pt x="5311" y="19830"/>
                      </a:cubicBezTo>
                      <a:cubicBezTo>
                        <a:pt x="5489" y="19475"/>
                        <a:pt x="5666" y="19475"/>
                        <a:pt x="6020" y="19652"/>
                      </a:cubicBezTo>
                      <a:cubicBezTo>
                        <a:pt x="6020" y="19652"/>
                        <a:pt x="6197" y="19830"/>
                        <a:pt x="6374" y="19830"/>
                      </a:cubicBezTo>
                      <a:cubicBezTo>
                        <a:pt x="6551" y="20007"/>
                        <a:pt x="6728" y="20184"/>
                        <a:pt x="6551" y="20538"/>
                      </a:cubicBezTo>
                      <a:cubicBezTo>
                        <a:pt x="6551" y="20538"/>
                        <a:pt x="6551" y="20538"/>
                        <a:pt x="6374" y="20538"/>
                      </a:cubicBezTo>
                      <a:cubicBezTo>
                        <a:pt x="6728" y="20715"/>
                        <a:pt x="7082" y="20892"/>
                        <a:pt x="7436" y="21069"/>
                      </a:cubicBezTo>
                      <a:cubicBezTo>
                        <a:pt x="7436" y="20892"/>
                        <a:pt x="7436" y="20892"/>
                        <a:pt x="7436" y="20715"/>
                      </a:cubicBezTo>
                      <a:cubicBezTo>
                        <a:pt x="7613" y="20538"/>
                        <a:pt x="7790" y="20361"/>
                        <a:pt x="8144" y="20538"/>
                      </a:cubicBezTo>
                      <a:cubicBezTo>
                        <a:pt x="8144" y="20538"/>
                        <a:pt x="8321" y="20538"/>
                        <a:pt x="8498" y="20538"/>
                      </a:cubicBezTo>
                      <a:cubicBezTo>
                        <a:pt x="8675" y="20715"/>
                        <a:pt x="8852" y="20892"/>
                        <a:pt x="8852" y="21069"/>
                      </a:cubicBezTo>
                      <a:cubicBezTo>
                        <a:pt x="8852" y="21246"/>
                        <a:pt x="8852" y="21246"/>
                        <a:pt x="8852" y="21246"/>
                      </a:cubicBezTo>
                      <a:cubicBezTo>
                        <a:pt x="9207" y="21423"/>
                        <a:pt x="9561" y="21423"/>
                        <a:pt x="9915" y="21423"/>
                      </a:cubicBezTo>
                      <a:cubicBezTo>
                        <a:pt x="9738" y="21423"/>
                        <a:pt x="9738" y="21423"/>
                        <a:pt x="9738" y="21246"/>
                      </a:cubicBezTo>
                      <a:cubicBezTo>
                        <a:pt x="9738" y="21069"/>
                        <a:pt x="10092" y="20892"/>
                        <a:pt x="10269" y="20892"/>
                      </a:cubicBezTo>
                      <a:cubicBezTo>
                        <a:pt x="10446" y="20892"/>
                        <a:pt x="10623" y="20892"/>
                        <a:pt x="10800" y="20892"/>
                      </a:cubicBezTo>
                      <a:cubicBezTo>
                        <a:pt x="10977" y="20892"/>
                        <a:pt x="11154" y="21069"/>
                        <a:pt x="11154" y="21246"/>
                      </a:cubicBezTo>
                      <a:cubicBezTo>
                        <a:pt x="11154" y="21423"/>
                        <a:pt x="11154" y="21423"/>
                        <a:pt x="11154" y="21600"/>
                      </a:cubicBezTo>
                      <a:cubicBezTo>
                        <a:pt x="11508" y="21423"/>
                        <a:pt x="11862" y="21423"/>
                        <a:pt x="12216" y="21423"/>
                      </a:cubicBezTo>
                      <a:cubicBezTo>
                        <a:pt x="12216" y="21423"/>
                        <a:pt x="12216" y="21246"/>
                        <a:pt x="12216" y="21246"/>
                      </a:cubicBezTo>
                      <a:cubicBezTo>
                        <a:pt x="12216" y="21069"/>
                        <a:pt x="12216" y="20715"/>
                        <a:pt x="12570" y="20715"/>
                      </a:cubicBezTo>
                      <a:cubicBezTo>
                        <a:pt x="12748" y="20715"/>
                        <a:pt x="12925" y="20715"/>
                        <a:pt x="12925" y="20538"/>
                      </a:cubicBezTo>
                      <a:cubicBezTo>
                        <a:pt x="13279" y="20538"/>
                        <a:pt x="13456" y="20715"/>
                        <a:pt x="13633" y="20892"/>
                      </a:cubicBezTo>
                      <a:cubicBezTo>
                        <a:pt x="13633" y="21069"/>
                        <a:pt x="13633" y="21069"/>
                        <a:pt x="13633" y="21246"/>
                      </a:cubicBezTo>
                      <a:cubicBezTo>
                        <a:pt x="13987" y="21069"/>
                        <a:pt x="14341" y="20892"/>
                        <a:pt x="14695" y="20892"/>
                      </a:cubicBezTo>
                      <a:cubicBezTo>
                        <a:pt x="14518" y="20715"/>
                        <a:pt x="14518" y="20715"/>
                        <a:pt x="14518" y="20715"/>
                      </a:cubicBezTo>
                      <a:cubicBezTo>
                        <a:pt x="14341" y="20361"/>
                        <a:pt x="14518" y="20184"/>
                        <a:pt x="14695" y="20007"/>
                      </a:cubicBezTo>
                      <a:cubicBezTo>
                        <a:pt x="14872" y="20007"/>
                        <a:pt x="15049" y="20007"/>
                        <a:pt x="15226" y="19830"/>
                      </a:cubicBezTo>
                      <a:cubicBezTo>
                        <a:pt x="15403" y="19830"/>
                        <a:pt x="15757" y="19830"/>
                        <a:pt x="15757" y="20007"/>
                      </a:cubicBezTo>
                      <a:cubicBezTo>
                        <a:pt x="15757" y="20184"/>
                        <a:pt x="15757" y="20184"/>
                        <a:pt x="15757" y="20361"/>
                      </a:cubicBezTo>
                      <a:cubicBezTo>
                        <a:pt x="16111" y="20184"/>
                        <a:pt x="16466" y="20007"/>
                        <a:pt x="16820" y="19652"/>
                      </a:cubicBezTo>
                      <a:cubicBezTo>
                        <a:pt x="16643" y="19652"/>
                        <a:pt x="16643" y="19652"/>
                        <a:pt x="16643" y="19652"/>
                      </a:cubicBezTo>
                      <a:cubicBezTo>
                        <a:pt x="16466" y="19475"/>
                        <a:pt x="16466" y="19121"/>
                        <a:pt x="16643" y="18944"/>
                      </a:cubicBezTo>
                      <a:cubicBezTo>
                        <a:pt x="16820" y="18944"/>
                        <a:pt x="16997" y="18767"/>
                        <a:pt x="16997" y="18590"/>
                      </a:cubicBezTo>
                      <a:cubicBezTo>
                        <a:pt x="17351" y="18590"/>
                        <a:pt x="17528" y="18590"/>
                        <a:pt x="17705" y="18767"/>
                      </a:cubicBezTo>
                      <a:cubicBezTo>
                        <a:pt x="17705" y="18767"/>
                        <a:pt x="17882" y="18944"/>
                        <a:pt x="17882" y="18944"/>
                      </a:cubicBezTo>
                      <a:cubicBezTo>
                        <a:pt x="18059" y="18767"/>
                        <a:pt x="18413" y="18413"/>
                        <a:pt x="18590" y="18236"/>
                      </a:cubicBezTo>
                      <a:cubicBezTo>
                        <a:pt x="18590" y="18236"/>
                        <a:pt x="18413" y="18059"/>
                        <a:pt x="18413" y="18059"/>
                      </a:cubicBezTo>
                      <a:cubicBezTo>
                        <a:pt x="18236" y="17882"/>
                        <a:pt x="18236" y="17705"/>
                        <a:pt x="18413" y="17351"/>
                      </a:cubicBezTo>
                      <a:cubicBezTo>
                        <a:pt x="18413" y="17351"/>
                        <a:pt x="18590" y="17174"/>
                        <a:pt x="18767" y="16997"/>
                      </a:cubicBezTo>
                      <a:cubicBezTo>
                        <a:pt x="18767" y="16820"/>
                        <a:pt x="19121" y="16820"/>
                        <a:pt x="19298" y="16997"/>
                      </a:cubicBezTo>
                      <a:cubicBezTo>
                        <a:pt x="19475" y="16997"/>
                        <a:pt x="19475" y="17174"/>
                        <a:pt x="19475" y="17174"/>
                      </a:cubicBezTo>
                      <a:cubicBezTo>
                        <a:pt x="19652" y="16820"/>
                        <a:pt x="19830" y="16643"/>
                        <a:pt x="20007" y="16289"/>
                      </a:cubicBezTo>
                      <a:cubicBezTo>
                        <a:pt x="20007" y="16289"/>
                        <a:pt x="20007" y="16289"/>
                        <a:pt x="19830" y="16289"/>
                      </a:cubicBezTo>
                      <a:cubicBezTo>
                        <a:pt x="19652" y="16111"/>
                        <a:pt x="19475" y="15757"/>
                        <a:pt x="19652" y="15580"/>
                      </a:cubicBezTo>
                      <a:cubicBezTo>
                        <a:pt x="19830" y="15403"/>
                        <a:pt x="19830" y="15226"/>
                        <a:pt x="19830" y="15226"/>
                      </a:cubicBezTo>
                      <a:cubicBezTo>
                        <a:pt x="20007" y="14872"/>
                        <a:pt x="20361" y="14872"/>
                        <a:pt x="20538" y="14872"/>
                      </a:cubicBezTo>
                      <a:cubicBezTo>
                        <a:pt x="20538" y="15049"/>
                        <a:pt x="20715" y="15049"/>
                        <a:pt x="20715" y="15049"/>
                      </a:cubicBezTo>
                      <a:cubicBezTo>
                        <a:pt x="20892" y="14695"/>
                        <a:pt x="20892" y="14341"/>
                        <a:pt x="21069" y="13987"/>
                      </a:cubicBezTo>
                      <a:cubicBezTo>
                        <a:pt x="21069" y="13987"/>
                        <a:pt x="21069" y="13987"/>
                        <a:pt x="21069" y="13987"/>
                      </a:cubicBezTo>
                      <a:cubicBezTo>
                        <a:pt x="20892" y="13987"/>
                        <a:pt x="20892" y="13987"/>
                        <a:pt x="20892" y="13987"/>
                      </a:cubicBezTo>
                      <a:cubicBezTo>
                        <a:pt x="20538" y="13987"/>
                        <a:pt x="20538" y="13633"/>
                        <a:pt x="20538" y="13456"/>
                      </a:cubicBezTo>
                      <a:cubicBezTo>
                        <a:pt x="20538" y="13279"/>
                        <a:pt x="20538" y="13102"/>
                        <a:pt x="20715" y="13102"/>
                      </a:cubicBezTo>
                      <a:cubicBezTo>
                        <a:pt x="20715" y="12748"/>
                        <a:pt x="20892" y="12570"/>
                        <a:pt x="21246" y="12748"/>
                      </a:cubicBezTo>
                      <a:cubicBezTo>
                        <a:pt x="21246" y="12748"/>
                        <a:pt x="21423" y="12748"/>
                        <a:pt x="21423" y="12748"/>
                      </a:cubicBezTo>
                      <a:cubicBezTo>
                        <a:pt x="21423" y="12393"/>
                        <a:pt x="21423" y="12039"/>
                        <a:pt x="21600" y="11685"/>
                      </a:cubicBezTo>
                      <a:cubicBezTo>
                        <a:pt x="21423" y="11685"/>
                        <a:pt x="21423" y="11685"/>
                        <a:pt x="21423" y="11685"/>
                      </a:cubicBezTo>
                      <a:cubicBezTo>
                        <a:pt x="21423" y="11685"/>
                        <a:pt x="21423" y="11685"/>
                        <a:pt x="21423" y="11685"/>
                      </a:cubicBezTo>
                      <a:close/>
                      <a:moveTo>
                        <a:pt x="10800" y="18767"/>
                      </a:moveTo>
                      <a:cubicBezTo>
                        <a:pt x="6374" y="18767"/>
                        <a:pt x="2833" y="15226"/>
                        <a:pt x="2833" y="10800"/>
                      </a:cubicBezTo>
                      <a:cubicBezTo>
                        <a:pt x="2833" y="6374"/>
                        <a:pt x="6374" y="2656"/>
                        <a:pt x="10800" y="2656"/>
                      </a:cubicBezTo>
                      <a:cubicBezTo>
                        <a:pt x="15226" y="2656"/>
                        <a:pt x="18767" y="6374"/>
                        <a:pt x="18767" y="10800"/>
                      </a:cubicBezTo>
                      <a:cubicBezTo>
                        <a:pt x="18767" y="15226"/>
                        <a:pt x="15226" y="18767"/>
                        <a:pt x="10800" y="18767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844C7E90-276C-4CD0-A1FE-CEAC89FA3586}"/>
                </a:ext>
              </a:extLst>
            </p:cNvPr>
            <p:cNvSpPr/>
            <p:nvPr/>
          </p:nvSpPr>
          <p:spPr>
            <a:xfrm>
              <a:off x="5065406" y="5293884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19B4BC9C-0267-4C07-BB77-A5152B68EE81}"/>
                </a:ext>
              </a:extLst>
            </p:cNvPr>
            <p:cNvSpPr/>
            <p:nvPr/>
          </p:nvSpPr>
          <p:spPr>
            <a:xfrm>
              <a:off x="4792663" y="5768701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68E3E0A4-CDC1-4CB7-968C-AC23ECEF6888}"/>
              </a:ext>
            </a:extLst>
          </p:cNvPr>
          <p:cNvGrpSpPr/>
          <p:nvPr/>
        </p:nvGrpSpPr>
        <p:grpSpPr>
          <a:xfrm>
            <a:off x="8859605" y="4037445"/>
            <a:ext cx="2606674" cy="2377587"/>
            <a:chOff x="8859605" y="4037445"/>
            <a:chExt cx="2606674" cy="2377587"/>
          </a:xfrm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50D7D209-73F1-4BAB-A29B-C00782BCB678}"/>
                </a:ext>
              </a:extLst>
            </p:cNvPr>
            <p:cNvGrpSpPr/>
            <p:nvPr/>
          </p:nvGrpSpPr>
          <p:grpSpPr>
            <a:xfrm>
              <a:off x="9590265" y="4037445"/>
              <a:ext cx="1145354" cy="1145354"/>
              <a:chOff x="7599143" y="4363966"/>
              <a:chExt cx="1145354" cy="1145354"/>
            </a:xfrm>
          </p:grpSpPr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115A1FFA-752F-4019-9BDC-C2EFBF3B42B4}"/>
                  </a:ext>
                </a:extLst>
              </p:cNvPr>
              <p:cNvSpPr/>
              <p:nvPr/>
            </p:nvSpPr>
            <p:spPr>
              <a:xfrm>
                <a:off x="7599143" y="4363966"/>
                <a:ext cx="1145354" cy="1145354"/>
              </a:xfrm>
              <a:prstGeom prst="ellipse">
                <a:avLst/>
              </a:prstGeom>
              <a:gradFill>
                <a:gsLst>
                  <a:gs pos="0">
                    <a:srgbClr val="2B2A52">
                      <a:alpha val="80000"/>
                    </a:srgbClr>
                  </a:gs>
                  <a:gs pos="100000">
                    <a:srgbClr val="76384F">
                      <a:alpha val="80000"/>
                    </a:srgb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Freeform 142">
                <a:extLst>
                  <a:ext uri="{FF2B5EF4-FFF2-40B4-BE49-F238E27FC236}">
                    <a16:creationId xmlns="" xmlns:a16="http://schemas.microsoft.com/office/drawing/2014/main" id="{A4D31F95-9402-4DC4-AF45-0DA06A0D1A97}"/>
                  </a:ext>
                </a:extLst>
              </p:cNvPr>
              <p:cNvSpPr/>
              <p:nvPr/>
            </p:nvSpPr>
            <p:spPr>
              <a:xfrm>
                <a:off x="7815940" y="4749294"/>
                <a:ext cx="711760" cy="428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0" extrusionOk="0">
                    <a:moveTo>
                      <a:pt x="17053" y="13436"/>
                    </a:moveTo>
                    <a:cubicBezTo>
                      <a:pt x="17259" y="13266"/>
                      <a:pt x="17259" y="13096"/>
                      <a:pt x="17363" y="12926"/>
                    </a:cubicBezTo>
                    <a:cubicBezTo>
                      <a:pt x="17776" y="14457"/>
                      <a:pt x="17776" y="14457"/>
                      <a:pt x="17776" y="14457"/>
                    </a:cubicBezTo>
                    <a:cubicBezTo>
                      <a:pt x="21600" y="11565"/>
                      <a:pt x="21600" y="11565"/>
                      <a:pt x="21600" y="11565"/>
                    </a:cubicBezTo>
                    <a:cubicBezTo>
                      <a:pt x="18500" y="0"/>
                      <a:pt x="18500" y="0"/>
                      <a:pt x="18500" y="0"/>
                    </a:cubicBezTo>
                    <a:cubicBezTo>
                      <a:pt x="14676" y="2891"/>
                      <a:pt x="14676" y="2891"/>
                      <a:pt x="14676" y="2891"/>
                    </a:cubicBezTo>
                    <a:cubicBezTo>
                      <a:pt x="14882" y="3742"/>
                      <a:pt x="14882" y="3742"/>
                      <a:pt x="14882" y="3742"/>
                    </a:cubicBezTo>
                    <a:cubicBezTo>
                      <a:pt x="14262" y="3402"/>
                      <a:pt x="14262" y="3402"/>
                      <a:pt x="14262" y="3402"/>
                    </a:cubicBezTo>
                    <a:cubicBezTo>
                      <a:pt x="14262" y="3402"/>
                      <a:pt x="14262" y="3402"/>
                      <a:pt x="14262" y="3402"/>
                    </a:cubicBezTo>
                    <a:cubicBezTo>
                      <a:pt x="14262" y="3402"/>
                      <a:pt x="14262" y="3402"/>
                      <a:pt x="14262" y="3402"/>
                    </a:cubicBezTo>
                    <a:cubicBezTo>
                      <a:pt x="13849" y="3231"/>
                      <a:pt x="13849" y="3231"/>
                      <a:pt x="13849" y="3231"/>
                    </a:cubicBezTo>
                    <a:cubicBezTo>
                      <a:pt x="13745" y="3231"/>
                      <a:pt x="13642" y="3231"/>
                      <a:pt x="13539" y="3231"/>
                    </a:cubicBezTo>
                    <a:cubicBezTo>
                      <a:pt x="12505" y="2891"/>
                      <a:pt x="10748" y="2721"/>
                      <a:pt x="9611" y="3912"/>
                    </a:cubicBezTo>
                    <a:cubicBezTo>
                      <a:pt x="9405" y="4082"/>
                      <a:pt x="9301" y="4252"/>
                      <a:pt x="9198" y="4422"/>
                    </a:cubicBezTo>
                    <a:cubicBezTo>
                      <a:pt x="8888" y="3912"/>
                      <a:pt x="8475" y="3742"/>
                      <a:pt x="8165" y="3912"/>
                    </a:cubicBezTo>
                    <a:cubicBezTo>
                      <a:pt x="6614" y="4592"/>
                      <a:pt x="6614" y="4592"/>
                      <a:pt x="6614" y="4592"/>
                    </a:cubicBezTo>
                    <a:cubicBezTo>
                      <a:pt x="6511" y="4422"/>
                      <a:pt x="6511" y="4422"/>
                      <a:pt x="6511" y="4422"/>
                    </a:cubicBezTo>
                    <a:cubicBezTo>
                      <a:pt x="6924" y="2891"/>
                      <a:pt x="6924" y="2891"/>
                      <a:pt x="6924" y="2891"/>
                    </a:cubicBezTo>
                    <a:cubicBezTo>
                      <a:pt x="3204" y="0"/>
                      <a:pt x="3204" y="0"/>
                      <a:pt x="3204" y="0"/>
                    </a:cubicBezTo>
                    <a:cubicBezTo>
                      <a:pt x="0" y="11565"/>
                      <a:pt x="0" y="11565"/>
                      <a:pt x="0" y="11565"/>
                    </a:cubicBezTo>
                    <a:cubicBezTo>
                      <a:pt x="3824" y="14457"/>
                      <a:pt x="3824" y="14457"/>
                      <a:pt x="3824" y="14457"/>
                    </a:cubicBezTo>
                    <a:cubicBezTo>
                      <a:pt x="4237" y="12926"/>
                      <a:pt x="4237" y="12926"/>
                      <a:pt x="4237" y="12926"/>
                    </a:cubicBezTo>
                    <a:cubicBezTo>
                      <a:pt x="4444" y="13266"/>
                      <a:pt x="4651" y="13776"/>
                      <a:pt x="4857" y="14117"/>
                    </a:cubicBezTo>
                    <a:cubicBezTo>
                      <a:pt x="4754" y="14457"/>
                      <a:pt x="4651" y="14967"/>
                      <a:pt x="4651" y="15477"/>
                    </a:cubicBezTo>
                    <a:cubicBezTo>
                      <a:pt x="4754" y="16328"/>
                      <a:pt x="5271" y="17008"/>
                      <a:pt x="5788" y="17008"/>
                    </a:cubicBezTo>
                    <a:cubicBezTo>
                      <a:pt x="5788" y="17008"/>
                      <a:pt x="5891" y="17008"/>
                      <a:pt x="5891" y="17008"/>
                    </a:cubicBezTo>
                    <a:cubicBezTo>
                      <a:pt x="5994" y="17008"/>
                      <a:pt x="6098" y="16838"/>
                      <a:pt x="6201" y="16838"/>
                    </a:cubicBezTo>
                    <a:cubicBezTo>
                      <a:pt x="6201" y="17008"/>
                      <a:pt x="6201" y="17008"/>
                      <a:pt x="6201" y="17178"/>
                    </a:cubicBezTo>
                    <a:cubicBezTo>
                      <a:pt x="6304" y="18028"/>
                      <a:pt x="6718" y="18709"/>
                      <a:pt x="7234" y="18709"/>
                    </a:cubicBezTo>
                    <a:cubicBezTo>
                      <a:pt x="7338" y="18709"/>
                      <a:pt x="7338" y="18709"/>
                      <a:pt x="7441" y="18709"/>
                    </a:cubicBezTo>
                    <a:cubicBezTo>
                      <a:pt x="7544" y="18709"/>
                      <a:pt x="7648" y="18709"/>
                      <a:pt x="7648" y="18539"/>
                    </a:cubicBezTo>
                    <a:cubicBezTo>
                      <a:pt x="7648" y="18709"/>
                      <a:pt x="7648" y="18879"/>
                      <a:pt x="7751" y="19049"/>
                    </a:cubicBezTo>
                    <a:cubicBezTo>
                      <a:pt x="7751" y="19899"/>
                      <a:pt x="8268" y="20580"/>
                      <a:pt x="8785" y="20580"/>
                    </a:cubicBezTo>
                    <a:cubicBezTo>
                      <a:pt x="8785" y="20580"/>
                      <a:pt x="8888" y="20580"/>
                      <a:pt x="8888" y="20409"/>
                    </a:cubicBezTo>
                    <a:cubicBezTo>
                      <a:pt x="9301" y="20409"/>
                      <a:pt x="9508" y="20069"/>
                      <a:pt x="9715" y="19729"/>
                    </a:cubicBezTo>
                    <a:cubicBezTo>
                      <a:pt x="11265" y="21260"/>
                      <a:pt x="11265" y="21260"/>
                      <a:pt x="11265" y="21260"/>
                    </a:cubicBezTo>
                    <a:cubicBezTo>
                      <a:pt x="11575" y="21600"/>
                      <a:pt x="12092" y="21430"/>
                      <a:pt x="12299" y="20750"/>
                    </a:cubicBezTo>
                    <a:cubicBezTo>
                      <a:pt x="12505" y="20069"/>
                      <a:pt x="12402" y="19389"/>
                      <a:pt x="11989" y="19049"/>
                    </a:cubicBezTo>
                    <a:cubicBezTo>
                      <a:pt x="11989" y="18879"/>
                      <a:pt x="11989" y="18879"/>
                      <a:pt x="11989" y="18879"/>
                    </a:cubicBezTo>
                    <a:cubicBezTo>
                      <a:pt x="12092" y="18879"/>
                      <a:pt x="12195" y="18879"/>
                      <a:pt x="12299" y="18709"/>
                    </a:cubicBezTo>
                    <a:cubicBezTo>
                      <a:pt x="13022" y="19559"/>
                      <a:pt x="13022" y="19559"/>
                      <a:pt x="13022" y="19559"/>
                    </a:cubicBezTo>
                    <a:cubicBezTo>
                      <a:pt x="13229" y="19729"/>
                      <a:pt x="13332" y="19729"/>
                      <a:pt x="13435" y="19729"/>
                    </a:cubicBezTo>
                    <a:cubicBezTo>
                      <a:pt x="13745" y="19729"/>
                      <a:pt x="13952" y="19559"/>
                      <a:pt x="14159" y="19049"/>
                    </a:cubicBezTo>
                    <a:cubicBezTo>
                      <a:pt x="14262" y="18879"/>
                      <a:pt x="14262" y="18539"/>
                      <a:pt x="14262" y="18198"/>
                    </a:cubicBezTo>
                    <a:cubicBezTo>
                      <a:pt x="14159" y="17858"/>
                      <a:pt x="14056" y="17518"/>
                      <a:pt x="13849" y="17348"/>
                    </a:cubicBezTo>
                    <a:cubicBezTo>
                      <a:pt x="13642" y="17178"/>
                      <a:pt x="13642" y="17178"/>
                      <a:pt x="13642" y="17178"/>
                    </a:cubicBezTo>
                    <a:cubicBezTo>
                      <a:pt x="13745" y="17178"/>
                      <a:pt x="13849" y="17008"/>
                      <a:pt x="13849" y="17008"/>
                    </a:cubicBezTo>
                    <a:cubicBezTo>
                      <a:pt x="14572" y="17688"/>
                      <a:pt x="14572" y="17688"/>
                      <a:pt x="14572" y="17688"/>
                    </a:cubicBezTo>
                    <a:cubicBezTo>
                      <a:pt x="14676" y="17688"/>
                      <a:pt x="14779" y="17858"/>
                      <a:pt x="14986" y="17858"/>
                    </a:cubicBezTo>
                    <a:cubicBezTo>
                      <a:pt x="15192" y="17858"/>
                      <a:pt x="15502" y="17518"/>
                      <a:pt x="15606" y="17178"/>
                    </a:cubicBezTo>
                    <a:cubicBezTo>
                      <a:pt x="15812" y="16668"/>
                      <a:pt x="15709" y="15817"/>
                      <a:pt x="15399" y="15477"/>
                    </a:cubicBezTo>
                    <a:cubicBezTo>
                      <a:pt x="15606" y="15307"/>
                      <a:pt x="15606" y="15307"/>
                      <a:pt x="15606" y="15307"/>
                    </a:cubicBezTo>
                    <a:cubicBezTo>
                      <a:pt x="15916" y="15647"/>
                      <a:pt x="15916" y="15647"/>
                      <a:pt x="15916" y="15647"/>
                    </a:cubicBezTo>
                    <a:cubicBezTo>
                      <a:pt x="16019" y="15647"/>
                      <a:pt x="16226" y="15817"/>
                      <a:pt x="16329" y="15817"/>
                    </a:cubicBezTo>
                    <a:cubicBezTo>
                      <a:pt x="16639" y="15817"/>
                      <a:pt x="16846" y="15477"/>
                      <a:pt x="16949" y="15137"/>
                    </a:cubicBezTo>
                    <a:cubicBezTo>
                      <a:pt x="17156" y="14627"/>
                      <a:pt x="17156" y="14117"/>
                      <a:pt x="16949" y="13606"/>
                    </a:cubicBezTo>
                    <a:cubicBezTo>
                      <a:pt x="16949" y="13606"/>
                      <a:pt x="17053" y="13606"/>
                      <a:pt x="17053" y="13436"/>
                    </a:cubicBezTo>
                    <a:close/>
                    <a:moveTo>
                      <a:pt x="3514" y="12926"/>
                    </a:moveTo>
                    <a:cubicBezTo>
                      <a:pt x="930" y="11055"/>
                      <a:pt x="930" y="11055"/>
                      <a:pt x="930" y="11055"/>
                    </a:cubicBezTo>
                    <a:cubicBezTo>
                      <a:pt x="3514" y="1531"/>
                      <a:pt x="3514" y="1531"/>
                      <a:pt x="3514" y="1531"/>
                    </a:cubicBezTo>
                    <a:cubicBezTo>
                      <a:pt x="6098" y="3402"/>
                      <a:pt x="6098" y="3402"/>
                      <a:pt x="6098" y="3402"/>
                    </a:cubicBezTo>
                    <a:lnTo>
                      <a:pt x="3514" y="12926"/>
                    </a:lnTo>
                    <a:close/>
                    <a:moveTo>
                      <a:pt x="18086" y="1531"/>
                    </a:moveTo>
                    <a:cubicBezTo>
                      <a:pt x="20670" y="11055"/>
                      <a:pt x="20670" y="11055"/>
                      <a:pt x="20670" y="11055"/>
                    </a:cubicBezTo>
                    <a:cubicBezTo>
                      <a:pt x="18189" y="12926"/>
                      <a:pt x="18189" y="12926"/>
                      <a:pt x="18189" y="12926"/>
                    </a:cubicBezTo>
                    <a:cubicBezTo>
                      <a:pt x="15606" y="3402"/>
                      <a:pt x="15606" y="3402"/>
                      <a:pt x="15606" y="3402"/>
                    </a:cubicBezTo>
                    <a:lnTo>
                      <a:pt x="18086" y="1531"/>
                    </a:lnTo>
                    <a:close/>
                    <a:moveTo>
                      <a:pt x="10128" y="4762"/>
                    </a:moveTo>
                    <a:cubicBezTo>
                      <a:pt x="10232" y="4592"/>
                      <a:pt x="10232" y="4592"/>
                      <a:pt x="10335" y="4592"/>
                    </a:cubicBezTo>
                    <a:cubicBezTo>
                      <a:pt x="10438" y="4422"/>
                      <a:pt x="10542" y="4422"/>
                      <a:pt x="10645" y="4422"/>
                    </a:cubicBezTo>
                    <a:cubicBezTo>
                      <a:pt x="10645" y="4422"/>
                      <a:pt x="10748" y="4422"/>
                      <a:pt x="10852" y="4252"/>
                    </a:cubicBezTo>
                    <a:cubicBezTo>
                      <a:pt x="10955" y="4252"/>
                      <a:pt x="11058" y="4252"/>
                      <a:pt x="11162" y="4252"/>
                    </a:cubicBezTo>
                    <a:cubicBezTo>
                      <a:pt x="11162" y="4252"/>
                      <a:pt x="11265" y="4252"/>
                      <a:pt x="11368" y="4252"/>
                    </a:cubicBezTo>
                    <a:cubicBezTo>
                      <a:pt x="11472" y="4082"/>
                      <a:pt x="11678" y="4082"/>
                      <a:pt x="11782" y="4082"/>
                    </a:cubicBezTo>
                    <a:cubicBezTo>
                      <a:pt x="11782" y="4082"/>
                      <a:pt x="11782" y="4082"/>
                      <a:pt x="11885" y="4082"/>
                    </a:cubicBezTo>
                    <a:cubicBezTo>
                      <a:pt x="11885" y="4082"/>
                      <a:pt x="11885" y="4082"/>
                      <a:pt x="11885" y="4082"/>
                    </a:cubicBezTo>
                    <a:cubicBezTo>
                      <a:pt x="12505" y="4082"/>
                      <a:pt x="13022" y="4252"/>
                      <a:pt x="13435" y="4422"/>
                    </a:cubicBezTo>
                    <a:cubicBezTo>
                      <a:pt x="13435" y="4422"/>
                      <a:pt x="13435" y="4422"/>
                      <a:pt x="13435" y="4422"/>
                    </a:cubicBezTo>
                    <a:cubicBezTo>
                      <a:pt x="13745" y="4422"/>
                      <a:pt x="13952" y="4592"/>
                      <a:pt x="14056" y="4592"/>
                    </a:cubicBezTo>
                    <a:cubicBezTo>
                      <a:pt x="15192" y="5102"/>
                      <a:pt x="15192" y="5102"/>
                      <a:pt x="15192" y="5102"/>
                    </a:cubicBezTo>
                    <a:cubicBezTo>
                      <a:pt x="15296" y="4932"/>
                      <a:pt x="15296" y="4932"/>
                      <a:pt x="15296" y="4932"/>
                    </a:cubicBezTo>
                    <a:cubicBezTo>
                      <a:pt x="17053" y="11565"/>
                      <a:pt x="17053" y="11565"/>
                      <a:pt x="17053" y="11565"/>
                    </a:cubicBezTo>
                    <a:cubicBezTo>
                      <a:pt x="16949" y="11906"/>
                      <a:pt x="16743" y="12246"/>
                      <a:pt x="16639" y="12586"/>
                    </a:cubicBezTo>
                    <a:cubicBezTo>
                      <a:pt x="16536" y="12756"/>
                      <a:pt x="16536" y="12756"/>
                      <a:pt x="16536" y="12756"/>
                    </a:cubicBezTo>
                    <a:cubicBezTo>
                      <a:pt x="16536" y="12756"/>
                      <a:pt x="16433" y="12926"/>
                      <a:pt x="16329" y="12926"/>
                    </a:cubicBezTo>
                    <a:cubicBezTo>
                      <a:pt x="11782" y="8334"/>
                      <a:pt x="11782" y="8334"/>
                      <a:pt x="11782" y="8334"/>
                    </a:cubicBezTo>
                    <a:cubicBezTo>
                      <a:pt x="11678" y="8334"/>
                      <a:pt x="11575" y="8164"/>
                      <a:pt x="11472" y="8164"/>
                    </a:cubicBezTo>
                    <a:cubicBezTo>
                      <a:pt x="11368" y="7994"/>
                      <a:pt x="11265" y="7994"/>
                      <a:pt x="11162" y="7994"/>
                    </a:cubicBezTo>
                    <a:cubicBezTo>
                      <a:pt x="11162" y="7994"/>
                      <a:pt x="11162" y="7994"/>
                      <a:pt x="11162" y="7994"/>
                    </a:cubicBezTo>
                    <a:cubicBezTo>
                      <a:pt x="11162" y="7994"/>
                      <a:pt x="11162" y="7994"/>
                      <a:pt x="11058" y="7994"/>
                    </a:cubicBezTo>
                    <a:cubicBezTo>
                      <a:pt x="11058" y="7994"/>
                      <a:pt x="11058" y="7994"/>
                      <a:pt x="10955" y="7994"/>
                    </a:cubicBezTo>
                    <a:cubicBezTo>
                      <a:pt x="10955" y="7824"/>
                      <a:pt x="10852" y="7824"/>
                      <a:pt x="10748" y="7824"/>
                    </a:cubicBezTo>
                    <a:cubicBezTo>
                      <a:pt x="10748" y="7824"/>
                      <a:pt x="10645" y="7824"/>
                      <a:pt x="10645" y="7824"/>
                    </a:cubicBezTo>
                    <a:cubicBezTo>
                      <a:pt x="10542" y="7824"/>
                      <a:pt x="10542" y="7824"/>
                      <a:pt x="10438" y="7824"/>
                    </a:cubicBezTo>
                    <a:cubicBezTo>
                      <a:pt x="10438" y="7824"/>
                      <a:pt x="10335" y="7824"/>
                      <a:pt x="10335" y="7824"/>
                    </a:cubicBezTo>
                    <a:cubicBezTo>
                      <a:pt x="10128" y="7824"/>
                      <a:pt x="10025" y="7994"/>
                      <a:pt x="9818" y="7994"/>
                    </a:cubicBezTo>
                    <a:cubicBezTo>
                      <a:pt x="9818" y="7994"/>
                      <a:pt x="9818" y="7994"/>
                      <a:pt x="9818" y="7994"/>
                    </a:cubicBezTo>
                    <a:cubicBezTo>
                      <a:pt x="9715" y="8164"/>
                      <a:pt x="9715" y="8164"/>
                      <a:pt x="9611" y="8164"/>
                    </a:cubicBezTo>
                    <a:cubicBezTo>
                      <a:pt x="9611" y="8164"/>
                      <a:pt x="9611" y="8164"/>
                      <a:pt x="9611" y="8164"/>
                    </a:cubicBezTo>
                    <a:cubicBezTo>
                      <a:pt x="9508" y="8164"/>
                      <a:pt x="9508" y="8334"/>
                      <a:pt x="9405" y="8334"/>
                    </a:cubicBezTo>
                    <a:cubicBezTo>
                      <a:pt x="9301" y="8334"/>
                      <a:pt x="9301" y="8504"/>
                      <a:pt x="9198" y="8504"/>
                    </a:cubicBezTo>
                    <a:cubicBezTo>
                      <a:pt x="8475" y="9014"/>
                      <a:pt x="7855" y="9014"/>
                      <a:pt x="7441" y="8844"/>
                    </a:cubicBezTo>
                    <a:cubicBezTo>
                      <a:pt x="7338" y="8844"/>
                      <a:pt x="7338" y="8674"/>
                      <a:pt x="7234" y="8674"/>
                    </a:cubicBezTo>
                    <a:cubicBezTo>
                      <a:pt x="7234" y="8674"/>
                      <a:pt x="7234" y="8504"/>
                      <a:pt x="7234" y="8504"/>
                    </a:cubicBezTo>
                    <a:cubicBezTo>
                      <a:pt x="7234" y="8504"/>
                      <a:pt x="7131" y="8504"/>
                      <a:pt x="7131" y="8504"/>
                    </a:cubicBezTo>
                    <a:cubicBezTo>
                      <a:pt x="7131" y="8334"/>
                      <a:pt x="7131" y="8334"/>
                      <a:pt x="7131" y="8334"/>
                    </a:cubicBezTo>
                    <a:cubicBezTo>
                      <a:pt x="7028" y="8164"/>
                      <a:pt x="6821" y="6803"/>
                      <a:pt x="7234" y="6803"/>
                    </a:cubicBezTo>
                    <a:cubicBezTo>
                      <a:pt x="7441" y="6633"/>
                      <a:pt x="8681" y="6123"/>
                      <a:pt x="9715" y="5102"/>
                    </a:cubicBezTo>
                    <a:cubicBezTo>
                      <a:pt x="9818" y="4932"/>
                      <a:pt x="9922" y="4762"/>
                      <a:pt x="10128" y="4762"/>
                    </a:cubicBezTo>
                    <a:close/>
                    <a:moveTo>
                      <a:pt x="5891" y="16157"/>
                    </a:moveTo>
                    <a:cubicBezTo>
                      <a:pt x="5581" y="16157"/>
                      <a:pt x="5271" y="15817"/>
                      <a:pt x="5167" y="15307"/>
                    </a:cubicBezTo>
                    <a:cubicBezTo>
                      <a:pt x="5167" y="15137"/>
                      <a:pt x="5167" y="14797"/>
                      <a:pt x="5271" y="14627"/>
                    </a:cubicBezTo>
                    <a:cubicBezTo>
                      <a:pt x="5374" y="14457"/>
                      <a:pt x="5581" y="14287"/>
                      <a:pt x="5684" y="14287"/>
                    </a:cubicBezTo>
                    <a:cubicBezTo>
                      <a:pt x="5684" y="14287"/>
                      <a:pt x="5788" y="14287"/>
                      <a:pt x="5788" y="14287"/>
                    </a:cubicBezTo>
                    <a:cubicBezTo>
                      <a:pt x="6098" y="14287"/>
                      <a:pt x="6304" y="14627"/>
                      <a:pt x="6304" y="15137"/>
                    </a:cubicBezTo>
                    <a:cubicBezTo>
                      <a:pt x="6408" y="15647"/>
                      <a:pt x="6201" y="16157"/>
                      <a:pt x="5891" y="16157"/>
                    </a:cubicBezTo>
                    <a:close/>
                    <a:moveTo>
                      <a:pt x="7338" y="17858"/>
                    </a:moveTo>
                    <a:cubicBezTo>
                      <a:pt x="7028" y="18028"/>
                      <a:pt x="6718" y="17688"/>
                      <a:pt x="6718" y="17008"/>
                    </a:cubicBezTo>
                    <a:cubicBezTo>
                      <a:pt x="6718" y="16838"/>
                      <a:pt x="6718" y="16668"/>
                      <a:pt x="6821" y="16328"/>
                    </a:cubicBezTo>
                    <a:cubicBezTo>
                      <a:pt x="6924" y="16157"/>
                      <a:pt x="7028" y="15987"/>
                      <a:pt x="7234" y="15987"/>
                    </a:cubicBezTo>
                    <a:cubicBezTo>
                      <a:pt x="7234" y="15987"/>
                      <a:pt x="7234" y="15987"/>
                      <a:pt x="7234" y="15987"/>
                    </a:cubicBezTo>
                    <a:cubicBezTo>
                      <a:pt x="7544" y="15987"/>
                      <a:pt x="7855" y="16328"/>
                      <a:pt x="7855" y="16838"/>
                    </a:cubicBezTo>
                    <a:cubicBezTo>
                      <a:pt x="7855" y="17348"/>
                      <a:pt x="7648" y="17858"/>
                      <a:pt x="7338" y="17858"/>
                    </a:cubicBezTo>
                    <a:close/>
                    <a:moveTo>
                      <a:pt x="8888" y="19729"/>
                    </a:moveTo>
                    <a:cubicBezTo>
                      <a:pt x="8578" y="19729"/>
                      <a:pt x="8268" y="19389"/>
                      <a:pt x="8165" y="18879"/>
                    </a:cubicBezTo>
                    <a:cubicBezTo>
                      <a:pt x="8165" y="18539"/>
                      <a:pt x="8165" y="18369"/>
                      <a:pt x="8268" y="18198"/>
                    </a:cubicBezTo>
                    <a:cubicBezTo>
                      <a:pt x="8371" y="17858"/>
                      <a:pt x="8578" y="17858"/>
                      <a:pt x="8681" y="17688"/>
                    </a:cubicBezTo>
                    <a:cubicBezTo>
                      <a:pt x="8681" y="17688"/>
                      <a:pt x="8785" y="17688"/>
                      <a:pt x="8785" y="17688"/>
                    </a:cubicBezTo>
                    <a:cubicBezTo>
                      <a:pt x="9095" y="17688"/>
                      <a:pt x="9301" y="18028"/>
                      <a:pt x="9405" y="18539"/>
                    </a:cubicBezTo>
                    <a:cubicBezTo>
                      <a:pt x="9405" y="19049"/>
                      <a:pt x="9198" y="19559"/>
                      <a:pt x="8888" y="1972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E5B1CB06-1C9A-4F5B-8BC0-6AD7BF137EAB}"/>
                </a:ext>
              </a:extLst>
            </p:cNvPr>
            <p:cNvSpPr/>
            <p:nvPr/>
          </p:nvSpPr>
          <p:spPr>
            <a:xfrm>
              <a:off x="9132348" y="5293884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D9BEE8BF-C41E-4AC5-872E-B83D7304FF94}"/>
                </a:ext>
              </a:extLst>
            </p:cNvPr>
            <p:cNvSpPr/>
            <p:nvPr/>
          </p:nvSpPr>
          <p:spPr>
            <a:xfrm>
              <a:off x="8859605" y="5768701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AB41F903-6FD0-4DFB-9419-EED6B5D57FCE}"/>
              </a:ext>
            </a:extLst>
          </p:cNvPr>
          <p:cNvSpPr txBox="1"/>
          <p:nvPr/>
        </p:nvSpPr>
        <p:spPr>
          <a:xfrm>
            <a:off x="566775" y="1911056"/>
            <a:ext cx="281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FA85DE83-ADA7-4BEA-B681-8F77907E48E6}"/>
              </a:ext>
            </a:extLst>
          </p:cNvPr>
          <p:cNvSpPr txBox="1"/>
          <p:nvPr/>
        </p:nvSpPr>
        <p:spPr>
          <a:xfrm>
            <a:off x="566775" y="584649"/>
            <a:ext cx="35522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6AE6908C-8AC4-49BD-BB42-D30E1859AF7A}"/>
              </a:ext>
            </a:extLst>
          </p:cNvPr>
          <p:cNvCxnSpPr>
            <a:cxnSpLocks/>
          </p:cNvCxnSpPr>
          <p:nvPr/>
        </p:nvCxnSpPr>
        <p:spPr>
          <a:xfrm>
            <a:off x="719175" y="2646443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: 形状 41">
            <a:extLst>
              <a:ext uri="{FF2B5EF4-FFF2-40B4-BE49-F238E27FC236}">
                <a16:creationId xmlns="" xmlns:a16="http://schemas.microsoft.com/office/drawing/2014/main" id="{87C55D99-334A-494B-A049-B1945B985BE8}"/>
              </a:ext>
            </a:extLst>
          </p:cNvPr>
          <p:cNvSpPr/>
          <p:nvPr/>
        </p:nvSpPr>
        <p:spPr>
          <a:xfrm flipV="1">
            <a:off x="9099713" y="253809"/>
            <a:ext cx="589236" cy="677284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13CF316F-5606-47A7-AD6C-BCE0D684023C}"/>
              </a:ext>
            </a:extLst>
          </p:cNvPr>
          <p:cNvSpPr/>
          <p:nvPr/>
        </p:nvSpPr>
        <p:spPr>
          <a:xfrm>
            <a:off x="9012560" y="407785"/>
            <a:ext cx="763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4429DB46-790D-4B5D-9CAD-D23931A80758}"/>
              </a:ext>
            </a:extLst>
          </p:cNvPr>
          <p:cNvSpPr/>
          <p:nvPr/>
        </p:nvSpPr>
        <p:spPr>
          <a:xfrm>
            <a:off x="9755767" y="300107"/>
            <a:ext cx="1602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LOGO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C7AB23CA-0507-4CCF-8940-C27379FD7BE3}"/>
              </a:ext>
            </a:extLst>
          </p:cNvPr>
          <p:cNvSpPr/>
          <p:nvPr/>
        </p:nvSpPr>
        <p:spPr>
          <a:xfrm>
            <a:off x="9755767" y="561761"/>
            <a:ext cx="1959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Name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257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C492D40-25C8-439C-AFA2-1B44F88B2AF7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D6D17C5-1AE2-44FF-921D-365BDA01FFD5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56E2C10-6688-4139-A50D-E70B0C8BE990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9CBFBCC1-57C3-4247-A6DA-B1DB8136CEA5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0AC8535-E82A-4EFB-962A-2D8421F8FCC2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66E77E32-4CAC-4BB4-93CF-439A38E3E2D9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B01A9CCA-108E-4887-BAAA-2DB737074359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D33798D0-1BC2-4F5D-B7EE-4318225E2389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F98A4406-D916-4DA3-A155-3FDFDB878AA2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5" name="Straight Connector 19">
            <a:extLst>
              <a:ext uri="{FF2B5EF4-FFF2-40B4-BE49-F238E27FC236}">
                <a16:creationId xmlns="" xmlns:a16="http://schemas.microsoft.com/office/drawing/2014/main" id="{D5613864-8621-4B66-9A5B-BDD8C464F216}"/>
              </a:ext>
            </a:extLst>
          </p:cNvPr>
          <p:cNvCxnSpPr/>
          <p:nvPr/>
        </p:nvCxnSpPr>
        <p:spPr>
          <a:xfrm flipH="1">
            <a:off x="3712807" y="3537452"/>
            <a:ext cx="4694560" cy="0"/>
          </a:xfrm>
          <a:prstGeom prst="line">
            <a:avLst/>
          </a:prstGeom>
          <a:ln w="28575" cmpd="sng">
            <a:solidFill>
              <a:schemeClr val="accent1">
                <a:lumMod val="40000"/>
                <a:lumOff val="6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ïṥḷide">
            <a:extLst>
              <a:ext uri="{FF2B5EF4-FFF2-40B4-BE49-F238E27FC236}">
                <a16:creationId xmlns="" xmlns:a16="http://schemas.microsoft.com/office/drawing/2014/main" id="{A0E23C57-D86E-4D92-B437-428D06F5388E}"/>
              </a:ext>
            </a:extLst>
          </p:cNvPr>
          <p:cNvSpPr/>
          <p:nvPr/>
        </p:nvSpPr>
        <p:spPr>
          <a:xfrm>
            <a:off x="8447212" y="2367901"/>
            <a:ext cx="2112235" cy="2112235"/>
          </a:xfrm>
          <a:prstGeom prst="ellipse">
            <a:avLst/>
          </a:prstGeom>
          <a:noFill/>
          <a:ln w="28575" cmpd="sng">
            <a:solidFill>
              <a:srgbClr val="252E53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/>
          </a:p>
        </p:txBody>
      </p:sp>
      <p:sp>
        <p:nvSpPr>
          <p:cNvPr id="17" name="iŝliḋé">
            <a:extLst>
              <a:ext uri="{FF2B5EF4-FFF2-40B4-BE49-F238E27FC236}">
                <a16:creationId xmlns="" xmlns:a16="http://schemas.microsoft.com/office/drawing/2014/main" id="{E54584C6-4A97-45DB-B2A7-322C8E39911B}"/>
              </a:ext>
            </a:extLst>
          </p:cNvPr>
          <p:cNvSpPr/>
          <p:nvPr/>
        </p:nvSpPr>
        <p:spPr>
          <a:xfrm>
            <a:off x="1600571" y="2367901"/>
            <a:ext cx="2112235" cy="2112235"/>
          </a:xfrm>
          <a:prstGeom prst="ellipse">
            <a:avLst/>
          </a:prstGeom>
          <a:noFill/>
          <a:ln w="28575" cmpd="sng">
            <a:solidFill>
              <a:srgbClr val="252E53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/>
          </a:p>
        </p:txBody>
      </p:sp>
      <p:sp>
        <p:nvSpPr>
          <p:cNvPr id="18" name="ï$ḻíḓè">
            <a:extLst>
              <a:ext uri="{FF2B5EF4-FFF2-40B4-BE49-F238E27FC236}">
                <a16:creationId xmlns="" xmlns:a16="http://schemas.microsoft.com/office/drawing/2014/main" id="{C8079307-1033-417B-B54F-D2C66A2075B5}"/>
              </a:ext>
            </a:extLst>
          </p:cNvPr>
          <p:cNvSpPr/>
          <p:nvPr/>
        </p:nvSpPr>
        <p:spPr>
          <a:xfrm>
            <a:off x="4938265" y="2251967"/>
            <a:ext cx="2304256" cy="2304256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rgbClr val="252E53"/>
                </a:gs>
                <a:gs pos="100000">
                  <a:srgbClr val="8C181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prstClr val="black"/>
                </a:solidFill>
              </a:rPr>
              <a:t>标题文本预设</a:t>
            </a:r>
            <a:endParaRPr lang="en-US" sz="2000" b="1" kern="0" dirty="0">
              <a:solidFill>
                <a:prstClr val="black"/>
              </a:solidFill>
            </a:endParaRPr>
          </a:p>
        </p:txBody>
      </p:sp>
      <p:sp>
        <p:nvSpPr>
          <p:cNvPr id="19" name="îŝlïdè">
            <a:extLst>
              <a:ext uri="{FF2B5EF4-FFF2-40B4-BE49-F238E27FC236}">
                <a16:creationId xmlns="" xmlns:a16="http://schemas.microsoft.com/office/drawing/2014/main" id="{EBA050BE-05ED-498D-940C-58B7D982A7B8}"/>
              </a:ext>
            </a:extLst>
          </p:cNvPr>
          <p:cNvSpPr/>
          <p:nvPr/>
        </p:nvSpPr>
        <p:spPr>
          <a:xfrm>
            <a:off x="8817691" y="3951380"/>
            <a:ext cx="1344149" cy="1344149"/>
          </a:xfrm>
          <a:prstGeom prst="ellipse">
            <a:avLst/>
          </a:prstGeom>
          <a:gradFill>
            <a:gsLst>
              <a:gs pos="0">
                <a:srgbClr val="2B2A52"/>
              </a:gs>
              <a:gs pos="100000">
                <a:srgbClr val="76384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关键词</a:t>
            </a:r>
            <a:endParaRPr lang="en-US" dirty="0"/>
          </a:p>
        </p:txBody>
      </p:sp>
      <p:sp>
        <p:nvSpPr>
          <p:cNvPr id="20" name="íS1îḓé">
            <a:extLst>
              <a:ext uri="{FF2B5EF4-FFF2-40B4-BE49-F238E27FC236}">
                <a16:creationId xmlns="" xmlns:a16="http://schemas.microsoft.com/office/drawing/2014/main" id="{D8325FA7-1748-45B5-B0B7-62C0075161D4}"/>
              </a:ext>
            </a:extLst>
          </p:cNvPr>
          <p:cNvSpPr/>
          <p:nvPr/>
        </p:nvSpPr>
        <p:spPr>
          <a:xfrm>
            <a:off x="7798263" y="2987013"/>
            <a:ext cx="1026188" cy="1026188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rgbClr val="252E53"/>
                </a:gs>
                <a:gs pos="100000">
                  <a:srgbClr val="8C181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solidFill>
                  <a:prstClr val="black"/>
                </a:solidFill>
              </a:rPr>
              <a:t>关键词</a:t>
            </a:r>
            <a:endParaRPr lang="en-US" sz="1600" kern="0" dirty="0">
              <a:solidFill>
                <a:prstClr val="black"/>
              </a:solidFill>
            </a:endParaRPr>
          </a:p>
        </p:txBody>
      </p:sp>
      <p:sp>
        <p:nvSpPr>
          <p:cNvPr id="21" name="îṡļíḓé">
            <a:extLst>
              <a:ext uri="{FF2B5EF4-FFF2-40B4-BE49-F238E27FC236}">
                <a16:creationId xmlns="" xmlns:a16="http://schemas.microsoft.com/office/drawing/2014/main" id="{035D68E6-A168-480F-985C-73F25A88CCA0}"/>
              </a:ext>
            </a:extLst>
          </p:cNvPr>
          <p:cNvSpPr/>
          <p:nvPr/>
        </p:nvSpPr>
        <p:spPr>
          <a:xfrm>
            <a:off x="8807730" y="1771916"/>
            <a:ext cx="1344149" cy="1344149"/>
          </a:xfrm>
          <a:prstGeom prst="ellipse">
            <a:avLst/>
          </a:prstGeom>
          <a:gradFill>
            <a:gsLst>
              <a:gs pos="0">
                <a:srgbClr val="2B2A52"/>
              </a:gs>
              <a:gs pos="100000">
                <a:srgbClr val="76384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关键词</a:t>
            </a:r>
            <a:endParaRPr lang="en-US" dirty="0"/>
          </a:p>
        </p:txBody>
      </p:sp>
      <p:sp>
        <p:nvSpPr>
          <p:cNvPr id="22" name="işļidê">
            <a:extLst>
              <a:ext uri="{FF2B5EF4-FFF2-40B4-BE49-F238E27FC236}">
                <a16:creationId xmlns="" xmlns:a16="http://schemas.microsoft.com/office/drawing/2014/main" id="{3B8BF7D9-0A4C-43DC-8D10-FC85858C0691}"/>
              </a:ext>
            </a:extLst>
          </p:cNvPr>
          <p:cNvSpPr/>
          <p:nvPr/>
        </p:nvSpPr>
        <p:spPr>
          <a:xfrm>
            <a:off x="10198529" y="2987013"/>
            <a:ext cx="1026188" cy="1026188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rgbClr val="252E53"/>
                </a:gs>
                <a:gs pos="100000">
                  <a:srgbClr val="8C181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solidFill>
                  <a:prstClr val="black"/>
                </a:solidFill>
              </a:rPr>
              <a:t>关键词</a:t>
            </a:r>
            <a:endParaRPr lang="en-US" sz="1600" kern="0" dirty="0">
              <a:solidFill>
                <a:prstClr val="black"/>
              </a:solidFill>
            </a:endParaRPr>
          </a:p>
        </p:txBody>
      </p:sp>
      <p:sp>
        <p:nvSpPr>
          <p:cNvPr id="23" name="ïṧlidé">
            <a:extLst>
              <a:ext uri="{FF2B5EF4-FFF2-40B4-BE49-F238E27FC236}">
                <a16:creationId xmlns="" xmlns:a16="http://schemas.microsoft.com/office/drawing/2014/main" id="{3E76C0A4-0FA5-4C94-A7A8-DDE490A0E7CE}"/>
              </a:ext>
            </a:extLst>
          </p:cNvPr>
          <p:cNvSpPr/>
          <p:nvPr/>
        </p:nvSpPr>
        <p:spPr>
          <a:xfrm>
            <a:off x="981505" y="2981476"/>
            <a:ext cx="1026188" cy="1026188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rgbClr val="252E53"/>
                </a:gs>
                <a:gs pos="100000">
                  <a:srgbClr val="8C181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solidFill>
                  <a:prstClr val="black"/>
                </a:solidFill>
              </a:rPr>
              <a:t>关键词</a:t>
            </a:r>
            <a:endParaRPr lang="en-US" sz="1600" kern="0" dirty="0">
              <a:solidFill>
                <a:prstClr val="black"/>
              </a:solidFill>
            </a:endParaRPr>
          </a:p>
        </p:txBody>
      </p:sp>
      <p:sp>
        <p:nvSpPr>
          <p:cNvPr id="24" name="íŝļide">
            <a:extLst>
              <a:ext uri="{FF2B5EF4-FFF2-40B4-BE49-F238E27FC236}">
                <a16:creationId xmlns="" xmlns:a16="http://schemas.microsoft.com/office/drawing/2014/main" id="{9F695BC7-04A6-462D-9DD9-82479DC1C0C7}"/>
              </a:ext>
            </a:extLst>
          </p:cNvPr>
          <p:cNvSpPr/>
          <p:nvPr/>
        </p:nvSpPr>
        <p:spPr>
          <a:xfrm>
            <a:off x="1974652" y="3884148"/>
            <a:ext cx="1344149" cy="1344149"/>
          </a:xfrm>
          <a:prstGeom prst="ellipse">
            <a:avLst/>
          </a:prstGeom>
          <a:gradFill>
            <a:gsLst>
              <a:gs pos="0">
                <a:srgbClr val="2B2A52"/>
              </a:gs>
              <a:gs pos="100000">
                <a:srgbClr val="76384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关键词</a:t>
            </a:r>
            <a:endParaRPr lang="en-US" dirty="0"/>
          </a:p>
        </p:txBody>
      </p:sp>
      <p:sp>
        <p:nvSpPr>
          <p:cNvPr id="25" name="ïSľiḑe">
            <a:extLst>
              <a:ext uri="{FF2B5EF4-FFF2-40B4-BE49-F238E27FC236}">
                <a16:creationId xmlns="" xmlns:a16="http://schemas.microsoft.com/office/drawing/2014/main" id="{8D51B5E9-1CF8-4B74-8ED7-75F6CE96E55E}"/>
              </a:ext>
            </a:extLst>
          </p:cNvPr>
          <p:cNvSpPr/>
          <p:nvPr/>
        </p:nvSpPr>
        <p:spPr>
          <a:xfrm>
            <a:off x="3285761" y="2986180"/>
            <a:ext cx="1026188" cy="1026188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rgbClr val="252E53"/>
                </a:gs>
                <a:gs pos="100000">
                  <a:srgbClr val="8C181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solidFill>
                  <a:prstClr val="black"/>
                </a:solidFill>
              </a:rPr>
              <a:t>关键词</a:t>
            </a:r>
            <a:endParaRPr lang="en-US" sz="1600" kern="0" dirty="0">
              <a:solidFill>
                <a:prstClr val="black"/>
              </a:solidFill>
            </a:endParaRPr>
          </a:p>
        </p:txBody>
      </p:sp>
      <p:sp>
        <p:nvSpPr>
          <p:cNvPr id="26" name="iṥḻîḑê">
            <a:extLst>
              <a:ext uri="{FF2B5EF4-FFF2-40B4-BE49-F238E27FC236}">
                <a16:creationId xmlns="" xmlns:a16="http://schemas.microsoft.com/office/drawing/2014/main" id="{622FCBA0-C347-451B-8C16-57CDC5F6F6B6}"/>
              </a:ext>
            </a:extLst>
          </p:cNvPr>
          <p:cNvSpPr/>
          <p:nvPr/>
        </p:nvSpPr>
        <p:spPr>
          <a:xfrm>
            <a:off x="1959715" y="1700808"/>
            <a:ext cx="1344149" cy="1344149"/>
          </a:xfrm>
          <a:prstGeom prst="ellipse">
            <a:avLst/>
          </a:prstGeom>
          <a:gradFill>
            <a:gsLst>
              <a:gs pos="0">
                <a:srgbClr val="2B2A52"/>
              </a:gs>
              <a:gs pos="100000">
                <a:srgbClr val="76384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/>
              <a:t>关键词</a:t>
            </a:r>
            <a:endParaRPr lang="en-US" dirty="0"/>
          </a:p>
        </p:txBody>
      </p:sp>
      <p:sp>
        <p:nvSpPr>
          <p:cNvPr id="14" name="iś1íde">
            <a:extLst>
              <a:ext uri="{FF2B5EF4-FFF2-40B4-BE49-F238E27FC236}">
                <a16:creationId xmlns="" xmlns:a16="http://schemas.microsoft.com/office/drawing/2014/main" id="{33BE14D3-148D-47BF-9E3A-5F4085C67726}"/>
              </a:ext>
            </a:extLst>
          </p:cNvPr>
          <p:cNvSpPr/>
          <p:nvPr/>
        </p:nvSpPr>
        <p:spPr>
          <a:xfrm>
            <a:off x="4128532" y="4926197"/>
            <a:ext cx="39349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5425" lvl="0" indent="-225425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kern="0" dirty="0"/>
              <a:t>您的内容打在这里，或者通过复制您的文本后，在此框中选择粘贴</a:t>
            </a:r>
          </a:p>
        </p:txBody>
      </p:sp>
    </p:spTree>
    <p:extLst>
      <p:ext uri="{BB962C8B-B14F-4D97-AF65-F5344CB8AC3E}">
        <p14:creationId xmlns:p14="http://schemas.microsoft.com/office/powerpoint/2010/main" val="213956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天空, 建筑物, 男士, 人员&#10;&#10;已生成高可信度的说明">
            <a:extLst>
              <a:ext uri="{FF2B5EF4-FFF2-40B4-BE49-F238E27FC236}">
                <a16:creationId xmlns="" xmlns:a16="http://schemas.microsoft.com/office/drawing/2014/main" id="{EF454611-2D9F-43DF-9E11-02071FEF6D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r="2778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流程图: 手动输入 2">
            <a:extLst>
              <a:ext uri="{FF2B5EF4-FFF2-40B4-BE49-F238E27FC236}">
                <a16:creationId xmlns="" xmlns:a16="http://schemas.microsoft.com/office/drawing/2014/main" id="{6BE5F4B7-D7FF-4D0F-9774-2913FFCBA358}"/>
              </a:ext>
            </a:extLst>
          </p:cNvPr>
          <p:cNvSpPr/>
          <p:nvPr/>
        </p:nvSpPr>
        <p:spPr>
          <a:xfrm rot="5400000">
            <a:off x="-85725" y="85725"/>
            <a:ext cx="6858000" cy="6686550"/>
          </a:xfrm>
          <a:prstGeom prst="flowChartManualInpu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58D9249-6DAF-46D7-8B0B-3897B17BE3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5B80501-6BB5-4BFF-94DC-D07B89CDA6A9}"/>
              </a:ext>
            </a:extLst>
          </p:cNvPr>
          <p:cNvSpPr txBox="1"/>
          <p:nvPr/>
        </p:nvSpPr>
        <p:spPr>
          <a:xfrm>
            <a:off x="1223793" y="3608013"/>
            <a:ext cx="281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CF0337B-5315-415B-A225-C123A7FC1A06}"/>
              </a:ext>
            </a:extLst>
          </p:cNvPr>
          <p:cNvSpPr txBox="1"/>
          <p:nvPr/>
        </p:nvSpPr>
        <p:spPr>
          <a:xfrm>
            <a:off x="1223793" y="2281606"/>
            <a:ext cx="39387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41DB4ED-C98E-4AFE-89E9-894BDEB2CFE9}"/>
              </a:ext>
            </a:extLst>
          </p:cNvPr>
          <p:cNvSpPr/>
          <p:nvPr/>
        </p:nvSpPr>
        <p:spPr>
          <a:xfrm>
            <a:off x="1249441" y="4727933"/>
            <a:ext cx="433759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E8A79AFC-8BEB-4817-96F6-C558DF7FF279}"/>
              </a:ext>
            </a:extLst>
          </p:cNvPr>
          <p:cNvCxnSpPr>
            <a:cxnSpLocks/>
          </p:cNvCxnSpPr>
          <p:nvPr/>
        </p:nvCxnSpPr>
        <p:spPr>
          <a:xfrm>
            <a:off x="1376193" y="4343400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152">
            <a:extLst>
              <a:ext uri="{FF2B5EF4-FFF2-40B4-BE49-F238E27FC236}">
                <a16:creationId xmlns="" xmlns:a16="http://schemas.microsoft.com/office/drawing/2014/main" id="{0ABC50A8-DA7D-47ED-8C0D-E4CDCF60C00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376193" y="1329560"/>
            <a:ext cx="949204" cy="910978"/>
          </a:xfrm>
          <a:custGeom>
            <a:avLst/>
            <a:gdLst>
              <a:gd name="T0" fmla="*/ 59 w 126"/>
              <a:gd name="T1" fmla="*/ 0 h 121"/>
              <a:gd name="T2" fmla="*/ 112 w 126"/>
              <a:gd name="T3" fmla="*/ 0 h 121"/>
              <a:gd name="T4" fmla="*/ 122 w 126"/>
              <a:gd name="T5" fmla="*/ 4 h 121"/>
              <a:gd name="T6" fmla="*/ 126 w 126"/>
              <a:gd name="T7" fmla="*/ 14 h 121"/>
              <a:gd name="T8" fmla="*/ 126 w 126"/>
              <a:gd name="T9" fmla="*/ 44 h 121"/>
              <a:gd name="T10" fmla="*/ 122 w 126"/>
              <a:gd name="T11" fmla="*/ 54 h 121"/>
              <a:gd name="T12" fmla="*/ 112 w 126"/>
              <a:gd name="T13" fmla="*/ 58 h 121"/>
              <a:gd name="T14" fmla="*/ 82 w 126"/>
              <a:gd name="T15" fmla="*/ 58 h 121"/>
              <a:gd name="T16" fmla="*/ 67 w 126"/>
              <a:gd name="T17" fmla="*/ 71 h 121"/>
              <a:gd name="T18" fmla="*/ 66 w 126"/>
              <a:gd name="T19" fmla="*/ 70 h 121"/>
              <a:gd name="T20" fmla="*/ 62 w 126"/>
              <a:gd name="T21" fmla="*/ 68 h 121"/>
              <a:gd name="T22" fmla="*/ 64 w 126"/>
              <a:gd name="T23" fmla="*/ 58 h 121"/>
              <a:gd name="T24" fmla="*/ 63 w 126"/>
              <a:gd name="T25" fmla="*/ 58 h 121"/>
              <a:gd name="T26" fmla="*/ 65 w 126"/>
              <a:gd name="T27" fmla="*/ 52 h 121"/>
              <a:gd name="T28" fmla="*/ 68 w 126"/>
              <a:gd name="T29" fmla="*/ 52 h 121"/>
              <a:gd name="T30" fmla="*/ 72 w 126"/>
              <a:gd name="T31" fmla="*/ 52 h 121"/>
              <a:gd name="T32" fmla="*/ 71 w 126"/>
              <a:gd name="T33" fmla="*/ 56 h 121"/>
              <a:gd name="T34" fmla="*/ 70 w 126"/>
              <a:gd name="T35" fmla="*/ 60 h 121"/>
              <a:gd name="T36" fmla="*/ 78 w 126"/>
              <a:gd name="T37" fmla="*/ 52 h 121"/>
              <a:gd name="T38" fmla="*/ 79 w 126"/>
              <a:gd name="T39" fmla="*/ 52 h 121"/>
              <a:gd name="T40" fmla="*/ 81 w 126"/>
              <a:gd name="T41" fmla="*/ 52 h 121"/>
              <a:gd name="T42" fmla="*/ 112 w 126"/>
              <a:gd name="T43" fmla="*/ 52 h 121"/>
              <a:gd name="T44" fmla="*/ 117 w 126"/>
              <a:gd name="T45" fmla="*/ 49 h 121"/>
              <a:gd name="T46" fmla="*/ 120 w 126"/>
              <a:gd name="T47" fmla="*/ 44 h 121"/>
              <a:gd name="T48" fmla="*/ 120 w 126"/>
              <a:gd name="T49" fmla="*/ 14 h 121"/>
              <a:gd name="T50" fmla="*/ 117 w 126"/>
              <a:gd name="T51" fmla="*/ 8 h 121"/>
              <a:gd name="T52" fmla="*/ 112 w 126"/>
              <a:gd name="T53" fmla="*/ 6 h 121"/>
              <a:gd name="T54" fmla="*/ 59 w 126"/>
              <a:gd name="T55" fmla="*/ 6 h 121"/>
              <a:gd name="T56" fmla="*/ 53 w 126"/>
              <a:gd name="T57" fmla="*/ 8 h 121"/>
              <a:gd name="T58" fmla="*/ 51 w 126"/>
              <a:gd name="T59" fmla="*/ 14 h 121"/>
              <a:gd name="T60" fmla="*/ 51 w 126"/>
              <a:gd name="T61" fmla="*/ 18 h 121"/>
              <a:gd name="T62" fmla="*/ 44 w 126"/>
              <a:gd name="T63" fmla="*/ 16 h 121"/>
              <a:gd name="T64" fmla="*/ 44 w 126"/>
              <a:gd name="T65" fmla="*/ 14 h 121"/>
              <a:gd name="T66" fmla="*/ 48 w 126"/>
              <a:gd name="T67" fmla="*/ 4 h 121"/>
              <a:gd name="T68" fmla="*/ 59 w 126"/>
              <a:gd name="T69" fmla="*/ 0 h 121"/>
              <a:gd name="T70" fmla="*/ 102 w 126"/>
              <a:gd name="T71" fmla="*/ 24 h 121"/>
              <a:gd name="T72" fmla="*/ 96 w 126"/>
              <a:gd name="T73" fmla="*/ 29 h 121"/>
              <a:gd name="T74" fmla="*/ 102 w 126"/>
              <a:gd name="T75" fmla="*/ 34 h 121"/>
              <a:gd name="T76" fmla="*/ 107 w 126"/>
              <a:gd name="T77" fmla="*/ 29 h 121"/>
              <a:gd name="T78" fmla="*/ 102 w 126"/>
              <a:gd name="T79" fmla="*/ 24 h 121"/>
              <a:gd name="T80" fmla="*/ 85 w 126"/>
              <a:gd name="T81" fmla="*/ 24 h 121"/>
              <a:gd name="T82" fmla="*/ 80 w 126"/>
              <a:gd name="T83" fmla="*/ 29 h 121"/>
              <a:gd name="T84" fmla="*/ 85 w 126"/>
              <a:gd name="T85" fmla="*/ 34 h 121"/>
              <a:gd name="T86" fmla="*/ 90 w 126"/>
              <a:gd name="T87" fmla="*/ 29 h 121"/>
              <a:gd name="T88" fmla="*/ 85 w 126"/>
              <a:gd name="T89" fmla="*/ 24 h 121"/>
              <a:gd name="T90" fmla="*/ 69 w 126"/>
              <a:gd name="T91" fmla="*/ 24 h 121"/>
              <a:gd name="T92" fmla="*/ 64 w 126"/>
              <a:gd name="T93" fmla="*/ 29 h 121"/>
              <a:gd name="T94" fmla="*/ 69 w 126"/>
              <a:gd name="T95" fmla="*/ 34 h 121"/>
              <a:gd name="T96" fmla="*/ 75 w 126"/>
              <a:gd name="T97" fmla="*/ 29 h 121"/>
              <a:gd name="T98" fmla="*/ 69 w 126"/>
              <a:gd name="T99" fmla="*/ 24 h 121"/>
              <a:gd name="T100" fmla="*/ 37 w 126"/>
              <a:gd name="T101" fmla="*/ 23 h 121"/>
              <a:gd name="T102" fmla="*/ 16 w 126"/>
              <a:gd name="T103" fmla="*/ 44 h 121"/>
              <a:gd name="T104" fmla="*/ 37 w 126"/>
              <a:gd name="T105" fmla="*/ 65 h 121"/>
              <a:gd name="T106" fmla="*/ 58 w 126"/>
              <a:gd name="T107" fmla="*/ 44 h 121"/>
              <a:gd name="T108" fmla="*/ 37 w 126"/>
              <a:gd name="T109" fmla="*/ 23 h 121"/>
              <a:gd name="T110" fmla="*/ 74 w 126"/>
              <a:gd name="T111" fmla="*/ 111 h 121"/>
              <a:gd name="T112" fmla="*/ 51 w 126"/>
              <a:gd name="T113" fmla="*/ 71 h 121"/>
              <a:gd name="T114" fmla="*/ 37 w 126"/>
              <a:gd name="T115" fmla="*/ 93 h 121"/>
              <a:gd name="T116" fmla="*/ 24 w 126"/>
              <a:gd name="T117" fmla="*/ 71 h 121"/>
              <a:gd name="T118" fmla="*/ 0 w 126"/>
              <a:gd name="T119" fmla="*/ 111 h 121"/>
              <a:gd name="T120" fmla="*/ 74 w 126"/>
              <a:gd name="T121" fmla="*/ 11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6" h="121">
                <a:moveTo>
                  <a:pt x="5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6" y="0"/>
                  <a:pt x="119" y="1"/>
                  <a:pt x="122" y="4"/>
                </a:cubicBezTo>
                <a:cubicBezTo>
                  <a:pt x="124" y="6"/>
                  <a:pt x="126" y="10"/>
                  <a:pt x="126" y="14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6" y="48"/>
                  <a:pt x="124" y="51"/>
                  <a:pt x="122" y="54"/>
                </a:cubicBezTo>
                <a:cubicBezTo>
                  <a:pt x="119" y="56"/>
                  <a:pt x="116" y="58"/>
                  <a:pt x="11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67" y="71"/>
                  <a:pt x="67" y="71"/>
                  <a:pt x="67" y="71"/>
                </a:cubicBezTo>
                <a:cubicBezTo>
                  <a:pt x="66" y="70"/>
                  <a:pt x="66" y="70"/>
                  <a:pt x="66" y="70"/>
                </a:cubicBezTo>
                <a:cubicBezTo>
                  <a:pt x="64" y="69"/>
                  <a:pt x="63" y="68"/>
                  <a:pt x="62" y="68"/>
                </a:cubicBezTo>
                <a:cubicBezTo>
                  <a:pt x="64" y="58"/>
                  <a:pt x="64" y="58"/>
                  <a:pt x="64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4" y="56"/>
                  <a:pt x="65" y="54"/>
                  <a:pt x="65" y="52"/>
                </a:cubicBezTo>
                <a:cubicBezTo>
                  <a:pt x="68" y="52"/>
                  <a:pt x="68" y="52"/>
                  <a:pt x="68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6"/>
                  <a:pt x="71" y="56"/>
                  <a:pt x="71" y="56"/>
                </a:cubicBezTo>
                <a:cubicBezTo>
                  <a:pt x="70" y="60"/>
                  <a:pt x="70" y="60"/>
                  <a:pt x="70" y="60"/>
                </a:cubicBezTo>
                <a:cubicBezTo>
                  <a:pt x="78" y="52"/>
                  <a:pt x="78" y="52"/>
                  <a:pt x="78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4" y="52"/>
                  <a:pt x="116" y="51"/>
                  <a:pt x="117" y="49"/>
                </a:cubicBezTo>
                <a:cubicBezTo>
                  <a:pt x="119" y="48"/>
                  <a:pt x="120" y="46"/>
                  <a:pt x="120" y="44"/>
                </a:cubicBezTo>
                <a:cubicBezTo>
                  <a:pt x="120" y="14"/>
                  <a:pt x="120" y="14"/>
                  <a:pt x="120" y="14"/>
                </a:cubicBezTo>
                <a:cubicBezTo>
                  <a:pt x="120" y="12"/>
                  <a:pt x="119" y="10"/>
                  <a:pt x="117" y="8"/>
                </a:cubicBezTo>
                <a:cubicBezTo>
                  <a:pt x="116" y="7"/>
                  <a:pt x="114" y="6"/>
                  <a:pt x="112" y="6"/>
                </a:cubicBezTo>
                <a:cubicBezTo>
                  <a:pt x="59" y="6"/>
                  <a:pt x="59" y="6"/>
                  <a:pt x="59" y="6"/>
                </a:cubicBezTo>
                <a:cubicBezTo>
                  <a:pt x="56" y="6"/>
                  <a:pt x="54" y="7"/>
                  <a:pt x="53" y="8"/>
                </a:cubicBezTo>
                <a:cubicBezTo>
                  <a:pt x="52" y="10"/>
                  <a:pt x="51" y="12"/>
                  <a:pt x="51" y="14"/>
                </a:cubicBezTo>
                <a:cubicBezTo>
                  <a:pt x="51" y="18"/>
                  <a:pt x="51" y="18"/>
                  <a:pt x="51" y="18"/>
                </a:cubicBezTo>
                <a:cubicBezTo>
                  <a:pt x="49" y="17"/>
                  <a:pt x="47" y="16"/>
                  <a:pt x="44" y="16"/>
                </a:cubicBezTo>
                <a:cubicBezTo>
                  <a:pt x="44" y="14"/>
                  <a:pt x="44" y="14"/>
                  <a:pt x="44" y="14"/>
                </a:cubicBezTo>
                <a:cubicBezTo>
                  <a:pt x="44" y="10"/>
                  <a:pt x="46" y="6"/>
                  <a:pt x="48" y="4"/>
                </a:cubicBezTo>
                <a:cubicBezTo>
                  <a:pt x="51" y="1"/>
                  <a:pt x="55" y="0"/>
                  <a:pt x="59" y="0"/>
                </a:cubicBezTo>
                <a:close/>
                <a:moveTo>
                  <a:pt x="102" y="24"/>
                </a:moveTo>
                <a:cubicBezTo>
                  <a:pt x="99" y="24"/>
                  <a:pt x="96" y="26"/>
                  <a:pt x="96" y="29"/>
                </a:cubicBezTo>
                <a:cubicBezTo>
                  <a:pt x="96" y="32"/>
                  <a:pt x="99" y="34"/>
                  <a:pt x="102" y="34"/>
                </a:cubicBezTo>
                <a:cubicBezTo>
                  <a:pt x="104" y="34"/>
                  <a:pt x="107" y="32"/>
                  <a:pt x="107" y="29"/>
                </a:cubicBezTo>
                <a:cubicBezTo>
                  <a:pt x="107" y="26"/>
                  <a:pt x="104" y="24"/>
                  <a:pt x="102" y="24"/>
                </a:cubicBezTo>
                <a:close/>
                <a:moveTo>
                  <a:pt x="85" y="24"/>
                </a:moveTo>
                <a:cubicBezTo>
                  <a:pt x="82" y="24"/>
                  <a:pt x="80" y="26"/>
                  <a:pt x="80" y="29"/>
                </a:cubicBezTo>
                <a:cubicBezTo>
                  <a:pt x="80" y="32"/>
                  <a:pt x="82" y="34"/>
                  <a:pt x="85" y="34"/>
                </a:cubicBezTo>
                <a:cubicBezTo>
                  <a:pt x="88" y="34"/>
                  <a:pt x="90" y="32"/>
                  <a:pt x="90" y="29"/>
                </a:cubicBezTo>
                <a:cubicBezTo>
                  <a:pt x="90" y="26"/>
                  <a:pt x="88" y="24"/>
                  <a:pt x="85" y="24"/>
                </a:cubicBezTo>
                <a:close/>
                <a:moveTo>
                  <a:pt x="69" y="24"/>
                </a:moveTo>
                <a:cubicBezTo>
                  <a:pt x="67" y="24"/>
                  <a:pt x="64" y="26"/>
                  <a:pt x="64" y="29"/>
                </a:cubicBezTo>
                <a:cubicBezTo>
                  <a:pt x="64" y="32"/>
                  <a:pt x="67" y="34"/>
                  <a:pt x="69" y="34"/>
                </a:cubicBezTo>
                <a:cubicBezTo>
                  <a:pt x="72" y="34"/>
                  <a:pt x="75" y="32"/>
                  <a:pt x="75" y="29"/>
                </a:cubicBezTo>
                <a:cubicBezTo>
                  <a:pt x="75" y="26"/>
                  <a:pt x="72" y="24"/>
                  <a:pt x="69" y="24"/>
                </a:cubicBezTo>
                <a:close/>
                <a:moveTo>
                  <a:pt x="37" y="23"/>
                </a:moveTo>
                <a:cubicBezTo>
                  <a:pt x="25" y="23"/>
                  <a:pt x="16" y="33"/>
                  <a:pt x="16" y="44"/>
                </a:cubicBezTo>
                <a:cubicBezTo>
                  <a:pt x="16" y="56"/>
                  <a:pt x="25" y="65"/>
                  <a:pt x="37" y="65"/>
                </a:cubicBezTo>
                <a:cubicBezTo>
                  <a:pt x="48" y="65"/>
                  <a:pt x="58" y="56"/>
                  <a:pt x="58" y="44"/>
                </a:cubicBezTo>
                <a:cubicBezTo>
                  <a:pt x="58" y="33"/>
                  <a:pt x="48" y="23"/>
                  <a:pt x="37" y="23"/>
                </a:cubicBezTo>
                <a:close/>
                <a:moveTo>
                  <a:pt x="74" y="111"/>
                </a:moveTo>
                <a:cubicBezTo>
                  <a:pt x="74" y="90"/>
                  <a:pt x="64" y="77"/>
                  <a:pt x="51" y="71"/>
                </a:cubicBezTo>
                <a:cubicBezTo>
                  <a:pt x="37" y="93"/>
                  <a:pt x="37" y="93"/>
                  <a:pt x="37" y="93"/>
                </a:cubicBezTo>
                <a:cubicBezTo>
                  <a:pt x="24" y="71"/>
                  <a:pt x="24" y="71"/>
                  <a:pt x="24" y="71"/>
                </a:cubicBezTo>
                <a:cubicBezTo>
                  <a:pt x="11" y="76"/>
                  <a:pt x="0" y="90"/>
                  <a:pt x="0" y="111"/>
                </a:cubicBezTo>
                <a:cubicBezTo>
                  <a:pt x="26" y="121"/>
                  <a:pt x="51" y="120"/>
                  <a:pt x="74" y="1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028696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人员, 室内, 男士, 餐桌&#10;&#10;已生成极高可信度的说明">
            <a:extLst>
              <a:ext uri="{FF2B5EF4-FFF2-40B4-BE49-F238E27FC236}">
                <a16:creationId xmlns="" xmlns:a16="http://schemas.microsoft.com/office/drawing/2014/main" id="{4BA6952F-A6FE-409A-AB2A-D86389ADB6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5" b="130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3151362-C249-48E1-9593-D730BD0BF8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D38B2F42-302F-4D1E-9AA0-3AD90EB66877}"/>
              </a:ext>
            </a:extLst>
          </p:cNvPr>
          <p:cNvSpPr txBox="1"/>
          <p:nvPr/>
        </p:nvSpPr>
        <p:spPr>
          <a:xfrm>
            <a:off x="4690548" y="1619708"/>
            <a:ext cx="281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1D45097D-F29B-4A2C-9926-3E637DFE6C38}"/>
              </a:ext>
            </a:extLst>
          </p:cNvPr>
          <p:cNvSpPr txBox="1"/>
          <p:nvPr/>
        </p:nvSpPr>
        <p:spPr>
          <a:xfrm>
            <a:off x="4126622" y="293301"/>
            <a:ext cx="39387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EFEB16F0-99CF-4749-A59D-149230CF9AD2}"/>
              </a:ext>
            </a:extLst>
          </p:cNvPr>
          <p:cNvCxnSpPr>
            <a:cxnSpLocks/>
          </p:cNvCxnSpPr>
          <p:nvPr/>
        </p:nvCxnSpPr>
        <p:spPr>
          <a:xfrm>
            <a:off x="5650621" y="2247900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7806195C-2594-46E6-A5E0-80921686C504}"/>
              </a:ext>
            </a:extLst>
          </p:cNvPr>
          <p:cNvGrpSpPr/>
          <p:nvPr/>
        </p:nvGrpSpPr>
        <p:grpSpPr>
          <a:xfrm>
            <a:off x="734771" y="2305050"/>
            <a:ext cx="2763538" cy="4177431"/>
            <a:chOff x="734771" y="2305050"/>
            <a:chExt cx="2763538" cy="4177431"/>
          </a:xfrm>
        </p:grpSpPr>
        <p:pic>
          <p:nvPicPr>
            <p:cNvPr id="50" name="图片 49" descr="图片包含 人员, 餐桌, 男士, 室内&#10;&#10;已生成极高可信度的说明">
              <a:extLst>
                <a:ext uri="{FF2B5EF4-FFF2-40B4-BE49-F238E27FC236}">
                  <a16:creationId xmlns="" xmlns:a16="http://schemas.microsoft.com/office/drawing/2014/main" id="{1E90145D-78A9-4A62-8BE6-197E255E6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27" r="14727"/>
            <a:stretch>
              <a:fillRect/>
            </a:stretch>
          </p:blipFill>
          <p:spPr>
            <a:xfrm>
              <a:off x="734771" y="2305050"/>
              <a:ext cx="2763538" cy="2611559"/>
            </a:xfrm>
            <a:prstGeom prst="rect">
              <a:avLst/>
            </a:prstGeom>
            <a:effectLst>
              <a:reflection blurRad="25400" stA="25000" endPos="35000" dir="5400000" sy="-100000" algn="bl" rotWithShape="0"/>
            </a:effectLst>
            <a:scene3d>
              <a:camera prst="perspectiveRight">
                <a:rot lat="0" lon="19800000" rev="0"/>
              </a:camera>
              <a:lightRig rig="threePt" dir="t"/>
            </a:scene3d>
          </p:spPr>
        </p:pic>
        <p:sp>
          <p:nvSpPr>
            <p:cNvPr id="56" name="矩形 55">
              <a:extLst>
                <a:ext uri="{FF2B5EF4-FFF2-40B4-BE49-F238E27FC236}">
                  <a16:creationId xmlns="" xmlns:a16="http://schemas.microsoft.com/office/drawing/2014/main" id="{0D468396-B112-42A6-9A07-E68E15F52D0C}"/>
                </a:ext>
              </a:extLst>
            </p:cNvPr>
            <p:cNvSpPr/>
            <p:nvPr/>
          </p:nvSpPr>
          <p:spPr>
            <a:xfrm>
              <a:off x="1085946" y="5230711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75E3FF2F-0D2A-424E-8B96-42B8BDF60DF2}"/>
                </a:ext>
              </a:extLst>
            </p:cNvPr>
            <p:cNvSpPr/>
            <p:nvPr/>
          </p:nvSpPr>
          <p:spPr>
            <a:xfrm>
              <a:off x="1085946" y="5559151"/>
              <a:ext cx="206118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="" xmlns:a16="http://schemas.microsoft.com/office/drawing/2014/main" id="{838D371B-455F-4BF2-8BAC-F9EDF1D4062E}"/>
              </a:ext>
            </a:extLst>
          </p:cNvPr>
          <p:cNvGrpSpPr/>
          <p:nvPr/>
        </p:nvGrpSpPr>
        <p:grpSpPr>
          <a:xfrm>
            <a:off x="3463202" y="2518975"/>
            <a:ext cx="2537164" cy="3963506"/>
            <a:chOff x="3463202" y="2518975"/>
            <a:chExt cx="2537164" cy="3963506"/>
          </a:xfrm>
        </p:grpSpPr>
        <p:pic>
          <p:nvPicPr>
            <p:cNvPr id="51" name="图片 50" descr="图片包含 餐桌, 文字&#10;&#10;已生成极高可信度的说明">
              <a:extLst>
                <a:ext uri="{FF2B5EF4-FFF2-40B4-BE49-F238E27FC236}">
                  <a16:creationId xmlns="" xmlns:a16="http://schemas.microsoft.com/office/drawing/2014/main" id="{922BFE7A-D24F-47E6-8CBE-E03E8E05E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99" r="14699"/>
            <a:stretch>
              <a:fillRect/>
            </a:stretch>
          </p:blipFill>
          <p:spPr>
            <a:xfrm>
              <a:off x="3463202" y="2518975"/>
              <a:ext cx="2537164" cy="2397634"/>
            </a:xfrm>
            <a:prstGeom prst="rect">
              <a:avLst/>
            </a:prstGeom>
            <a:effectLst>
              <a:reflection blurRad="25400" stA="25000" endPos="35000" dir="5400000" sy="-100000" algn="bl" rotWithShape="0"/>
            </a:effectLst>
            <a:scene3d>
              <a:camera prst="perspectiveRight">
                <a:rot lat="0" lon="19800000" rev="0"/>
              </a:camera>
              <a:lightRig rig="threePt" dir="t"/>
            </a:scene3d>
          </p:spPr>
        </p:pic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C0B45922-BEEF-4B18-93AF-3B4653B82957}"/>
                </a:ext>
              </a:extLst>
            </p:cNvPr>
            <p:cNvSpPr/>
            <p:nvPr/>
          </p:nvSpPr>
          <p:spPr>
            <a:xfrm>
              <a:off x="3701190" y="5230711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2" name="矩形 61">
              <a:extLst>
                <a:ext uri="{FF2B5EF4-FFF2-40B4-BE49-F238E27FC236}">
                  <a16:creationId xmlns="" xmlns:a16="http://schemas.microsoft.com/office/drawing/2014/main" id="{3101985E-29DA-4738-AFF0-60A9915C5977}"/>
                </a:ext>
              </a:extLst>
            </p:cNvPr>
            <p:cNvSpPr/>
            <p:nvPr/>
          </p:nvSpPr>
          <p:spPr>
            <a:xfrm>
              <a:off x="3659954" y="5559151"/>
              <a:ext cx="206118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A886D164-5447-4752-8D25-FDC6B34C02BB}"/>
              </a:ext>
            </a:extLst>
          </p:cNvPr>
          <p:cNvGrpSpPr/>
          <p:nvPr/>
        </p:nvGrpSpPr>
        <p:grpSpPr>
          <a:xfrm>
            <a:off x="6191633" y="2518975"/>
            <a:ext cx="2537164" cy="3963506"/>
            <a:chOff x="6191633" y="2518975"/>
            <a:chExt cx="2537164" cy="3963506"/>
          </a:xfrm>
        </p:grpSpPr>
        <p:pic>
          <p:nvPicPr>
            <p:cNvPr id="49" name="图片 48" descr="图片包含 人员, 室内, 男士, 餐桌&#10;&#10;已生成极高可信度的说明">
              <a:extLst>
                <a:ext uri="{FF2B5EF4-FFF2-40B4-BE49-F238E27FC236}">
                  <a16:creationId xmlns="" xmlns:a16="http://schemas.microsoft.com/office/drawing/2014/main" id="{8207203A-A1FE-4CE6-A57E-54E203485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27" r="14727"/>
            <a:stretch>
              <a:fillRect/>
            </a:stretch>
          </p:blipFill>
          <p:spPr>
            <a:xfrm flipH="1">
              <a:off x="6191633" y="2518975"/>
              <a:ext cx="2537164" cy="2397634"/>
            </a:xfrm>
            <a:prstGeom prst="rect">
              <a:avLst/>
            </a:prstGeom>
            <a:effectLst>
              <a:reflection blurRad="25400" stA="25000" endPos="35000" dir="5400000" sy="-100000" algn="bl" rotWithShape="0"/>
            </a:effectLst>
            <a:scene3d>
              <a:camera prst="perspectiveLeft">
                <a:rot lat="0" lon="1800000" rev="0"/>
              </a:camera>
              <a:lightRig rig="threePt" dir="t"/>
            </a:scene3d>
          </p:spPr>
        </p:pic>
        <p:sp>
          <p:nvSpPr>
            <p:cNvPr id="59" name="矩形 58">
              <a:extLst>
                <a:ext uri="{FF2B5EF4-FFF2-40B4-BE49-F238E27FC236}">
                  <a16:creationId xmlns="" xmlns:a16="http://schemas.microsoft.com/office/drawing/2014/main" id="{FE98BE5D-299D-4119-8E2C-360AFCF49833}"/>
                </a:ext>
              </a:extLst>
            </p:cNvPr>
            <p:cNvSpPr/>
            <p:nvPr/>
          </p:nvSpPr>
          <p:spPr>
            <a:xfrm>
              <a:off x="6429621" y="5230711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CCAEEB5E-CC0E-423F-B200-3DB69A9F6882}"/>
                </a:ext>
              </a:extLst>
            </p:cNvPr>
            <p:cNvSpPr/>
            <p:nvPr/>
          </p:nvSpPr>
          <p:spPr>
            <a:xfrm>
              <a:off x="6465597" y="5559151"/>
              <a:ext cx="206118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CE8D71F5-A89C-4021-8666-EF779132F6CA}"/>
              </a:ext>
            </a:extLst>
          </p:cNvPr>
          <p:cNvGrpSpPr/>
          <p:nvPr/>
        </p:nvGrpSpPr>
        <p:grpSpPr>
          <a:xfrm>
            <a:off x="8920065" y="2305050"/>
            <a:ext cx="2763538" cy="4177431"/>
            <a:chOff x="8920065" y="2305050"/>
            <a:chExt cx="2763538" cy="4177431"/>
          </a:xfrm>
        </p:grpSpPr>
        <p:pic>
          <p:nvPicPr>
            <p:cNvPr id="53" name="图片 52" descr="图片包含 人员, 笔记本电脑, 室内, 餐桌&#10;&#10;已生成极高可信度的说明">
              <a:extLst>
                <a:ext uri="{FF2B5EF4-FFF2-40B4-BE49-F238E27FC236}">
                  <a16:creationId xmlns="" xmlns:a16="http://schemas.microsoft.com/office/drawing/2014/main" id="{EEA788DB-06C5-46A2-9F79-4BC82C285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99" r="14699"/>
            <a:stretch>
              <a:fillRect/>
            </a:stretch>
          </p:blipFill>
          <p:spPr>
            <a:xfrm>
              <a:off x="8920065" y="2305050"/>
              <a:ext cx="2763538" cy="2611559"/>
            </a:xfrm>
            <a:prstGeom prst="rect">
              <a:avLst/>
            </a:prstGeom>
            <a:effectLst>
              <a:reflection blurRad="25400" stA="25000" endPos="35000" dir="5400000" sy="-100000" algn="bl" rotWithShape="0"/>
            </a:effectLst>
            <a:scene3d>
              <a:camera prst="perspectiveLeft">
                <a:rot lat="0" lon="1800000" rev="0"/>
              </a:camera>
              <a:lightRig rig="threePt" dir="t"/>
            </a:scene3d>
          </p:spPr>
        </p:pic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D2FBDE8B-6B76-4664-9900-65998BF30B6F}"/>
                </a:ext>
              </a:extLst>
            </p:cNvPr>
            <p:cNvSpPr/>
            <p:nvPr/>
          </p:nvSpPr>
          <p:spPr>
            <a:xfrm>
              <a:off x="9271240" y="5230711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7C958260-09C7-47B3-B0D0-C768EF99961B}"/>
                </a:ext>
              </a:extLst>
            </p:cNvPr>
            <p:cNvSpPr/>
            <p:nvPr/>
          </p:nvSpPr>
          <p:spPr>
            <a:xfrm>
              <a:off x="9271240" y="5559151"/>
              <a:ext cx="206118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2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3000">
        <p14:warp dir="i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人员, 室内, 男士, 餐桌&#10;&#10;已生成极高可信度的说明">
            <a:extLst>
              <a:ext uri="{FF2B5EF4-FFF2-40B4-BE49-F238E27FC236}">
                <a16:creationId xmlns="" xmlns:a16="http://schemas.microsoft.com/office/drawing/2014/main" id="{5D2829E4-1F6D-4694-849B-C17E224088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5" b="130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BE49F7C-7721-4A6D-9E9B-2D6A6B9967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9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C652F06B-7C9F-480A-A367-1B2D3F7D02A1}"/>
              </a:ext>
            </a:extLst>
          </p:cNvPr>
          <p:cNvSpPr/>
          <p:nvPr/>
        </p:nvSpPr>
        <p:spPr>
          <a:xfrm>
            <a:off x="3746090" y="707922"/>
            <a:ext cx="2035277" cy="203527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7F66861E-35E3-4813-A8E6-9E05325B6363}"/>
              </a:ext>
            </a:extLst>
          </p:cNvPr>
          <p:cNvSpPr/>
          <p:nvPr/>
        </p:nvSpPr>
        <p:spPr>
          <a:xfrm>
            <a:off x="6459793" y="707922"/>
            <a:ext cx="2035277" cy="203527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19E085E5-BE2B-435B-A75D-25AC38C6BD66}"/>
              </a:ext>
            </a:extLst>
          </p:cNvPr>
          <p:cNvSpPr/>
          <p:nvPr/>
        </p:nvSpPr>
        <p:spPr>
          <a:xfrm>
            <a:off x="9173496" y="707922"/>
            <a:ext cx="2035277" cy="203527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A942C4D5-DB4F-47F7-9F1F-D3A45E740D31}"/>
              </a:ext>
            </a:extLst>
          </p:cNvPr>
          <p:cNvSpPr/>
          <p:nvPr/>
        </p:nvSpPr>
        <p:spPr>
          <a:xfrm>
            <a:off x="1032387" y="4114801"/>
            <a:ext cx="2035277" cy="203527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19D6BEB3-CC92-4BAD-8690-1153DF807CFC}"/>
              </a:ext>
            </a:extLst>
          </p:cNvPr>
          <p:cNvSpPr/>
          <p:nvPr/>
        </p:nvSpPr>
        <p:spPr>
          <a:xfrm>
            <a:off x="3746090" y="4114801"/>
            <a:ext cx="2035277" cy="203527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DFC9E0E9-E2FF-4254-A3ED-CA3EBA9BA7AB}"/>
              </a:ext>
            </a:extLst>
          </p:cNvPr>
          <p:cNvSpPr/>
          <p:nvPr/>
        </p:nvSpPr>
        <p:spPr>
          <a:xfrm>
            <a:off x="6459793" y="4114801"/>
            <a:ext cx="2035277" cy="203527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D0864E82-7521-494E-8386-78A64FF2A4B2}"/>
              </a:ext>
            </a:extLst>
          </p:cNvPr>
          <p:cNvSpPr/>
          <p:nvPr/>
        </p:nvSpPr>
        <p:spPr>
          <a:xfrm>
            <a:off x="9173496" y="4114801"/>
            <a:ext cx="2035277" cy="203527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B37FE0E-4BDF-4AAB-AAEB-0535246341C2}"/>
              </a:ext>
            </a:extLst>
          </p:cNvPr>
          <p:cNvSpPr txBox="1"/>
          <p:nvPr/>
        </p:nvSpPr>
        <p:spPr>
          <a:xfrm>
            <a:off x="4690548" y="3591581"/>
            <a:ext cx="281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B42C7C6C-1012-4D8F-91F5-094BE49A0707}"/>
              </a:ext>
            </a:extLst>
          </p:cNvPr>
          <p:cNvSpPr txBox="1"/>
          <p:nvPr/>
        </p:nvSpPr>
        <p:spPr>
          <a:xfrm>
            <a:off x="2348447" y="2883695"/>
            <a:ext cx="7495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EE0C1362-0E0E-4D22-96F0-93C0ACB26D51}"/>
              </a:ext>
            </a:extLst>
          </p:cNvPr>
          <p:cNvCxnSpPr>
            <a:cxnSpLocks/>
          </p:cNvCxnSpPr>
          <p:nvPr/>
        </p:nvCxnSpPr>
        <p:spPr>
          <a:xfrm>
            <a:off x="5650621" y="4219773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 descr="图片包含 人员, 站立, 服装, 西装&#10;&#10;已生成极高可信度的说明">
            <a:extLst>
              <a:ext uri="{FF2B5EF4-FFF2-40B4-BE49-F238E27FC236}">
                <a16:creationId xmlns="" xmlns:a16="http://schemas.microsoft.com/office/drawing/2014/main" id="{E81439A0-0E62-4296-8F35-4A6ADEF8C6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4" t="1993" r="21796"/>
          <a:stretch>
            <a:fillRect/>
          </a:stretch>
        </p:blipFill>
        <p:spPr>
          <a:xfrm>
            <a:off x="1032387" y="707922"/>
            <a:ext cx="2035278" cy="2035277"/>
          </a:xfrm>
          <a:custGeom>
            <a:avLst/>
            <a:gdLst>
              <a:gd name="connsiteX0" fmla="*/ 1017639 w 2035278"/>
              <a:gd name="connsiteY0" fmla="*/ 0 h 2035277"/>
              <a:gd name="connsiteX1" fmla="*/ 2035278 w 2035278"/>
              <a:gd name="connsiteY1" fmla="*/ 1017639 h 2035277"/>
              <a:gd name="connsiteX2" fmla="*/ 1121687 w 2035278"/>
              <a:gd name="connsiteY2" fmla="*/ 2030024 h 2035277"/>
              <a:gd name="connsiteX3" fmla="*/ 1017659 w 2035278"/>
              <a:gd name="connsiteY3" fmla="*/ 2035277 h 2035277"/>
              <a:gd name="connsiteX4" fmla="*/ 1017619 w 2035278"/>
              <a:gd name="connsiteY4" fmla="*/ 2035277 h 2035277"/>
              <a:gd name="connsiteX5" fmla="*/ 913591 w 2035278"/>
              <a:gd name="connsiteY5" fmla="*/ 2030024 h 2035277"/>
              <a:gd name="connsiteX6" fmla="*/ 0 w 2035278"/>
              <a:gd name="connsiteY6" fmla="*/ 1017639 h 2035277"/>
              <a:gd name="connsiteX7" fmla="*/ 1017639 w 2035278"/>
              <a:gd name="connsiteY7" fmla="*/ 0 h 203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5278" h="2035277">
                <a:moveTo>
                  <a:pt x="1017639" y="0"/>
                </a:moveTo>
                <a:cubicBezTo>
                  <a:pt x="1579666" y="0"/>
                  <a:pt x="2035278" y="455612"/>
                  <a:pt x="2035278" y="1017639"/>
                </a:cubicBezTo>
                <a:cubicBezTo>
                  <a:pt x="2035278" y="1544539"/>
                  <a:pt x="1634838" y="1977911"/>
                  <a:pt x="1121687" y="2030024"/>
                </a:cubicBezTo>
                <a:lnTo>
                  <a:pt x="1017659" y="2035277"/>
                </a:lnTo>
                <a:lnTo>
                  <a:pt x="1017619" y="2035277"/>
                </a:lnTo>
                <a:lnTo>
                  <a:pt x="913591" y="2030024"/>
                </a:lnTo>
                <a:cubicBezTo>
                  <a:pt x="400440" y="1977911"/>
                  <a:pt x="0" y="1544539"/>
                  <a:pt x="0" y="1017639"/>
                </a:cubicBezTo>
                <a:cubicBezTo>
                  <a:pt x="0" y="455612"/>
                  <a:pt x="455612" y="0"/>
                  <a:pt x="101763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010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3000">
        <p14:warp dir="i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43200000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43200000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43200000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43200000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43200000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43200000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43200000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43200000">
                                      <p:cBhvr>
                                        <p:cTn id="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3D45D0B1-9251-41FF-A5B2-C74EBE93196F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1E62C3E1-8684-4534-890D-1C5D01A092B6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99FFA30-F933-4EC4-A597-51A3DACBC9CA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34536C11-06B2-4D6F-9F71-2D09E568FDC8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07AF92D-37F4-45BB-BBF4-84B5933D96A3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7D6C06C0-64B8-441C-9B27-5A5A5D03C94E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0750DCE4-8B39-4881-B247-CFF849F5B32E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AC80CEE8-53D8-4DC7-B0CC-56845C04BC51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2BE3AF43-7F9F-4CA8-A2CA-8919B9D8F4F6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" name="图片 21" descr="图片包含 物体&#10;&#10;已生成极高可信度的说明">
            <a:extLst>
              <a:ext uri="{FF2B5EF4-FFF2-40B4-BE49-F238E27FC236}">
                <a16:creationId xmlns="" xmlns:a16="http://schemas.microsoft.com/office/drawing/2014/main" id="{AC04ED75-0CEA-489C-B3CD-F05CD86C0B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5" b="31185"/>
          <a:stretch/>
        </p:blipFill>
        <p:spPr>
          <a:xfrm>
            <a:off x="0" y="3846602"/>
            <a:ext cx="12192000" cy="3018059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BE6BDFBD-95FA-4A61-BBB8-2DA6B02AFEA5}"/>
              </a:ext>
            </a:extLst>
          </p:cNvPr>
          <p:cNvSpPr/>
          <p:nvPr/>
        </p:nvSpPr>
        <p:spPr>
          <a:xfrm>
            <a:off x="0" y="3846601"/>
            <a:ext cx="12192000" cy="301806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80000"/>
                </a:srgbClr>
              </a:gs>
              <a:gs pos="100000">
                <a:srgbClr val="76384F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FE11035B-2BB0-481D-8281-2775FE0EDC53}"/>
              </a:ext>
            </a:extLst>
          </p:cNvPr>
          <p:cNvGrpSpPr/>
          <p:nvPr/>
        </p:nvGrpSpPr>
        <p:grpSpPr>
          <a:xfrm>
            <a:off x="1601525" y="1399017"/>
            <a:ext cx="3512298" cy="1006848"/>
            <a:chOff x="1256231" y="1907187"/>
            <a:chExt cx="3512298" cy="1006848"/>
          </a:xfrm>
        </p:grpSpPr>
        <p:sp>
          <p:nvSpPr>
            <p:cNvPr id="25" name="i$ļïḍè">
              <a:extLst>
                <a:ext uri="{FF2B5EF4-FFF2-40B4-BE49-F238E27FC236}">
                  <a16:creationId xmlns="" xmlns:a16="http://schemas.microsoft.com/office/drawing/2014/main" id="{6A4F0231-7B3A-452F-B57C-DB5AE0B28AE5}"/>
                </a:ext>
              </a:extLst>
            </p:cNvPr>
            <p:cNvSpPr/>
            <p:nvPr/>
          </p:nvSpPr>
          <p:spPr>
            <a:xfrm>
              <a:off x="1256231" y="2061639"/>
              <a:ext cx="706407" cy="706407"/>
            </a:xfrm>
            <a:prstGeom prst="ellipse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ṩliḑe">
              <a:extLst>
                <a:ext uri="{FF2B5EF4-FFF2-40B4-BE49-F238E27FC236}">
                  <a16:creationId xmlns="" xmlns:a16="http://schemas.microsoft.com/office/drawing/2014/main" id="{37AFBAFB-7EC8-4ADA-9DEE-8E4CF29D3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5328" y="2186456"/>
              <a:ext cx="456772" cy="45677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732AF844-629B-4AFC-923E-36B7940D4275}"/>
                </a:ext>
              </a:extLst>
            </p:cNvPr>
            <p:cNvSpPr/>
            <p:nvPr/>
          </p:nvSpPr>
          <p:spPr>
            <a:xfrm>
              <a:off x="2161855" y="190718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95BE9216-5C21-420C-8E86-EA499AA1BC01}"/>
                </a:ext>
              </a:extLst>
            </p:cNvPr>
            <p:cNvSpPr/>
            <p:nvPr/>
          </p:nvSpPr>
          <p:spPr>
            <a:xfrm>
              <a:off x="2161855" y="2267704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3D67B0E7-40D8-4AE6-B0EB-398147F0FFAC}"/>
              </a:ext>
            </a:extLst>
          </p:cNvPr>
          <p:cNvGrpSpPr/>
          <p:nvPr/>
        </p:nvGrpSpPr>
        <p:grpSpPr>
          <a:xfrm>
            <a:off x="1601525" y="2507975"/>
            <a:ext cx="3512298" cy="1006848"/>
            <a:chOff x="1256231" y="3016145"/>
            <a:chExt cx="3512298" cy="1006848"/>
          </a:xfrm>
        </p:grpSpPr>
        <p:sp>
          <p:nvSpPr>
            <p:cNvPr id="30" name="ïsľiḑè">
              <a:extLst>
                <a:ext uri="{FF2B5EF4-FFF2-40B4-BE49-F238E27FC236}">
                  <a16:creationId xmlns="" xmlns:a16="http://schemas.microsoft.com/office/drawing/2014/main" id="{B9412E3B-EAD3-416E-9C12-4C0FD5D2CE9B}"/>
                </a:ext>
              </a:extLst>
            </p:cNvPr>
            <p:cNvSpPr/>
            <p:nvPr/>
          </p:nvSpPr>
          <p:spPr>
            <a:xfrm>
              <a:off x="1256231" y="3219621"/>
              <a:ext cx="706407" cy="706407"/>
            </a:xfrm>
            <a:prstGeom prst="ellipse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1" name="îsľîḋé">
              <a:extLst>
                <a:ext uri="{FF2B5EF4-FFF2-40B4-BE49-F238E27FC236}">
                  <a16:creationId xmlns="" xmlns:a16="http://schemas.microsoft.com/office/drawing/2014/main" id="{700D0722-CCA5-49F2-B245-C4AD9FFEE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795" y="3344438"/>
              <a:ext cx="456772" cy="456772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B6B8405C-FE1D-42F7-84A3-2E24329F1918}"/>
                </a:ext>
              </a:extLst>
            </p:cNvPr>
            <p:cNvSpPr/>
            <p:nvPr/>
          </p:nvSpPr>
          <p:spPr>
            <a:xfrm>
              <a:off x="2161855" y="3016145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52F3F88B-7381-40D2-837A-CFC0E1A7C533}"/>
                </a:ext>
              </a:extLst>
            </p:cNvPr>
            <p:cNvSpPr/>
            <p:nvPr/>
          </p:nvSpPr>
          <p:spPr>
            <a:xfrm>
              <a:off x="2161855" y="3376662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92DD33CC-428C-4B21-9915-BA849F326540}"/>
              </a:ext>
            </a:extLst>
          </p:cNvPr>
          <p:cNvGrpSpPr/>
          <p:nvPr/>
        </p:nvGrpSpPr>
        <p:grpSpPr>
          <a:xfrm>
            <a:off x="7078178" y="1399017"/>
            <a:ext cx="3517509" cy="1006848"/>
            <a:chOff x="6337692" y="1907187"/>
            <a:chExt cx="3517509" cy="1006848"/>
          </a:xfrm>
        </p:grpSpPr>
        <p:sp>
          <p:nvSpPr>
            <p:cNvPr id="35" name="ïšľiḑé">
              <a:extLst>
                <a:ext uri="{FF2B5EF4-FFF2-40B4-BE49-F238E27FC236}">
                  <a16:creationId xmlns="" xmlns:a16="http://schemas.microsoft.com/office/drawing/2014/main" id="{57DCC7FC-0661-4D6B-AFB1-F5EAD0AFC952}"/>
                </a:ext>
              </a:extLst>
            </p:cNvPr>
            <p:cNvSpPr/>
            <p:nvPr/>
          </p:nvSpPr>
          <p:spPr>
            <a:xfrm>
              <a:off x="6337692" y="2061639"/>
              <a:ext cx="706407" cy="706407"/>
            </a:xfrm>
            <a:prstGeom prst="ellipse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śļíḓe">
              <a:extLst>
                <a:ext uri="{FF2B5EF4-FFF2-40B4-BE49-F238E27FC236}">
                  <a16:creationId xmlns="" xmlns:a16="http://schemas.microsoft.com/office/drawing/2014/main" id="{3483F7AC-E4CC-4FF3-936A-55A4C5240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153" y="2186456"/>
              <a:ext cx="456772" cy="456772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EB0F2E49-2A33-41E5-98A7-A980145B1A18}"/>
                </a:ext>
              </a:extLst>
            </p:cNvPr>
            <p:cNvSpPr/>
            <p:nvPr/>
          </p:nvSpPr>
          <p:spPr>
            <a:xfrm>
              <a:off x="7248527" y="190718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A7E2D04E-FB92-4B25-AAF3-1EF78DE779EC}"/>
                </a:ext>
              </a:extLst>
            </p:cNvPr>
            <p:cNvSpPr/>
            <p:nvPr/>
          </p:nvSpPr>
          <p:spPr>
            <a:xfrm>
              <a:off x="7248527" y="2267704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4AF42966-2B21-4D1B-8430-C91098272E3A}"/>
              </a:ext>
            </a:extLst>
          </p:cNvPr>
          <p:cNvGrpSpPr/>
          <p:nvPr/>
        </p:nvGrpSpPr>
        <p:grpSpPr>
          <a:xfrm>
            <a:off x="7078178" y="2507975"/>
            <a:ext cx="3517509" cy="1006848"/>
            <a:chOff x="6337692" y="3016145"/>
            <a:chExt cx="3517509" cy="1006848"/>
          </a:xfrm>
        </p:grpSpPr>
        <p:sp>
          <p:nvSpPr>
            <p:cNvPr id="40" name="í$1îďe">
              <a:extLst>
                <a:ext uri="{FF2B5EF4-FFF2-40B4-BE49-F238E27FC236}">
                  <a16:creationId xmlns="" xmlns:a16="http://schemas.microsoft.com/office/drawing/2014/main" id="{9B219068-11DF-4064-9029-702D83C1DACF}"/>
                </a:ext>
              </a:extLst>
            </p:cNvPr>
            <p:cNvSpPr/>
            <p:nvPr/>
          </p:nvSpPr>
          <p:spPr>
            <a:xfrm>
              <a:off x="6337692" y="3219621"/>
              <a:ext cx="706407" cy="706407"/>
            </a:xfrm>
            <a:prstGeom prst="ellipse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íśliḍè">
              <a:extLst>
                <a:ext uri="{FF2B5EF4-FFF2-40B4-BE49-F238E27FC236}">
                  <a16:creationId xmlns="" xmlns:a16="http://schemas.microsoft.com/office/drawing/2014/main" id="{C4F4C1DB-AC9C-4D0E-A882-A3ED020C8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292" y="3344438"/>
              <a:ext cx="456772" cy="456772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A74185EE-216B-4B2E-B102-5C0343A16AD9}"/>
                </a:ext>
              </a:extLst>
            </p:cNvPr>
            <p:cNvSpPr/>
            <p:nvPr/>
          </p:nvSpPr>
          <p:spPr>
            <a:xfrm>
              <a:off x="7248527" y="3016145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204B7641-AF61-4BB1-83E1-E74965655336}"/>
                </a:ext>
              </a:extLst>
            </p:cNvPr>
            <p:cNvSpPr/>
            <p:nvPr/>
          </p:nvSpPr>
          <p:spPr>
            <a:xfrm>
              <a:off x="7248527" y="3376662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199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F92872C-62E3-4646-86C0-03484E30DDA1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BC69567-E159-46F3-B73D-621499B14908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9E630B2-91D7-4137-9BEB-9962FD9CEE6B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E689F0B3-69AA-4118-AAEE-ECA671E13FE9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6C5CD7E-EEE5-4A3A-A2A6-49336F1690A6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491CE8A7-D308-49B3-BE1E-4E1D8DFD0AF8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48AA5D41-448D-4440-AF0A-6D1C8F49CD37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D672A39-4029-4F63-A4E1-209886F5870B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ABCE28D2-9FD1-468A-ABF6-804E4B785AD0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íṩlïde">
            <a:extLst>
              <a:ext uri="{FF2B5EF4-FFF2-40B4-BE49-F238E27FC236}">
                <a16:creationId xmlns="" xmlns:a16="http://schemas.microsoft.com/office/drawing/2014/main" id="{42E85364-9159-4E1C-BB51-4EB9C286B5BE}"/>
              </a:ext>
            </a:extLst>
          </p:cNvPr>
          <p:cNvGrpSpPr/>
          <p:nvPr/>
        </p:nvGrpSpPr>
        <p:grpSpPr>
          <a:xfrm>
            <a:off x="4056551" y="2200199"/>
            <a:ext cx="4023707" cy="4073117"/>
            <a:chOff x="4084147" y="2092187"/>
            <a:chExt cx="4023707" cy="4073117"/>
          </a:xfrm>
        </p:grpSpPr>
        <p:sp>
          <p:nvSpPr>
            <p:cNvPr id="13" name="î$ḷidé">
              <a:extLst>
                <a:ext uri="{FF2B5EF4-FFF2-40B4-BE49-F238E27FC236}">
                  <a16:creationId xmlns="" xmlns:a16="http://schemas.microsoft.com/office/drawing/2014/main" id="{DADEFA69-4E0D-408B-8685-853E595E0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147" y="2668249"/>
              <a:ext cx="2195147" cy="1828562"/>
            </a:xfrm>
            <a:custGeom>
              <a:avLst/>
              <a:gdLst/>
              <a:ahLst/>
              <a:cxnLst>
                <a:cxn ang="0">
                  <a:pos x="126" y="396"/>
                </a:cxn>
                <a:cxn ang="0">
                  <a:pos x="76" y="153"/>
                </a:cxn>
                <a:cxn ang="0">
                  <a:pos x="475" y="73"/>
                </a:cxn>
                <a:cxn ang="0">
                  <a:pos x="225" y="182"/>
                </a:cxn>
                <a:cxn ang="0">
                  <a:pos x="126" y="396"/>
                </a:cxn>
              </a:cxnLst>
              <a:rect l="0" t="0" r="r" b="b"/>
              <a:pathLst>
                <a:path w="475" h="396">
                  <a:moveTo>
                    <a:pt x="126" y="396"/>
                  </a:moveTo>
                  <a:cubicBezTo>
                    <a:pt x="126" y="396"/>
                    <a:pt x="0" y="278"/>
                    <a:pt x="76" y="153"/>
                  </a:cubicBezTo>
                  <a:cubicBezTo>
                    <a:pt x="168" y="0"/>
                    <a:pt x="475" y="73"/>
                    <a:pt x="475" y="73"/>
                  </a:cubicBezTo>
                  <a:cubicBezTo>
                    <a:pt x="475" y="73"/>
                    <a:pt x="318" y="70"/>
                    <a:pt x="225" y="182"/>
                  </a:cubicBezTo>
                  <a:cubicBezTo>
                    <a:pt x="160" y="261"/>
                    <a:pt x="126" y="396"/>
                    <a:pt x="126" y="396"/>
                  </a:cubicBez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ṧḷîḋé">
              <a:extLst>
                <a:ext uri="{FF2B5EF4-FFF2-40B4-BE49-F238E27FC236}">
                  <a16:creationId xmlns="" xmlns:a16="http://schemas.microsoft.com/office/drawing/2014/main" id="{8BE35476-1D35-4AD9-AD8B-7CE77595B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557" y="2092187"/>
              <a:ext cx="1911479" cy="1793649"/>
            </a:xfrm>
            <a:custGeom>
              <a:avLst/>
              <a:gdLst/>
              <a:ahLst/>
              <a:cxnLst>
                <a:cxn ang="0">
                  <a:pos x="0" y="157"/>
                </a:cxn>
                <a:cxn ang="0">
                  <a:pos x="215" y="33"/>
                </a:cxn>
                <a:cxn ang="0">
                  <a:pos x="414" y="388"/>
                </a:cxn>
                <a:cxn ang="0">
                  <a:pos x="234" y="184"/>
                </a:cxn>
                <a:cxn ang="0">
                  <a:pos x="0" y="157"/>
                </a:cxn>
              </a:cxnLst>
              <a:rect l="0" t="0" r="r" b="b"/>
              <a:pathLst>
                <a:path w="414" h="388">
                  <a:moveTo>
                    <a:pt x="0" y="157"/>
                  </a:moveTo>
                  <a:cubicBezTo>
                    <a:pt x="0" y="157"/>
                    <a:pt x="73" y="0"/>
                    <a:pt x="215" y="33"/>
                  </a:cubicBezTo>
                  <a:cubicBezTo>
                    <a:pt x="389" y="74"/>
                    <a:pt x="414" y="388"/>
                    <a:pt x="414" y="388"/>
                  </a:cubicBezTo>
                  <a:cubicBezTo>
                    <a:pt x="414" y="388"/>
                    <a:pt x="370" y="238"/>
                    <a:pt x="234" y="184"/>
                  </a:cubicBezTo>
                  <a:cubicBezTo>
                    <a:pt x="139" y="146"/>
                    <a:pt x="0" y="157"/>
                    <a:pt x="0" y="157"/>
                  </a:cubicBez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" name="í$1iḑe">
              <a:extLst>
                <a:ext uri="{FF2B5EF4-FFF2-40B4-BE49-F238E27FC236}">
                  <a16:creationId xmlns="" xmlns:a16="http://schemas.microsoft.com/office/drawing/2014/main" id="{B1E9754E-CAB4-446E-B740-81B99F99E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3709" y="2969371"/>
              <a:ext cx="1344145" cy="2151506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76" y="167"/>
                </a:cxn>
                <a:cxn ang="0">
                  <a:pos x="0" y="466"/>
                </a:cxn>
                <a:cxn ang="0">
                  <a:pos x="138" y="231"/>
                </a:cxn>
                <a:cxn ang="0">
                  <a:pos x="92" y="0"/>
                </a:cxn>
              </a:cxnLst>
              <a:rect l="0" t="0" r="r" b="b"/>
              <a:pathLst>
                <a:path w="291" h="466">
                  <a:moveTo>
                    <a:pt x="92" y="0"/>
                  </a:moveTo>
                  <a:cubicBezTo>
                    <a:pt x="92" y="0"/>
                    <a:pt x="264" y="21"/>
                    <a:pt x="276" y="167"/>
                  </a:cubicBezTo>
                  <a:cubicBezTo>
                    <a:pt x="291" y="345"/>
                    <a:pt x="0" y="466"/>
                    <a:pt x="0" y="466"/>
                  </a:cubicBezTo>
                  <a:cubicBezTo>
                    <a:pt x="0" y="466"/>
                    <a:pt x="129" y="377"/>
                    <a:pt x="138" y="231"/>
                  </a:cubicBezTo>
                  <a:cubicBezTo>
                    <a:pt x="144" y="129"/>
                    <a:pt x="92" y="0"/>
                    <a:pt x="92" y="0"/>
                  </a:cubicBez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Sľïḋè">
              <a:extLst>
                <a:ext uri="{FF2B5EF4-FFF2-40B4-BE49-F238E27FC236}">
                  <a16:creationId xmlns="" xmlns:a16="http://schemas.microsoft.com/office/drawing/2014/main" id="{F5DEFC3C-6721-4ED6-9D73-C3ACD8FF8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8291" y="4794975"/>
              <a:ext cx="2326070" cy="1370329"/>
            </a:xfrm>
            <a:custGeom>
              <a:avLst/>
              <a:gdLst/>
              <a:ahLst/>
              <a:cxnLst>
                <a:cxn ang="0">
                  <a:pos x="471" y="0"/>
                </a:cxn>
                <a:cxn ang="0">
                  <a:pos x="370" y="226"/>
                </a:cxn>
                <a:cxn ang="0">
                  <a:pos x="0" y="56"/>
                </a:cxn>
                <a:cxn ang="0">
                  <a:pos x="266" y="115"/>
                </a:cxn>
                <a:cxn ang="0">
                  <a:pos x="471" y="0"/>
                </a:cxn>
              </a:cxnLst>
              <a:rect l="0" t="0" r="r" b="b"/>
              <a:pathLst>
                <a:path w="504" h="296">
                  <a:moveTo>
                    <a:pt x="471" y="0"/>
                  </a:moveTo>
                  <a:cubicBezTo>
                    <a:pt x="471" y="0"/>
                    <a:pt x="504" y="170"/>
                    <a:pt x="370" y="226"/>
                  </a:cubicBezTo>
                  <a:cubicBezTo>
                    <a:pt x="205" y="296"/>
                    <a:pt x="0" y="56"/>
                    <a:pt x="0" y="56"/>
                  </a:cubicBezTo>
                  <a:cubicBezTo>
                    <a:pt x="0" y="56"/>
                    <a:pt x="124" y="151"/>
                    <a:pt x="266" y="115"/>
                  </a:cubicBezTo>
                  <a:cubicBezTo>
                    <a:pt x="365" y="89"/>
                    <a:pt x="471" y="0"/>
                    <a:pt x="471" y="0"/>
                  </a:cubicBez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ṧļiḋê">
              <a:extLst>
                <a:ext uri="{FF2B5EF4-FFF2-40B4-BE49-F238E27FC236}">
                  <a16:creationId xmlns="" xmlns:a16="http://schemas.microsoft.com/office/drawing/2014/main" id="{57FA43C2-6FEE-48BB-8A1B-E0203DD43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813" y="3751954"/>
              <a:ext cx="1680182" cy="2374074"/>
            </a:xfrm>
            <a:custGeom>
              <a:avLst/>
              <a:gdLst/>
              <a:ahLst/>
              <a:cxnLst>
                <a:cxn ang="0">
                  <a:pos x="363" y="431"/>
                </a:cxn>
                <a:cxn ang="0">
                  <a:pos x="116" y="404"/>
                </a:cxn>
                <a:cxn ang="0">
                  <a:pos x="164" y="0"/>
                </a:cxn>
                <a:cxn ang="0">
                  <a:pos x="190" y="271"/>
                </a:cxn>
                <a:cxn ang="0">
                  <a:pos x="363" y="431"/>
                </a:cxn>
              </a:cxnLst>
              <a:rect l="0" t="0" r="r" b="b"/>
              <a:pathLst>
                <a:path w="363" h="514">
                  <a:moveTo>
                    <a:pt x="363" y="431"/>
                  </a:moveTo>
                  <a:cubicBezTo>
                    <a:pt x="363" y="431"/>
                    <a:pt x="212" y="514"/>
                    <a:pt x="116" y="404"/>
                  </a:cubicBezTo>
                  <a:cubicBezTo>
                    <a:pt x="0" y="269"/>
                    <a:pt x="164" y="0"/>
                    <a:pt x="164" y="0"/>
                  </a:cubicBezTo>
                  <a:cubicBezTo>
                    <a:pt x="164" y="0"/>
                    <a:pt x="112" y="147"/>
                    <a:pt x="190" y="271"/>
                  </a:cubicBezTo>
                  <a:cubicBezTo>
                    <a:pt x="245" y="357"/>
                    <a:pt x="363" y="431"/>
                    <a:pt x="363" y="431"/>
                  </a:cubicBez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iṩḷïďê">
              <a:extLst>
                <a:ext uri="{FF2B5EF4-FFF2-40B4-BE49-F238E27FC236}">
                  <a16:creationId xmlns="" xmlns:a16="http://schemas.microsoft.com/office/drawing/2014/main" id="{0F6CF392-B1FB-4E8C-ADE4-05B5C7FDF385}"/>
                </a:ext>
              </a:extLst>
            </p:cNvPr>
            <p:cNvGrpSpPr/>
            <p:nvPr/>
          </p:nvGrpSpPr>
          <p:grpSpPr>
            <a:xfrm>
              <a:off x="4560017" y="3277267"/>
              <a:ext cx="298494" cy="459220"/>
              <a:chOff x="4235451" y="4579938"/>
              <a:chExt cx="123825" cy="190499"/>
            </a:xfrm>
            <a:solidFill>
              <a:schemeClr val="bg1"/>
            </a:solidFill>
          </p:grpSpPr>
          <p:sp>
            <p:nvSpPr>
              <p:cNvPr id="49" name="iśļïde">
                <a:extLst>
                  <a:ext uri="{FF2B5EF4-FFF2-40B4-BE49-F238E27FC236}">
                    <a16:creationId xmlns="" xmlns:a16="http://schemas.microsoft.com/office/drawing/2014/main" id="{9C476230-97A1-4629-9456-977C175A8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451" y="4721225"/>
                <a:ext cx="123825" cy="492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2" y="16"/>
                  </a:cxn>
                  <a:cxn ang="0">
                    <a:pos x="30" y="15"/>
                  </a:cxn>
                  <a:cxn ang="0">
                    <a:pos x="43" y="3"/>
                  </a:cxn>
                  <a:cxn ang="0">
                    <a:pos x="40" y="2"/>
                  </a:cxn>
                  <a:cxn ang="0">
                    <a:pos x="33" y="8"/>
                  </a:cxn>
                  <a:cxn ang="0">
                    <a:pos x="17" y="7"/>
                  </a:cxn>
                  <a:cxn ang="0">
                    <a:pos x="30" y="5"/>
                  </a:cxn>
                  <a:cxn ang="0">
                    <a:pos x="28" y="2"/>
                  </a:cxn>
                  <a:cxn ang="0">
                    <a:pos x="15" y="2"/>
                  </a:cxn>
                  <a:cxn ang="0">
                    <a:pos x="7" y="1"/>
                  </a:cxn>
                  <a:cxn ang="0">
                    <a:pos x="0" y="8"/>
                  </a:cxn>
                </a:cxnLst>
                <a:rect l="0" t="0" r="r" b="b"/>
                <a:pathLst>
                  <a:path w="43" h="17">
                    <a:moveTo>
                      <a:pt x="0" y="8"/>
                    </a:moveTo>
                    <a:cubicBezTo>
                      <a:pt x="0" y="11"/>
                      <a:pt x="5" y="16"/>
                      <a:pt x="8" y="17"/>
                    </a:cubicBezTo>
                    <a:cubicBezTo>
                      <a:pt x="9" y="17"/>
                      <a:pt x="10" y="16"/>
                      <a:pt x="12" y="16"/>
                    </a:cubicBezTo>
                    <a:cubicBezTo>
                      <a:pt x="12" y="16"/>
                      <a:pt x="26" y="17"/>
                      <a:pt x="30" y="15"/>
                    </a:cubicBezTo>
                    <a:cubicBezTo>
                      <a:pt x="33" y="14"/>
                      <a:pt x="43" y="5"/>
                      <a:pt x="43" y="3"/>
                    </a:cubicBezTo>
                    <a:cubicBezTo>
                      <a:pt x="43" y="1"/>
                      <a:pt x="42" y="0"/>
                      <a:pt x="40" y="2"/>
                    </a:cubicBezTo>
                    <a:cubicBezTo>
                      <a:pt x="37" y="3"/>
                      <a:pt x="35" y="6"/>
                      <a:pt x="33" y="8"/>
                    </a:cubicBezTo>
                    <a:cubicBezTo>
                      <a:pt x="29" y="11"/>
                      <a:pt x="21" y="12"/>
                      <a:pt x="17" y="7"/>
                    </a:cubicBezTo>
                    <a:cubicBezTo>
                      <a:pt x="17" y="7"/>
                      <a:pt x="28" y="8"/>
                      <a:pt x="30" y="5"/>
                    </a:cubicBezTo>
                    <a:cubicBezTo>
                      <a:pt x="31" y="3"/>
                      <a:pt x="30" y="1"/>
                      <a:pt x="28" y="2"/>
                    </a:cubicBezTo>
                    <a:cubicBezTo>
                      <a:pt x="26" y="2"/>
                      <a:pt x="17" y="2"/>
                      <a:pt x="15" y="2"/>
                    </a:cubicBezTo>
                    <a:cubicBezTo>
                      <a:pt x="12" y="1"/>
                      <a:pt x="8" y="0"/>
                      <a:pt x="7" y="1"/>
                    </a:cubicBezTo>
                    <a:cubicBezTo>
                      <a:pt x="5" y="2"/>
                      <a:pt x="1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ŝḷïḋè">
                <a:extLst>
                  <a:ext uri="{FF2B5EF4-FFF2-40B4-BE49-F238E27FC236}">
                    <a16:creationId xmlns="" xmlns:a16="http://schemas.microsoft.com/office/drawing/2014/main" id="{B6B684D5-322E-47E8-93D9-0DB9B8A38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488" y="4695825"/>
                <a:ext cx="49213" cy="1905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9" y="7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7"/>
                      <a:pt x="9" y="7"/>
                    </a:cubicBezTo>
                    <a:cubicBezTo>
                      <a:pt x="11" y="7"/>
                      <a:pt x="13" y="6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7" y="3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śļiďé">
                <a:extLst>
                  <a:ext uri="{FF2B5EF4-FFF2-40B4-BE49-F238E27FC236}">
                    <a16:creationId xmlns="" xmlns:a16="http://schemas.microsoft.com/office/drawing/2014/main" id="{8B6BB55F-F12C-4C30-8C5A-C5356A4858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851" y="4579938"/>
                <a:ext cx="88900" cy="1000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6"/>
                  </a:cxn>
                  <a:cxn ang="0">
                    <a:pos x="7" y="35"/>
                  </a:cxn>
                  <a:cxn ang="0">
                    <a:pos x="25" y="35"/>
                  </a:cxn>
                  <a:cxn ang="0">
                    <a:pos x="31" y="16"/>
                  </a:cxn>
                  <a:cxn ang="0">
                    <a:pos x="16" y="0"/>
                  </a:cxn>
                  <a:cxn ang="0">
                    <a:pos x="19" y="21"/>
                  </a:cxn>
                  <a:cxn ang="0">
                    <a:pos x="16" y="19"/>
                  </a:cxn>
                  <a:cxn ang="0">
                    <a:pos x="12" y="21"/>
                  </a:cxn>
                  <a:cxn ang="0">
                    <a:pos x="12" y="17"/>
                  </a:cxn>
                  <a:cxn ang="0">
                    <a:pos x="9" y="14"/>
                  </a:cxn>
                  <a:cxn ang="0">
                    <a:pos x="14" y="13"/>
                  </a:cxn>
                  <a:cxn ang="0">
                    <a:pos x="16" y="9"/>
                  </a:cxn>
                  <a:cxn ang="0">
                    <a:pos x="17" y="13"/>
                  </a:cxn>
                  <a:cxn ang="0">
                    <a:pos x="22" y="14"/>
                  </a:cxn>
                  <a:cxn ang="0">
                    <a:pos x="19" y="17"/>
                  </a:cxn>
                  <a:cxn ang="0">
                    <a:pos x="19" y="21"/>
                  </a:cxn>
                </a:cxnLst>
                <a:rect l="0" t="0" r="r" b="b"/>
                <a:pathLst>
                  <a:path w="31" h="35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7" y="27"/>
                      <a:pt x="7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7"/>
                      <a:pt x="31" y="23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9" y="21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1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śḻîďé">
                <a:extLst>
                  <a:ext uri="{FF2B5EF4-FFF2-40B4-BE49-F238E27FC236}">
                    <a16:creationId xmlns="" xmlns:a16="http://schemas.microsoft.com/office/drawing/2014/main" id="{68830B44-0DE7-441F-A285-BA95E0A5F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488" y="4683125"/>
                <a:ext cx="49213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6" y="3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</a:cxnLst>
                <a:rect l="0" t="0" r="r" b="b"/>
                <a:pathLst>
                  <a:path w="17" h="3">
                    <a:moveTo>
                      <a:pt x="1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í$1ídé">
              <a:extLst>
                <a:ext uri="{FF2B5EF4-FFF2-40B4-BE49-F238E27FC236}">
                  <a16:creationId xmlns="" xmlns:a16="http://schemas.microsoft.com/office/drawing/2014/main" id="{40388113-91CA-4D7F-AD8D-7488D91F83F2}"/>
                </a:ext>
              </a:extLst>
            </p:cNvPr>
            <p:cNvGrpSpPr/>
            <p:nvPr/>
          </p:nvGrpSpPr>
          <p:grpSpPr>
            <a:xfrm>
              <a:off x="5893527" y="2352964"/>
              <a:ext cx="478369" cy="392590"/>
              <a:chOff x="2551113" y="4586288"/>
              <a:chExt cx="230188" cy="188912"/>
            </a:xfrm>
            <a:solidFill>
              <a:schemeClr val="bg1"/>
            </a:solidFill>
          </p:grpSpPr>
          <p:sp>
            <p:nvSpPr>
              <p:cNvPr id="41" name="ïṧḻíḋè">
                <a:extLst>
                  <a:ext uri="{FF2B5EF4-FFF2-40B4-BE49-F238E27FC236}">
                    <a16:creationId xmlns="" xmlns:a16="http://schemas.microsoft.com/office/drawing/2014/main" id="{7B77EB6D-921D-48DC-9A33-D2ED3D013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2088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ṩļïḍe">
                <a:extLst>
                  <a:ext uri="{FF2B5EF4-FFF2-40B4-BE49-F238E27FC236}">
                    <a16:creationId xmlns="" xmlns:a16="http://schemas.microsoft.com/office/drawing/2014/main" id="{CDE7CF1E-C92D-4F60-97C0-DDD641F88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7163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2" y="20"/>
                  </a:cxn>
                  <a:cxn ang="0">
                    <a:pos x="13" y="18"/>
                  </a:cxn>
                  <a:cxn ang="0">
                    <a:pos x="15" y="11"/>
                  </a:cxn>
                  <a:cxn ang="0">
                    <a:pos x="14" y="8"/>
                  </a:cxn>
                  <a:cxn ang="0">
                    <a:pos x="7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8" y="9"/>
                  </a:cxn>
                  <a:cxn ang="0">
                    <a:pos x="4" y="6"/>
                  </a:cxn>
                  <a:cxn ang="0">
                    <a:pos x="1" y="7"/>
                  </a:cxn>
                  <a:cxn ang="0">
                    <a:pos x="2" y="10"/>
                  </a:cxn>
                  <a:cxn ang="0">
                    <a:pos x="6" y="13"/>
                  </a:cxn>
                  <a:cxn ang="0">
                    <a:pos x="7" y="13"/>
                  </a:cxn>
                  <a:cxn ang="0">
                    <a:pos x="5" y="22"/>
                  </a:cxn>
                  <a:cxn ang="0">
                    <a:pos x="4" y="29"/>
                  </a:cxn>
                  <a:cxn ang="0">
                    <a:pos x="3" y="30"/>
                  </a:cxn>
                  <a:cxn ang="0">
                    <a:pos x="5" y="33"/>
                  </a:cxn>
                  <a:cxn ang="0">
                    <a:pos x="5" y="33"/>
                  </a:cxn>
                  <a:cxn ang="0">
                    <a:pos x="8" y="31"/>
                  </a:cxn>
                  <a:cxn ang="0">
                    <a:pos x="9" y="25"/>
                  </a:cxn>
                  <a:cxn ang="0">
                    <a:pos x="13" y="31"/>
                  </a:cxn>
                  <a:cxn ang="0">
                    <a:pos x="16" y="32"/>
                  </a:cxn>
                  <a:cxn ang="0">
                    <a:pos x="17" y="29"/>
                  </a:cxn>
                </a:cxnLst>
                <a:rect l="0" t="0" r="r" b="b"/>
                <a:pathLst>
                  <a:path w="17" h="33">
                    <a:moveTo>
                      <a:pt x="17" y="29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19"/>
                      <a:pt x="13" y="18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0"/>
                      <a:pt x="15" y="9"/>
                      <a:pt x="14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1" y="6"/>
                      <a:pt x="1" y="7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6"/>
                      <a:pt x="6" y="19"/>
                      <a:pt x="5" y="22"/>
                    </a:cubicBezTo>
                    <a:cubicBezTo>
                      <a:pt x="5" y="24"/>
                      <a:pt x="4" y="26"/>
                      <a:pt x="4" y="29"/>
                    </a:cubicBezTo>
                    <a:cubicBezTo>
                      <a:pt x="4" y="29"/>
                      <a:pt x="3" y="30"/>
                      <a:pt x="3" y="30"/>
                    </a:cubicBezTo>
                    <a:cubicBezTo>
                      <a:pt x="3" y="31"/>
                      <a:pt x="4" y="33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3"/>
                      <a:pt x="7" y="32"/>
                      <a:pt x="8" y="3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4" y="33"/>
                      <a:pt x="16" y="32"/>
                    </a:cubicBezTo>
                    <a:cubicBezTo>
                      <a:pt x="17" y="32"/>
                      <a:pt x="17" y="31"/>
                      <a:pt x="17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ṥlidê">
                <a:extLst>
                  <a:ext uri="{FF2B5EF4-FFF2-40B4-BE49-F238E27FC236}">
                    <a16:creationId xmlns="" xmlns:a16="http://schemas.microsoft.com/office/drawing/2014/main" id="{7C363D43-C51E-4B33-A0B7-DEA48EFBC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401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ṡḻïde">
                <a:extLst>
                  <a:ext uri="{FF2B5EF4-FFF2-40B4-BE49-F238E27FC236}">
                    <a16:creationId xmlns="" xmlns:a16="http://schemas.microsoft.com/office/drawing/2014/main" id="{A368B9FD-BF22-4E5A-B4CC-8453D6EC3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1751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5" y="20"/>
                  </a:cxn>
                  <a:cxn ang="0">
                    <a:pos x="3" y="18"/>
                  </a:cxn>
                  <a:cxn ang="0">
                    <a:pos x="2" y="11"/>
                  </a:cxn>
                  <a:cxn ang="0">
                    <a:pos x="3" y="8"/>
                  </a:cxn>
                  <a:cxn ang="0">
                    <a:pos x="10" y="1"/>
                  </a:cxn>
                  <a:cxn ang="0">
                    <a:pos x="13" y="1"/>
                  </a:cxn>
                  <a:cxn ang="0">
                    <a:pos x="13" y="4"/>
                  </a:cxn>
                  <a:cxn ang="0">
                    <a:pos x="9" y="9"/>
                  </a:cxn>
                  <a:cxn ang="0">
                    <a:pos x="13" y="6"/>
                  </a:cxn>
                  <a:cxn ang="0">
                    <a:pos x="16" y="7"/>
                  </a:cxn>
                  <a:cxn ang="0">
                    <a:pos x="15" y="10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1" y="22"/>
                  </a:cxn>
                  <a:cxn ang="0">
                    <a:pos x="13" y="29"/>
                  </a:cxn>
                  <a:cxn ang="0">
                    <a:pos x="14" y="30"/>
                  </a:cxn>
                  <a:cxn ang="0">
                    <a:pos x="12" y="33"/>
                  </a:cxn>
                  <a:cxn ang="0">
                    <a:pos x="11" y="33"/>
                  </a:cxn>
                  <a:cxn ang="0">
                    <a:pos x="9" y="31"/>
                  </a:cxn>
                  <a:cxn ang="0">
                    <a:pos x="8" y="25"/>
                  </a:cxn>
                  <a:cxn ang="0">
                    <a:pos x="4" y="31"/>
                  </a:cxn>
                  <a:cxn ang="0">
                    <a:pos x="1" y="32"/>
                  </a:cxn>
                  <a:cxn ang="0">
                    <a:pos x="0" y="29"/>
                  </a:cxn>
                </a:cxnLst>
                <a:rect l="0" t="0" r="r" b="b"/>
                <a:pathLst>
                  <a:path w="17" h="33">
                    <a:moveTo>
                      <a:pt x="0" y="29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4" y="19"/>
                      <a:pt x="3" y="18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9"/>
                      <a:pt x="3" y="8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2"/>
                      <a:pt x="14" y="3"/>
                      <a:pt x="13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6"/>
                      <a:pt x="16" y="6"/>
                      <a:pt x="16" y="7"/>
                    </a:cubicBezTo>
                    <a:cubicBezTo>
                      <a:pt x="17" y="9"/>
                      <a:pt x="16" y="10"/>
                      <a:pt x="15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6"/>
                      <a:pt x="11" y="19"/>
                      <a:pt x="11" y="22"/>
                    </a:cubicBezTo>
                    <a:cubicBezTo>
                      <a:pt x="12" y="24"/>
                      <a:pt x="13" y="26"/>
                      <a:pt x="13" y="29"/>
                    </a:cubicBezTo>
                    <a:cubicBezTo>
                      <a:pt x="13" y="29"/>
                      <a:pt x="13" y="30"/>
                      <a:pt x="14" y="30"/>
                    </a:cubicBezTo>
                    <a:cubicBezTo>
                      <a:pt x="14" y="31"/>
                      <a:pt x="13" y="33"/>
                      <a:pt x="12" y="33"/>
                    </a:cubicBezTo>
                    <a:cubicBezTo>
                      <a:pt x="12" y="33"/>
                      <a:pt x="12" y="33"/>
                      <a:pt x="11" y="33"/>
                    </a:cubicBezTo>
                    <a:cubicBezTo>
                      <a:pt x="10" y="33"/>
                      <a:pt x="10" y="32"/>
                      <a:pt x="9" y="31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2"/>
                      <a:pt x="2" y="33"/>
                      <a:pt x="1" y="32"/>
                    </a:cubicBezTo>
                    <a:cubicBezTo>
                      <a:pt x="0" y="32"/>
                      <a:pt x="0" y="31"/>
                      <a:pt x="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ŝḷïďê">
                <a:extLst>
                  <a:ext uri="{FF2B5EF4-FFF2-40B4-BE49-F238E27FC236}">
                    <a16:creationId xmlns="" xmlns:a16="http://schemas.microsoft.com/office/drawing/2014/main" id="{9288E676-F597-410D-A44C-416039676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538" y="4692650"/>
                <a:ext cx="1905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ṣľïďe">
                <a:extLst>
                  <a:ext uri="{FF2B5EF4-FFF2-40B4-BE49-F238E27FC236}">
                    <a16:creationId xmlns="" xmlns:a16="http://schemas.microsoft.com/office/drawing/2014/main" id="{15DAFF39-51AC-4AE5-9B40-1C7CE0A07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5726" y="4689475"/>
                <a:ext cx="63500" cy="85725"/>
              </a:xfrm>
              <a:custGeom>
                <a:avLst/>
                <a:gdLst/>
                <a:ahLst/>
                <a:cxnLst>
                  <a:cxn ang="0">
                    <a:pos x="19" y="18"/>
                  </a:cxn>
                  <a:cxn ang="0">
                    <a:pos x="17" y="18"/>
                  </a:cxn>
                  <a:cxn ang="0">
                    <a:pos x="17" y="14"/>
                  </a:cxn>
                  <a:cxn ang="0">
                    <a:pos x="21" y="11"/>
                  </a:cxn>
                  <a:cxn ang="0">
                    <a:pos x="22" y="9"/>
                  </a:cxn>
                  <a:cxn ang="0">
                    <a:pos x="22" y="3"/>
                  </a:cxn>
                  <a:cxn ang="0">
                    <a:pos x="20" y="0"/>
                  </a:cxn>
                  <a:cxn ang="0">
                    <a:pos x="17" y="3"/>
                  </a:cxn>
                  <a:cxn ang="0">
                    <a:pos x="17" y="8"/>
                  </a:cxn>
                  <a:cxn ang="0">
                    <a:pos x="12" y="12"/>
                  </a:cxn>
                  <a:cxn ang="0">
                    <a:pos x="7" y="9"/>
                  </a:cxn>
                  <a:cxn ang="0">
                    <a:pos x="5" y="5"/>
                  </a:cxn>
                  <a:cxn ang="0">
                    <a:pos x="2" y="4"/>
                  </a:cxn>
                  <a:cxn ang="0">
                    <a:pos x="1" y="7"/>
                  </a:cxn>
                  <a:cxn ang="0">
                    <a:pos x="3" y="12"/>
                  </a:cxn>
                  <a:cxn ang="0">
                    <a:pos x="4" y="13"/>
                  </a:cxn>
                  <a:cxn ang="0">
                    <a:pos x="8" y="15"/>
                  </a:cxn>
                  <a:cxn ang="0">
                    <a:pos x="8" y="23"/>
                  </a:cxn>
                  <a:cxn ang="0">
                    <a:pos x="8" y="23"/>
                  </a:cxn>
                  <a:cxn ang="0">
                    <a:pos x="8" y="26"/>
                  </a:cxn>
                  <a:cxn ang="0">
                    <a:pos x="2" y="26"/>
                  </a:cxn>
                  <a:cxn ang="0">
                    <a:pos x="0" y="28"/>
                  </a:cxn>
                  <a:cxn ang="0">
                    <a:pos x="2" y="30"/>
                  </a:cxn>
                  <a:cxn ang="0">
                    <a:pos x="11" y="30"/>
                  </a:cxn>
                  <a:cxn ang="0">
                    <a:pos x="13" y="28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17" y="28"/>
                  </a:cxn>
                  <a:cxn ang="0">
                    <a:pos x="19" y="30"/>
                  </a:cxn>
                  <a:cxn ang="0">
                    <a:pos x="22" y="28"/>
                  </a:cxn>
                  <a:cxn ang="0">
                    <a:pos x="22" y="20"/>
                  </a:cxn>
                  <a:cxn ang="0">
                    <a:pos x="19" y="18"/>
                  </a:cxn>
                </a:cxnLst>
                <a:rect l="0" t="0" r="r" b="b"/>
                <a:pathLst>
                  <a:path w="22" h="30">
                    <a:moveTo>
                      <a:pt x="19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0"/>
                      <a:pt x="22" y="10"/>
                      <a:pt x="22" y="9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8" y="0"/>
                      <a:pt x="17" y="1"/>
                      <a:pt x="17" y="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3" y="3"/>
                      <a:pt x="2" y="4"/>
                    </a:cubicBezTo>
                    <a:cubicBezTo>
                      <a:pt x="1" y="4"/>
                      <a:pt x="1" y="5"/>
                      <a:pt x="1" y="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4" y="1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7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29"/>
                      <a:pt x="13" y="28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9"/>
                      <a:pt x="18" y="30"/>
                      <a:pt x="19" y="30"/>
                    </a:cubicBezTo>
                    <a:cubicBezTo>
                      <a:pt x="21" y="30"/>
                      <a:pt x="22" y="29"/>
                      <a:pt x="22" y="28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1" y="18"/>
                      <a:pt x="1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ŝļíḓê">
                <a:extLst>
                  <a:ext uri="{FF2B5EF4-FFF2-40B4-BE49-F238E27FC236}">
                    <a16:creationId xmlns="" xmlns:a16="http://schemas.microsoft.com/office/drawing/2014/main" id="{FFEF80E0-1AB8-4926-97FC-2509C4C4A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651" y="4586288"/>
                <a:ext cx="120650" cy="77787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31" y="49"/>
                  </a:cxn>
                  <a:cxn ang="0">
                    <a:pos x="62" y="25"/>
                  </a:cxn>
                  <a:cxn ang="0">
                    <a:pos x="60" y="39"/>
                  </a:cxn>
                  <a:cxn ang="0">
                    <a:pos x="72" y="29"/>
                  </a:cxn>
                  <a:cxn ang="0">
                    <a:pos x="76" y="3"/>
                  </a:cxn>
                  <a:cxn ang="0">
                    <a:pos x="49" y="0"/>
                  </a:cxn>
                  <a:cxn ang="0">
                    <a:pos x="36" y="9"/>
                  </a:cxn>
                  <a:cxn ang="0">
                    <a:pos x="51" y="10"/>
                  </a:cxn>
                  <a:cxn ang="0">
                    <a:pos x="0" y="49"/>
                  </a:cxn>
                </a:cxnLst>
                <a:rect l="0" t="0" r="r" b="b"/>
                <a:pathLst>
                  <a:path w="76" h="49">
                    <a:moveTo>
                      <a:pt x="0" y="49"/>
                    </a:moveTo>
                    <a:lnTo>
                      <a:pt x="31" y="49"/>
                    </a:lnTo>
                    <a:lnTo>
                      <a:pt x="62" y="25"/>
                    </a:lnTo>
                    <a:lnTo>
                      <a:pt x="60" y="39"/>
                    </a:lnTo>
                    <a:lnTo>
                      <a:pt x="72" y="29"/>
                    </a:lnTo>
                    <a:lnTo>
                      <a:pt x="76" y="3"/>
                    </a:lnTo>
                    <a:lnTo>
                      <a:pt x="49" y="0"/>
                    </a:lnTo>
                    <a:lnTo>
                      <a:pt x="36" y="9"/>
                    </a:lnTo>
                    <a:lnTo>
                      <a:pt x="51" y="10"/>
                    </a:ln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ṧḷîdè">
                <a:extLst>
                  <a:ext uri="{FF2B5EF4-FFF2-40B4-BE49-F238E27FC236}">
                    <a16:creationId xmlns="" xmlns:a16="http://schemas.microsoft.com/office/drawing/2014/main" id="{CB57BD05-52FF-4041-B70C-D2E569992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113" y="4625975"/>
                <a:ext cx="130175" cy="42862"/>
              </a:xfrm>
              <a:custGeom>
                <a:avLst/>
                <a:gdLst/>
                <a:ahLst/>
                <a:cxnLst>
                  <a:cxn ang="0">
                    <a:pos x="58" y="20"/>
                  </a:cxn>
                  <a:cxn ang="0">
                    <a:pos x="63" y="22"/>
                  </a:cxn>
                  <a:cxn ang="0">
                    <a:pos x="82" y="7"/>
                  </a:cxn>
                  <a:cxn ang="0">
                    <a:pos x="56" y="0"/>
                  </a:cxn>
                  <a:cxn ang="0">
                    <a:pos x="0" y="27"/>
                  </a:cxn>
                  <a:cxn ang="0">
                    <a:pos x="42" y="27"/>
                  </a:cxn>
                  <a:cxn ang="0">
                    <a:pos x="58" y="20"/>
                  </a:cxn>
                </a:cxnLst>
                <a:rect l="0" t="0" r="r" b="b"/>
                <a:pathLst>
                  <a:path w="82" h="27">
                    <a:moveTo>
                      <a:pt x="58" y="20"/>
                    </a:moveTo>
                    <a:lnTo>
                      <a:pt x="63" y="22"/>
                    </a:lnTo>
                    <a:lnTo>
                      <a:pt x="82" y="7"/>
                    </a:lnTo>
                    <a:lnTo>
                      <a:pt x="56" y="0"/>
                    </a:lnTo>
                    <a:lnTo>
                      <a:pt x="0" y="27"/>
                    </a:lnTo>
                    <a:lnTo>
                      <a:pt x="42" y="27"/>
                    </a:lnTo>
                    <a:lnTo>
                      <a:pt x="58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işḷídé">
              <a:extLst>
                <a:ext uri="{FF2B5EF4-FFF2-40B4-BE49-F238E27FC236}">
                  <a16:creationId xmlns="" xmlns:a16="http://schemas.microsoft.com/office/drawing/2014/main" id="{D87ABDE9-F8E1-49ED-8B7E-57AEBFF1E1E5}"/>
                </a:ext>
              </a:extLst>
            </p:cNvPr>
            <p:cNvGrpSpPr/>
            <p:nvPr/>
          </p:nvGrpSpPr>
          <p:grpSpPr>
            <a:xfrm>
              <a:off x="7486694" y="3532461"/>
              <a:ext cx="447738" cy="505132"/>
              <a:chOff x="5010151" y="4568825"/>
              <a:chExt cx="185737" cy="209550"/>
            </a:xfrm>
            <a:solidFill>
              <a:schemeClr val="bg1"/>
            </a:solidFill>
          </p:grpSpPr>
          <p:sp>
            <p:nvSpPr>
              <p:cNvPr id="32" name="í$1idè">
                <a:extLst>
                  <a:ext uri="{FF2B5EF4-FFF2-40B4-BE49-F238E27FC236}">
                    <a16:creationId xmlns="" xmlns:a16="http://schemas.microsoft.com/office/drawing/2014/main" id="{D7BF2C0C-FABE-4DD2-BB8C-8E7E60DA7C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3651" y="4654550"/>
                <a:ext cx="28575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ïšḷïḍé">
                <a:extLst>
                  <a:ext uri="{FF2B5EF4-FFF2-40B4-BE49-F238E27FC236}">
                    <a16:creationId xmlns="" xmlns:a16="http://schemas.microsoft.com/office/drawing/2014/main" id="{11ABB12B-44D2-4988-9428-29E49522B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151" y="4679950"/>
                <a:ext cx="114300" cy="98425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29" y="9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34" y="3"/>
                  </a:cxn>
                  <a:cxn ang="0">
                    <a:pos x="27" y="4"/>
                  </a:cxn>
                  <a:cxn ang="0">
                    <a:pos x="25" y="2"/>
                  </a:cxn>
                  <a:cxn ang="0">
                    <a:pos x="22" y="1"/>
                  </a:cxn>
                  <a:cxn ang="0">
                    <a:pos x="17" y="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1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3" y="28"/>
                  </a:cxn>
                  <a:cxn ang="0">
                    <a:pos x="13" y="28"/>
                  </a:cxn>
                  <a:cxn ang="0">
                    <a:pos x="15" y="26"/>
                  </a:cxn>
                  <a:cxn ang="0">
                    <a:pos x="18" y="20"/>
                  </a:cxn>
                  <a:cxn ang="0">
                    <a:pos x="19" y="21"/>
                  </a:cxn>
                  <a:cxn ang="0">
                    <a:pos x="20" y="21"/>
                  </a:cxn>
                  <a:cxn ang="0">
                    <a:pos x="24" y="33"/>
                  </a:cxn>
                  <a:cxn ang="0">
                    <a:pos x="27" y="34"/>
                  </a:cxn>
                  <a:cxn ang="0">
                    <a:pos x="28" y="34"/>
                  </a:cxn>
                  <a:cxn ang="0">
                    <a:pos x="30" y="31"/>
                  </a:cxn>
                  <a:cxn ang="0">
                    <a:pos x="24" y="17"/>
                  </a:cxn>
                  <a:cxn ang="0">
                    <a:pos x="26" y="12"/>
                  </a:cxn>
                  <a:cxn ang="0">
                    <a:pos x="27" y="13"/>
                  </a:cxn>
                  <a:cxn ang="0">
                    <a:pos x="38" y="15"/>
                  </a:cxn>
                  <a:cxn ang="0">
                    <a:pos x="38" y="15"/>
                  </a:cxn>
                  <a:cxn ang="0">
                    <a:pos x="40" y="13"/>
                  </a:cxn>
                  <a:cxn ang="0">
                    <a:pos x="38" y="10"/>
                  </a:cxn>
                </a:cxnLst>
                <a:rect l="0" t="0" r="r" b="b"/>
                <a:pathLst>
                  <a:path w="40" h="34">
                    <a:moveTo>
                      <a:pt x="38" y="10"/>
                    </a:moveTo>
                    <a:cubicBezTo>
                      <a:pt x="29" y="9"/>
                      <a:pt x="29" y="9"/>
                      <a:pt x="29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3"/>
                      <a:pt x="26" y="2"/>
                      <a:pt x="25" y="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0"/>
                      <a:pt x="18" y="1"/>
                      <a:pt x="17" y="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2"/>
                      <a:pt x="0" y="23"/>
                      <a:pt x="0" y="25"/>
                    </a:cubicBezTo>
                    <a:cubicBezTo>
                      <a:pt x="0" y="27"/>
                      <a:pt x="1" y="28"/>
                      <a:pt x="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5" y="27"/>
                      <a:pt x="15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4"/>
                      <a:pt x="26" y="34"/>
                      <a:pt x="27" y="34"/>
                    </a:cubicBezTo>
                    <a:cubicBezTo>
                      <a:pt x="27" y="34"/>
                      <a:pt x="28" y="34"/>
                      <a:pt x="28" y="34"/>
                    </a:cubicBezTo>
                    <a:cubicBezTo>
                      <a:pt x="29" y="34"/>
                      <a:pt x="30" y="32"/>
                      <a:pt x="30" y="3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3"/>
                      <a:pt x="27" y="13"/>
                      <a:pt x="27" y="13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5"/>
                      <a:pt x="40" y="14"/>
                      <a:pt x="40" y="13"/>
                    </a:cubicBezTo>
                    <a:cubicBezTo>
                      <a:pt x="40" y="11"/>
                      <a:pt x="39" y="10"/>
                      <a:pt x="3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śľîḓê">
                <a:extLst>
                  <a:ext uri="{FF2B5EF4-FFF2-40B4-BE49-F238E27FC236}">
                    <a16:creationId xmlns="" xmlns:a16="http://schemas.microsoft.com/office/drawing/2014/main" id="{CC485512-FF78-4704-891B-14E34726B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9688" y="4689475"/>
                <a:ext cx="11113" cy="1428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ļiḓè">
                <a:extLst>
                  <a:ext uri="{FF2B5EF4-FFF2-40B4-BE49-F238E27FC236}">
                    <a16:creationId xmlns="" xmlns:a16="http://schemas.microsoft.com/office/drawing/2014/main" id="{8D72B70E-F8B4-48EE-9A9B-D96A5D991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9526" y="4724400"/>
                <a:ext cx="17463" cy="1746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2" y="5"/>
                  </a:cxn>
                  <a:cxn ang="0">
                    <a:pos x="5" y="4"/>
                  </a:cxn>
                  <a:cxn ang="0">
                    <a:pos x="6" y="1"/>
                  </a:cxn>
                  <a:cxn ang="0">
                    <a:pos x="2" y="0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5"/>
                      <a:pt x="2" y="5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íSļidè">
                <a:extLst>
                  <a:ext uri="{FF2B5EF4-FFF2-40B4-BE49-F238E27FC236}">
                    <a16:creationId xmlns="" xmlns:a16="http://schemas.microsoft.com/office/drawing/2014/main" id="{2ECB8B0E-FFD6-41AE-BB29-30D7B3CFC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0163" y="4678363"/>
                <a:ext cx="17463" cy="7937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5" y="1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4" y="3"/>
                  </a:cxn>
                  <a:cxn ang="0">
                    <a:pos x="5" y="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6" y="2"/>
                      <a:pt x="5" y="2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iśļíḍê">
                <a:extLst>
                  <a:ext uri="{FF2B5EF4-FFF2-40B4-BE49-F238E27FC236}">
                    <a16:creationId xmlns="" xmlns:a16="http://schemas.microsoft.com/office/drawing/2014/main" id="{94C9C931-F321-4767-8DA4-886AE2906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513" y="4672013"/>
                <a:ext cx="11113" cy="7937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4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7" y="5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4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şļïde">
                <a:extLst>
                  <a:ext uri="{FF2B5EF4-FFF2-40B4-BE49-F238E27FC236}">
                    <a16:creationId xmlns="" xmlns:a16="http://schemas.microsoft.com/office/drawing/2014/main" id="{8F9C5AA2-034C-48F6-A5CF-FE07C16FE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4763" y="4568825"/>
                <a:ext cx="111125" cy="109537"/>
              </a:xfrm>
              <a:custGeom>
                <a:avLst/>
                <a:gdLst/>
                <a:ahLst/>
                <a:cxnLst>
                  <a:cxn ang="0">
                    <a:pos x="20" y="38"/>
                  </a:cxn>
                  <a:cxn ang="0">
                    <a:pos x="13" y="37"/>
                  </a:cxn>
                  <a:cxn ang="0">
                    <a:pos x="4" y="12"/>
                  </a:cxn>
                  <a:cxn ang="0">
                    <a:pos x="21" y="0"/>
                  </a:cxn>
                  <a:cxn ang="0">
                    <a:pos x="28" y="2"/>
                  </a:cxn>
                  <a:cxn ang="0">
                    <a:pos x="37" y="12"/>
                  </a:cxn>
                  <a:cxn ang="0">
                    <a:pos x="37" y="26"/>
                  </a:cxn>
                  <a:cxn ang="0">
                    <a:pos x="20" y="38"/>
                  </a:cxn>
                  <a:cxn ang="0">
                    <a:pos x="21" y="4"/>
                  </a:cxn>
                  <a:cxn ang="0">
                    <a:pos x="8" y="14"/>
                  </a:cxn>
                  <a:cxn ang="0">
                    <a:pos x="15" y="33"/>
                  </a:cxn>
                  <a:cxn ang="0">
                    <a:pos x="20" y="34"/>
                  </a:cxn>
                  <a:cxn ang="0">
                    <a:pos x="33" y="24"/>
                  </a:cxn>
                  <a:cxn ang="0">
                    <a:pos x="34" y="13"/>
                  </a:cxn>
                  <a:cxn ang="0">
                    <a:pos x="26" y="5"/>
                  </a:cxn>
                  <a:cxn ang="0">
                    <a:pos x="21" y="4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18" y="38"/>
                      <a:pt x="15" y="37"/>
                      <a:pt x="13" y="37"/>
                    </a:cubicBezTo>
                    <a:cubicBezTo>
                      <a:pt x="4" y="33"/>
                      <a:pt x="0" y="22"/>
                      <a:pt x="4" y="12"/>
                    </a:cubicBezTo>
                    <a:cubicBezTo>
                      <a:pt x="7" y="5"/>
                      <a:pt x="14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32" y="3"/>
                      <a:pt x="36" y="7"/>
                      <a:pt x="37" y="12"/>
                    </a:cubicBezTo>
                    <a:cubicBezTo>
                      <a:pt x="39" y="16"/>
                      <a:pt x="39" y="21"/>
                      <a:pt x="37" y="26"/>
                    </a:cubicBezTo>
                    <a:cubicBezTo>
                      <a:pt x="34" y="33"/>
                      <a:pt x="27" y="38"/>
                      <a:pt x="20" y="38"/>
                    </a:cubicBezTo>
                    <a:close/>
                    <a:moveTo>
                      <a:pt x="21" y="4"/>
                    </a:moveTo>
                    <a:cubicBezTo>
                      <a:pt x="16" y="4"/>
                      <a:pt x="10" y="8"/>
                      <a:pt x="8" y="14"/>
                    </a:cubicBezTo>
                    <a:cubicBezTo>
                      <a:pt x="4" y="21"/>
                      <a:pt x="8" y="30"/>
                      <a:pt x="15" y="33"/>
                    </a:cubicBezTo>
                    <a:cubicBezTo>
                      <a:pt x="16" y="34"/>
                      <a:pt x="18" y="34"/>
                      <a:pt x="20" y="34"/>
                    </a:cubicBezTo>
                    <a:cubicBezTo>
                      <a:pt x="26" y="34"/>
                      <a:pt x="31" y="30"/>
                      <a:pt x="33" y="24"/>
                    </a:cubicBezTo>
                    <a:cubicBezTo>
                      <a:pt x="35" y="21"/>
                      <a:pt x="35" y="17"/>
                      <a:pt x="34" y="13"/>
                    </a:cubicBezTo>
                    <a:cubicBezTo>
                      <a:pt x="32" y="9"/>
                      <a:pt x="30" y="7"/>
                      <a:pt x="26" y="5"/>
                    </a:cubicBezTo>
                    <a:cubicBezTo>
                      <a:pt x="25" y="4"/>
                      <a:pt x="23" y="4"/>
                      <a:pt x="21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śliďé">
                <a:extLst>
                  <a:ext uri="{FF2B5EF4-FFF2-40B4-BE49-F238E27FC236}">
                    <a16:creationId xmlns="" xmlns:a16="http://schemas.microsoft.com/office/drawing/2014/main" id="{2A5AC42B-2818-4E60-A775-18E3DB7D2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813" y="4605338"/>
                <a:ext cx="52388" cy="58737"/>
              </a:xfrm>
              <a:custGeom>
                <a:avLst/>
                <a:gdLst/>
                <a:ahLst/>
                <a:cxnLst>
                  <a:cxn ang="0">
                    <a:pos x="13" y="20"/>
                  </a:cxn>
                  <a:cxn ang="0">
                    <a:pos x="8" y="19"/>
                  </a:cxn>
                  <a:cxn ang="0">
                    <a:pos x="2" y="11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4" y="11"/>
                  </a:cxn>
                  <a:cxn ang="0">
                    <a:pos x="9" y="16"/>
                  </a:cxn>
                  <a:cxn ang="0">
                    <a:pos x="16" y="16"/>
                  </a:cxn>
                  <a:cxn ang="0">
                    <a:pos x="17" y="17"/>
                  </a:cxn>
                  <a:cxn ang="0">
                    <a:pos x="16" y="19"/>
                  </a:cxn>
                  <a:cxn ang="0">
                    <a:pos x="13" y="20"/>
                  </a:cxn>
                </a:cxnLst>
                <a:rect l="0" t="0" r="r" b="b"/>
                <a:pathLst>
                  <a:path w="18" h="20">
                    <a:moveTo>
                      <a:pt x="13" y="20"/>
                    </a:moveTo>
                    <a:cubicBezTo>
                      <a:pt x="11" y="20"/>
                      <a:pt x="10" y="19"/>
                      <a:pt x="8" y="19"/>
                    </a:cubicBezTo>
                    <a:cubicBezTo>
                      <a:pt x="5" y="17"/>
                      <a:pt x="3" y="15"/>
                      <a:pt x="2" y="11"/>
                    </a:cubicBezTo>
                    <a:cubicBezTo>
                      <a:pt x="0" y="8"/>
                      <a:pt x="0" y="5"/>
                      <a:pt x="2" y="1"/>
                    </a:cubicBezTo>
                    <a:cubicBezTo>
                      <a:pt x="2" y="1"/>
                      <a:pt x="3" y="0"/>
                      <a:pt x="4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3" y="5"/>
                      <a:pt x="3" y="8"/>
                      <a:pt x="4" y="11"/>
                    </a:cubicBezTo>
                    <a:cubicBezTo>
                      <a:pt x="5" y="13"/>
                      <a:pt x="7" y="15"/>
                      <a:pt x="9" y="16"/>
                    </a:cubicBezTo>
                    <a:cubicBezTo>
                      <a:pt x="11" y="17"/>
                      <a:pt x="14" y="17"/>
                      <a:pt x="16" y="16"/>
                    </a:cubicBezTo>
                    <a:cubicBezTo>
                      <a:pt x="16" y="16"/>
                      <a:pt x="17" y="17"/>
                      <a:pt x="17" y="17"/>
                    </a:cubicBezTo>
                    <a:cubicBezTo>
                      <a:pt x="18" y="18"/>
                      <a:pt x="17" y="19"/>
                      <a:pt x="16" y="19"/>
                    </a:cubicBezTo>
                    <a:cubicBezTo>
                      <a:pt x="15" y="19"/>
                      <a:pt x="14" y="20"/>
                      <a:pt x="1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ś1ïďe">
                <a:extLst>
                  <a:ext uri="{FF2B5EF4-FFF2-40B4-BE49-F238E27FC236}">
                    <a16:creationId xmlns="" xmlns:a16="http://schemas.microsoft.com/office/drawing/2014/main" id="{4760F4BC-C624-4F67-9B90-FCCAA7D42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226" y="4683125"/>
                <a:ext cx="19050" cy="238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8"/>
                  </a:cxn>
                  <a:cxn ang="0">
                    <a:pos x="5" y="8"/>
                  </a:cxn>
                  <a:cxn ang="0">
                    <a:pos x="7" y="2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2" y="8"/>
                      <a:pt x="3" y="8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îṥļîḓe">
              <a:extLst>
                <a:ext uri="{FF2B5EF4-FFF2-40B4-BE49-F238E27FC236}">
                  <a16:creationId xmlns="" xmlns:a16="http://schemas.microsoft.com/office/drawing/2014/main" id="{ADCA6462-40EC-4ECE-A4F2-BF93461B9ED2}"/>
                </a:ext>
              </a:extLst>
            </p:cNvPr>
            <p:cNvGrpSpPr/>
            <p:nvPr/>
          </p:nvGrpSpPr>
          <p:grpSpPr>
            <a:xfrm>
              <a:off x="6817729" y="5266374"/>
              <a:ext cx="367372" cy="466866"/>
              <a:chOff x="3949701" y="4570413"/>
              <a:chExt cx="152400" cy="193675"/>
            </a:xfrm>
            <a:solidFill>
              <a:schemeClr val="bg1"/>
            </a:solidFill>
          </p:grpSpPr>
          <p:sp>
            <p:nvSpPr>
              <p:cNvPr id="26" name="ïṩľîďe">
                <a:extLst>
                  <a:ext uri="{FF2B5EF4-FFF2-40B4-BE49-F238E27FC236}">
                    <a16:creationId xmlns="" xmlns:a16="http://schemas.microsoft.com/office/drawing/2014/main" id="{8529A321-849D-4209-9BF0-CD51E27C0E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9876" y="4657725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ŝḻíḓe">
                <a:extLst>
                  <a:ext uri="{FF2B5EF4-FFF2-40B4-BE49-F238E27FC236}">
                    <a16:creationId xmlns="" xmlns:a16="http://schemas.microsoft.com/office/drawing/2014/main" id="{A777BBF4-42AF-40EC-87B1-6BBD148C6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776" y="4660900"/>
                <a:ext cx="55563" cy="103187"/>
              </a:xfrm>
              <a:custGeom>
                <a:avLst/>
                <a:gdLst/>
                <a:ahLst/>
                <a:cxnLst>
                  <a:cxn ang="0">
                    <a:pos x="18" y="32"/>
                  </a:cxn>
                  <a:cxn ang="0">
                    <a:pos x="13" y="22"/>
                  </a:cxn>
                  <a:cxn ang="0">
                    <a:pos x="15" y="20"/>
                  </a:cxn>
                  <a:cxn ang="0">
                    <a:pos x="16" y="12"/>
                  </a:cxn>
                  <a:cxn ang="0">
                    <a:pos x="15" y="9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9" y="9"/>
                  </a:cxn>
                  <a:cxn ang="0">
                    <a:pos x="4" y="7"/>
                  </a:cxn>
                  <a:cxn ang="0">
                    <a:pos x="1" y="8"/>
                  </a:cxn>
                  <a:cxn ang="0">
                    <a:pos x="2" y="11"/>
                  </a:cxn>
                  <a:cxn ang="0">
                    <a:pos x="7" y="14"/>
                  </a:cxn>
                  <a:cxn ang="0">
                    <a:pos x="8" y="14"/>
                  </a:cxn>
                  <a:cxn ang="0">
                    <a:pos x="6" y="23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5" y="36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10" y="27"/>
                  </a:cxn>
                  <a:cxn ang="0">
                    <a:pos x="14" y="34"/>
                  </a:cxn>
                  <a:cxn ang="0">
                    <a:pos x="17" y="35"/>
                  </a:cxn>
                  <a:cxn ang="0">
                    <a:pos x="18" y="32"/>
                  </a:cxn>
                </a:cxnLst>
                <a:rect l="0" t="0" r="r" b="b"/>
                <a:pathLst>
                  <a:path w="19" h="36">
                    <a:moveTo>
                      <a:pt x="18" y="3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5" y="2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1" y="7"/>
                      <a:pt x="1" y="8"/>
                    </a:cubicBezTo>
                    <a:cubicBezTo>
                      <a:pt x="0" y="9"/>
                      <a:pt x="1" y="11"/>
                      <a:pt x="2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7"/>
                      <a:pt x="7" y="21"/>
                      <a:pt x="6" y="23"/>
                    </a:cubicBezTo>
                    <a:cubicBezTo>
                      <a:pt x="5" y="26"/>
                      <a:pt x="5" y="28"/>
                      <a:pt x="4" y="31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3" y="34"/>
                      <a:pt x="4" y="35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6" y="36"/>
                      <a:pt x="17" y="35"/>
                    </a:cubicBezTo>
                    <a:cubicBezTo>
                      <a:pt x="18" y="34"/>
                      <a:pt x="19" y="33"/>
                      <a:pt x="1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sḻîḓê">
                <a:extLst>
                  <a:ext uri="{FF2B5EF4-FFF2-40B4-BE49-F238E27FC236}">
                    <a16:creationId xmlns="" xmlns:a16="http://schemas.microsoft.com/office/drawing/2014/main" id="{DA07CFBF-1CF5-4F2E-A7D4-A5D9CD6D0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7801" y="4675188"/>
                <a:ext cx="2540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ŝḻîḍé">
                <a:extLst>
                  <a:ext uri="{FF2B5EF4-FFF2-40B4-BE49-F238E27FC236}">
                    <a16:creationId xmlns="" xmlns:a16="http://schemas.microsoft.com/office/drawing/2014/main" id="{FA069639-F380-4356-8759-19048A7F5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3988" y="4672013"/>
                <a:ext cx="69850" cy="92075"/>
              </a:xfrm>
              <a:custGeom>
                <a:avLst/>
                <a:gdLst/>
                <a:ahLst/>
                <a:cxnLst>
                  <a:cxn ang="0">
                    <a:pos x="21" y="19"/>
                  </a:cxn>
                  <a:cxn ang="0">
                    <a:pos x="18" y="19"/>
                  </a:cxn>
                  <a:cxn ang="0">
                    <a:pos x="18" y="15"/>
                  </a:cxn>
                  <a:cxn ang="0">
                    <a:pos x="23" y="11"/>
                  </a:cxn>
                  <a:cxn ang="0">
                    <a:pos x="24" y="9"/>
                  </a:cxn>
                  <a:cxn ang="0">
                    <a:pos x="24" y="2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14" y="12"/>
                  </a:cxn>
                  <a:cxn ang="0">
                    <a:pos x="7" y="10"/>
                  </a:cxn>
                  <a:cxn ang="0">
                    <a:pos x="6" y="5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3" y="12"/>
                  </a:cxn>
                  <a:cxn ang="0">
                    <a:pos x="5" y="14"/>
                  </a:cxn>
                  <a:cxn ang="0">
                    <a:pos x="9" y="16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9" y="27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2" y="32"/>
                  </a:cxn>
                  <a:cxn ang="0">
                    <a:pos x="12" y="32"/>
                  </a:cxn>
                  <a:cxn ang="0">
                    <a:pos x="14" y="29"/>
                  </a:cxn>
                  <a:cxn ang="0">
                    <a:pos x="14" y="24"/>
                  </a:cxn>
                  <a:cxn ang="0">
                    <a:pos x="19" y="24"/>
                  </a:cxn>
                  <a:cxn ang="0">
                    <a:pos x="19" y="29"/>
                  </a:cxn>
                  <a:cxn ang="0">
                    <a:pos x="21" y="32"/>
                  </a:cxn>
                  <a:cxn ang="0">
                    <a:pos x="23" y="29"/>
                  </a:cxn>
                  <a:cxn ang="0">
                    <a:pos x="23" y="21"/>
                  </a:cxn>
                  <a:cxn ang="0">
                    <a:pos x="21" y="19"/>
                  </a:cxn>
                </a:cxnLst>
                <a:rect l="0" t="0" r="r" b="b"/>
                <a:pathLst>
                  <a:path w="24" h="32">
                    <a:moveTo>
                      <a:pt x="21" y="19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0" y="0"/>
                      <a:pt x="19" y="1"/>
                      <a:pt x="19" y="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4" y="31"/>
                      <a:pt x="14" y="2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1"/>
                      <a:pt x="20" y="32"/>
                      <a:pt x="21" y="32"/>
                    </a:cubicBezTo>
                    <a:cubicBezTo>
                      <a:pt x="22" y="32"/>
                      <a:pt x="23" y="31"/>
                      <a:pt x="23" y="2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2" y="19"/>
                      <a:pt x="21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śliḓé">
                <a:extLst>
                  <a:ext uri="{FF2B5EF4-FFF2-40B4-BE49-F238E27FC236}">
                    <a16:creationId xmlns="" xmlns:a16="http://schemas.microsoft.com/office/drawing/2014/main" id="{5FE6AFCD-BAB4-48A0-AD5A-2E34BDC84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701" y="4570413"/>
                <a:ext cx="87313" cy="95250"/>
              </a:xfrm>
              <a:custGeom>
                <a:avLst/>
                <a:gdLst/>
                <a:ahLst/>
                <a:cxnLst>
                  <a:cxn ang="0">
                    <a:pos x="29" y="25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8" y="24"/>
                  </a:cxn>
                  <a:cxn ang="0">
                    <a:pos x="27" y="19"/>
                  </a:cxn>
                  <a:cxn ang="0">
                    <a:pos x="28" y="18"/>
                  </a:cxn>
                  <a:cxn ang="0">
                    <a:pos x="27" y="18"/>
                  </a:cxn>
                  <a:cxn ang="0">
                    <a:pos x="28" y="13"/>
                  </a:cxn>
                  <a:cxn ang="0">
                    <a:pos x="29" y="13"/>
                  </a:cxn>
                  <a:cxn ang="0">
                    <a:pos x="29" y="12"/>
                  </a:cxn>
                  <a:cxn ang="0">
                    <a:pos x="30" y="11"/>
                  </a:cxn>
                  <a:cxn ang="0">
                    <a:pos x="29" y="9"/>
                  </a:cxn>
                  <a:cxn ang="0">
                    <a:pos x="30" y="6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5" y="5"/>
                  </a:cxn>
                  <a:cxn ang="0">
                    <a:pos x="24" y="4"/>
                  </a:cxn>
                  <a:cxn ang="0">
                    <a:pos x="23" y="1"/>
                  </a:cxn>
                  <a:cxn ang="0">
                    <a:pos x="19" y="0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5" y="9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3" y="17"/>
                  </a:cxn>
                  <a:cxn ang="0">
                    <a:pos x="0" y="19"/>
                  </a:cxn>
                  <a:cxn ang="0">
                    <a:pos x="1" y="23"/>
                  </a:cxn>
                  <a:cxn ang="0">
                    <a:pos x="4" y="23"/>
                  </a:cxn>
                  <a:cxn ang="0">
                    <a:pos x="5" y="24"/>
                  </a:cxn>
                  <a:cxn ang="0">
                    <a:pos x="4" y="27"/>
                  </a:cxn>
                  <a:cxn ang="0">
                    <a:pos x="5" y="28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11" y="29"/>
                  </a:cxn>
                  <a:cxn ang="0">
                    <a:pos x="11" y="32"/>
                  </a:cxn>
                  <a:cxn ang="0">
                    <a:pos x="15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19" y="33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5" y="29"/>
                  </a:cxn>
                  <a:cxn ang="0">
                    <a:pos x="27" y="30"/>
                  </a:cxn>
                  <a:cxn ang="0">
                    <a:pos x="29" y="29"/>
                  </a:cxn>
                  <a:cxn ang="0">
                    <a:pos x="30" y="27"/>
                  </a:cxn>
                  <a:cxn ang="0">
                    <a:pos x="30" y="26"/>
                  </a:cxn>
                  <a:cxn ang="0">
                    <a:pos x="29" y="25"/>
                  </a:cxn>
                  <a:cxn ang="0">
                    <a:pos x="14" y="19"/>
                  </a:cxn>
                  <a:cxn ang="0">
                    <a:pos x="14" y="14"/>
                  </a:cxn>
                  <a:cxn ang="0">
                    <a:pos x="20" y="14"/>
                  </a:cxn>
                  <a:cxn ang="0">
                    <a:pos x="20" y="19"/>
                  </a:cxn>
                  <a:cxn ang="0">
                    <a:pos x="14" y="19"/>
                  </a:cxn>
                </a:cxnLst>
                <a:rect l="0" t="0" r="r" b="b"/>
                <a:pathLst>
                  <a:path w="30" h="33">
                    <a:moveTo>
                      <a:pt x="29" y="25"/>
                    </a:move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9" y="9"/>
                      <a:pt x="29" y="9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1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4" y="29"/>
                      <a:pt x="24" y="29"/>
                      <a:pt x="25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19"/>
                    </a:moveTo>
                    <a:cubicBezTo>
                      <a:pt x="13" y="18"/>
                      <a:pt x="13" y="15"/>
                      <a:pt x="14" y="14"/>
                    </a:cubicBezTo>
                    <a:cubicBezTo>
                      <a:pt x="16" y="13"/>
                      <a:pt x="18" y="13"/>
                      <a:pt x="20" y="14"/>
                    </a:cubicBezTo>
                    <a:cubicBezTo>
                      <a:pt x="21" y="15"/>
                      <a:pt x="21" y="18"/>
                      <a:pt x="20" y="19"/>
                    </a:cubicBezTo>
                    <a:cubicBezTo>
                      <a:pt x="18" y="21"/>
                      <a:pt x="16" y="21"/>
                      <a:pt x="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$ľîḑê">
                <a:extLst>
                  <a:ext uri="{FF2B5EF4-FFF2-40B4-BE49-F238E27FC236}">
                    <a16:creationId xmlns="" xmlns:a16="http://schemas.microsoft.com/office/drawing/2014/main" id="{D5D9E627-E791-404E-8EDC-4A7112807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838" y="4594225"/>
                <a:ext cx="57150" cy="6032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0" y="12"/>
                  </a:cxn>
                  <a:cxn ang="0">
                    <a:pos x="18" y="11"/>
                  </a:cxn>
                  <a:cxn ang="0">
                    <a:pos x="18" y="10"/>
                  </a:cxn>
                  <a:cxn ang="0">
                    <a:pos x="20" y="9"/>
                  </a:cxn>
                  <a:cxn ang="0">
                    <a:pos x="19" y="7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4" y="3"/>
                  </a:cxn>
                  <a:cxn ang="0">
                    <a:pos x="14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4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5" y="18"/>
                  </a:cxn>
                  <a:cxn ang="0">
                    <a:pos x="6" y="18"/>
                  </a:cxn>
                  <a:cxn ang="0">
                    <a:pos x="6" y="20"/>
                  </a:cxn>
                  <a:cxn ang="0">
                    <a:pos x="8" y="21"/>
                  </a:cxn>
                  <a:cxn ang="0">
                    <a:pos x="9" y="19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6" y="18"/>
                  </a:cxn>
                  <a:cxn ang="0">
                    <a:pos x="17" y="18"/>
                  </a:cxn>
                  <a:cxn ang="0">
                    <a:pos x="18" y="17"/>
                  </a:cxn>
                  <a:cxn ang="0">
                    <a:pos x="17" y="15"/>
                  </a:cxn>
                  <a:cxn ang="0">
                    <a:pos x="8" y="12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8" y="12"/>
                  </a:cxn>
                </a:cxnLst>
                <a:rect l="0" t="0" r="r" b="b"/>
                <a:pathLst>
                  <a:path w="20" h="21">
                    <a:moveTo>
                      <a:pt x="17" y="15"/>
                    </a:moveTo>
                    <a:cubicBezTo>
                      <a:pt x="17" y="15"/>
                      <a:pt x="17" y="15"/>
                      <a:pt x="17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lnTo>
                      <a:pt x="17" y="15"/>
                    </a:lnTo>
                    <a:close/>
                    <a:moveTo>
                      <a:pt x="8" y="12"/>
                    </a:moveTo>
                    <a:cubicBezTo>
                      <a:pt x="7" y="11"/>
                      <a:pt x="7" y="10"/>
                      <a:pt x="8" y="9"/>
                    </a:cubicBezTo>
                    <a:cubicBezTo>
                      <a:pt x="9" y="8"/>
                      <a:pt x="10" y="8"/>
                      <a:pt x="11" y="9"/>
                    </a:cubicBezTo>
                    <a:cubicBezTo>
                      <a:pt x="12" y="10"/>
                      <a:pt x="12" y="11"/>
                      <a:pt x="11" y="12"/>
                    </a:cubicBezTo>
                    <a:cubicBezTo>
                      <a:pt x="10" y="13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ïśḷïde">
              <a:extLst>
                <a:ext uri="{FF2B5EF4-FFF2-40B4-BE49-F238E27FC236}">
                  <a16:creationId xmlns="" xmlns:a16="http://schemas.microsoft.com/office/drawing/2014/main" id="{437CDC63-9227-4332-962A-372FA23A792B}"/>
                </a:ext>
              </a:extLst>
            </p:cNvPr>
            <p:cNvGrpSpPr/>
            <p:nvPr/>
          </p:nvGrpSpPr>
          <p:grpSpPr>
            <a:xfrm>
              <a:off x="4982521" y="5099251"/>
              <a:ext cx="285861" cy="549036"/>
              <a:chOff x="4486276" y="4586288"/>
              <a:chExt cx="100012" cy="192087"/>
            </a:xfrm>
            <a:solidFill>
              <a:schemeClr val="bg1"/>
            </a:solidFill>
          </p:grpSpPr>
          <p:sp>
            <p:nvSpPr>
              <p:cNvPr id="23" name="íS1îdè">
                <a:extLst>
                  <a:ext uri="{FF2B5EF4-FFF2-40B4-BE49-F238E27FC236}">
                    <a16:creationId xmlns="" xmlns:a16="http://schemas.microsoft.com/office/drawing/2014/main" id="{B0A92464-9F5E-413F-8EA0-B29681A11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213" y="4586288"/>
                <a:ext cx="92075" cy="7778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1" y="3"/>
                  </a:cxn>
                  <a:cxn ang="0">
                    <a:pos x="1" y="12"/>
                  </a:cxn>
                  <a:cxn ang="0">
                    <a:pos x="0" y="14"/>
                  </a:cxn>
                  <a:cxn ang="0">
                    <a:pos x="1" y="24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4" y="27"/>
                  </a:cxn>
                  <a:cxn ang="0">
                    <a:pos x="5" y="26"/>
                  </a:cxn>
                  <a:cxn ang="0">
                    <a:pos x="6" y="24"/>
                  </a:cxn>
                  <a:cxn ang="0">
                    <a:pos x="7" y="16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4" y="25"/>
                  </a:cxn>
                  <a:cxn ang="0">
                    <a:pos x="16" y="25"/>
                  </a:cxn>
                  <a:cxn ang="0">
                    <a:pos x="22" y="17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2" y="9"/>
                  </a:cxn>
                  <a:cxn ang="0">
                    <a:pos x="32" y="2"/>
                  </a:cxn>
                  <a:cxn ang="0">
                    <a:pos x="30" y="0"/>
                  </a:cxn>
                  <a:cxn ang="0">
                    <a:pos x="24" y="2"/>
                  </a:cxn>
                </a:cxnLst>
                <a:rect l="0" t="0" r="r" b="b"/>
                <a:pathLst>
                  <a:path w="32" h="27">
                    <a:moveTo>
                      <a:pt x="24" y="2"/>
                    </a:moveTo>
                    <a:cubicBezTo>
                      <a:pt x="24" y="2"/>
                      <a:pt x="13" y="2"/>
                      <a:pt x="11" y="3"/>
                    </a:cubicBezTo>
                    <a:cubicBezTo>
                      <a:pt x="9" y="3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7"/>
                      <a:pt x="4" y="27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4" y="10"/>
                      <a:pt x="14" y="11"/>
                    </a:cubicBezTo>
                    <a:cubicBezTo>
                      <a:pt x="15" y="12"/>
                      <a:pt x="16" y="13"/>
                      <a:pt x="16" y="14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2" y="11"/>
                      <a:pt x="32" y="9"/>
                    </a:cubicBezTo>
                    <a:cubicBezTo>
                      <a:pt x="32" y="6"/>
                      <a:pt x="32" y="3"/>
                      <a:pt x="32" y="2"/>
                    </a:cubicBezTo>
                    <a:cubicBezTo>
                      <a:pt x="32" y="0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$ļidé">
                <a:extLst>
                  <a:ext uri="{FF2B5EF4-FFF2-40B4-BE49-F238E27FC236}">
                    <a16:creationId xmlns="" xmlns:a16="http://schemas.microsoft.com/office/drawing/2014/main" id="{1186DCBC-8CEA-40BC-BD09-91340EF88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6" y="4689475"/>
                <a:ext cx="88900" cy="8890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18" y="29"/>
                  </a:cxn>
                  <a:cxn ang="0">
                    <a:pos x="16" y="0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17" y="26"/>
                  </a:cxn>
                  <a:cxn ang="0">
                    <a:pos x="16" y="24"/>
                  </a:cxn>
                  <a:cxn ang="0">
                    <a:pos x="12" y="25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19" y="21"/>
                  </a:cxn>
                  <a:cxn ang="0">
                    <a:pos x="19" y="18"/>
                  </a:cxn>
                  <a:cxn ang="0">
                    <a:pos x="17" y="17"/>
                  </a:cxn>
                  <a:cxn ang="0">
                    <a:pos x="13" y="17"/>
                  </a:cxn>
                  <a:cxn ang="0">
                    <a:pos x="9" y="17"/>
                  </a:cxn>
                  <a:cxn ang="0">
                    <a:pos x="7" y="14"/>
                  </a:cxn>
                  <a:cxn ang="0">
                    <a:pos x="8" y="10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9" y="9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4" y="10"/>
                  </a:cxn>
                  <a:cxn ang="0">
                    <a:pos x="11" y="11"/>
                  </a:cxn>
                  <a:cxn ang="0">
                    <a:pos x="11" y="13"/>
                  </a:cxn>
                  <a:cxn ang="0">
                    <a:pos x="12" y="14"/>
                  </a:cxn>
                  <a:cxn ang="0">
                    <a:pos x="15" y="14"/>
                  </a:cxn>
                  <a:cxn ang="0">
                    <a:pos x="18" y="14"/>
                  </a:cxn>
                  <a:cxn ang="0">
                    <a:pos x="23" y="17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3" y="7"/>
                      <a:pt x="0" y="14"/>
                      <a:pt x="2" y="20"/>
                    </a:cubicBezTo>
                    <a:cubicBezTo>
                      <a:pt x="4" y="28"/>
                      <a:pt x="11" y="31"/>
                      <a:pt x="18" y="29"/>
                    </a:cubicBezTo>
                    <a:cubicBezTo>
                      <a:pt x="26" y="27"/>
                      <a:pt x="31" y="21"/>
                      <a:pt x="29" y="13"/>
                    </a:cubicBezTo>
                    <a:cubicBezTo>
                      <a:pt x="27" y="8"/>
                      <a:pt x="21" y="2"/>
                      <a:pt x="16" y="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2" y="21"/>
                      <a:pt x="22" y="22"/>
                    </a:cubicBezTo>
                    <a:cubicBezTo>
                      <a:pt x="21" y="22"/>
                      <a:pt x="20" y="23"/>
                      <a:pt x="20" y="23"/>
                    </a:cubicBezTo>
                    <a:cubicBezTo>
                      <a:pt x="19" y="23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7" y="26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5"/>
                      <a:pt x="13" y="25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5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2"/>
                      <a:pt x="17" y="21"/>
                      <a:pt x="18" y="21"/>
                    </a:cubicBezTo>
                    <a:cubicBezTo>
                      <a:pt x="18" y="21"/>
                      <a:pt x="18" y="21"/>
                      <a:pt x="19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9" y="17"/>
                    </a:cubicBezTo>
                    <a:cubicBezTo>
                      <a:pt x="9" y="16"/>
                      <a:pt x="8" y="16"/>
                      <a:pt x="8" y="16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1" y="9"/>
                      <a:pt x="11" y="9"/>
                      <a:pt x="12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16" y="7"/>
                      <a:pt x="17" y="8"/>
                      <a:pt x="17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6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6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2" y="16"/>
                      <a:pt x="22" y="16"/>
                      <a:pt x="23" y="17"/>
                    </a:cubicBezTo>
                    <a:cubicBezTo>
                      <a:pt x="23" y="18"/>
                      <a:pt x="23" y="19"/>
                      <a:pt x="2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ṣľiḓe">
                <a:extLst>
                  <a:ext uri="{FF2B5EF4-FFF2-40B4-BE49-F238E27FC236}">
                    <a16:creationId xmlns="" xmlns:a16="http://schemas.microsoft.com/office/drawing/2014/main" id="{C2A44AD1-E196-4EFD-9635-C8CBF8444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1038" y="4660900"/>
                <a:ext cx="38100" cy="3175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9" y="10"/>
                  </a:cxn>
                  <a:cxn ang="0">
                    <a:pos x="13" y="9"/>
                  </a:cxn>
                  <a:cxn ang="0">
                    <a:pos x="13" y="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1" y="5"/>
                  </a:cxn>
                  <a:cxn ang="0">
                    <a:pos x="5" y="11"/>
                  </a:cxn>
                </a:cxnLst>
                <a:rect l="0" t="0" r="r" b="b"/>
                <a:pathLst>
                  <a:path w="13" h="11">
                    <a:moveTo>
                      <a:pt x="5" y="11"/>
                    </a:moveTo>
                    <a:cubicBezTo>
                      <a:pt x="5" y="11"/>
                      <a:pt x="9" y="10"/>
                      <a:pt x="9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4"/>
                      <a:pt x="13" y="2"/>
                    </a:cubicBezTo>
                    <a:cubicBezTo>
                      <a:pt x="13" y="0"/>
                      <a:pt x="11" y="1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3" y="3"/>
                      <a:pt x="0" y="3"/>
                      <a:pt x="1" y="5"/>
                    </a:cubicBezTo>
                    <a:cubicBezTo>
                      <a:pt x="3" y="7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A13285B2-81B5-4B8B-910A-3DA3D298E99B}"/>
              </a:ext>
            </a:extLst>
          </p:cNvPr>
          <p:cNvGrpSpPr/>
          <p:nvPr/>
        </p:nvGrpSpPr>
        <p:grpSpPr>
          <a:xfrm>
            <a:off x="8360789" y="2942747"/>
            <a:ext cx="2606674" cy="1006848"/>
            <a:chOff x="8360789" y="2942747"/>
            <a:chExt cx="2606674" cy="1006848"/>
          </a:xfrm>
        </p:grpSpPr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C7C9CDB8-33D8-42D7-8A58-195DA8610B55}"/>
                </a:ext>
              </a:extLst>
            </p:cNvPr>
            <p:cNvSpPr/>
            <p:nvPr/>
          </p:nvSpPr>
          <p:spPr>
            <a:xfrm>
              <a:off x="8360789" y="294274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B3C58A4C-4C67-42A6-9CB0-73DF0568B510}"/>
                </a:ext>
              </a:extLst>
            </p:cNvPr>
            <p:cNvSpPr/>
            <p:nvPr/>
          </p:nvSpPr>
          <p:spPr>
            <a:xfrm>
              <a:off x="8360789" y="3303264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7E0C5585-1101-4A61-9120-CFAF01973E23}"/>
              </a:ext>
            </a:extLst>
          </p:cNvPr>
          <p:cNvGrpSpPr/>
          <p:nvPr/>
        </p:nvGrpSpPr>
        <p:grpSpPr>
          <a:xfrm>
            <a:off x="8360789" y="4809920"/>
            <a:ext cx="2606674" cy="1006848"/>
            <a:chOff x="8360789" y="4809920"/>
            <a:chExt cx="2606674" cy="1006848"/>
          </a:xfrm>
        </p:grpSpPr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B0EBC09E-EEBC-4B40-A972-5FFE1B83EE35}"/>
                </a:ext>
              </a:extLst>
            </p:cNvPr>
            <p:cNvSpPr/>
            <p:nvPr/>
          </p:nvSpPr>
          <p:spPr>
            <a:xfrm>
              <a:off x="8360789" y="4809920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D98B1A12-79BF-4CC0-84EA-F7FD72164F96}"/>
                </a:ext>
              </a:extLst>
            </p:cNvPr>
            <p:cNvSpPr/>
            <p:nvPr/>
          </p:nvSpPr>
          <p:spPr>
            <a:xfrm>
              <a:off x="8360789" y="5170437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DBD32311-207A-4FD4-B095-41D8212733C8}"/>
              </a:ext>
            </a:extLst>
          </p:cNvPr>
          <p:cNvGrpSpPr/>
          <p:nvPr/>
        </p:nvGrpSpPr>
        <p:grpSpPr>
          <a:xfrm>
            <a:off x="1319787" y="2851743"/>
            <a:ext cx="2606674" cy="1006848"/>
            <a:chOff x="1319787" y="2851743"/>
            <a:chExt cx="2606674" cy="1006848"/>
          </a:xfrm>
        </p:grpSpPr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48A33DE0-098B-4A96-BA82-3B3E0602CE64}"/>
                </a:ext>
              </a:extLst>
            </p:cNvPr>
            <p:cNvSpPr/>
            <p:nvPr/>
          </p:nvSpPr>
          <p:spPr>
            <a:xfrm>
              <a:off x="1865273" y="285174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334255A7-6BFF-4274-9A3E-6C998CFFC8B2}"/>
                </a:ext>
              </a:extLst>
            </p:cNvPr>
            <p:cNvSpPr/>
            <p:nvPr/>
          </p:nvSpPr>
          <p:spPr>
            <a:xfrm>
              <a:off x="1319787" y="3212260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4E8AA9A6-F358-4BF6-B3AE-8470B198F7AA}"/>
              </a:ext>
            </a:extLst>
          </p:cNvPr>
          <p:cNvGrpSpPr/>
          <p:nvPr/>
        </p:nvGrpSpPr>
        <p:grpSpPr>
          <a:xfrm>
            <a:off x="1319787" y="4809920"/>
            <a:ext cx="2606674" cy="1006848"/>
            <a:chOff x="1319787" y="4809920"/>
            <a:chExt cx="2606674" cy="1006848"/>
          </a:xfrm>
        </p:grpSpPr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579C5DB2-2E23-459C-8BF8-63CC1C84FD09}"/>
                </a:ext>
              </a:extLst>
            </p:cNvPr>
            <p:cNvSpPr/>
            <p:nvPr/>
          </p:nvSpPr>
          <p:spPr>
            <a:xfrm>
              <a:off x="1865273" y="4809920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BB77F825-9B61-4619-AA7C-A9DD4D5559A9}"/>
                </a:ext>
              </a:extLst>
            </p:cNvPr>
            <p:cNvSpPr/>
            <p:nvPr/>
          </p:nvSpPr>
          <p:spPr>
            <a:xfrm>
              <a:off x="1319787" y="5170437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DEC8F69B-BDC2-4C0E-8F9E-87CD8D6F7147}"/>
              </a:ext>
            </a:extLst>
          </p:cNvPr>
          <p:cNvGrpSpPr/>
          <p:nvPr/>
        </p:nvGrpSpPr>
        <p:grpSpPr>
          <a:xfrm>
            <a:off x="4861428" y="1137328"/>
            <a:ext cx="2606674" cy="1024370"/>
            <a:chOff x="4861428" y="1137328"/>
            <a:chExt cx="2606674" cy="1024370"/>
          </a:xfrm>
        </p:grpSpPr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1DA2E391-804D-455D-92A1-586C59A7267A}"/>
                </a:ext>
              </a:extLst>
            </p:cNvPr>
            <p:cNvSpPr/>
            <p:nvPr/>
          </p:nvSpPr>
          <p:spPr>
            <a:xfrm>
              <a:off x="5134171" y="11373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7FD7097A-2B1E-4E40-8BF0-D4A3344F82DB}"/>
                </a:ext>
              </a:extLst>
            </p:cNvPr>
            <p:cNvSpPr/>
            <p:nvPr/>
          </p:nvSpPr>
          <p:spPr>
            <a:xfrm>
              <a:off x="4861428" y="1515367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201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天空, 建筑物, 男士, 人员&#10;&#10;已生成高可信度的说明">
            <a:extLst>
              <a:ext uri="{FF2B5EF4-FFF2-40B4-BE49-F238E27FC236}">
                <a16:creationId xmlns="" xmlns:a16="http://schemas.microsoft.com/office/drawing/2014/main" id="{8260A44B-63EE-4DE7-94C5-32CC077C24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r="2778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流程图: 手动输入 2">
            <a:extLst>
              <a:ext uri="{FF2B5EF4-FFF2-40B4-BE49-F238E27FC236}">
                <a16:creationId xmlns="" xmlns:a16="http://schemas.microsoft.com/office/drawing/2014/main" id="{8ED171C6-B405-40E1-A4D5-BB541E072E0A}"/>
              </a:ext>
            </a:extLst>
          </p:cNvPr>
          <p:cNvSpPr/>
          <p:nvPr/>
        </p:nvSpPr>
        <p:spPr>
          <a:xfrm rot="5400000">
            <a:off x="-85725" y="85725"/>
            <a:ext cx="6858000" cy="6686550"/>
          </a:xfrm>
          <a:prstGeom prst="flowChartManualInpu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B67E8BF2-CDC5-4A33-A161-144E60CB1D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380B9FD-96B0-4110-BEDE-B732D7408AF3}"/>
              </a:ext>
            </a:extLst>
          </p:cNvPr>
          <p:cNvSpPr txBox="1"/>
          <p:nvPr/>
        </p:nvSpPr>
        <p:spPr>
          <a:xfrm>
            <a:off x="1223793" y="3608013"/>
            <a:ext cx="281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77CE474-0DD8-4A1B-A10D-F54AC26C6393}"/>
              </a:ext>
            </a:extLst>
          </p:cNvPr>
          <p:cNvSpPr txBox="1"/>
          <p:nvPr/>
        </p:nvSpPr>
        <p:spPr>
          <a:xfrm>
            <a:off x="1223793" y="2281606"/>
            <a:ext cx="38911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APPLICATIONS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2E478C0-0EE6-4881-A210-85E6442B5E8B}"/>
              </a:ext>
            </a:extLst>
          </p:cNvPr>
          <p:cNvSpPr/>
          <p:nvPr/>
        </p:nvSpPr>
        <p:spPr>
          <a:xfrm>
            <a:off x="1249441" y="4727933"/>
            <a:ext cx="38911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Four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F0D5D4EE-2845-4694-92C4-FAE65AB77FD7}"/>
              </a:ext>
            </a:extLst>
          </p:cNvPr>
          <p:cNvCxnSpPr>
            <a:cxnSpLocks/>
          </p:cNvCxnSpPr>
          <p:nvPr/>
        </p:nvCxnSpPr>
        <p:spPr>
          <a:xfrm>
            <a:off x="1376193" y="4343400"/>
            <a:ext cx="852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4B8543C7-497C-4D97-B4D0-97757DB8957E}"/>
              </a:ext>
            </a:extLst>
          </p:cNvPr>
          <p:cNvGrpSpPr/>
          <p:nvPr/>
        </p:nvGrpSpPr>
        <p:grpSpPr>
          <a:xfrm>
            <a:off x="1249441" y="1158719"/>
            <a:ext cx="783667" cy="1047336"/>
            <a:chOff x="17980504" y="8481399"/>
            <a:chExt cx="708231" cy="946519"/>
          </a:xfrm>
        </p:grpSpPr>
        <p:sp>
          <p:nvSpPr>
            <p:cNvPr id="24" name="Oval 211">
              <a:extLst>
                <a:ext uri="{FF2B5EF4-FFF2-40B4-BE49-F238E27FC236}">
                  <a16:creationId xmlns="" xmlns:a16="http://schemas.microsoft.com/office/drawing/2014/main" id="{B9056344-0FF4-45EC-AFC2-171562D9FB9E}"/>
                </a:ext>
              </a:extLst>
            </p:cNvPr>
            <p:cNvSpPr/>
            <p:nvPr/>
          </p:nvSpPr>
          <p:spPr>
            <a:xfrm>
              <a:off x="18541052" y="8881936"/>
              <a:ext cx="85032" cy="100695"/>
            </a:xfrm>
            <a:prstGeom prst="ellipse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25" name="Freeform 212">
              <a:extLst>
                <a:ext uri="{FF2B5EF4-FFF2-40B4-BE49-F238E27FC236}">
                  <a16:creationId xmlns="" xmlns:a16="http://schemas.microsoft.com/office/drawing/2014/main" id="{AFFF00E4-CF55-477A-B3E0-521CB9C11CDB}"/>
                </a:ext>
              </a:extLst>
            </p:cNvPr>
            <p:cNvSpPr/>
            <p:nvPr/>
          </p:nvSpPr>
          <p:spPr>
            <a:xfrm>
              <a:off x="18431408" y="8991578"/>
              <a:ext cx="257327" cy="436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38" y="1543"/>
                  </a:moveTo>
                  <a:cubicBezTo>
                    <a:pt x="19738" y="882"/>
                    <a:pt x="18621" y="441"/>
                    <a:pt x="17876" y="220"/>
                  </a:cubicBezTo>
                  <a:cubicBezTo>
                    <a:pt x="17876" y="220"/>
                    <a:pt x="17876" y="220"/>
                    <a:pt x="17503" y="220"/>
                  </a:cubicBezTo>
                  <a:cubicBezTo>
                    <a:pt x="17131" y="220"/>
                    <a:pt x="16386" y="220"/>
                    <a:pt x="16014" y="220"/>
                  </a:cubicBezTo>
                  <a:cubicBezTo>
                    <a:pt x="16014" y="220"/>
                    <a:pt x="16014" y="220"/>
                    <a:pt x="16014" y="220"/>
                  </a:cubicBezTo>
                  <a:cubicBezTo>
                    <a:pt x="17503" y="882"/>
                    <a:pt x="17503" y="882"/>
                    <a:pt x="17503" y="882"/>
                  </a:cubicBezTo>
                  <a:cubicBezTo>
                    <a:pt x="15641" y="1543"/>
                    <a:pt x="15641" y="1543"/>
                    <a:pt x="15641" y="1543"/>
                  </a:cubicBezTo>
                  <a:cubicBezTo>
                    <a:pt x="16386" y="2424"/>
                    <a:pt x="16386" y="2424"/>
                    <a:pt x="16386" y="2424"/>
                  </a:cubicBezTo>
                  <a:cubicBezTo>
                    <a:pt x="14152" y="5510"/>
                    <a:pt x="14152" y="5510"/>
                    <a:pt x="14152" y="5510"/>
                  </a:cubicBezTo>
                  <a:cubicBezTo>
                    <a:pt x="13779" y="1102"/>
                    <a:pt x="13779" y="1102"/>
                    <a:pt x="13779" y="1102"/>
                  </a:cubicBezTo>
                  <a:cubicBezTo>
                    <a:pt x="14152" y="882"/>
                    <a:pt x="14152" y="882"/>
                    <a:pt x="14152" y="882"/>
                  </a:cubicBezTo>
                  <a:cubicBezTo>
                    <a:pt x="13779" y="0"/>
                    <a:pt x="13779" y="0"/>
                    <a:pt x="13779" y="0"/>
                  </a:cubicBezTo>
                  <a:cubicBezTo>
                    <a:pt x="12290" y="0"/>
                    <a:pt x="12290" y="0"/>
                    <a:pt x="12290" y="0"/>
                  </a:cubicBezTo>
                  <a:cubicBezTo>
                    <a:pt x="11917" y="882"/>
                    <a:pt x="11917" y="882"/>
                    <a:pt x="11917" y="882"/>
                  </a:cubicBezTo>
                  <a:cubicBezTo>
                    <a:pt x="12290" y="1102"/>
                    <a:pt x="12290" y="1102"/>
                    <a:pt x="12290" y="1102"/>
                  </a:cubicBezTo>
                  <a:cubicBezTo>
                    <a:pt x="11917" y="5510"/>
                    <a:pt x="11917" y="5510"/>
                    <a:pt x="11917" y="5510"/>
                  </a:cubicBezTo>
                  <a:cubicBezTo>
                    <a:pt x="9310" y="2424"/>
                    <a:pt x="9310" y="2424"/>
                    <a:pt x="9310" y="2424"/>
                  </a:cubicBezTo>
                  <a:cubicBezTo>
                    <a:pt x="10428" y="1543"/>
                    <a:pt x="10428" y="1543"/>
                    <a:pt x="10428" y="1543"/>
                  </a:cubicBezTo>
                  <a:cubicBezTo>
                    <a:pt x="8566" y="882"/>
                    <a:pt x="8566" y="882"/>
                    <a:pt x="8566" y="882"/>
                  </a:cubicBezTo>
                  <a:cubicBezTo>
                    <a:pt x="10055" y="220"/>
                    <a:pt x="10055" y="220"/>
                    <a:pt x="10055" y="220"/>
                  </a:cubicBezTo>
                  <a:cubicBezTo>
                    <a:pt x="10055" y="220"/>
                    <a:pt x="10055" y="220"/>
                    <a:pt x="10055" y="220"/>
                  </a:cubicBezTo>
                  <a:cubicBezTo>
                    <a:pt x="9310" y="220"/>
                    <a:pt x="8938" y="220"/>
                    <a:pt x="8193" y="220"/>
                  </a:cubicBezTo>
                  <a:cubicBezTo>
                    <a:pt x="8193" y="220"/>
                    <a:pt x="8193" y="220"/>
                    <a:pt x="8193" y="220"/>
                  </a:cubicBezTo>
                  <a:cubicBezTo>
                    <a:pt x="7448" y="220"/>
                    <a:pt x="6703" y="661"/>
                    <a:pt x="6331" y="1102"/>
                  </a:cubicBezTo>
                  <a:cubicBezTo>
                    <a:pt x="4841" y="4408"/>
                    <a:pt x="2607" y="7053"/>
                    <a:pt x="0" y="9918"/>
                  </a:cubicBezTo>
                  <a:cubicBezTo>
                    <a:pt x="1490" y="10359"/>
                    <a:pt x="2979" y="10800"/>
                    <a:pt x="4469" y="11241"/>
                  </a:cubicBezTo>
                  <a:cubicBezTo>
                    <a:pt x="5214" y="10139"/>
                    <a:pt x="5959" y="9037"/>
                    <a:pt x="7076" y="7935"/>
                  </a:cubicBezTo>
                  <a:cubicBezTo>
                    <a:pt x="6703" y="9037"/>
                    <a:pt x="6703" y="10139"/>
                    <a:pt x="6703" y="11461"/>
                  </a:cubicBezTo>
                  <a:cubicBezTo>
                    <a:pt x="6703" y="11461"/>
                    <a:pt x="6703" y="11461"/>
                    <a:pt x="6703" y="11461"/>
                  </a:cubicBezTo>
                  <a:cubicBezTo>
                    <a:pt x="7076" y="11461"/>
                    <a:pt x="7076" y="11461"/>
                    <a:pt x="7448" y="11461"/>
                  </a:cubicBezTo>
                  <a:cubicBezTo>
                    <a:pt x="7821" y="21600"/>
                    <a:pt x="7821" y="21600"/>
                    <a:pt x="7821" y="21600"/>
                  </a:cubicBezTo>
                  <a:cubicBezTo>
                    <a:pt x="12662" y="21600"/>
                    <a:pt x="12662" y="21600"/>
                    <a:pt x="12662" y="21600"/>
                  </a:cubicBezTo>
                  <a:cubicBezTo>
                    <a:pt x="12662" y="18514"/>
                    <a:pt x="12662" y="13445"/>
                    <a:pt x="12662" y="11461"/>
                  </a:cubicBezTo>
                  <a:cubicBezTo>
                    <a:pt x="13034" y="11461"/>
                    <a:pt x="13034" y="11461"/>
                    <a:pt x="13034" y="11461"/>
                  </a:cubicBezTo>
                  <a:cubicBezTo>
                    <a:pt x="13779" y="21600"/>
                    <a:pt x="13779" y="21600"/>
                    <a:pt x="13779" y="21600"/>
                  </a:cubicBezTo>
                  <a:cubicBezTo>
                    <a:pt x="18621" y="21600"/>
                    <a:pt x="18621" y="21600"/>
                    <a:pt x="18621" y="21600"/>
                  </a:cubicBezTo>
                  <a:cubicBezTo>
                    <a:pt x="18621" y="18514"/>
                    <a:pt x="18621" y="13445"/>
                    <a:pt x="18621" y="11461"/>
                  </a:cubicBezTo>
                  <a:cubicBezTo>
                    <a:pt x="18621" y="11461"/>
                    <a:pt x="18993" y="11461"/>
                    <a:pt x="18993" y="11461"/>
                  </a:cubicBezTo>
                  <a:cubicBezTo>
                    <a:pt x="18993" y="11461"/>
                    <a:pt x="18993" y="11461"/>
                    <a:pt x="18993" y="11461"/>
                  </a:cubicBezTo>
                  <a:cubicBezTo>
                    <a:pt x="18993" y="11461"/>
                    <a:pt x="18993" y="11461"/>
                    <a:pt x="18993" y="11461"/>
                  </a:cubicBezTo>
                  <a:cubicBezTo>
                    <a:pt x="19738" y="11461"/>
                    <a:pt x="20855" y="11461"/>
                    <a:pt x="21600" y="11241"/>
                  </a:cubicBezTo>
                  <a:lnTo>
                    <a:pt x="19738" y="1543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26" name="Oval 213">
              <a:extLst>
                <a:ext uri="{FF2B5EF4-FFF2-40B4-BE49-F238E27FC236}">
                  <a16:creationId xmlns="" xmlns:a16="http://schemas.microsoft.com/office/drawing/2014/main" id="{C5476A5B-319A-43DA-B64A-892BD8ED4A83}"/>
                </a:ext>
              </a:extLst>
            </p:cNvPr>
            <p:cNvSpPr/>
            <p:nvPr/>
          </p:nvSpPr>
          <p:spPr>
            <a:xfrm>
              <a:off x="18093527" y="8881936"/>
              <a:ext cx="85032" cy="100695"/>
            </a:xfrm>
            <a:prstGeom prst="ellipse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27" name="Freeform 214">
              <a:extLst>
                <a:ext uri="{FF2B5EF4-FFF2-40B4-BE49-F238E27FC236}">
                  <a16:creationId xmlns="" xmlns:a16="http://schemas.microsoft.com/office/drawing/2014/main" id="{D74E05D1-3B53-4E96-A43D-CE36A15F9500}"/>
                </a:ext>
              </a:extLst>
            </p:cNvPr>
            <p:cNvSpPr/>
            <p:nvPr/>
          </p:nvSpPr>
          <p:spPr>
            <a:xfrm>
              <a:off x="17980504" y="8872985"/>
              <a:ext cx="312264" cy="554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5" h="21600" extrusionOk="0">
                  <a:moveTo>
                    <a:pt x="20505" y="3974"/>
                  </a:moveTo>
                  <a:cubicBezTo>
                    <a:pt x="20505" y="3974"/>
                    <a:pt x="20505" y="3974"/>
                    <a:pt x="20505" y="3974"/>
                  </a:cubicBezTo>
                  <a:cubicBezTo>
                    <a:pt x="20505" y="3974"/>
                    <a:pt x="20505" y="3974"/>
                    <a:pt x="20505" y="3974"/>
                  </a:cubicBezTo>
                  <a:cubicBezTo>
                    <a:pt x="20505" y="3974"/>
                    <a:pt x="20505" y="3974"/>
                    <a:pt x="20505" y="3974"/>
                  </a:cubicBezTo>
                  <a:cubicBezTo>
                    <a:pt x="20505" y="3802"/>
                    <a:pt x="20505" y="3802"/>
                    <a:pt x="20505" y="3802"/>
                  </a:cubicBezTo>
                  <a:cubicBezTo>
                    <a:pt x="20505" y="3802"/>
                    <a:pt x="20505" y="3802"/>
                    <a:pt x="20505" y="3802"/>
                  </a:cubicBezTo>
                  <a:cubicBezTo>
                    <a:pt x="20505" y="3456"/>
                    <a:pt x="20505" y="3456"/>
                    <a:pt x="20505" y="3456"/>
                  </a:cubicBezTo>
                  <a:cubicBezTo>
                    <a:pt x="20505" y="2938"/>
                    <a:pt x="20505" y="2938"/>
                    <a:pt x="20505" y="2938"/>
                  </a:cubicBezTo>
                  <a:cubicBezTo>
                    <a:pt x="20213" y="1901"/>
                    <a:pt x="20213" y="1901"/>
                    <a:pt x="20213" y="1901"/>
                  </a:cubicBezTo>
                  <a:cubicBezTo>
                    <a:pt x="20213" y="0"/>
                    <a:pt x="20213" y="0"/>
                    <a:pt x="20213" y="0"/>
                  </a:cubicBezTo>
                  <a:cubicBezTo>
                    <a:pt x="19046" y="0"/>
                    <a:pt x="17586" y="0"/>
                    <a:pt x="16419" y="0"/>
                  </a:cubicBezTo>
                  <a:cubicBezTo>
                    <a:pt x="16711" y="2074"/>
                    <a:pt x="16711" y="2074"/>
                    <a:pt x="16711" y="2074"/>
                  </a:cubicBezTo>
                  <a:cubicBezTo>
                    <a:pt x="16711" y="3110"/>
                    <a:pt x="16711" y="3110"/>
                    <a:pt x="16711" y="3110"/>
                  </a:cubicBezTo>
                  <a:cubicBezTo>
                    <a:pt x="16711" y="3456"/>
                    <a:pt x="16711" y="3456"/>
                    <a:pt x="16711" y="3456"/>
                  </a:cubicBezTo>
                  <a:cubicBezTo>
                    <a:pt x="12040" y="4666"/>
                    <a:pt x="12040" y="4666"/>
                    <a:pt x="12040" y="4666"/>
                  </a:cubicBezTo>
                  <a:cubicBezTo>
                    <a:pt x="13500" y="5357"/>
                    <a:pt x="13500" y="5357"/>
                    <a:pt x="13500" y="5357"/>
                  </a:cubicBezTo>
                  <a:cubicBezTo>
                    <a:pt x="12040" y="5875"/>
                    <a:pt x="12040" y="5875"/>
                    <a:pt x="12040" y="5875"/>
                  </a:cubicBezTo>
                  <a:cubicBezTo>
                    <a:pt x="12916" y="6566"/>
                    <a:pt x="12916" y="6566"/>
                    <a:pt x="12916" y="6566"/>
                  </a:cubicBezTo>
                  <a:cubicBezTo>
                    <a:pt x="10873" y="8986"/>
                    <a:pt x="10873" y="8986"/>
                    <a:pt x="10873" y="8986"/>
                  </a:cubicBezTo>
                  <a:cubicBezTo>
                    <a:pt x="10581" y="5530"/>
                    <a:pt x="10581" y="5530"/>
                    <a:pt x="10581" y="5530"/>
                  </a:cubicBezTo>
                  <a:cubicBezTo>
                    <a:pt x="10873" y="5357"/>
                    <a:pt x="10873" y="5357"/>
                    <a:pt x="10873" y="5357"/>
                  </a:cubicBezTo>
                  <a:cubicBezTo>
                    <a:pt x="10581" y="4666"/>
                    <a:pt x="10581" y="4666"/>
                    <a:pt x="10581" y="4666"/>
                  </a:cubicBezTo>
                  <a:cubicBezTo>
                    <a:pt x="9413" y="4666"/>
                    <a:pt x="9413" y="4666"/>
                    <a:pt x="9413" y="4666"/>
                  </a:cubicBezTo>
                  <a:cubicBezTo>
                    <a:pt x="9122" y="5357"/>
                    <a:pt x="9122" y="5357"/>
                    <a:pt x="9122" y="5357"/>
                  </a:cubicBezTo>
                  <a:cubicBezTo>
                    <a:pt x="9413" y="5530"/>
                    <a:pt x="9413" y="5530"/>
                    <a:pt x="9413" y="5530"/>
                  </a:cubicBezTo>
                  <a:cubicBezTo>
                    <a:pt x="9122" y="8986"/>
                    <a:pt x="9122" y="8986"/>
                    <a:pt x="9122" y="8986"/>
                  </a:cubicBezTo>
                  <a:cubicBezTo>
                    <a:pt x="7370" y="6566"/>
                    <a:pt x="7370" y="6566"/>
                    <a:pt x="7370" y="6566"/>
                  </a:cubicBezTo>
                  <a:cubicBezTo>
                    <a:pt x="7954" y="5875"/>
                    <a:pt x="7954" y="5875"/>
                    <a:pt x="7954" y="5875"/>
                  </a:cubicBezTo>
                  <a:cubicBezTo>
                    <a:pt x="6495" y="5357"/>
                    <a:pt x="6495" y="5357"/>
                    <a:pt x="6495" y="5357"/>
                  </a:cubicBezTo>
                  <a:cubicBezTo>
                    <a:pt x="7662" y="4838"/>
                    <a:pt x="7662" y="4838"/>
                    <a:pt x="7662" y="4838"/>
                  </a:cubicBezTo>
                  <a:cubicBezTo>
                    <a:pt x="7662" y="4838"/>
                    <a:pt x="7662" y="4838"/>
                    <a:pt x="7662" y="4838"/>
                  </a:cubicBezTo>
                  <a:cubicBezTo>
                    <a:pt x="7370" y="4838"/>
                    <a:pt x="6786" y="4838"/>
                    <a:pt x="6203" y="4838"/>
                  </a:cubicBezTo>
                  <a:cubicBezTo>
                    <a:pt x="6203" y="4838"/>
                    <a:pt x="6203" y="4838"/>
                    <a:pt x="6203" y="4838"/>
                  </a:cubicBezTo>
                  <a:cubicBezTo>
                    <a:pt x="5911" y="4838"/>
                    <a:pt x="5327" y="5011"/>
                    <a:pt x="5035" y="5184"/>
                  </a:cubicBezTo>
                  <a:cubicBezTo>
                    <a:pt x="365" y="8294"/>
                    <a:pt x="365" y="8294"/>
                    <a:pt x="365" y="8294"/>
                  </a:cubicBezTo>
                  <a:cubicBezTo>
                    <a:pt x="365" y="8294"/>
                    <a:pt x="365" y="8294"/>
                    <a:pt x="365" y="8294"/>
                  </a:cubicBezTo>
                  <a:cubicBezTo>
                    <a:pt x="365" y="8294"/>
                    <a:pt x="365" y="8294"/>
                    <a:pt x="365" y="8294"/>
                  </a:cubicBezTo>
                  <a:cubicBezTo>
                    <a:pt x="-219" y="10714"/>
                    <a:pt x="73" y="8986"/>
                    <a:pt x="73" y="9504"/>
                  </a:cubicBezTo>
                  <a:cubicBezTo>
                    <a:pt x="73" y="9504"/>
                    <a:pt x="73" y="9504"/>
                    <a:pt x="73" y="9504"/>
                  </a:cubicBezTo>
                  <a:cubicBezTo>
                    <a:pt x="73" y="9504"/>
                    <a:pt x="73" y="9504"/>
                    <a:pt x="73" y="9504"/>
                  </a:cubicBezTo>
                  <a:cubicBezTo>
                    <a:pt x="73" y="9504"/>
                    <a:pt x="73" y="9504"/>
                    <a:pt x="73" y="9504"/>
                  </a:cubicBezTo>
                  <a:cubicBezTo>
                    <a:pt x="73" y="9504"/>
                    <a:pt x="73" y="9504"/>
                    <a:pt x="73" y="9504"/>
                  </a:cubicBezTo>
                  <a:cubicBezTo>
                    <a:pt x="365" y="9677"/>
                    <a:pt x="365" y="9677"/>
                    <a:pt x="365" y="9677"/>
                  </a:cubicBezTo>
                  <a:cubicBezTo>
                    <a:pt x="365" y="9850"/>
                    <a:pt x="365" y="9850"/>
                    <a:pt x="365" y="9850"/>
                  </a:cubicBezTo>
                  <a:cubicBezTo>
                    <a:pt x="949" y="10368"/>
                    <a:pt x="949" y="10368"/>
                    <a:pt x="949" y="10368"/>
                  </a:cubicBezTo>
                  <a:cubicBezTo>
                    <a:pt x="1532" y="11232"/>
                    <a:pt x="1532" y="11232"/>
                    <a:pt x="1532" y="11232"/>
                  </a:cubicBezTo>
                  <a:cubicBezTo>
                    <a:pt x="3284" y="13133"/>
                    <a:pt x="3284" y="13133"/>
                    <a:pt x="3284" y="13133"/>
                  </a:cubicBezTo>
                  <a:cubicBezTo>
                    <a:pt x="3867" y="12787"/>
                    <a:pt x="4451" y="12614"/>
                    <a:pt x="5327" y="12442"/>
                  </a:cubicBezTo>
                  <a:cubicBezTo>
                    <a:pt x="5327" y="12787"/>
                    <a:pt x="5327" y="13133"/>
                    <a:pt x="5327" y="13651"/>
                  </a:cubicBezTo>
                  <a:cubicBezTo>
                    <a:pt x="5327" y="13651"/>
                    <a:pt x="5327" y="13651"/>
                    <a:pt x="5327" y="13651"/>
                  </a:cubicBezTo>
                  <a:cubicBezTo>
                    <a:pt x="5327" y="13651"/>
                    <a:pt x="5619" y="13651"/>
                    <a:pt x="5619" y="13651"/>
                  </a:cubicBezTo>
                  <a:cubicBezTo>
                    <a:pt x="5911" y="21600"/>
                    <a:pt x="5911" y="21600"/>
                    <a:pt x="5911" y="21600"/>
                  </a:cubicBezTo>
                  <a:cubicBezTo>
                    <a:pt x="9705" y="21600"/>
                    <a:pt x="9705" y="21600"/>
                    <a:pt x="9705" y="21600"/>
                  </a:cubicBezTo>
                  <a:cubicBezTo>
                    <a:pt x="9997" y="19181"/>
                    <a:pt x="9997" y="15206"/>
                    <a:pt x="9705" y="13651"/>
                  </a:cubicBezTo>
                  <a:cubicBezTo>
                    <a:pt x="9997" y="13651"/>
                    <a:pt x="9997" y="13651"/>
                    <a:pt x="10289" y="13651"/>
                  </a:cubicBezTo>
                  <a:cubicBezTo>
                    <a:pt x="10581" y="21600"/>
                    <a:pt x="10581" y="21600"/>
                    <a:pt x="10581" y="21600"/>
                  </a:cubicBezTo>
                  <a:cubicBezTo>
                    <a:pt x="14376" y="21600"/>
                    <a:pt x="14376" y="21600"/>
                    <a:pt x="14376" y="21600"/>
                  </a:cubicBezTo>
                  <a:cubicBezTo>
                    <a:pt x="14667" y="19181"/>
                    <a:pt x="14376" y="15206"/>
                    <a:pt x="14376" y="13651"/>
                  </a:cubicBezTo>
                  <a:cubicBezTo>
                    <a:pt x="14667" y="13651"/>
                    <a:pt x="14667" y="13651"/>
                    <a:pt x="14959" y="13651"/>
                  </a:cubicBezTo>
                  <a:cubicBezTo>
                    <a:pt x="14959" y="13651"/>
                    <a:pt x="14959" y="13651"/>
                    <a:pt x="14959" y="13651"/>
                  </a:cubicBezTo>
                  <a:cubicBezTo>
                    <a:pt x="14959" y="11059"/>
                    <a:pt x="14667" y="8640"/>
                    <a:pt x="14376" y="6221"/>
                  </a:cubicBezTo>
                  <a:cubicBezTo>
                    <a:pt x="19338" y="5011"/>
                    <a:pt x="19338" y="5011"/>
                    <a:pt x="19338" y="5011"/>
                  </a:cubicBezTo>
                  <a:cubicBezTo>
                    <a:pt x="19338" y="5011"/>
                    <a:pt x="19338" y="5011"/>
                    <a:pt x="19338" y="5011"/>
                  </a:cubicBezTo>
                  <a:cubicBezTo>
                    <a:pt x="19338" y="5011"/>
                    <a:pt x="19338" y="5011"/>
                    <a:pt x="19338" y="5011"/>
                  </a:cubicBezTo>
                  <a:cubicBezTo>
                    <a:pt x="21381" y="2938"/>
                    <a:pt x="19922" y="4493"/>
                    <a:pt x="20505" y="3974"/>
                  </a:cubicBezTo>
                  <a:close/>
                  <a:moveTo>
                    <a:pt x="5327" y="10714"/>
                  </a:moveTo>
                  <a:cubicBezTo>
                    <a:pt x="5035" y="10195"/>
                    <a:pt x="5035" y="10195"/>
                    <a:pt x="5035" y="10195"/>
                  </a:cubicBezTo>
                  <a:cubicBezTo>
                    <a:pt x="4159" y="9331"/>
                    <a:pt x="4159" y="9331"/>
                    <a:pt x="4159" y="9331"/>
                  </a:cubicBezTo>
                  <a:cubicBezTo>
                    <a:pt x="3867" y="8986"/>
                    <a:pt x="3867" y="8986"/>
                    <a:pt x="3867" y="8986"/>
                  </a:cubicBezTo>
                  <a:cubicBezTo>
                    <a:pt x="5619" y="7776"/>
                    <a:pt x="5619" y="7776"/>
                    <a:pt x="5619" y="7776"/>
                  </a:cubicBezTo>
                  <a:cubicBezTo>
                    <a:pt x="5327" y="8813"/>
                    <a:pt x="5327" y="9677"/>
                    <a:pt x="5327" y="10714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28" name="Freeform 215">
              <a:extLst>
                <a:ext uri="{FF2B5EF4-FFF2-40B4-BE49-F238E27FC236}">
                  <a16:creationId xmlns="" xmlns:a16="http://schemas.microsoft.com/office/drawing/2014/main" id="{DE64594A-BE48-4638-AB61-491253F6228F}"/>
                </a:ext>
              </a:extLst>
            </p:cNvPr>
            <p:cNvSpPr/>
            <p:nvPr/>
          </p:nvSpPr>
          <p:spPr>
            <a:xfrm>
              <a:off x="18151705" y="8481399"/>
              <a:ext cx="353547" cy="342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30" y="15990"/>
                  </a:moveTo>
                  <a:cubicBezTo>
                    <a:pt x="7830" y="15990"/>
                    <a:pt x="7830" y="15990"/>
                    <a:pt x="7830" y="15990"/>
                  </a:cubicBezTo>
                  <a:cubicBezTo>
                    <a:pt x="7560" y="15990"/>
                    <a:pt x="7560" y="15990"/>
                    <a:pt x="7560" y="15990"/>
                  </a:cubicBezTo>
                  <a:cubicBezTo>
                    <a:pt x="7560" y="15990"/>
                    <a:pt x="7020" y="15990"/>
                    <a:pt x="4860" y="17112"/>
                  </a:cubicBezTo>
                  <a:cubicBezTo>
                    <a:pt x="5670" y="14868"/>
                    <a:pt x="5670" y="14868"/>
                    <a:pt x="5670" y="14868"/>
                  </a:cubicBezTo>
                  <a:cubicBezTo>
                    <a:pt x="5130" y="14587"/>
                    <a:pt x="5130" y="14587"/>
                    <a:pt x="5130" y="14587"/>
                  </a:cubicBezTo>
                  <a:cubicBezTo>
                    <a:pt x="2970" y="13184"/>
                    <a:pt x="1890" y="11221"/>
                    <a:pt x="1890" y="9257"/>
                  </a:cubicBezTo>
                  <a:cubicBezTo>
                    <a:pt x="1890" y="5330"/>
                    <a:pt x="6210" y="1964"/>
                    <a:pt x="11610" y="1964"/>
                  </a:cubicBezTo>
                  <a:cubicBezTo>
                    <a:pt x="14580" y="1964"/>
                    <a:pt x="17280" y="3086"/>
                    <a:pt x="18900" y="4488"/>
                  </a:cubicBezTo>
                  <a:cubicBezTo>
                    <a:pt x="19440" y="4488"/>
                    <a:pt x="19980" y="4488"/>
                    <a:pt x="20250" y="4488"/>
                  </a:cubicBezTo>
                  <a:cubicBezTo>
                    <a:pt x="20790" y="4488"/>
                    <a:pt x="21330" y="4488"/>
                    <a:pt x="21600" y="4488"/>
                  </a:cubicBezTo>
                  <a:cubicBezTo>
                    <a:pt x="19710" y="1964"/>
                    <a:pt x="15930" y="0"/>
                    <a:pt x="11610" y="0"/>
                  </a:cubicBezTo>
                  <a:cubicBezTo>
                    <a:pt x="5130" y="0"/>
                    <a:pt x="0" y="4208"/>
                    <a:pt x="0" y="9257"/>
                  </a:cubicBezTo>
                  <a:cubicBezTo>
                    <a:pt x="0" y="11782"/>
                    <a:pt x="1080" y="14026"/>
                    <a:pt x="3240" y="15709"/>
                  </a:cubicBezTo>
                  <a:cubicBezTo>
                    <a:pt x="1350" y="21600"/>
                    <a:pt x="1350" y="21600"/>
                    <a:pt x="1350" y="21600"/>
                  </a:cubicBezTo>
                  <a:cubicBezTo>
                    <a:pt x="3510" y="20197"/>
                    <a:pt x="3510" y="20197"/>
                    <a:pt x="3510" y="20197"/>
                  </a:cubicBezTo>
                  <a:cubicBezTo>
                    <a:pt x="5130" y="19356"/>
                    <a:pt x="7020" y="18234"/>
                    <a:pt x="7560" y="17953"/>
                  </a:cubicBezTo>
                  <a:cubicBezTo>
                    <a:pt x="8370" y="18234"/>
                    <a:pt x="9450" y="18514"/>
                    <a:pt x="10260" y="18514"/>
                  </a:cubicBezTo>
                  <a:cubicBezTo>
                    <a:pt x="9720" y="17953"/>
                    <a:pt x="9450" y="17112"/>
                    <a:pt x="9180" y="16270"/>
                  </a:cubicBezTo>
                  <a:cubicBezTo>
                    <a:pt x="8640" y="16270"/>
                    <a:pt x="8370" y="15990"/>
                    <a:pt x="7830" y="15990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sp>
          <p:nvSpPr>
            <p:cNvPr id="29" name="Freeform 216">
              <a:extLst>
                <a:ext uri="{FF2B5EF4-FFF2-40B4-BE49-F238E27FC236}">
                  <a16:creationId xmlns="" xmlns:a16="http://schemas.microsoft.com/office/drawing/2014/main" id="{C1B0CC54-F6CA-4B73-A3D7-277A7A44180A}"/>
                </a:ext>
              </a:extLst>
            </p:cNvPr>
            <p:cNvSpPr/>
            <p:nvPr/>
          </p:nvSpPr>
          <p:spPr>
            <a:xfrm>
              <a:off x="18310577" y="8570906"/>
              <a:ext cx="351309" cy="288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637"/>
                  </a:moveTo>
                  <a:cubicBezTo>
                    <a:pt x="21600" y="4320"/>
                    <a:pt x="16678" y="0"/>
                    <a:pt x="10663" y="0"/>
                  </a:cubicBezTo>
                  <a:cubicBezTo>
                    <a:pt x="4648" y="0"/>
                    <a:pt x="0" y="4320"/>
                    <a:pt x="0" y="9637"/>
                  </a:cubicBezTo>
                  <a:cubicBezTo>
                    <a:pt x="0" y="14954"/>
                    <a:pt x="4648" y="19606"/>
                    <a:pt x="10663" y="19606"/>
                  </a:cubicBezTo>
                  <a:cubicBezTo>
                    <a:pt x="12304" y="19606"/>
                    <a:pt x="13671" y="19274"/>
                    <a:pt x="14765" y="18609"/>
                  </a:cubicBezTo>
                  <a:cubicBezTo>
                    <a:pt x="15311" y="18609"/>
                    <a:pt x="19413" y="21600"/>
                    <a:pt x="19413" y="21600"/>
                  </a:cubicBezTo>
                  <a:cubicBezTo>
                    <a:pt x="18046" y="16948"/>
                    <a:pt x="18046" y="16948"/>
                    <a:pt x="18046" y="16948"/>
                  </a:cubicBezTo>
                  <a:cubicBezTo>
                    <a:pt x="20233" y="14954"/>
                    <a:pt x="21600" y="12628"/>
                    <a:pt x="21600" y="9637"/>
                  </a:cubicBezTo>
                  <a:close/>
                  <a:moveTo>
                    <a:pt x="16678" y="12960"/>
                  </a:moveTo>
                  <a:cubicBezTo>
                    <a:pt x="5468" y="12960"/>
                    <a:pt x="5468" y="12960"/>
                    <a:pt x="5468" y="12960"/>
                  </a:cubicBezTo>
                  <a:cubicBezTo>
                    <a:pt x="5468" y="11631"/>
                    <a:pt x="5468" y="11631"/>
                    <a:pt x="5468" y="11631"/>
                  </a:cubicBezTo>
                  <a:cubicBezTo>
                    <a:pt x="16678" y="11631"/>
                    <a:pt x="16678" y="11631"/>
                    <a:pt x="16678" y="11631"/>
                  </a:cubicBezTo>
                  <a:lnTo>
                    <a:pt x="16678" y="12960"/>
                  </a:lnTo>
                  <a:close/>
                  <a:moveTo>
                    <a:pt x="16678" y="10302"/>
                  </a:moveTo>
                  <a:cubicBezTo>
                    <a:pt x="5468" y="10302"/>
                    <a:pt x="5468" y="10302"/>
                    <a:pt x="5468" y="10302"/>
                  </a:cubicBezTo>
                  <a:cubicBezTo>
                    <a:pt x="5468" y="8972"/>
                    <a:pt x="5468" y="8972"/>
                    <a:pt x="5468" y="8972"/>
                  </a:cubicBezTo>
                  <a:cubicBezTo>
                    <a:pt x="16678" y="8972"/>
                    <a:pt x="16678" y="8972"/>
                    <a:pt x="16678" y="8972"/>
                  </a:cubicBezTo>
                  <a:lnTo>
                    <a:pt x="16678" y="10302"/>
                  </a:lnTo>
                  <a:close/>
                  <a:moveTo>
                    <a:pt x="16678" y="7643"/>
                  </a:moveTo>
                  <a:cubicBezTo>
                    <a:pt x="5468" y="7643"/>
                    <a:pt x="5468" y="7643"/>
                    <a:pt x="5468" y="7643"/>
                  </a:cubicBezTo>
                  <a:cubicBezTo>
                    <a:pt x="5468" y="6314"/>
                    <a:pt x="5468" y="6314"/>
                    <a:pt x="5468" y="6314"/>
                  </a:cubicBezTo>
                  <a:cubicBezTo>
                    <a:pt x="16678" y="6314"/>
                    <a:pt x="16678" y="6314"/>
                    <a:pt x="16678" y="6314"/>
                  </a:cubicBezTo>
                  <a:lnTo>
                    <a:pt x="16678" y="7643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92441697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D9689B7-F40A-4AA6-8C0D-08250CCDC73F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DAC43EC-5BC5-4041-80B4-77597715B46C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D90C82E8-FB30-4FFA-A5FF-6140F3ADA2CE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applications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0A936C74-BF94-4BAD-9B3D-DE20F54CCFF8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B183B04-DF3C-43D4-9ADD-539D095ADC8C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7" name="任意多边形: 形状 6">
              <a:extLst>
                <a:ext uri="{FF2B5EF4-FFF2-40B4-BE49-F238E27FC236}">
                  <a16:creationId xmlns="" xmlns:a16="http://schemas.microsoft.com/office/drawing/2014/main" id="{B77F0033-89B0-4799-8521-78EA5597E3CE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4519CE92-13E7-4011-B863-316C169AE6A8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1B6C7FD9-08D5-4AD3-82D6-F330FAF0C492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DD6337AB-947E-40C2-88DC-CD5CF5FAEDF4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DC377D3-0FE5-41F8-B120-86463F49A451}"/>
              </a:ext>
            </a:extLst>
          </p:cNvPr>
          <p:cNvSpPr/>
          <p:nvPr/>
        </p:nvSpPr>
        <p:spPr>
          <a:xfrm>
            <a:off x="-1" y="2109016"/>
            <a:ext cx="12192001" cy="3215149"/>
          </a:xfrm>
          <a:prstGeom prst="rect">
            <a:avLst/>
          </a:prstGeom>
          <a:gradFill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9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9A828265-936E-4506-9DB5-FB5034FC4F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" r="5278"/>
          <a:stretch/>
        </p:blipFill>
        <p:spPr>
          <a:xfrm>
            <a:off x="-628" y="2109017"/>
            <a:ext cx="4286865" cy="321514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3A22E5C-C768-4579-A432-B411CDF8797D}"/>
              </a:ext>
            </a:extLst>
          </p:cNvPr>
          <p:cNvSpPr/>
          <p:nvPr/>
        </p:nvSpPr>
        <p:spPr>
          <a:xfrm>
            <a:off x="4995330" y="385077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6AF55435-025C-4EF8-AE70-D9EDAB3144A4}"/>
              </a:ext>
            </a:extLst>
          </p:cNvPr>
          <p:cNvSpPr/>
          <p:nvPr/>
        </p:nvSpPr>
        <p:spPr>
          <a:xfrm>
            <a:off x="4995330" y="4217481"/>
            <a:ext cx="55369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5" name="Freeform 203">
            <a:extLst>
              <a:ext uri="{FF2B5EF4-FFF2-40B4-BE49-F238E27FC236}">
                <a16:creationId xmlns="" xmlns:a16="http://schemas.microsoft.com/office/drawing/2014/main" id="{AE30D83F-3FF0-421C-9CBE-5B707C79367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995330" y="2663611"/>
            <a:ext cx="600808" cy="576000"/>
          </a:xfrm>
          <a:custGeom>
            <a:avLst/>
            <a:gdLst>
              <a:gd name="T0" fmla="*/ 88 w 218"/>
              <a:gd name="T1" fmla="*/ 43 h 209"/>
              <a:gd name="T2" fmla="*/ 36 w 218"/>
              <a:gd name="T3" fmla="*/ 43 h 209"/>
              <a:gd name="T4" fmla="*/ 26 w 218"/>
              <a:gd name="T5" fmla="*/ 57 h 209"/>
              <a:gd name="T6" fmla="*/ 36 w 218"/>
              <a:gd name="T7" fmla="*/ 71 h 209"/>
              <a:gd name="T8" fmla="*/ 88 w 218"/>
              <a:gd name="T9" fmla="*/ 71 h 209"/>
              <a:gd name="T10" fmla="*/ 88 w 218"/>
              <a:gd name="T11" fmla="*/ 43 h 209"/>
              <a:gd name="T12" fmla="*/ 88 w 218"/>
              <a:gd name="T13" fmla="*/ 43 h 209"/>
              <a:gd name="T14" fmla="*/ 126 w 218"/>
              <a:gd name="T15" fmla="*/ 71 h 209"/>
              <a:gd name="T16" fmla="*/ 187 w 218"/>
              <a:gd name="T17" fmla="*/ 71 h 209"/>
              <a:gd name="T18" fmla="*/ 194 w 218"/>
              <a:gd name="T19" fmla="*/ 71 h 209"/>
              <a:gd name="T20" fmla="*/ 197 w 218"/>
              <a:gd name="T21" fmla="*/ 76 h 209"/>
              <a:gd name="T22" fmla="*/ 213 w 218"/>
              <a:gd name="T23" fmla="*/ 102 h 209"/>
              <a:gd name="T24" fmla="*/ 218 w 218"/>
              <a:gd name="T25" fmla="*/ 109 h 209"/>
              <a:gd name="T26" fmla="*/ 213 w 218"/>
              <a:gd name="T27" fmla="*/ 114 h 209"/>
              <a:gd name="T28" fmla="*/ 197 w 218"/>
              <a:gd name="T29" fmla="*/ 140 h 209"/>
              <a:gd name="T30" fmla="*/ 194 w 218"/>
              <a:gd name="T31" fmla="*/ 147 h 209"/>
              <a:gd name="T32" fmla="*/ 187 w 218"/>
              <a:gd name="T33" fmla="*/ 147 h 209"/>
              <a:gd name="T34" fmla="*/ 126 w 218"/>
              <a:gd name="T35" fmla="*/ 147 h 209"/>
              <a:gd name="T36" fmla="*/ 126 w 218"/>
              <a:gd name="T37" fmla="*/ 180 h 209"/>
              <a:gd name="T38" fmla="*/ 180 w 218"/>
              <a:gd name="T39" fmla="*/ 180 h 209"/>
              <a:gd name="T40" fmla="*/ 180 w 218"/>
              <a:gd name="T41" fmla="*/ 209 h 209"/>
              <a:gd name="T42" fmla="*/ 40 w 218"/>
              <a:gd name="T43" fmla="*/ 209 h 209"/>
              <a:gd name="T44" fmla="*/ 40 w 218"/>
              <a:gd name="T45" fmla="*/ 180 h 209"/>
              <a:gd name="T46" fmla="*/ 90 w 218"/>
              <a:gd name="T47" fmla="*/ 180 h 209"/>
              <a:gd name="T48" fmla="*/ 90 w 218"/>
              <a:gd name="T49" fmla="*/ 95 h 209"/>
              <a:gd name="T50" fmla="*/ 29 w 218"/>
              <a:gd name="T51" fmla="*/ 95 h 209"/>
              <a:gd name="T52" fmla="*/ 22 w 218"/>
              <a:gd name="T53" fmla="*/ 95 h 209"/>
              <a:gd name="T54" fmla="*/ 19 w 218"/>
              <a:gd name="T55" fmla="*/ 88 h 209"/>
              <a:gd name="T56" fmla="*/ 3 w 218"/>
              <a:gd name="T57" fmla="*/ 62 h 209"/>
              <a:gd name="T58" fmla="*/ 0 w 218"/>
              <a:gd name="T59" fmla="*/ 57 h 209"/>
              <a:gd name="T60" fmla="*/ 3 w 218"/>
              <a:gd name="T61" fmla="*/ 50 h 209"/>
              <a:gd name="T62" fmla="*/ 19 w 218"/>
              <a:gd name="T63" fmla="*/ 24 h 209"/>
              <a:gd name="T64" fmla="*/ 22 w 218"/>
              <a:gd name="T65" fmla="*/ 19 h 209"/>
              <a:gd name="T66" fmla="*/ 29 w 218"/>
              <a:gd name="T67" fmla="*/ 19 h 209"/>
              <a:gd name="T68" fmla="*/ 90 w 218"/>
              <a:gd name="T69" fmla="*/ 19 h 209"/>
              <a:gd name="T70" fmla="*/ 90 w 218"/>
              <a:gd name="T71" fmla="*/ 15 h 209"/>
              <a:gd name="T72" fmla="*/ 109 w 218"/>
              <a:gd name="T73" fmla="*/ 0 h 209"/>
              <a:gd name="T74" fmla="*/ 126 w 218"/>
              <a:gd name="T75" fmla="*/ 15 h 209"/>
              <a:gd name="T76" fmla="*/ 126 w 218"/>
              <a:gd name="T77" fmla="*/ 71 h 209"/>
              <a:gd name="T78" fmla="*/ 126 w 218"/>
              <a:gd name="T79" fmla="*/ 71 h 209"/>
              <a:gd name="T80" fmla="*/ 182 w 218"/>
              <a:gd name="T81" fmla="*/ 93 h 209"/>
              <a:gd name="T82" fmla="*/ 128 w 218"/>
              <a:gd name="T83" fmla="*/ 93 h 209"/>
              <a:gd name="T84" fmla="*/ 128 w 218"/>
              <a:gd name="T85" fmla="*/ 123 h 209"/>
              <a:gd name="T86" fmla="*/ 182 w 218"/>
              <a:gd name="T87" fmla="*/ 123 h 209"/>
              <a:gd name="T88" fmla="*/ 192 w 218"/>
              <a:gd name="T89" fmla="*/ 109 h 209"/>
              <a:gd name="T90" fmla="*/ 182 w 218"/>
              <a:gd name="T91" fmla="*/ 93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8" h="209">
                <a:moveTo>
                  <a:pt x="88" y="43"/>
                </a:moveTo>
                <a:lnTo>
                  <a:pt x="36" y="43"/>
                </a:lnTo>
                <a:lnTo>
                  <a:pt x="26" y="57"/>
                </a:lnTo>
                <a:lnTo>
                  <a:pt x="36" y="71"/>
                </a:lnTo>
                <a:lnTo>
                  <a:pt x="88" y="71"/>
                </a:lnTo>
                <a:lnTo>
                  <a:pt x="88" y="43"/>
                </a:lnTo>
                <a:lnTo>
                  <a:pt x="88" y="43"/>
                </a:lnTo>
                <a:close/>
                <a:moveTo>
                  <a:pt x="126" y="71"/>
                </a:moveTo>
                <a:lnTo>
                  <a:pt x="187" y="71"/>
                </a:lnTo>
                <a:lnTo>
                  <a:pt x="194" y="71"/>
                </a:lnTo>
                <a:lnTo>
                  <a:pt x="197" y="76"/>
                </a:lnTo>
                <a:lnTo>
                  <a:pt x="213" y="102"/>
                </a:lnTo>
                <a:lnTo>
                  <a:pt x="218" y="109"/>
                </a:lnTo>
                <a:lnTo>
                  <a:pt x="213" y="114"/>
                </a:lnTo>
                <a:lnTo>
                  <a:pt x="197" y="140"/>
                </a:lnTo>
                <a:lnTo>
                  <a:pt x="194" y="147"/>
                </a:lnTo>
                <a:lnTo>
                  <a:pt x="187" y="147"/>
                </a:lnTo>
                <a:lnTo>
                  <a:pt x="126" y="147"/>
                </a:lnTo>
                <a:lnTo>
                  <a:pt x="126" y="180"/>
                </a:lnTo>
                <a:lnTo>
                  <a:pt x="180" y="180"/>
                </a:lnTo>
                <a:lnTo>
                  <a:pt x="180" y="209"/>
                </a:lnTo>
                <a:lnTo>
                  <a:pt x="40" y="209"/>
                </a:lnTo>
                <a:lnTo>
                  <a:pt x="40" y="180"/>
                </a:lnTo>
                <a:lnTo>
                  <a:pt x="90" y="180"/>
                </a:lnTo>
                <a:lnTo>
                  <a:pt x="90" y="95"/>
                </a:lnTo>
                <a:lnTo>
                  <a:pt x="29" y="95"/>
                </a:lnTo>
                <a:lnTo>
                  <a:pt x="22" y="95"/>
                </a:lnTo>
                <a:lnTo>
                  <a:pt x="19" y="88"/>
                </a:lnTo>
                <a:lnTo>
                  <a:pt x="3" y="62"/>
                </a:lnTo>
                <a:lnTo>
                  <a:pt x="0" y="57"/>
                </a:lnTo>
                <a:lnTo>
                  <a:pt x="3" y="50"/>
                </a:lnTo>
                <a:lnTo>
                  <a:pt x="19" y="24"/>
                </a:lnTo>
                <a:lnTo>
                  <a:pt x="22" y="19"/>
                </a:lnTo>
                <a:lnTo>
                  <a:pt x="29" y="19"/>
                </a:lnTo>
                <a:lnTo>
                  <a:pt x="90" y="19"/>
                </a:lnTo>
                <a:lnTo>
                  <a:pt x="90" y="15"/>
                </a:lnTo>
                <a:lnTo>
                  <a:pt x="109" y="0"/>
                </a:lnTo>
                <a:lnTo>
                  <a:pt x="126" y="15"/>
                </a:lnTo>
                <a:lnTo>
                  <a:pt x="126" y="71"/>
                </a:lnTo>
                <a:lnTo>
                  <a:pt x="126" y="71"/>
                </a:lnTo>
                <a:close/>
                <a:moveTo>
                  <a:pt x="182" y="93"/>
                </a:moveTo>
                <a:lnTo>
                  <a:pt x="128" y="93"/>
                </a:lnTo>
                <a:lnTo>
                  <a:pt x="128" y="123"/>
                </a:lnTo>
                <a:lnTo>
                  <a:pt x="182" y="123"/>
                </a:lnTo>
                <a:lnTo>
                  <a:pt x="192" y="109"/>
                </a:lnTo>
                <a:lnTo>
                  <a:pt x="182" y="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09">
            <a:extLst>
              <a:ext uri="{FF2B5EF4-FFF2-40B4-BE49-F238E27FC236}">
                <a16:creationId xmlns="" xmlns:a16="http://schemas.microsoft.com/office/drawing/2014/main" id="{D3383CEA-D08F-42CA-929C-B6B48D62E43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067511" y="2645611"/>
            <a:ext cx="557110" cy="612000"/>
          </a:xfrm>
          <a:custGeom>
            <a:avLst/>
            <a:gdLst>
              <a:gd name="T0" fmla="*/ 74 w 86"/>
              <a:gd name="T1" fmla="*/ 63 h 94"/>
              <a:gd name="T2" fmla="*/ 70 w 86"/>
              <a:gd name="T3" fmla="*/ 62 h 94"/>
              <a:gd name="T4" fmla="*/ 72 w 86"/>
              <a:gd name="T5" fmla="*/ 57 h 94"/>
              <a:gd name="T6" fmla="*/ 76 w 86"/>
              <a:gd name="T7" fmla="*/ 53 h 94"/>
              <a:gd name="T8" fmla="*/ 80 w 86"/>
              <a:gd name="T9" fmla="*/ 50 h 94"/>
              <a:gd name="T10" fmla="*/ 83 w 86"/>
              <a:gd name="T11" fmla="*/ 48 h 94"/>
              <a:gd name="T12" fmla="*/ 85 w 86"/>
              <a:gd name="T13" fmla="*/ 49 h 94"/>
              <a:gd name="T14" fmla="*/ 85 w 86"/>
              <a:gd name="T15" fmla="*/ 58 h 94"/>
              <a:gd name="T16" fmla="*/ 85 w 86"/>
              <a:gd name="T17" fmla="*/ 64 h 94"/>
              <a:gd name="T18" fmla="*/ 83 w 86"/>
              <a:gd name="T19" fmla="*/ 68 h 94"/>
              <a:gd name="T20" fmla="*/ 80 w 86"/>
              <a:gd name="T21" fmla="*/ 67 h 94"/>
              <a:gd name="T22" fmla="*/ 65 w 86"/>
              <a:gd name="T23" fmla="*/ 84 h 94"/>
              <a:gd name="T24" fmla="*/ 44 w 86"/>
              <a:gd name="T25" fmla="*/ 93 h 94"/>
              <a:gd name="T26" fmla="*/ 43 w 86"/>
              <a:gd name="T27" fmla="*/ 94 h 94"/>
              <a:gd name="T28" fmla="*/ 41 w 86"/>
              <a:gd name="T29" fmla="*/ 93 h 94"/>
              <a:gd name="T30" fmla="*/ 20 w 86"/>
              <a:gd name="T31" fmla="*/ 84 h 94"/>
              <a:gd name="T32" fmla="*/ 6 w 86"/>
              <a:gd name="T33" fmla="*/ 67 h 94"/>
              <a:gd name="T34" fmla="*/ 3 w 86"/>
              <a:gd name="T35" fmla="*/ 68 h 94"/>
              <a:gd name="T36" fmla="*/ 1 w 86"/>
              <a:gd name="T37" fmla="*/ 64 h 94"/>
              <a:gd name="T38" fmla="*/ 0 w 86"/>
              <a:gd name="T39" fmla="*/ 58 h 94"/>
              <a:gd name="T40" fmla="*/ 0 w 86"/>
              <a:gd name="T41" fmla="*/ 49 h 94"/>
              <a:gd name="T42" fmla="*/ 3 w 86"/>
              <a:gd name="T43" fmla="*/ 48 h 94"/>
              <a:gd name="T44" fmla="*/ 6 w 86"/>
              <a:gd name="T45" fmla="*/ 50 h 94"/>
              <a:gd name="T46" fmla="*/ 9 w 86"/>
              <a:gd name="T47" fmla="*/ 53 h 94"/>
              <a:gd name="T48" fmla="*/ 14 w 86"/>
              <a:gd name="T49" fmla="*/ 57 h 94"/>
              <a:gd name="T50" fmla="*/ 16 w 86"/>
              <a:gd name="T51" fmla="*/ 62 h 94"/>
              <a:gd name="T52" fmla="*/ 12 w 86"/>
              <a:gd name="T53" fmla="*/ 63 h 94"/>
              <a:gd name="T54" fmla="*/ 37 w 86"/>
              <a:gd name="T55" fmla="*/ 78 h 94"/>
              <a:gd name="T56" fmla="*/ 37 w 86"/>
              <a:gd name="T57" fmla="*/ 36 h 94"/>
              <a:gd name="T58" fmla="*/ 27 w 86"/>
              <a:gd name="T59" fmla="*/ 36 h 94"/>
              <a:gd name="T60" fmla="*/ 23 w 86"/>
              <a:gd name="T61" fmla="*/ 38 h 94"/>
              <a:gd name="T62" fmla="*/ 17 w 86"/>
              <a:gd name="T63" fmla="*/ 32 h 94"/>
              <a:gd name="T64" fmla="*/ 23 w 86"/>
              <a:gd name="T65" fmla="*/ 26 h 94"/>
              <a:gd name="T66" fmla="*/ 28 w 86"/>
              <a:gd name="T67" fmla="*/ 28 h 94"/>
              <a:gd name="T68" fmla="*/ 37 w 86"/>
              <a:gd name="T69" fmla="*/ 28 h 94"/>
              <a:gd name="T70" fmla="*/ 37 w 86"/>
              <a:gd name="T71" fmla="*/ 23 h 94"/>
              <a:gd name="T72" fmla="*/ 30 w 86"/>
              <a:gd name="T73" fmla="*/ 12 h 94"/>
              <a:gd name="T74" fmla="*/ 42 w 86"/>
              <a:gd name="T75" fmla="*/ 0 h 94"/>
              <a:gd name="T76" fmla="*/ 55 w 86"/>
              <a:gd name="T77" fmla="*/ 12 h 94"/>
              <a:gd name="T78" fmla="*/ 48 w 86"/>
              <a:gd name="T79" fmla="*/ 23 h 94"/>
              <a:gd name="T80" fmla="*/ 48 w 86"/>
              <a:gd name="T81" fmla="*/ 28 h 94"/>
              <a:gd name="T82" fmla="*/ 57 w 86"/>
              <a:gd name="T83" fmla="*/ 28 h 94"/>
              <a:gd name="T84" fmla="*/ 62 w 86"/>
              <a:gd name="T85" fmla="*/ 26 h 94"/>
              <a:gd name="T86" fmla="*/ 68 w 86"/>
              <a:gd name="T87" fmla="*/ 32 h 94"/>
              <a:gd name="T88" fmla="*/ 62 w 86"/>
              <a:gd name="T89" fmla="*/ 38 h 94"/>
              <a:gd name="T90" fmla="*/ 58 w 86"/>
              <a:gd name="T91" fmla="*/ 36 h 94"/>
              <a:gd name="T92" fmla="*/ 48 w 86"/>
              <a:gd name="T93" fmla="*/ 36 h 94"/>
              <a:gd name="T94" fmla="*/ 48 w 86"/>
              <a:gd name="T95" fmla="*/ 78 h 94"/>
              <a:gd name="T96" fmla="*/ 74 w 86"/>
              <a:gd name="T97" fmla="*/ 63 h 94"/>
              <a:gd name="T98" fmla="*/ 42 w 86"/>
              <a:gd name="T99" fmla="*/ 7 h 94"/>
              <a:gd name="T100" fmla="*/ 38 w 86"/>
              <a:gd name="T101" fmla="*/ 12 h 94"/>
              <a:gd name="T102" fmla="*/ 42 w 86"/>
              <a:gd name="T103" fmla="*/ 17 h 94"/>
              <a:gd name="T104" fmla="*/ 47 w 86"/>
              <a:gd name="T105" fmla="*/ 12 h 94"/>
              <a:gd name="T106" fmla="*/ 42 w 86"/>
              <a:gd name="T107" fmla="*/ 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6" h="94">
                <a:moveTo>
                  <a:pt x="74" y="63"/>
                </a:moveTo>
                <a:cubicBezTo>
                  <a:pt x="72" y="63"/>
                  <a:pt x="71" y="63"/>
                  <a:pt x="70" y="62"/>
                </a:cubicBezTo>
                <a:cubicBezTo>
                  <a:pt x="69" y="60"/>
                  <a:pt x="71" y="58"/>
                  <a:pt x="72" y="57"/>
                </a:cubicBezTo>
                <a:cubicBezTo>
                  <a:pt x="73" y="56"/>
                  <a:pt x="75" y="54"/>
                  <a:pt x="76" y="53"/>
                </a:cubicBezTo>
                <a:cubicBezTo>
                  <a:pt x="78" y="52"/>
                  <a:pt x="79" y="51"/>
                  <a:pt x="80" y="50"/>
                </a:cubicBezTo>
                <a:cubicBezTo>
                  <a:pt x="81" y="49"/>
                  <a:pt x="82" y="49"/>
                  <a:pt x="83" y="48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52"/>
                  <a:pt x="86" y="55"/>
                  <a:pt x="85" y="58"/>
                </a:cubicBezTo>
                <a:cubicBezTo>
                  <a:pt x="85" y="60"/>
                  <a:pt x="85" y="62"/>
                  <a:pt x="85" y="64"/>
                </a:cubicBezTo>
                <a:cubicBezTo>
                  <a:pt x="85" y="65"/>
                  <a:pt x="84" y="67"/>
                  <a:pt x="83" y="68"/>
                </a:cubicBezTo>
                <a:cubicBezTo>
                  <a:pt x="82" y="68"/>
                  <a:pt x="81" y="67"/>
                  <a:pt x="80" y="67"/>
                </a:cubicBezTo>
                <a:cubicBezTo>
                  <a:pt x="77" y="74"/>
                  <a:pt x="72" y="79"/>
                  <a:pt x="65" y="84"/>
                </a:cubicBezTo>
                <a:cubicBezTo>
                  <a:pt x="59" y="88"/>
                  <a:pt x="51" y="90"/>
                  <a:pt x="44" y="93"/>
                </a:cubicBezTo>
                <a:cubicBezTo>
                  <a:pt x="43" y="94"/>
                  <a:pt x="43" y="94"/>
                  <a:pt x="43" y="94"/>
                </a:cubicBezTo>
                <a:cubicBezTo>
                  <a:pt x="41" y="93"/>
                  <a:pt x="41" y="93"/>
                  <a:pt x="41" y="93"/>
                </a:cubicBezTo>
                <a:cubicBezTo>
                  <a:pt x="34" y="90"/>
                  <a:pt x="27" y="88"/>
                  <a:pt x="20" y="84"/>
                </a:cubicBezTo>
                <a:cubicBezTo>
                  <a:pt x="14" y="79"/>
                  <a:pt x="9" y="74"/>
                  <a:pt x="6" y="67"/>
                </a:cubicBezTo>
                <a:cubicBezTo>
                  <a:pt x="5" y="67"/>
                  <a:pt x="4" y="68"/>
                  <a:pt x="3" y="68"/>
                </a:cubicBezTo>
                <a:cubicBezTo>
                  <a:pt x="1" y="67"/>
                  <a:pt x="1" y="65"/>
                  <a:pt x="1" y="64"/>
                </a:cubicBezTo>
                <a:cubicBezTo>
                  <a:pt x="0" y="62"/>
                  <a:pt x="0" y="60"/>
                  <a:pt x="0" y="58"/>
                </a:cubicBezTo>
                <a:cubicBezTo>
                  <a:pt x="0" y="55"/>
                  <a:pt x="0" y="52"/>
                  <a:pt x="0" y="49"/>
                </a:cubicBezTo>
                <a:cubicBezTo>
                  <a:pt x="3" y="48"/>
                  <a:pt x="3" y="48"/>
                  <a:pt x="3" y="48"/>
                </a:cubicBezTo>
                <a:cubicBezTo>
                  <a:pt x="4" y="49"/>
                  <a:pt x="5" y="49"/>
                  <a:pt x="6" y="50"/>
                </a:cubicBezTo>
                <a:cubicBezTo>
                  <a:pt x="7" y="51"/>
                  <a:pt x="8" y="52"/>
                  <a:pt x="9" y="53"/>
                </a:cubicBezTo>
                <a:cubicBezTo>
                  <a:pt x="11" y="54"/>
                  <a:pt x="12" y="56"/>
                  <a:pt x="14" y="57"/>
                </a:cubicBezTo>
                <a:cubicBezTo>
                  <a:pt x="15" y="58"/>
                  <a:pt x="16" y="60"/>
                  <a:pt x="16" y="62"/>
                </a:cubicBezTo>
                <a:cubicBezTo>
                  <a:pt x="15" y="63"/>
                  <a:pt x="14" y="63"/>
                  <a:pt x="12" y="63"/>
                </a:cubicBezTo>
                <a:cubicBezTo>
                  <a:pt x="17" y="71"/>
                  <a:pt x="28" y="76"/>
                  <a:pt x="37" y="78"/>
                </a:cubicBezTo>
                <a:cubicBezTo>
                  <a:pt x="37" y="36"/>
                  <a:pt x="37" y="36"/>
                  <a:pt x="37" y="36"/>
                </a:cubicBezTo>
                <a:cubicBezTo>
                  <a:pt x="27" y="36"/>
                  <a:pt x="27" y="36"/>
                  <a:pt x="27" y="36"/>
                </a:cubicBezTo>
                <a:cubicBezTo>
                  <a:pt x="26" y="37"/>
                  <a:pt x="25" y="38"/>
                  <a:pt x="23" y="38"/>
                </a:cubicBezTo>
                <a:cubicBezTo>
                  <a:pt x="20" y="38"/>
                  <a:pt x="17" y="35"/>
                  <a:pt x="17" y="32"/>
                </a:cubicBezTo>
                <a:cubicBezTo>
                  <a:pt x="17" y="28"/>
                  <a:pt x="20" y="26"/>
                  <a:pt x="23" y="26"/>
                </a:cubicBezTo>
                <a:cubicBezTo>
                  <a:pt x="25" y="26"/>
                  <a:pt x="27" y="27"/>
                  <a:pt x="2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7" y="23"/>
                  <a:pt x="37" y="23"/>
                  <a:pt x="37" y="23"/>
                </a:cubicBezTo>
                <a:cubicBezTo>
                  <a:pt x="33" y="21"/>
                  <a:pt x="30" y="17"/>
                  <a:pt x="30" y="12"/>
                </a:cubicBezTo>
                <a:cubicBezTo>
                  <a:pt x="30" y="5"/>
                  <a:pt x="36" y="0"/>
                  <a:pt x="42" y="0"/>
                </a:cubicBezTo>
                <a:cubicBezTo>
                  <a:pt x="49" y="0"/>
                  <a:pt x="55" y="5"/>
                  <a:pt x="55" y="12"/>
                </a:cubicBezTo>
                <a:cubicBezTo>
                  <a:pt x="55" y="17"/>
                  <a:pt x="52" y="21"/>
                  <a:pt x="48" y="23"/>
                </a:cubicBezTo>
                <a:cubicBezTo>
                  <a:pt x="48" y="28"/>
                  <a:pt x="48" y="28"/>
                  <a:pt x="48" y="28"/>
                </a:cubicBezTo>
                <a:cubicBezTo>
                  <a:pt x="57" y="28"/>
                  <a:pt x="57" y="28"/>
                  <a:pt x="57" y="28"/>
                </a:cubicBezTo>
                <a:cubicBezTo>
                  <a:pt x="58" y="27"/>
                  <a:pt x="60" y="26"/>
                  <a:pt x="62" y="26"/>
                </a:cubicBezTo>
                <a:cubicBezTo>
                  <a:pt x="66" y="26"/>
                  <a:pt x="68" y="28"/>
                  <a:pt x="68" y="32"/>
                </a:cubicBezTo>
                <a:cubicBezTo>
                  <a:pt x="68" y="35"/>
                  <a:pt x="66" y="38"/>
                  <a:pt x="62" y="38"/>
                </a:cubicBezTo>
                <a:cubicBezTo>
                  <a:pt x="60" y="38"/>
                  <a:pt x="59" y="37"/>
                  <a:pt x="58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48" y="78"/>
                  <a:pt x="48" y="78"/>
                  <a:pt x="48" y="78"/>
                </a:cubicBezTo>
                <a:cubicBezTo>
                  <a:pt x="57" y="76"/>
                  <a:pt x="69" y="72"/>
                  <a:pt x="74" y="63"/>
                </a:cubicBezTo>
                <a:close/>
                <a:moveTo>
                  <a:pt x="42" y="7"/>
                </a:moveTo>
                <a:cubicBezTo>
                  <a:pt x="40" y="7"/>
                  <a:pt x="38" y="9"/>
                  <a:pt x="38" y="12"/>
                </a:cubicBezTo>
                <a:cubicBezTo>
                  <a:pt x="38" y="15"/>
                  <a:pt x="40" y="17"/>
                  <a:pt x="42" y="17"/>
                </a:cubicBezTo>
                <a:cubicBezTo>
                  <a:pt x="45" y="17"/>
                  <a:pt x="47" y="15"/>
                  <a:pt x="47" y="12"/>
                </a:cubicBezTo>
                <a:cubicBezTo>
                  <a:pt x="47" y="9"/>
                  <a:pt x="45" y="7"/>
                  <a:pt x="42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89FFACFB-A74F-4F64-B06F-BBD063CFD9CE}"/>
              </a:ext>
            </a:extLst>
          </p:cNvPr>
          <p:cNvGrpSpPr>
            <a:grpSpLocks noChangeAspect="1"/>
          </p:cNvGrpSpPr>
          <p:nvPr/>
        </p:nvGrpSpPr>
        <p:grpSpPr>
          <a:xfrm>
            <a:off x="7095994" y="2676311"/>
            <a:ext cx="560000" cy="576000"/>
            <a:chOff x="7240588" y="6770687"/>
            <a:chExt cx="388938" cy="400050"/>
          </a:xfrm>
          <a:solidFill>
            <a:srgbClr val="F6F6F6"/>
          </a:solidFill>
        </p:grpSpPr>
        <p:sp>
          <p:nvSpPr>
            <p:cNvPr id="18" name="Freeform 405">
              <a:extLst>
                <a:ext uri="{FF2B5EF4-FFF2-40B4-BE49-F238E27FC236}">
                  <a16:creationId xmlns="" xmlns:a16="http://schemas.microsoft.com/office/drawing/2014/main" id="{5A30F52D-E7DD-48C6-BE12-08D64288D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9013" y="6770687"/>
              <a:ext cx="127000" cy="125413"/>
            </a:xfrm>
            <a:custGeom>
              <a:avLst/>
              <a:gdLst>
                <a:gd name="T0" fmla="*/ 45 w 91"/>
                <a:gd name="T1" fmla="*/ 91 h 91"/>
                <a:gd name="T2" fmla="*/ 56 w 91"/>
                <a:gd name="T3" fmla="*/ 90 h 91"/>
                <a:gd name="T4" fmla="*/ 41 w 91"/>
                <a:gd name="T5" fmla="*/ 77 h 91"/>
                <a:gd name="T6" fmla="*/ 31 w 91"/>
                <a:gd name="T7" fmla="*/ 60 h 91"/>
                <a:gd name="T8" fmla="*/ 37 w 91"/>
                <a:gd name="T9" fmla="*/ 40 h 91"/>
                <a:gd name="T10" fmla="*/ 58 w 91"/>
                <a:gd name="T11" fmla="*/ 31 h 91"/>
                <a:gd name="T12" fmla="*/ 74 w 91"/>
                <a:gd name="T13" fmla="*/ 37 h 91"/>
                <a:gd name="T14" fmla="*/ 91 w 91"/>
                <a:gd name="T15" fmla="*/ 50 h 91"/>
                <a:gd name="T16" fmla="*/ 91 w 91"/>
                <a:gd name="T17" fmla="*/ 46 h 91"/>
                <a:gd name="T18" fmla="*/ 45 w 91"/>
                <a:gd name="T19" fmla="*/ 0 h 91"/>
                <a:gd name="T20" fmla="*/ 0 w 91"/>
                <a:gd name="T21" fmla="*/ 46 h 91"/>
                <a:gd name="T22" fmla="*/ 45 w 91"/>
                <a:gd name="T2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91">
                  <a:moveTo>
                    <a:pt x="45" y="91"/>
                  </a:moveTo>
                  <a:cubicBezTo>
                    <a:pt x="49" y="91"/>
                    <a:pt x="53" y="91"/>
                    <a:pt x="56" y="90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5" y="73"/>
                    <a:pt x="32" y="67"/>
                    <a:pt x="31" y="60"/>
                  </a:cubicBezTo>
                  <a:cubicBezTo>
                    <a:pt x="31" y="53"/>
                    <a:pt x="33" y="46"/>
                    <a:pt x="37" y="40"/>
                  </a:cubicBezTo>
                  <a:cubicBezTo>
                    <a:pt x="42" y="34"/>
                    <a:pt x="50" y="31"/>
                    <a:pt x="58" y="31"/>
                  </a:cubicBezTo>
                  <a:cubicBezTo>
                    <a:pt x="64" y="31"/>
                    <a:pt x="70" y="33"/>
                    <a:pt x="74" y="37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49"/>
                    <a:pt x="91" y="47"/>
                    <a:pt x="91" y="46"/>
                  </a:cubicBezTo>
                  <a:cubicBezTo>
                    <a:pt x="91" y="21"/>
                    <a:pt x="71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5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07">
              <a:extLst>
                <a:ext uri="{FF2B5EF4-FFF2-40B4-BE49-F238E27FC236}">
                  <a16:creationId xmlns="" xmlns:a16="http://schemas.microsoft.com/office/drawing/2014/main" id="{85BBDC03-7CB1-44C6-B8BC-AC498522E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513" y="6834187"/>
              <a:ext cx="227013" cy="198438"/>
            </a:xfrm>
            <a:custGeom>
              <a:avLst/>
              <a:gdLst>
                <a:gd name="T0" fmla="*/ 104 w 163"/>
                <a:gd name="T1" fmla="*/ 26 h 143"/>
                <a:gd name="T2" fmla="*/ 79 w 163"/>
                <a:gd name="T3" fmla="*/ 31 h 143"/>
                <a:gd name="T4" fmla="*/ 66 w 163"/>
                <a:gd name="T5" fmla="*/ 40 h 143"/>
                <a:gd name="T6" fmla="*/ 20 w 163"/>
                <a:gd name="T7" fmla="*/ 2 h 143"/>
                <a:gd name="T8" fmla="*/ 13 w 163"/>
                <a:gd name="T9" fmla="*/ 0 h 143"/>
                <a:gd name="T10" fmla="*/ 4 w 163"/>
                <a:gd name="T11" fmla="*/ 4 h 143"/>
                <a:gd name="T12" fmla="*/ 5 w 163"/>
                <a:gd name="T13" fmla="*/ 20 h 143"/>
                <a:gd name="T14" fmla="*/ 52 w 163"/>
                <a:gd name="T15" fmla="*/ 58 h 143"/>
                <a:gd name="T16" fmla="*/ 46 w 163"/>
                <a:gd name="T17" fmla="*/ 73 h 143"/>
                <a:gd name="T18" fmla="*/ 45 w 163"/>
                <a:gd name="T19" fmla="*/ 81 h 143"/>
                <a:gd name="T20" fmla="*/ 73 w 163"/>
                <a:gd name="T21" fmla="*/ 66 h 143"/>
                <a:gd name="T22" fmla="*/ 89 w 163"/>
                <a:gd name="T23" fmla="*/ 62 h 143"/>
                <a:gd name="T24" fmla="*/ 119 w 163"/>
                <a:gd name="T25" fmla="*/ 79 h 143"/>
                <a:gd name="T26" fmla="*/ 106 w 163"/>
                <a:gd name="T27" fmla="*/ 125 h 143"/>
                <a:gd name="T28" fmla="*/ 82 w 163"/>
                <a:gd name="T29" fmla="*/ 139 h 143"/>
                <a:gd name="T30" fmla="*/ 104 w 163"/>
                <a:gd name="T31" fmla="*/ 143 h 143"/>
                <a:gd name="T32" fmla="*/ 163 w 163"/>
                <a:gd name="T33" fmla="*/ 84 h 143"/>
                <a:gd name="T34" fmla="*/ 104 w 163"/>
                <a:gd name="T35" fmla="*/ 2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3" h="143">
                  <a:moveTo>
                    <a:pt x="104" y="26"/>
                  </a:moveTo>
                  <a:cubicBezTo>
                    <a:pt x="95" y="26"/>
                    <a:pt x="86" y="28"/>
                    <a:pt x="79" y="31"/>
                  </a:cubicBezTo>
                  <a:cubicBezTo>
                    <a:pt x="74" y="34"/>
                    <a:pt x="70" y="36"/>
                    <a:pt x="66" y="4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5" y="0"/>
                    <a:pt x="13" y="0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0" y="9"/>
                    <a:pt x="1" y="16"/>
                    <a:pt x="5" y="20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49" y="62"/>
                    <a:pt x="47" y="67"/>
                    <a:pt x="46" y="73"/>
                  </a:cubicBezTo>
                  <a:cubicBezTo>
                    <a:pt x="46" y="75"/>
                    <a:pt x="45" y="78"/>
                    <a:pt x="45" y="81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8" y="63"/>
                    <a:pt x="84" y="62"/>
                    <a:pt x="89" y="62"/>
                  </a:cubicBezTo>
                  <a:cubicBezTo>
                    <a:pt x="102" y="62"/>
                    <a:pt x="113" y="68"/>
                    <a:pt x="119" y="79"/>
                  </a:cubicBezTo>
                  <a:cubicBezTo>
                    <a:pt x="128" y="95"/>
                    <a:pt x="122" y="116"/>
                    <a:pt x="106" y="125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8" y="141"/>
                    <a:pt x="96" y="143"/>
                    <a:pt x="104" y="143"/>
                  </a:cubicBezTo>
                  <a:cubicBezTo>
                    <a:pt x="136" y="143"/>
                    <a:pt x="163" y="117"/>
                    <a:pt x="163" y="84"/>
                  </a:cubicBezTo>
                  <a:cubicBezTo>
                    <a:pt x="163" y="52"/>
                    <a:pt x="136" y="26"/>
                    <a:pt x="104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08">
              <a:extLst>
                <a:ext uri="{FF2B5EF4-FFF2-40B4-BE49-F238E27FC236}">
                  <a16:creationId xmlns="" xmlns:a16="http://schemas.microsoft.com/office/drawing/2014/main" id="{77AD16CB-862F-4F07-9890-058FF33A2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0588" y="6940549"/>
              <a:ext cx="315913" cy="230188"/>
            </a:xfrm>
            <a:custGeom>
              <a:avLst/>
              <a:gdLst>
                <a:gd name="T0" fmla="*/ 152 w 227"/>
                <a:gd name="T1" fmla="*/ 69 h 165"/>
                <a:gd name="T2" fmla="*/ 215 w 227"/>
                <a:gd name="T3" fmla="*/ 35 h 165"/>
                <a:gd name="T4" fmla="*/ 222 w 227"/>
                <a:gd name="T5" fmla="*/ 9 h 165"/>
                <a:gd name="T6" fmla="*/ 205 w 227"/>
                <a:gd name="T7" fmla="*/ 0 h 165"/>
                <a:gd name="T8" fmla="*/ 196 w 227"/>
                <a:gd name="T9" fmla="*/ 2 h 165"/>
                <a:gd name="T10" fmla="*/ 135 w 227"/>
                <a:gd name="T11" fmla="*/ 36 h 165"/>
                <a:gd name="T12" fmla="*/ 123 w 227"/>
                <a:gd name="T13" fmla="*/ 26 h 165"/>
                <a:gd name="T14" fmla="*/ 77 w 227"/>
                <a:gd name="T15" fmla="*/ 11 h 165"/>
                <a:gd name="T16" fmla="*/ 0 w 227"/>
                <a:gd name="T17" fmla="*/ 88 h 165"/>
                <a:gd name="T18" fmla="*/ 77 w 227"/>
                <a:gd name="T19" fmla="*/ 165 h 165"/>
                <a:gd name="T20" fmla="*/ 155 w 227"/>
                <a:gd name="T21" fmla="*/ 88 h 165"/>
                <a:gd name="T22" fmla="*/ 154 w 227"/>
                <a:gd name="T23" fmla="*/ 85 h 165"/>
                <a:gd name="T24" fmla="*/ 152 w 227"/>
                <a:gd name="T25" fmla="*/ 6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7" h="165">
                  <a:moveTo>
                    <a:pt x="152" y="69"/>
                  </a:moveTo>
                  <a:cubicBezTo>
                    <a:pt x="215" y="35"/>
                    <a:pt x="215" y="35"/>
                    <a:pt x="215" y="35"/>
                  </a:cubicBezTo>
                  <a:cubicBezTo>
                    <a:pt x="224" y="30"/>
                    <a:pt x="227" y="18"/>
                    <a:pt x="222" y="9"/>
                  </a:cubicBezTo>
                  <a:cubicBezTo>
                    <a:pt x="219" y="3"/>
                    <a:pt x="212" y="0"/>
                    <a:pt x="205" y="0"/>
                  </a:cubicBezTo>
                  <a:cubicBezTo>
                    <a:pt x="202" y="0"/>
                    <a:pt x="199" y="0"/>
                    <a:pt x="196" y="2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1" y="32"/>
                    <a:pt x="127" y="29"/>
                    <a:pt x="123" y="26"/>
                  </a:cubicBezTo>
                  <a:cubicBezTo>
                    <a:pt x="110" y="16"/>
                    <a:pt x="94" y="11"/>
                    <a:pt x="77" y="11"/>
                  </a:cubicBezTo>
                  <a:cubicBezTo>
                    <a:pt x="35" y="11"/>
                    <a:pt x="0" y="45"/>
                    <a:pt x="0" y="88"/>
                  </a:cubicBezTo>
                  <a:cubicBezTo>
                    <a:pt x="0" y="131"/>
                    <a:pt x="35" y="165"/>
                    <a:pt x="77" y="165"/>
                  </a:cubicBezTo>
                  <a:cubicBezTo>
                    <a:pt x="120" y="165"/>
                    <a:pt x="155" y="131"/>
                    <a:pt x="155" y="88"/>
                  </a:cubicBezTo>
                  <a:cubicBezTo>
                    <a:pt x="155" y="87"/>
                    <a:pt x="155" y="86"/>
                    <a:pt x="154" y="85"/>
                  </a:cubicBezTo>
                  <a:cubicBezTo>
                    <a:pt x="154" y="80"/>
                    <a:pt x="154" y="75"/>
                    <a:pt x="152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672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4F7C3BC-A403-4E0F-97A9-8D09E272D154}"/>
              </a:ext>
            </a:extLst>
          </p:cNvPr>
          <p:cNvGrpSpPr/>
          <p:nvPr/>
        </p:nvGrpSpPr>
        <p:grpSpPr>
          <a:xfrm>
            <a:off x="3301042" y="1586073"/>
            <a:ext cx="5589917" cy="4240693"/>
            <a:chOff x="3301042" y="1586073"/>
            <a:chExt cx="5589917" cy="4240693"/>
          </a:xfrm>
        </p:grpSpPr>
        <p:sp>
          <p:nvSpPr>
            <p:cNvPr id="3" name="íṧḻîḍé">
              <a:extLst>
                <a:ext uri="{FF2B5EF4-FFF2-40B4-BE49-F238E27FC236}">
                  <a16:creationId xmlns="" xmlns:a16="http://schemas.microsoft.com/office/drawing/2014/main" id="{A45B60F2-4F2A-41B0-AC43-2F4C2B431DD7}"/>
                </a:ext>
              </a:extLst>
            </p:cNvPr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îSľiḍè">
              <a:extLst>
                <a:ext uri="{FF2B5EF4-FFF2-40B4-BE49-F238E27FC236}">
                  <a16:creationId xmlns="" xmlns:a16="http://schemas.microsoft.com/office/drawing/2014/main" id="{DD63D32D-ACD1-4791-A815-8DA53924EEDC}"/>
                </a:ext>
              </a:extLst>
            </p:cNvPr>
            <p:cNvSpPr/>
            <p:nvPr/>
          </p:nvSpPr>
          <p:spPr>
            <a:xfrm>
              <a:off x="4535521" y="2145942"/>
              <a:ext cx="3120960" cy="3120955"/>
            </a:xfrm>
            <a:prstGeom prst="ellips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</a:rPr>
                <a:t>此部分内容作为文字排版占位显示 （建议使用主题字体）</a:t>
              </a:r>
            </a:p>
          </p:txBody>
        </p:sp>
        <p:sp>
          <p:nvSpPr>
            <p:cNvPr id="5" name="iṡļïḍé">
              <a:extLst>
                <a:ext uri="{FF2B5EF4-FFF2-40B4-BE49-F238E27FC236}">
                  <a16:creationId xmlns="" xmlns:a16="http://schemas.microsoft.com/office/drawing/2014/main" id="{8772C55D-4741-49D9-B85B-2C06930F86CE}"/>
                </a:ext>
              </a:extLst>
            </p:cNvPr>
            <p:cNvSpPr/>
            <p:nvPr/>
          </p:nvSpPr>
          <p:spPr>
            <a:xfrm>
              <a:off x="3301042" y="2896402"/>
              <a:ext cx="1620039" cy="1620036"/>
            </a:xfrm>
            <a:prstGeom prst="ellipse">
              <a:avLst/>
            </a:prstGeom>
            <a:solidFill>
              <a:srgbClr val="8C181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išļïḓè">
              <a:extLst>
                <a:ext uri="{FF2B5EF4-FFF2-40B4-BE49-F238E27FC236}">
                  <a16:creationId xmlns="" xmlns:a16="http://schemas.microsoft.com/office/drawing/2014/main" id="{28EB4A40-3A6D-4BE7-868E-2FF16AF7DB7E}"/>
                </a:ext>
              </a:extLst>
            </p:cNvPr>
            <p:cNvSpPr/>
            <p:nvPr/>
          </p:nvSpPr>
          <p:spPr>
            <a:xfrm>
              <a:off x="7270920" y="2896402"/>
              <a:ext cx="1620039" cy="1620036"/>
            </a:xfrm>
            <a:prstGeom prst="ellipse">
              <a:avLst/>
            </a:prstGeom>
            <a:solidFill>
              <a:srgbClr val="8C181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iṩļiḍe">
              <a:extLst>
                <a:ext uri="{FF2B5EF4-FFF2-40B4-BE49-F238E27FC236}">
                  <a16:creationId xmlns="" xmlns:a16="http://schemas.microsoft.com/office/drawing/2014/main" id="{75740BB1-14B0-4AFD-AB00-DE288782E992}"/>
                </a:ext>
              </a:extLst>
            </p:cNvPr>
            <p:cNvSpPr/>
            <p:nvPr/>
          </p:nvSpPr>
          <p:spPr>
            <a:xfrm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ïšlîḑè">
              <a:extLst>
                <a:ext uri="{FF2B5EF4-FFF2-40B4-BE49-F238E27FC236}">
                  <a16:creationId xmlns="" xmlns:a16="http://schemas.microsoft.com/office/drawing/2014/main" id="{56778BF2-35CC-41FC-A01F-361D5309F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393" y="3441049"/>
              <a:ext cx="637337" cy="530742"/>
            </a:xfrm>
            <a:custGeom>
              <a:avLst/>
              <a:gdLst>
                <a:gd name="T0" fmla="*/ 1028 w 1149"/>
                <a:gd name="T1" fmla="*/ 541 h 955"/>
                <a:gd name="T2" fmla="*/ 1044 w 1149"/>
                <a:gd name="T3" fmla="*/ 661 h 955"/>
                <a:gd name="T4" fmla="*/ 1005 w 1149"/>
                <a:gd name="T5" fmla="*/ 753 h 955"/>
                <a:gd name="T6" fmla="*/ 915 w 1149"/>
                <a:gd name="T7" fmla="*/ 813 h 955"/>
                <a:gd name="T8" fmla="*/ 862 w 1149"/>
                <a:gd name="T9" fmla="*/ 882 h 955"/>
                <a:gd name="T10" fmla="*/ 786 w 1149"/>
                <a:gd name="T11" fmla="*/ 926 h 955"/>
                <a:gd name="T12" fmla="*/ 670 w 1149"/>
                <a:gd name="T13" fmla="*/ 944 h 955"/>
                <a:gd name="T14" fmla="*/ 702 w 1149"/>
                <a:gd name="T15" fmla="*/ 895 h 955"/>
                <a:gd name="T16" fmla="*/ 752 w 1149"/>
                <a:gd name="T17" fmla="*/ 876 h 955"/>
                <a:gd name="T18" fmla="*/ 670 w 1149"/>
                <a:gd name="T19" fmla="*/ 761 h 955"/>
                <a:gd name="T20" fmla="*/ 793 w 1149"/>
                <a:gd name="T21" fmla="*/ 816 h 955"/>
                <a:gd name="T22" fmla="*/ 854 w 1149"/>
                <a:gd name="T23" fmla="*/ 819 h 955"/>
                <a:gd name="T24" fmla="*/ 754 w 1149"/>
                <a:gd name="T25" fmla="*/ 707 h 955"/>
                <a:gd name="T26" fmla="*/ 767 w 1149"/>
                <a:gd name="T27" fmla="*/ 662 h 955"/>
                <a:gd name="T28" fmla="*/ 909 w 1149"/>
                <a:gd name="T29" fmla="*/ 755 h 955"/>
                <a:gd name="T30" fmla="*/ 948 w 1149"/>
                <a:gd name="T31" fmla="*/ 714 h 955"/>
                <a:gd name="T32" fmla="*/ 813 w 1149"/>
                <a:gd name="T33" fmla="*/ 581 h 955"/>
                <a:gd name="T34" fmla="*/ 858 w 1149"/>
                <a:gd name="T35" fmla="*/ 566 h 955"/>
                <a:gd name="T36" fmla="*/ 998 w 1149"/>
                <a:gd name="T37" fmla="*/ 628 h 955"/>
                <a:gd name="T38" fmla="*/ 683 w 1149"/>
                <a:gd name="T39" fmla="*/ 301 h 955"/>
                <a:gd name="T40" fmla="*/ 730 w 1149"/>
                <a:gd name="T41" fmla="*/ 285 h 955"/>
                <a:gd name="T42" fmla="*/ 97 w 1149"/>
                <a:gd name="T43" fmla="*/ 439 h 955"/>
                <a:gd name="T44" fmla="*/ 0 w 1149"/>
                <a:gd name="T45" fmla="*/ 254 h 955"/>
                <a:gd name="T46" fmla="*/ 174 w 1149"/>
                <a:gd name="T47" fmla="*/ 32 h 955"/>
                <a:gd name="T48" fmla="*/ 260 w 1149"/>
                <a:gd name="T49" fmla="*/ 2 h 955"/>
                <a:gd name="T50" fmla="*/ 362 w 1149"/>
                <a:gd name="T51" fmla="*/ 59 h 955"/>
                <a:gd name="T52" fmla="*/ 525 w 1149"/>
                <a:gd name="T53" fmla="*/ 40 h 955"/>
                <a:gd name="T54" fmla="*/ 338 w 1149"/>
                <a:gd name="T55" fmla="*/ 112 h 955"/>
                <a:gd name="T56" fmla="*/ 233 w 1149"/>
                <a:gd name="T57" fmla="*/ 59 h 955"/>
                <a:gd name="T58" fmla="*/ 60 w 1149"/>
                <a:gd name="T59" fmla="*/ 267 h 955"/>
                <a:gd name="T60" fmla="*/ 143 w 1149"/>
                <a:gd name="T61" fmla="*/ 367 h 955"/>
                <a:gd name="T62" fmla="*/ 149 w 1149"/>
                <a:gd name="T63" fmla="*/ 500 h 955"/>
                <a:gd name="T64" fmla="*/ 538 w 1149"/>
                <a:gd name="T65" fmla="*/ 788 h 955"/>
                <a:gd name="T66" fmla="*/ 512 w 1149"/>
                <a:gd name="T67" fmla="*/ 773 h 955"/>
                <a:gd name="T68" fmla="*/ 456 w 1149"/>
                <a:gd name="T69" fmla="*/ 707 h 955"/>
                <a:gd name="T70" fmla="*/ 394 w 1149"/>
                <a:gd name="T71" fmla="*/ 710 h 955"/>
                <a:gd name="T72" fmla="*/ 370 w 1149"/>
                <a:gd name="T73" fmla="*/ 642 h 955"/>
                <a:gd name="T74" fmla="*/ 295 w 1149"/>
                <a:gd name="T75" fmla="*/ 627 h 955"/>
                <a:gd name="T76" fmla="*/ 283 w 1149"/>
                <a:gd name="T77" fmla="*/ 546 h 955"/>
                <a:gd name="T78" fmla="*/ 195 w 1149"/>
                <a:gd name="T79" fmla="*/ 527 h 955"/>
                <a:gd name="T80" fmla="*/ 135 w 1149"/>
                <a:gd name="T81" fmla="*/ 607 h 955"/>
                <a:gd name="T82" fmla="*/ 174 w 1149"/>
                <a:gd name="T83" fmla="*/ 681 h 955"/>
                <a:gd name="T84" fmla="*/ 230 w 1149"/>
                <a:gd name="T85" fmla="*/ 692 h 955"/>
                <a:gd name="T86" fmla="*/ 239 w 1149"/>
                <a:gd name="T87" fmla="*/ 794 h 955"/>
                <a:gd name="T88" fmla="*/ 341 w 1149"/>
                <a:gd name="T89" fmla="*/ 789 h 955"/>
                <a:gd name="T90" fmla="*/ 358 w 1149"/>
                <a:gd name="T91" fmla="*/ 843 h 955"/>
                <a:gd name="T92" fmla="*/ 458 w 1149"/>
                <a:gd name="T93" fmla="*/ 862 h 955"/>
                <a:gd name="T94" fmla="*/ 478 w 1149"/>
                <a:gd name="T95" fmla="*/ 883 h 955"/>
                <a:gd name="T96" fmla="*/ 540 w 1149"/>
                <a:gd name="T97" fmla="*/ 937 h 955"/>
                <a:gd name="T98" fmla="*/ 618 w 1149"/>
                <a:gd name="T99" fmla="*/ 894 h 955"/>
                <a:gd name="T100" fmla="*/ 602 w 1149"/>
                <a:gd name="T101" fmla="*/ 804 h 955"/>
                <a:gd name="T102" fmla="*/ 1035 w 1149"/>
                <a:gd name="T103" fmla="*/ 442 h 955"/>
                <a:gd name="T104" fmla="*/ 1090 w 1149"/>
                <a:gd name="T105" fmla="*/ 313 h 955"/>
                <a:gd name="T106" fmla="*/ 1130 w 1149"/>
                <a:gd name="T107" fmla="*/ 172 h 955"/>
                <a:gd name="T108" fmla="*/ 864 w 1149"/>
                <a:gd name="T109" fmla="*/ 42 h 955"/>
                <a:gd name="T110" fmla="*/ 685 w 1149"/>
                <a:gd name="T111" fmla="*/ 43 h 955"/>
                <a:gd name="T112" fmla="*/ 333 w 1149"/>
                <a:gd name="T113" fmla="*/ 247 h 955"/>
                <a:gd name="T114" fmla="*/ 358 w 1149"/>
                <a:gd name="T115" fmla="*/ 338 h 955"/>
                <a:gd name="T116" fmla="*/ 609 w 1149"/>
                <a:gd name="T117" fmla="*/ 222 h 955"/>
                <a:gd name="T118" fmla="*/ 713 w 1149"/>
                <a:gd name="T119" fmla="*/ 240 h 955"/>
                <a:gd name="T120" fmla="*/ 797 w 1149"/>
                <a:gd name="T121" fmla="*/ 256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9" h="955">
                  <a:moveTo>
                    <a:pt x="748" y="284"/>
                  </a:moveTo>
                  <a:lnTo>
                    <a:pt x="748" y="284"/>
                  </a:lnTo>
                  <a:lnTo>
                    <a:pt x="852" y="378"/>
                  </a:lnTo>
                  <a:lnTo>
                    <a:pt x="903" y="424"/>
                  </a:lnTo>
                  <a:lnTo>
                    <a:pt x="954" y="473"/>
                  </a:lnTo>
                  <a:lnTo>
                    <a:pt x="954" y="473"/>
                  </a:lnTo>
                  <a:lnTo>
                    <a:pt x="961" y="478"/>
                  </a:lnTo>
                  <a:lnTo>
                    <a:pt x="968" y="484"/>
                  </a:lnTo>
                  <a:lnTo>
                    <a:pt x="1006" y="518"/>
                  </a:lnTo>
                  <a:lnTo>
                    <a:pt x="1028" y="541"/>
                  </a:lnTo>
                  <a:lnTo>
                    <a:pt x="1028" y="541"/>
                  </a:lnTo>
                  <a:lnTo>
                    <a:pt x="1037" y="552"/>
                  </a:lnTo>
                  <a:lnTo>
                    <a:pt x="1044" y="562"/>
                  </a:lnTo>
                  <a:lnTo>
                    <a:pt x="1050" y="573"/>
                  </a:lnTo>
                  <a:lnTo>
                    <a:pt x="1054" y="585"/>
                  </a:lnTo>
                  <a:lnTo>
                    <a:pt x="1057" y="596"/>
                  </a:lnTo>
                  <a:lnTo>
                    <a:pt x="1057" y="607"/>
                  </a:lnTo>
                  <a:lnTo>
                    <a:pt x="1057" y="618"/>
                  </a:lnTo>
                  <a:lnTo>
                    <a:pt x="1056" y="630"/>
                  </a:lnTo>
                  <a:lnTo>
                    <a:pt x="1054" y="641"/>
                  </a:lnTo>
                  <a:lnTo>
                    <a:pt x="1049" y="651"/>
                  </a:lnTo>
                  <a:lnTo>
                    <a:pt x="1044" y="661"/>
                  </a:lnTo>
                  <a:lnTo>
                    <a:pt x="1038" y="671"/>
                  </a:lnTo>
                  <a:lnTo>
                    <a:pt x="1030" y="679"/>
                  </a:lnTo>
                  <a:lnTo>
                    <a:pt x="1022" y="686"/>
                  </a:lnTo>
                  <a:lnTo>
                    <a:pt x="1013" y="692"/>
                  </a:lnTo>
                  <a:lnTo>
                    <a:pt x="1003" y="697"/>
                  </a:lnTo>
                  <a:lnTo>
                    <a:pt x="1003" y="697"/>
                  </a:lnTo>
                  <a:lnTo>
                    <a:pt x="1006" y="709"/>
                  </a:lnTo>
                  <a:lnTo>
                    <a:pt x="1009" y="720"/>
                  </a:lnTo>
                  <a:lnTo>
                    <a:pt x="1009" y="731"/>
                  </a:lnTo>
                  <a:lnTo>
                    <a:pt x="1008" y="742"/>
                  </a:lnTo>
                  <a:lnTo>
                    <a:pt x="1005" y="753"/>
                  </a:lnTo>
                  <a:lnTo>
                    <a:pt x="1002" y="762"/>
                  </a:lnTo>
                  <a:lnTo>
                    <a:pt x="997" y="772"/>
                  </a:lnTo>
                  <a:lnTo>
                    <a:pt x="991" y="780"/>
                  </a:lnTo>
                  <a:lnTo>
                    <a:pt x="984" y="787"/>
                  </a:lnTo>
                  <a:lnTo>
                    <a:pt x="977" y="794"/>
                  </a:lnTo>
                  <a:lnTo>
                    <a:pt x="967" y="800"/>
                  </a:lnTo>
                  <a:lnTo>
                    <a:pt x="958" y="806"/>
                  </a:lnTo>
                  <a:lnTo>
                    <a:pt x="948" y="810"/>
                  </a:lnTo>
                  <a:lnTo>
                    <a:pt x="937" y="812"/>
                  </a:lnTo>
                  <a:lnTo>
                    <a:pt x="927" y="813"/>
                  </a:lnTo>
                  <a:lnTo>
                    <a:pt x="915" y="813"/>
                  </a:lnTo>
                  <a:lnTo>
                    <a:pt x="915" y="813"/>
                  </a:lnTo>
                  <a:lnTo>
                    <a:pt x="914" y="823"/>
                  </a:lnTo>
                  <a:lnTo>
                    <a:pt x="911" y="832"/>
                  </a:lnTo>
                  <a:lnTo>
                    <a:pt x="908" y="841"/>
                  </a:lnTo>
                  <a:lnTo>
                    <a:pt x="903" y="849"/>
                  </a:lnTo>
                  <a:lnTo>
                    <a:pt x="898" y="856"/>
                  </a:lnTo>
                  <a:lnTo>
                    <a:pt x="892" y="862"/>
                  </a:lnTo>
                  <a:lnTo>
                    <a:pt x="885" y="869"/>
                  </a:lnTo>
                  <a:lnTo>
                    <a:pt x="878" y="874"/>
                  </a:lnTo>
                  <a:lnTo>
                    <a:pt x="871" y="879"/>
                  </a:lnTo>
                  <a:lnTo>
                    <a:pt x="862" y="882"/>
                  </a:lnTo>
                  <a:lnTo>
                    <a:pt x="854" y="886"/>
                  </a:lnTo>
                  <a:lnTo>
                    <a:pt x="846" y="888"/>
                  </a:lnTo>
                  <a:lnTo>
                    <a:pt x="836" y="889"/>
                  </a:lnTo>
                  <a:lnTo>
                    <a:pt x="827" y="889"/>
                  </a:lnTo>
                  <a:lnTo>
                    <a:pt x="817" y="888"/>
                  </a:lnTo>
                  <a:lnTo>
                    <a:pt x="808" y="887"/>
                  </a:lnTo>
                  <a:lnTo>
                    <a:pt x="808" y="887"/>
                  </a:lnTo>
                  <a:lnTo>
                    <a:pt x="804" y="898"/>
                  </a:lnTo>
                  <a:lnTo>
                    <a:pt x="799" y="908"/>
                  </a:lnTo>
                  <a:lnTo>
                    <a:pt x="793" y="918"/>
                  </a:lnTo>
                  <a:lnTo>
                    <a:pt x="786" y="926"/>
                  </a:lnTo>
                  <a:lnTo>
                    <a:pt x="778" y="934"/>
                  </a:lnTo>
                  <a:lnTo>
                    <a:pt x="770" y="940"/>
                  </a:lnTo>
                  <a:lnTo>
                    <a:pt x="760" y="945"/>
                  </a:lnTo>
                  <a:lnTo>
                    <a:pt x="750" y="950"/>
                  </a:lnTo>
                  <a:lnTo>
                    <a:pt x="739" y="952"/>
                  </a:lnTo>
                  <a:lnTo>
                    <a:pt x="728" y="955"/>
                  </a:lnTo>
                  <a:lnTo>
                    <a:pt x="716" y="955"/>
                  </a:lnTo>
                  <a:lnTo>
                    <a:pt x="704" y="953"/>
                  </a:lnTo>
                  <a:lnTo>
                    <a:pt x="692" y="952"/>
                  </a:lnTo>
                  <a:lnTo>
                    <a:pt x="681" y="949"/>
                  </a:lnTo>
                  <a:lnTo>
                    <a:pt x="670" y="944"/>
                  </a:lnTo>
                  <a:lnTo>
                    <a:pt x="658" y="938"/>
                  </a:lnTo>
                  <a:lnTo>
                    <a:pt x="650" y="932"/>
                  </a:lnTo>
                  <a:lnTo>
                    <a:pt x="650" y="932"/>
                  </a:lnTo>
                  <a:lnTo>
                    <a:pt x="658" y="920"/>
                  </a:lnTo>
                  <a:lnTo>
                    <a:pt x="664" y="907"/>
                  </a:lnTo>
                  <a:lnTo>
                    <a:pt x="669" y="894"/>
                  </a:lnTo>
                  <a:lnTo>
                    <a:pt x="672" y="880"/>
                  </a:lnTo>
                  <a:lnTo>
                    <a:pt x="672" y="880"/>
                  </a:lnTo>
                  <a:lnTo>
                    <a:pt x="684" y="887"/>
                  </a:lnTo>
                  <a:lnTo>
                    <a:pt x="696" y="893"/>
                  </a:lnTo>
                  <a:lnTo>
                    <a:pt x="702" y="895"/>
                  </a:lnTo>
                  <a:lnTo>
                    <a:pt x="708" y="896"/>
                  </a:lnTo>
                  <a:lnTo>
                    <a:pt x="714" y="898"/>
                  </a:lnTo>
                  <a:lnTo>
                    <a:pt x="721" y="898"/>
                  </a:lnTo>
                  <a:lnTo>
                    <a:pt x="721" y="898"/>
                  </a:lnTo>
                  <a:lnTo>
                    <a:pt x="732" y="895"/>
                  </a:lnTo>
                  <a:lnTo>
                    <a:pt x="740" y="892"/>
                  </a:lnTo>
                  <a:lnTo>
                    <a:pt x="744" y="888"/>
                  </a:lnTo>
                  <a:lnTo>
                    <a:pt x="747" y="885"/>
                  </a:lnTo>
                  <a:lnTo>
                    <a:pt x="750" y="881"/>
                  </a:lnTo>
                  <a:lnTo>
                    <a:pt x="752" y="876"/>
                  </a:lnTo>
                  <a:lnTo>
                    <a:pt x="752" y="876"/>
                  </a:lnTo>
                  <a:lnTo>
                    <a:pt x="753" y="867"/>
                  </a:lnTo>
                  <a:lnTo>
                    <a:pt x="751" y="855"/>
                  </a:lnTo>
                  <a:lnTo>
                    <a:pt x="677" y="795"/>
                  </a:lnTo>
                  <a:lnTo>
                    <a:pt x="677" y="795"/>
                  </a:lnTo>
                  <a:lnTo>
                    <a:pt x="673" y="792"/>
                  </a:lnTo>
                  <a:lnTo>
                    <a:pt x="670" y="787"/>
                  </a:lnTo>
                  <a:lnTo>
                    <a:pt x="667" y="782"/>
                  </a:lnTo>
                  <a:lnTo>
                    <a:pt x="666" y="776"/>
                  </a:lnTo>
                  <a:lnTo>
                    <a:pt x="666" y="772"/>
                  </a:lnTo>
                  <a:lnTo>
                    <a:pt x="667" y="766"/>
                  </a:lnTo>
                  <a:lnTo>
                    <a:pt x="670" y="761"/>
                  </a:lnTo>
                  <a:lnTo>
                    <a:pt x="672" y="756"/>
                  </a:lnTo>
                  <a:lnTo>
                    <a:pt x="672" y="756"/>
                  </a:lnTo>
                  <a:lnTo>
                    <a:pt x="677" y="751"/>
                  </a:lnTo>
                  <a:lnTo>
                    <a:pt x="682" y="749"/>
                  </a:lnTo>
                  <a:lnTo>
                    <a:pt x="686" y="747"/>
                  </a:lnTo>
                  <a:lnTo>
                    <a:pt x="691" y="745"/>
                  </a:lnTo>
                  <a:lnTo>
                    <a:pt x="697" y="745"/>
                  </a:lnTo>
                  <a:lnTo>
                    <a:pt x="702" y="747"/>
                  </a:lnTo>
                  <a:lnTo>
                    <a:pt x="708" y="748"/>
                  </a:lnTo>
                  <a:lnTo>
                    <a:pt x="713" y="751"/>
                  </a:lnTo>
                  <a:lnTo>
                    <a:pt x="793" y="816"/>
                  </a:lnTo>
                  <a:lnTo>
                    <a:pt x="793" y="816"/>
                  </a:lnTo>
                  <a:lnTo>
                    <a:pt x="801" y="821"/>
                  </a:lnTo>
                  <a:lnTo>
                    <a:pt x="808" y="826"/>
                  </a:lnTo>
                  <a:lnTo>
                    <a:pt x="816" y="830"/>
                  </a:lnTo>
                  <a:lnTo>
                    <a:pt x="823" y="831"/>
                  </a:lnTo>
                  <a:lnTo>
                    <a:pt x="829" y="832"/>
                  </a:lnTo>
                  <a:lnTo>
                    <a:pt x="836" y="831"/>
                  </a:lnTo>
                  <a:lnTo>
                    <a:pt x="843" y="829"/>
                  </a:lnTo>
                  <a:lnTo>
                    <a:pt x="849" y="825"/>
                  </a:lnTo>
                  <a:lnTo>
                    <a:pt x="849" y="825"/>
                  </a:lnTo>
                  <a:lnTo>
                    <a:pt x="854" y="819"/>
                  </a:lnTo>
                  <a:lnTo>
                    <a:pt x="858" y="813"/>
                  </a:lnTo>
                  <a:lnTo>
                    <a:pt x="858" y="813"/>
                  </a:lnTo>
                  <a:lnTo>
                    <a:pt x="859" y="806"/>
                  </a:lnTo>
                  <a:lnTo>
                    <a:pt x="860" y="799"/>
                  </a:lnTo>
                  <a:lnTo>
                    <a:pt x="860" y="795"/>
                  </a:lnTo>
                  <a:lnTo>
                    <a:pt x="859" y="792"/>
                  </a:lnTo>
                  <a:lnTo>
                    <a:pt x="857" y="789"/>
                  </a:lnTo>
                  <a:lnTo>
                    <a:pt x="854" y="786"/>
                  </a:lnTo>
                  <a:lnTo>
                    <a:pt x="758" y="711"/>
                  </a:lnTo>
                  <a:lnTo>
                    <a:pt x="758" y="711"/>
                  </a:lnTo>
                  <a:lnTo>
                    <a:pt x="754" y="707"/>
                  </a:lnTo>
                  <a:lnTo>
                    <a:pt x="751" y="703"/>
                  </a:lnTo>
                  <a:lnTo>
                    <a:pt x="748" y="698"/>
                  </a:lnTo>
                  <a:lnTo>
                    <a:pt x="747" y="692"/>
                  </a:lnTo>
                  <a:lnTo>
                    <a:pt x="747" y="687"/>
                  </a:lnTo>
                  <a:lnTo>
                    <a:pt x="748" y="681"/>
                  </a:lnTo>
                  <a:lnTo>
                    <a:pt x="751" y="676"/>
                  </a:lnTo>
                  <a:lnTo>
                    <a:pt x="753" y="672"/>
                  </a:lnTo>
                  <a:lnTo>
                    <a:pt x="753" y="672"/>
                  </a:lnTo>
                  <a:lnTo>
                    <a:pt x="758" y="667"/>
                  </a:lnTo>
                  <a:lnTo>
                    <a:pt x="763" y="665"/>
                  </a:lnTo>
                  <a:lnTo>
                    <a:pt x="767" y="662"/>
                  </a:lnTo>
                  <a:lnTo>
                    <a:pt x="772" y="661"/>
                  </a:lnTo>
                  <a:lnTo>
                    <a:pt x="778" y="661"/>
                  </a:lnTo>
                  <a:lnTo>
                    <a:pt x="783" y="661"/>
                  </a:lnTo>
                  <a:lnTo>
                    <a:pt x="789" y="663"/>
                  </a:lnTo>
                  <a:lnTo>
                    <a:pt x="793" y="667"/>
                  </a:lnTo>
                  <a:lnTo>
                    <a:pt x="893" y="745"/>
                  </a:lnTo>
                  <a:lnTo>
                    <a:pt x="893" y="745"/>
                  </a:lnTo>
                  <a:lnTo>
                    <a:pt x="896" y="747"/>
                  </a:lnTo>
                  <a:lnTo>
                    <a:pt x="896" y="747"/>
                  </a:lnTo>
                  <a:lnTo>
                    <a:pt x="902" y="751"/>
                  </a:lnTo>
                  <a:lnTo>
                    <a:pt x="909" y="755"/>
                  </a:lnTo>
                  <a:lnTo>
                    <a:pt x="916" y="756"/>
                  </a:lnTo>
                  <a:lnTo>
                    <a:pt x="922" y="757"/>
                  </a:lnTo>
                  <a:lnTo>
                    <a:pt x="929" y="756"/>
                  </a:lnTo>
                  <a:lnTo>
                    <a:pt x="935" y="754"/>
                  </a:lnTo>
                  <a:lnTo>
                    <a:pt x="940" y="750"/>
                  </a:lnTo>
                  <a:lnTo>
                    <a:pt x="944" y="747"/>
                  </a:lnTo>
                  <a:lnTo>
                    <a:pt x="948" y="741"/>
                  </a:lnTo>
                  <a:lnTo>
                    <a:pt x="950" y="735"/>
                  </a:lnTo>
                  <a:lnTo>
                    <a:pt x="952" y="729"/>
                  </a:lnTo>
                  <a:lnTo>
                    <a:pt x="950" y="722"/>
                  </a:lnTo>
                  <a:lnTo>
                    <a:pt x="948" y="714"/>
                  </a:lnTo>
                  <a:lnTo>
                    <a:pt x="944" y="706"/>
                  </a:lnTo>
                  <a:lnTo>
                    <a:pt x="937" y="699"/>
                  </a:lnTo>
                  <a:lnTo>
                    <a:pt x="929" y="691"/>
                  </a:lnTo>
                  <a:lnTo>
                    <a:pt x="823" y="611"/>
                  </a:lnTo>
                  <a:lnTo>
                    <a:pt x="823" y="611"/>
                  </a:lnTo>
                  <a:lnTo>
                    <a:pt x="818" y="607"/>
                  </a:lnTo>
                  <a:lnTo>
                    <a:pt x="816" y="603"/>
                  </a:lnTo>
                  <a:lnTo>
                    <a:pt x="814" y="598"/>
                  </a:lnTo>
                  <a:lnTo>
                    <a:pt x="813" y="592"/>
                  </a:lnTo>
                  <a:lnTo>
                    <a:pt x="813" y="587"/>
                  </a:lnTo>
                  <a:lnTo>
                    <a:pt x="813" y="581"/>
                  </a:lnTo>
                  <a:lnTo>
                    <a:pt x="815" y="577"/>
                  </a:lnTo>
                  <a:lnTo>
                    <a:pt x="817" y="572"/>
                  </a:lnTo>
                  <a:lnTo>
                    <a:pt x="817" y="572"/>
                  </a:lnTo>
                  <a:lnTo>
                    <a:pt x="822" y="567"/>
                  </a:lnTo>
                  <a:lnTo>
                    <a:pt x="826" y="564"/>
                  </a:lnTo>
                  <a:lnTo>
                    <a:pt x="832" y="561"/>
                  </a:lnTo>
                  <a:lnTo>
                    <a:pt x="836" y="560"/>
                  </a:lnTo>
                  <a:lnTo>
                    <a:pt x="842" y="560"/>
                  </a:lnTo>
                  <a:lnTo>
                    <a:pt x="847" y="561"/>
                  </a:lnTo>
                  <a:lnTo>
                    <a:pt x="853" y="562"/>
                  </a:lnTo>
                  <a:lnTo>
                    <a:pt x="858" y="566"/>
                  </a:lnTo>
                  <a:lnTo>
                    <a:pt x="962" y="644"/>
                  </a:lnTo>
                  <a:lnTo>
                    <a:pt x="962" y="644"/>
                  </a:lnTo>
                  <a:lnTo>
                    <a:pt x="967" y="647"/>
                  </a:lnTo>
                  <a:lnTo>
                    <a:pt x="971" y="647"/>
                  </a:lnTo>
                  <a:lnTo>
                    <a:pt x="975" y="647"/>
                  </a:lnTo>
                  <a:lnTo>
                    <a:pt x="979" y="646"/>
                  </a:lnTo>
                  <a:lnTo>
                    <a:pt x="984" y="643"/>
                  </a:lnTo>
                  <a:lnTo>
                    <a:pt x="987" y="641"/>
                  </a:lnTo>
                  <a:lnTo>
                    <a:pt x="994" y="634"/>
                  </a:lnTo>
                  <a:lnTo>
                    <a:pt x="994" y="634"/>
                  </a:lnTo>
                  <a:lnTo>
                    <a:pt x="998" y="628"/>
                  </a:lnTo>
                  <a:lnTo>
                    <a:pt x="1000" y="621"/>
                  </a:lnTo>
                  <a:lnTo>
                    <a:pt x="1002" y="615"/>
                  </a:lnTo>
                  <a:lnTo>
                    <a:pt x="1002" y="607"/>
                  </a:lnTo>
                  <a:lnTo>
                    <a:pt x="999" y="600"/>
                  </a:lnTo>
                  <a:lnTo>
                    <a:pt x="997" y="593"/>
                  </a:lnTo>
                  <a:lnTo>
                    <a:pt x="993" y="587"/>
                  </a:lnTo>
                  <a:lnTo>
                    <a:pt x="987" y="581"/>
                  </a:lnTo>
                  <a:lnTo>
                    <a:pt x="966" y="559"/>
                  </a:lnTo>
                  <a:lnTo>
                    <a:pt x="685" y="303"/>
                  </a:lnTo>
                  <a:lnTo>
                    <a:pt x="685" y="303"/>
                  </a:lnTo>
                  <a:lnTo>
                    <a:pt x="683" y="301"/>
                  </a:lnTo>
                  <a:lnTo>
                    <a:pt x="683" y="298"/>
                  </a:lnTo>
                  <a:lnTo>
                    <a:pt x="682" y="296"/>
                  </a:lnTo>
                  <a:lnTo>
                    <a:pt x="683" y="292"/>
                  </a:lnTo>
                  <a:lnTo>
                    <a:pt x="684" y="290"/>
                  </a:lnTo>
                  <a:lnTo>
                    <a:pt x="686" y="289"/>
                  </a:lnTo>
                  <a:lnTo>
                    <a:pt x="689" y="288"/>
                  </a:lnTo>
                  <a:lnTo>
                    <a:pt x="692" y="288"/>
                  </a:lnTo>
                  <a:lnTo>
                    <a:pt x="692" y="288"/>
                  </a:lnTo>
                  <a:lnTo>
                    <a:pt x="706" y="288"/>
                  </a:lnTo>
                  <a:lnTo>
                    <a:pt x="719" y="286"/>
                  </a:lnTo>
                  <a:lnTo>
                    <a:pt x="730" y="285"/>
                  </a:lnTo>
                  <a:lnTo>
                    <a:pt x="744" y="284"/>
                  </a:lnTo>
                  <a:lnTo>
                    <a:pt x="744" y="284"/>
                  </a:lnTo>
                  <a:lnTo>
                    <a:pt x="748" y="284"/>
                  </a:lnTo>
                  <a:lnTo>
                    <a:pt x="748" y="284"/>
                  </a:lnTo>
                  <a:close/>
                  <a:moveTo>
                    <a:pt x="129" y="522"/>
                  </a:moveTo>
                  <a:lnTo>
                    <a:pt x="129" y="522"/>
                  </a:lnTo>
                  <a:lnTo>
                    <a:pt x="119" y="506"/>
                  </a:lnTo>
                  <a:lnTo>
                    <a:pt x="112" y="491"/>
                  </a:lnTo>
                  <a:lnTo>
                    <a:pt x="106" y="474"/>
                  </a:lnTo>
                  <a:lnTo>
                    <a:pt x="102" y="457"/>
                  </a:lnTo>
                  <a:lnTo>
                    <a:pt x="97" y="439"/>
                  </a:lnTo>
                  <a:lnTo>
                    <a:pt x="94" y="421"/>
                  </a:lnTo>
                  <a:lnTo>
                    <a:pt x="90" y="383"/>
                  </a:lnTo>
                  <a:lnTo>
                    <a:pt x="54" y="350"/>
                  </a:lnTo>
                  <a:lnTo>
                    <a:pt x="54" y="350"/>
                  </a:lnTo>
                  <a:lnTo>
                    <a:pt x="34" y="328"/>
                  </a:lnTo>
                  <a:lnTo>
                    <a:pt x="24" y="317"/>
                  </a:lnTo>
                  <a:lnTo>
                    <a:pt x="17" y="307"/>
                  </a:lnTo>
                  <a:lnTo>
                    <a:pt x="10" y="296"/>
                  </a:lnTo>
                  <a:lnTo>
                    <a:pt x="5" y="283"/>
                  </a:lnTo>
                  <a:lnTo>
                    <a:pt x="2" y="270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2" y="246"/>
                  </a:lnTo>
                  <a:lnTo>
                    <a:pt x="3" y="238"/>
                  </a:lnTo>
                  <a:lnTo>
                    <a:pt x="4" y="229"/>
                  </a:lnTo>
                  <a:lnTo>
                    <a:pt x="8" y="222"/>
                  </a:lnTo>
                  <a:lnTo>
                    <a:pt x="11" y="214"/>
                  </a:lnTo>
                  <a:lnTo>
                    <a:pt x="15" y="207"/>
                  </a:lnTo>
                  <a:lnTo>
                    <a:pt x="19" y="200"/>
                  </a:lnTo>
                  <a:lnTo>
                    <a:pt x="25" y="193"/>
                  </a:lnTo>
                  <a:lnTo>
                    <a:pt x="174" y="32"/>
                  </a:lnTo>
                  <a:lnTo>
                    <a:pt x="174" y="32"/>
                  </a:lnTo>
                  <a:lnTo>
                    <a:pt x="180" y="25"/>
                  </a:lnTo>
                  <a:lnTo>
                    <a:pt x="187" y="20"/>
                  </a:lnTo>
                  <a:lnTo>
                    <a:pt x="194" y="15"/>
                  </a:lnTo>
                  <a:lnTo>
                    <a:pt x="203" y="11"/>
                  </a:lnTo>
                  <a:lnTo>
                    <a:pt x="210" y="7"/>
                  </a:lnTo>
                  <a:lnTo>
                    <a:pt x="218" y="5"/>
                  </a:lnTo>
                  <a:lnTo>
                    <a:pt x="226" y="2"/>
                  </a:lnTo>
                  <a:lnTo>
                    <a:pt x="235" y="1"/>
                  </a:lnTo>
                  <a:lnTo>
                    <a:pt x="243" y="1"/>
                  </a:lnTo>
                  <a:lnTo>
                    <a:pt x="251" y="1"/>
                  </a:lnTo>
                  <a:lnTo>
                    <a:pt x="260" y="2"/>
                  </a:lnTo>
                  <a:lnTo>
                    <a:pt x="268" y="5"/>
                  </a:lnTo>
                  <a:lnTo>
                    <a:pt x="276" y="7"/>
                  </a:lnTo>
                  <a:lnTo>
                    <a:pt x="285" y="11"/>
                  </a:lnTo>
                  <a:lnTo>
                    <a:pt x="292" y="15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314" y="32"/>
                  </a:lnTo>
                  <a:lnTo>
                    <a:pt x="329" y="42"/>
                  </a:lnTo>
                  <a:lnTo>
                    <a:pt x="343" y="51"/>
                  </a:lnTo>
                  <a:lnTo>
                    <a:pt x="362" y="59"/>
                  </a:lnTo>
                  <a:lnTo>
                    <a:pt x="362" y="59"/>
                  </a:lnTo>
                  <a:lnTo>
                    <a:pt x="375" y="64"/>
                  </a:lnTo>
                  <a:lnTo>
                    <a:pt x="382" y="65"/>
                  </a:lnTo>
                  <a:lnTo>
                    <a:pt x="382" y="65"/>
                  </a:lnTo>
                  <a:lnTo>
                    <a:pt x="399" y="62"/>
                  </a:lnTo>
                  <a:lnTo>
                    <a:pt x="415" y="58"/>
                  </a:lnTo>
                  <a:lnTo>
                    <a:pt x="451" y="50"/>
                  </a:lnTo>
                  <a:lnTo>
                    <a:pt x="469" y="46"/>
                  </a:lnTo>
                  <a:lnTo>
                    <a:pt x="488" y="43"/>
                  </a:lnTo>
                  <a:lnTo>
                    <a:pt x="506" y="40"/>
                  </a:lnTo>
                  <a:lnTo>
                    <a:pt x="525" y="40"/>
                  </a:lnTo>
                  <a:lnTo>
                    <a:pt x="525" y="40"/>
                  </a:lnTo>
                  <a:lnTo>
                    <a:pt x="501" y="57"/>
                  </a:lnTo>
                  <a:lnTo>
                    <a:pt x="469" y="82"/>
                  </a:lnTo>
                  <a:lnTo>
                    <a:pt x="426" y="114"/>
                  </a:lnTo>
                  <a:lnTo>
                    <a:pt x="426" y="114"/>
                  </a:lnTo>
                  <a:lnTo>
                    <a:pt x="407" y="119"/>
                  </a:lnTo>
                  <a:lnTo>
                    <a:pt x="389" y="121"/>
                  </a:lnTo>
                  <a:lnTo>
                    <a:pt x="389" y="121"/>
                  </a:lnTo>
                  <a:lnTo>
                    <a:pt x="379" y="121"/>
                  </a:lnTo>
                  <a:lnTo>
                    <a:pt x="365" y="120"/>
                  </a:lnTo>
                  <a:lnTo>
                    <a:pt x="352" y="116"/>
                  </a:lnTo>
                  <a:lnTo>
                    <a:pt x="338" y="112"/>
                  </a:lnTo>
                  <a:lnTo>
                    <a:pt x="325" y="106"/>
                  </a:lnTo>
                  <a:lnTo>
                    <a:pt x="313" y="100"/>
                  </a:lnTo>
                  <a:lnTo>
                    <a:pt x="302" y="93"/>
                  </a:lnTo>
                  <a:lnTo>
                    <a:pt x="293" y="88"/>
                  </a:lnTo>
                  <a:lnTo>
                    <a:pt x="264" y="65"/>
                  </a:lnTo>
                  <a:lnTo>
                    <a:pt x="264" y="65"/>
                  </a:lnTo>
                  <a:lnTo>
                    <a:pt x="258" y="62"/>
                  </a:lnTo>
                  <a:lnTo>
                    <a:pt x="253" y="59"/>
                  </a:lnTo>
                  <a:lnTo>
                    <a:pt x="247" y="58"/>
                  </a:lnTo>
                  <a:lnTo>
                    <a:pt x="239" y="58"/>
                  </a:lnTo>
                  <a:lnTo>
                    <a:pt x="233" y="59"/>
                  </a:lnTo>
                  <a:lnTo>
                    <a:pt x="228" y="62"/>
                  </a:lnTo>
                  <a:lnTo>
                    <a:pt x="222" y="65"/>
                  </a:lnTo>
                  <a:lnTo>
                    <a:pt x="216" y="70"/>
                  </a:lnTo>
                  <a:lnTo>
                    <a:pt x="67" y="231"/>
                  </a:lnTo>
                  <a:lnTo>
                    <a:pt x="67" y="231"/>
                  </a:lnTo>
                  <a:lnTo>
                    <a:pt x="63" y="237"/>
                  </a:lnTo>
                  <a:lnTo>
                    <a:pt x="60" y="243"/>
                  </a:lnTo>
                  <a:lnTo>
                    <a:pt x="59" y="248"/>
                  </a:lnTo>
                  <a:lnTo>
                    <a:pt x="58" y="256"/>
                  </a:lnTo>
                  <a:lnTo>
                    <a:pt x="59" y="262"/>
                  </a:lnTo>
                  <a:lnTo>
                    <a:pt x="60" y="267"/>
                  </a:lnTo>
                  <a:lnTo>
                    <a:pt x="63" y="273"/>
                  </a:lnTo>
                  <a:lnTo>
                    <a:pt x="67" y="279"/>
                  </a:lnTo>
                  <a:lnTo>
                    <a:pt x="67" y="279"/>
                  </a:lnTo>
                  <a:lnTo>
                    <a:pt x="85" y="300"/>
                  </a:lnTo>
                  <a:lnTo>
                    <a:pt x="105" y="320"/>
                  </a:lnTo>
                  <a:lnTo>
                    <a:pt x="105" y="320"/>
                  </a:lnTo>
                  <a:lnTo>
                    <a:pt x="117" y="332"/>
                  </a:lnTo>
                  <a:lnTo>
                    <a:pt x="130" y="346"/>
                  </a:lnTo>
                  <a:lnTo>
                    <a:pt x="136" y="353"/>
                  </a:lnTo>
                  <a:lnTo>
                    <a:pt x="140" y="360"/>
                  </a:lnTo>
                  <a:lnTo>
                    <a:pt x="143" y="367"/>
                  </a:lnTo>
                  <a:lnTo>
                    <a:pt x="146" y="374"/>
                  </a:lnTo>
                  <a:lnTo>
                    <a:pt x="146" y="374"/>
                  </a:lnTo>
                  <a:lnTo>
                    <a:pt x="149" y="403"/>
                  </a:lnTo>
                  <a:lnTo>
                    <a:pt x="154" y="433"/>
                  </a:lnTo>
                  <a:lnTo>
                    <a:pt x="157" y="448"/>
                  </a:lnTo>
                  <a:lnTo>
                    <a:pt x="161" y="461"/>
                  </a:lnTo>
                  <a:lnTo>
                    <a:pt x="167" y="474"/>
                  </a:lnTo>
                  <a:lnTo>
                    <a:pt x="173" y="485"/>
                  </a:lnTo>
                  <a:lnTo>
                    <a:pt x="173" y="485"/>
                  </a:lnTo>
                  <a:lnTo>
                    <a:pt x="160" y="492"/>
                  </a:lnTo>
                  <a:lnTo>
                    <a:pt x="149" y="500"/>
                  </a:lnTo>
                  <a:lnTo>
                    <a:pt x="140" y="510"/>
                  </a:lnTo>
                  <a:lnTo>
                    <a:pt x="129" y="522"/>
                  </a:lnTo>
                  <a:lnTo>
                    <a:pt x="129" y="522"/>
                  </a:lnTo>
                  <a:close/>
                  <a:moveTo>
                    <a:pt x="602" y="804"/>
                  </a:moveTo>
                  <a:lnTo>
                    <a:pt x="602" y="804"/>
                  </a:lnTo>
                  <a:lnTo>
                    <a:pt x="593" y="797"/>
                  </a:lnTo>
                  <a:lnTo>
                    <a:pt x="582" y="792"/>
                  </a:lnTo>
                  <a:lnTo>
                    <a:pt x="571" y="788"/>
                  </a:lnTo>
                  <a:lnTo>
                    <a:pt x="560" y="786"/>
                  </a:lnTo>
                  <a:lnTo>
                    <a:pt x="549" y="786"/>
                  </a:lnTo>
                  <a:lnTo>
                    <a:pt x="538" y="788"/>
                  </a:lnTo>
                  <a:lnTo>
                    <a:pt x="527" y="791"/>
                  </a:lnTo>
                  <a:lnTo>
                    <a:pt x="518" y="797"/>
                  </a:lnTo>
                  <a:lnTo>
                    <a:pt x="518" y="797"/>
                  </a:lnTo>
                  <a:lnTo>
                    <a:pt x="514" y="797"/>
                  </a:lnTo>
                  <a:lnTo>
                    <a:pt x="512" y="795"/>
                  </a:lnTo>
                  <a:lnTo>
                    <a:pt x="512" y="795"/>
                  </a:lnTo>
                  <a:lnTo>
                    <a:pt x="511" y="794"/>
                  </a:lnTo>
                  <a:lnTo>
                    <a:pt x="511" y="791"/>
                  </a:lnTo>
                  <a:lnTo>
                    <a:pt x="511" y="791"/>
                  </a:lnTo>
                  <a:lnTo>
                    <a:pt x="512" y="782"/>
                  </a:lnTo>
                  <a:lnTo>
                    <a:pt x="512" y="773"/>
                  </a:lnTo>
                  <a:lnTo>
                    <a:pt x="509" y="763"/>
                  </a:lnTo>
                  <a:lnTo>
                    <a:pt x="507" y="754"/>
                  </a:lnTo>
                  <a:lnTo>
                    <a:pt x="503" y="745"/>
                  </a:lnTo>
                  <a:lnTo>
                    <a:pt x="499" y="737"/>
                  </a:lnTo>
                  <a:lnTo>
                    <a:pt x="493" y="729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77" y="716"/>
                  </a:lnTo>
                  <a:lnTo>
                    <a:pt x="467" y="710"/>
                  </a:lnTo>
                  <a:lnTo>
                    <a:pt x="456" y="707"/>
                  </a:lnTo>
                  <a:lnTo>
                    <a:pt x="444" y="705"/>
                  </a:lnTo>
                  <a:lnTo>
                    <a:pt x="433" y="705"/>
                  </a:lnTo>
                  <a:lnTo>
                    <a:pt x="423" y="706"/>
                  </a:lnTo>
                  <a:lnTo>
                    <a:pt x="412" y="710"/>
                  </a:lnTo>
                  <a:lnTo>
                    <a:pt x="401" y="716"/>
                  </a:lnTo>
                  <a:lnTo>
                    <a:pt x="401" y="716"/>
                  </a:lnTo>
                  <a:lnTo>
                    <a:pt x="399" y="716"/>
                  </a:lnTo>
                  <a:lnTo>
                    <a:pt x="396" y="714"/>
                  </a:lnTo>
                  <a:lnTo>
                    <a:pt x="396" y="714"/>
                  </a:lnTo>
                  <a:lnTo>
                    <a:pt x="394" y="713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5" y="700"/>
                  </a:lnTo>
                  <a:lnTo>
                    <a:pt x="395" y="692"/>
                  </a:lnTo>
                  <a:lnTo>
                    <a:pt x="394" y="682"/>
                  </a:lnTo>
                  <a:lnTo>
                    <a:pt x="392" y="673"/>
                  </a:lnTo>
                  <a:lnTo>
                    <a:pt x="388" y="665"/>
                  </a:lnTo>
                  <a:lnTo>
                    <a:pt x="383" y="656"/>
                  </a:lnTo>
                  <a:lnTo>
                    <a:pt x="377" y="648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63" y="636"/>
                  </a:lnTo>
                  <a:lnTo>
                    <a:pt x="355" y="631"/>
                  </a:lnTo>
                  <a:lnTo>
                    <a:pt x="345" y="628"/>
                  </a:lnTo>
                  <a:lnTo>
                    <a:pt x="337" y="625"/>
                  </a:lnTo>
                  <a:lnTo>
                    <a:pt x="327" y="624"/>
                  </a:lnTo>
                  <a:lnTo>
                    <a:pt x="318" y="624"/>
                  </a:lnTo>
                  <a:lnTo>
                    <a:pt x="308" y="625"/>
                  </a:lnTo>
                  <a:lnTo>
                    <a:pt x="300" y="628"/>
                  </a:lnTo>
                  <a:lnTo>
                    <a:pt x="300" y="628"/>
                  </a:lnTo>
                  <a:lnTo>
                    <a:pt x="298" y="628"/>
                  </a:lnTo>
                  <a:lnTo>
                    <a:pt x="295" y="627"/>
                  </a:lnTo>
                  <a:lnTo>
                    <a:pt x="295" y="627"/>
                  </a:lnTo>
                  <a:lnTo>
                    <a:pt x="294" y="624"/>
                  </a:lnTo>
                  <a:lnTo>
                    <a:pt x="294" y="622"/>
                  </a:lnTo>
                  <a:lnTo>
                    <a:pt x="294" y="622"/>
                  </a:lnTo>
                  <a:lnTo>
                    <a:pt x="298" y="610"/>
                  </a:lnTo>
                  <a:lnTo>
                    <a:pt x="300" y="599"/>
                  </a:lnTo>
                  <a:lnTo>
                    <a:pt x="300" y="587"/>
                  </a:lnTo>
                  <a:lnTo>
                    <a:pt x="299" y="577"/>
                  </a:lnTo>
                  <a:lnTo>
                    <a:pt x="295" y="566"/>
                  </a:lnTo>
                  <a:lnTo>
                    <a:pt x="291" y="555"/>
                  </a:lnTo>
                  <a:lnTo>
                    <a:pt x="283" y="546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69" y="533"/>
                  </a:lnTo>
                  <a:lnTo>
                    <a:pt x="263" y="529"/>
                  </a:lnTo>
                  <a:lnTo>
                    <a:pt x="256" y="525"/>
                  </a:lnTo>
                  <a:lnTo>
                    <a:pt x="250" y="523"/>
                  </a:lnTo>
                  <a:lnTo>
                    <a:pt x="236" y="520"/>
                  </a:lnTo>
                  <a:lnTo>
                    <a:pt x="222" y="520"/>
                  </a:lnTo>
                  <a:lnTo>
                    <a:pt x="209" y="522"/>
                  </a:lnTo>
                  <a:lnTo>
                    <a:pt x="195" y="527"/>
                  </a:lnTo>
                  <a:lnTo>
                    <a:pt x="190" y="530"/>
                  </a:lnTo>
                  <a:lnTo>
                    <a:pt x="184" y="535"/>
                  </a:lnTo>
                  <a:lnTo>
                    <a:pt x="178" y="540"/>
                  </a:lnTo>
                  <a:lnTo>
                    <a:pt x="173" y="544"/>
                  </a:lnTo>
                  <a:lnTo>
                    <a:pt x="151" y="568"/>
                  </a:lnTo>
                  <a:lnTo>
                    <a:pt x="151" y="568"/>
                  </a:lnTo>
                  <a:lnTo>
                    <a:pt x="147" y="574"/>
                  </a:lnTo>
                  <a:lnTo>
                    <a:pt x="143" y="581"/>
                  </a:lnTo>
                  <a:lnTo>
                    <a:pt x="140" y="587"/>
                  </a:lnTo>
                  <a:lnTo>
                    <a:pt x="137" y="594"/>
                  </a:lnTo>
                  <a:lnTo>
                    <a:pt x="135" y="607"/>
                  </a:lnTo>
                  <a:lnTo>
                    <a:pt x="134" y="622"/>
                  </a:lnTo>
                  <a:lnTo>
                    <a:pt x="136" y="635"/>
                  </a:lnTo>
                  <a:lnTo>
                    <a:pt x="142" y="648"/>
                  </a:lnTo>
                  <a:lnTo>
                    <a:pt x="146" y="655"/>
                  </a:lnTo>
                  <a:lnTo>
                    <a:pt x="149" y="661"/>
                  </a:lnTo>
                  <a:lnTo>
                    <a:pt x="154" y="666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66" y="676"/>
                  </a:lnTo>
                  <a:lnTo>
                    <a:pt x="174" y="681"/>
                  </a:lnTo>
                  <a:lnTo>
                    <a:pt x="182" y="685"/>
                  </a:lnTo>
                  <a:lnTo>
                    <a:pt x="191" y="687"/>
                  </a:lnTo>
                  <a:lnTo>
                    <a:pt x="199" y="688"/>
                  </a:lnTo>
                  <a:lnTo>
                    <a:pt x="207" y="688"/>
                  </a:lnTo>
                  <a:lnTo>
                    <a:pt x="216" y="688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8" y="687"/>
                  </a:lnTo>
                  <a:lnTo>
                    <a:pt x="230" y="688"/>
                  </a:lnTo>
                  <a:lnTo>
                    <a:pt x="230" y="688"/>
                  </a:lnTo>
                  <a:lnTo>
                    <a:pt x="230" y="692"/>
                  </a:lnTo>
                  <a:lnTo>
                    <a:pt x="229" y="694"/>
                  </a:lnTo>
                  <a:lnTo>
                    <a:pt x="229" y="694"/>
                  </a:lnTo>
                  <a:lnTo>
                    <a:pt x="222" y="706"/>
                  </a:lnTo>
                  <a:lnTo>
                    <a:pt x="217" y="719"/>
                  </a:lnTo>
                  <a:lnTo>
                    <a:pt x="214" y="732"/>
                  </a:lnTo>
                  <a:lnTo>
                    <a:pt x="214" y="745"/>
                  </a:lnTo>
                  <a:lnTo>
                    <a:pt x="217" y="758"/>
                  </a:lnTo>
                  <a:lnTo>
                    <a:pt x="222" y="772"/>
                  </a:lnTo>
                  <a:lnTo>
                    <a:pt x="229" y="783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50" y="801"/>
                  </a:lnTo>
                  <a:lnTo>
                    <a:pt x="263" y="807"/>
                  </a:lnTo>
                  <a:lnTo>
                    <a:pt x="276" y="811"/>
                  </a:lnTo>
                  <a:lnTo>
                    <a:pt x="289" y="811"/>
                  </a:lnTo>
                  <a:lnTo>
                    <a:pt x="302" y="810"/>
                  </a:lnTo>
                  <a:lnTo>
                    <a:pt x="316" y="805"/>
                  </a:lnTo>
                  <a:lnTo>
                    <a:pt x="327" y="799"/>
                  </a:lnTo>
                  <a:lnTo>
                    <a:pt x="338" y="791"/>
                  </a:lnTo>
                  <a:lnTo>
                    <a:pt x="338" y="791"/>
                  </a:lnTo>
                  <a:lnTo>
                    <a:pt x="341" y="789"/>
                  </a:lnTo>
                  <a:lnTo>
                    <a:pt x="343" y="789"/>
                  </a:lnTo>
                  <a:lnTo>
                    <a:pt x="343" y="789"/>
                  </a:lnTo>
                  <a:lnTo>
                    <a:pt x="345" y="792"/>
                  </a:lnTo>
                  <a:lnTo>
                    <a:pt x="345" y="794"/>
                  </a:lnTo>
                  <a:lnTo>
                    <a:pt x="345" y="794"/>
                  </a:lnTo>
                  <a:lnTo>
                    <a:pt x="345" y="802"/>
                  </a:lnTo>
                  <a:lnTo>
                    <a:pt x="346" y="811"/>
                  </a:lnTo>
                  <a:lnTo>
                    <a:pt x="348" y="820"/>
                  </a:lnTo>
                  <a:lnTo>
                    <a:pt x="350" y="827"/>
                  </a:lnTo>
                  <a:lnTo>
                    <a:pt x="354" y="836"/>
                  </a:lnTo>
                  <a:lnTo>
                    <a:pt x="358" y="843"/>
                  </a:lnTo>
                  <a:lnTo>
                    <a:pt x="364" y="850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82" y="864"/>
                  </a:lnTo>
                  <a:lnTo>
                    <a:pt x="394" y="870"/>
                  </a:lnTo>
                  <a:lnTo>
                    <a:pt x="407" y="874"/>
                  </a:lnTo>
                  <a:lnTo>
                    <a:pt x="420" y="874"/>
                  </a:lnTo>
                  <a:lnTo>
                    <a:pt x="433" y="873"/>
                  </a:lnTo>
                  <a:lnTo>
                    <a:pt x="446" y="868"/>
                  </a:lnTo>
                  <a:lnTo>
                    <a:pt x="458" y="862"/>
                  </a:lnTo>
                  <a:lnTo>
                    <a:pt x="469" y="854"/>
                  </a:lnTo>
                  <a:lnTo>
                    <a:pt x="469" y="854"/>
                  </a:lnTo>
                  <a:lnTo>
                    <a:pt x="471" y="852"/>
                  </a:lnTo>
                  <a:lnTo>
                    <a:pt x="474" y="852"/>
                  </a:lnTo>
                  <a:lnTo>
                    <a:pt x="474" y="852"/>
                  </a:lnTo>
                  <a:lnTo>
                    <a:pt x="476" y="855"/>
                  </a:lnTo>
                  <a:lnTo>
                    <a:pt x="477" y="857"/>
                  </a:lnTo>
                  <a:lnTo>
                    <a:pt x="477" y="857"/>
                  </a:lnTo>
                  <a:lnTo>
                    <a:pt x="476" y="865"/>
                  </a:lnTo>
                  <a:lnTo>
                    <a:pt x="477" y="874"/>
                  </a:lnTo>
                  <a:lnTo>
                    <a:pt x="478" y="883"/>
                  </a:lnTo>
                  <a:lnTo>
                    <a:pt x="482" y="890"/>
                  </a:lnTo>
                  <a:lnTo>
                    <a:pt x="486" y="899"/>
                  </a:lnTo>
                  <a:lnTo>
                    <a:pt x="489" y="906"/>
                  </a:lnTo>
                  <a:lnTo>
                    <a:pt x="495" y="913"/>
                  </a:lnTo>
                  <a:lnTo>
                    <a:pt x="502" y="920"/>
                  </a:lnTo>
                  <a:lnTo>
                    <a:pt x="502" y="920"/>
                  </a:lnTo>
                  <a:lnTo>
                    <a:pt x="507" y="924"/>
                  </a:lnTo>
                  <a:lnTo>
                    <a:pt x="514" y="928"/>
                  </a:lnTo>
                  <a:lnTo>
                    <a:pt x="520" y="931"/>
                  </a:lnTo>
                  <a:lnTo>
                    <a:pt x="527" y="933"/>
                  </a:lnTo>
                  <a:lnTo>
                    <a:pt x="540" y="937"/>
                  </a:lnTo>
                  <a:lnTo>
                    <a:pt x="555" y="937"/>
                  </a:lnTo>
                  <a:lnTo>
                    <a:pt x="569" y="934"/>
                  </a:lnTo>
                  <a:lnTo>
                    <a:pt x="582" y="930"/>
                  </a:lnTo>
                  <a:lnTo>
                    <a:pt x="588" y="926"/>
                  </a:lnTo>
                  <a:lnTo>
                    <a:pt x="594" y="923"/>
                  </a:lnTo>
                  <a:lnTo>
                    <a:pt x="599" y="918"/>
                  </a:lnTo>
                  <a:lnTo>
                    <a:pt x="604" y="912"/>
                  </a:lnTo>
                  <a:lnTo>
                    <a:pt x="609" y="906"/>
                  </a:lnTo>
                  <a:lnTo>
                    <a:pt x="609" y="906"/>
                  </a:lnTo>
                  <a:lnTo>
                    <a:pt x="614" y="900"/>
                  </a:lnTo>
                  <a:lnTo>
                    <a:pt x="618" y="894"/>
                  </a:lnTo>
                  <a:lnTo>
                    <a:pt x="621" y="887"/>
                  </a:lnTo>
                  <a:lnTo>
                    <a:pt x="623" y="881"/>
                  </a:lnTo>
                  <a:lnTo>
                    <a:pt x="627" y="867"/>
                  </a:lnTo>
                  <a:lnTo>
                    <a:pt x="627" y="854"/>
                  </a:lnTo>
                  <a:lnTo>
                    <a:pt x="625" y="839"/>
                  </a:lnTo>
                  <a:lnTo>
                    <a:pt x="620" y="826"/>
                  </a:lnTo>
                  <a:lnTo>
                    <a:pt x="616" y="820"/>
                  </a:lnTo>
                  <a:lnTo>
                    <a:pt x="612" y="814"/>
                  </a:lnTo>
                  <a:lnTo>
                    <a:pt x="607" y="808"/>
                  </a:lnTo>
                  <a:lnTo>
                    <a:pt x="602" y="804"/>
                  </a:lnTo>
                  <a:lnTo>
                    <a:pt x="602" y="804"/>
                  </a:lnTo>
                  <a:close/>
                  <a:moveTo>
                    <a:pt x="797" y="256"/>
                  </a:moveTo>
                  <a:lnTo>
                    <a:pt x="797" y="256"/>
                  </a:lnTo>
                  <a:lnTo>
                    <a:pt x="987" y="439"/>
                  </a:lnTo>
                  <a:lnTo>
                    <a:pt x="987" y="439"/>
                  </a:lnTo>
                  <a:lnTo>
                    <a:pt x="994" y="443"/>
                  </a:lnTo>
                  <a:lnTo>
                    <a:pt x="1002" y="447"/>
                  </a:lnTo>
                  <a:lnTo>
                    <a:pt x="1010" y="449"/>
                  </a:lnTo>
                  <a:lnTo>
                    <a:pt x="1019" y="448"/>
                  </a:lnTo>
                  <a:lnTo>
                    <a:pt x="1019" y="448"/>
                  </a:lnTo>
                  <a:lnTo>
                    <a:pt x="1028" y="446"/>
                  </a:lnTo>
                  <a:lnTo>
                    <a:pt x="1035" y="442"/>
                  </a:lnTo>
                  <a:lnTo>
                    <a:pt x="1042" y="436"/>
                  </a:lnTo>
                  <a:lnTo>
                    <a:pt x="1047" y="429"/>
                  </a:lnTo>
                  <a:lnTo>
                    <a:pt x="1047" y="429"/>
                  </a:lnTo>
                  <a:lnTo>
                    <a:pt x="1057" y="409"/>
                  </a:lnTo>
                  <a:lnTo>
                    <a:pt x="1066" y="388"/>
                  </a:lnTo>
                  <a:lnTo>
                    <a:pt x="1072" y="365"/>
                  </a:lnTo>
                  <a:lnTo>
                    <a:pt x="1078" y="341"/>
                  </a:lnTo>
                  <a:lnTo>
                    <a:pt x="1078" y="341"/>
                  </a:lnTo>
                  <a:lnTo>
                    <a:pt x="1080" y="330"/>
                  </a:lnTo>
                  <a:lnTo>
                    <a:pt x="1084" y="321"/>
                  </a:lnTo>
                  <a:lnTo>
                    <a:pt x="1090" y="313"/>
                  </a:lnTo>
                  <a:lnTo>
                    <a:pt x="1095" y="304"/>
                  </a:lnTo>
                  <a:lnTo>
                    <a:pt x="1129" y="269"/>
                  </a:lnTo>
                  <a:lnTo>
                    <a:pt x="1129" y="269"/>
                  </a:lnTo>
                  <a:lnTo>
                    <a:pt x="1138" y="258"/>
                  </a:lnTo>
                  <a:lnTo>
                    <a:pt x="1144" y="246"/>
                  </a:lnTo>
                  <a:lnTo>
                    <a:pt x="1148" y="233"/>
                  </a:lnTo>
                  <a:lnTo>
                    <a:pt x="1149" y="220"/>
                  </a:lnTo>
                  <a:lnTo>
                    <a:pt x="1148" y="208"/>
                  </a:lnTo>
                  <a:lnTo>
                    <a:pt x="1144" y="195"/>
                  </a:lnTo>
                  <a:lnTo>
                    <a:pt x="1138" y="183"/>
                  </a:lnTo>
                  <a:lnTo>
                    <a:pt x="1130" y="172"/>
                  </a:lnTo>
                  <a:lnTo>
                    <a:pt x="993" y="23"/>
                  </a:lnTo>
                  <a:lnTo>
                    <a:pt x="993" y="23"/>
                  </a:lnTo>
                  <a:lnTo>
                    <a:pt x="983" y="13"/>
                  </a:lnTo>
                  <a:lnTo>
                    <a:pt x="972" y="7"/>
                  </a:lnTo>
                  <a:lnTo>
                    <a:pt x="959" y="2"/>
                  </a:lnTo>
                  <a:lnTo>
                    <a:pt x="946" y="0"/>
                  </a:lnTo>
                  <a:lnTo>
                    <a:pt x="933" y="0"/>
                  </a:lnTo>
                  <a:lnTo>
                    <a:pt x="920" y="2"/>
                  </a:lnTo>
                  <a:lnTo>
                    <a:pt x="908" y="7"/>
                  </a:lnTo>
                  <a:lnTo>
                    <a:pt x="896" y="15"/>
                  </a:lnTo>
                  <a:lnTo>
                    <a:pt x="864" y="42"/>
                  </a:lnTo>
                  <a:lnTo>
                    <a:pt x="864" y="42"/>
                  </a:lnTo>
                  <a:lnTo>
                    <a:pt x="852" y="49"/>
                  </a:lnTo>
                  <a:lnTo>
                    <a:pt x="845" y="52"/>
                  </a:lnTo>
                  <a:lnTo>
                    <a:pt x="839" y="55"/>
                  </a:lnTo>
                  <a:lnTo>
                    <a:pt x="832" y="56"/>
                  </a:lnTo>
                  <a:lnTo>
                    <a:pt x="824" y="57"/>
                  </a:lnTo>
                  <a:lnTo>
                    <a:pt x="810" y="57"/>
                  </a:lnTo>
                  <a:lnTo>
                    <a:pt x="810" y="57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685" y="43"/>
                  </a:lnTo>
                  <a:lnTo>
                    <a:pt x="662" y="43"/>
                  </a:lnTo>
                  <a:lnTo>
                    <a:pt x="639" y="45"/>
                  </a:lnTo>
                  <a:lnTo>
                    <a:pt x="618" y="50"/>
                  </a:lnTo>
                  <a:lnTo>
                    <a:pt x="596" y="57"/>
                  </a:lnTo>
                  <a:lnTo>
                    <a:pt x="575" y="67"/>
                  </a:lnTo>
                  <a:lnTo>
                    <a:pt x="555" y="77"/>
                  </a:lnTo>
                  <a:lnTo>
                    <a:pt x="535" y="92"/>
                  </a:lnTo>
                  <a:lnTo>
                    <a:pt x="535" y="92"/>
                  </a:lnTo>
                  <a:lnTo>
                    <a:pt x="434" y="169"/>
                  </a:lnTo>
                  <a:lnTo>
                    <a:pt x="333" y="247"/>
                  </a:lnTo>
                  <a:lnTo>
                    <a:pt x="333" y="247"/>
                  </a:lnTo>
                  <a:lnTo>
                    <a:pt x="323" y="257"/>
                  </a:lnTo>
                  <a:lnTo>
                    <a:pt x="316" y="267"/>
                  </a:lnTo>
                  <a:lnTo>
                    <a:pt x="311" y="278"/>
                  </a:lnTo>
                  <a:lnTo>
                    <a:pt x="310" y="288"/>
                  </a:lnTo>
                  <a:lnTo>
                    <a:pt x="311" y="298"/>
                  </a:lnTo>
                  <a:lnTo>
                    <a:pt x="314" y="308"/>
                  </a:lnTo>
                  <a:lnTo>
                    <a:pt x="320" y="316"/>
                  </a:lnTo>
                  <a:lnTo>
                    <a:pt x="327" y="323"/>
                  </a:lnTo>
                  <a:lnTo>
                    <a:pt x="336" y="329"/>
                  </a:lnTo>
                  <a:lnTo>
                    <a:pt x="346" y="335"/>
                  </a:lnTo>
                  <a:lnTo>
                    <a:pt x="358" y="338"/>
                  </a:lnTo>
                  <a:lnTo>
                    <a:pt x="371" y="340"/>
                  </a:lnTo>
                  <a:lnTo>
                    <a:pt x="386" y="339"/>
                  </a:lnTo>
                  <a:lnTo>
                    <a:pt x="400" y="336"/>
                  </a:lnTo>
                  <a:lnTo>
                    <a:pt x="414" y="332"/>
                  </a:lnTo>
                  <a:lnTo>
                    <a:pt x="430" y="323"/>
                  </a:lnTo>
                  <a:lnTo>
                    <a:pt x="576" y="233"/>
                  </a:lnTo>
                  <a:lnTo>
                    <a:pt x="576" y="233"/>
                  </a:lnTo>
                  <a:lnTo>
                    <a:pt x="584" y="228"/>
                  </a:lnTo>
                  <a:lnTo>
                    <a:pt x="593" y="225"/>
                  </a:lnTo>
                  <a:lnTo>
                    <a:pt x="601" y="223"/>
                  </a:lnTo>
                  <a:lnTo>
                    <a:pt x="609" y="222"/>
                  </a:lnTo>
                  <a:lnTo>
                    <a:pt x="618" y="222"/>
                  </a:lnTo>
                  <a:lnTo>
                    <a:pt x="626" y="222"/>
                  </a:lnTo>
                  <a:lnTo>
                    <a:pt x="634" y="225"/>
                  </a:lnTo>
                  <a:lnTo>
                    <a:pt x="643" y="228"/>
                  </a:lnTo>
                  <a:lnTo>
                    <a:pt x="643" y="228"/>
                  </a:lnTo>
                  <a:lnTo>
                    <a:pt x="653" y="232"/>
                  </a:lnTo>
                  <a:lnTo>
                    <a:pt x="665" y="235"/>
                  </a:lnTo>
                  <a:lnTo>
                    <a:pt x="677" y="238"/>
                  </a:lnTo>
                  <a:lnTo>
                    <a:pt x="689" y="239"/>
                  </a:lnTo>
                  <a:lnTo>
                    <a:pt x="701" y="240"/>
                  </a:lnTo>
                  <a:lnTo>
                    <a:pt x="713" y="240"/>
                  </a:lnTo>
                  <a:lnTo>
                    <a:pt x="725" y="239"/>
                  </a:lnTo>
                  <a:lnTo>
                    <a:pt x="735" y="238"/>
                  </a:lnTo>
                  <a:lnTo>
                    <a:pt x="735" y="238"/>
                  </a:lnTo>
                  <a:lnTo>
                    <a:pt x="744" y="237"/>
                  </a:lnTo>
                  <a:lnTo>
                    <a:pt x="752" y="237"/>
                  </a:lnTo>
                  <a:lnTo>
                    <a:pt x="760" y="237"/>
                  </a:lnTo>
                  <a:lnTo>
                    <a:pt x="769" y="239"/>
                  </a:lnTo>
                  <a:lnTo>
                    <a:pt x="776" y="241"/>
                  </a:lnTo>
                  <a:lnTo>
                    <a:pt x="783" y="246"/>
                  </a:lnTo>
                  <a:lnTo>
                    <a:pt x="790" y="251"/>
                  </a:lnTo>
                  <a:lnTo>
                    <a:pt x="797" y="256"/>
                  </a:lnTo>
                  <a:lnTo>
                    <a:pt x="797" y="256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îṧlîḍè">
              <a:extLst>
                <a:ext uri="{FF2B5EF4-FFF2-40B4-BE49-F238E27FC236}">
                  <a16:creationId xmlns="" xmlns:a16="http://schemas.microsoft.com/office/drawing/2014/main" id="{927C534C-E912-4669-9995-24D4271C0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670" y="3368320"/>
              <a:ext cx="508539" cy="676199"/>
            </a:xfrm>
            <a:custGeom>
              <a:avLst/>
              <a:gdLst>
                <a:gd name="T0" fmla="*/ 560 w 915"/>
                <a:gd name="T1" fmla="*/ 881 h 1218"/>
                <a:gd name="T2" fmla="*/ 900 w 915"/>
                <a:gd name="T3" fmla="*/ 652 h 1218"/>
                <a:gd name="T4" fmla="*/ 887 w 915"/>
                <a:gd name="T5" fmla="*/ 898 h 1218"/>
                <a:gd name="T6" fmla="*/ 379 w 915"/>
                <a:gd name="T7" fmla="*/ 67 h 1218"/>
                <a:gd name="T8" fmla="*/ 380 w 915"/>
                <a:gd name="T9" fmla="*/ 54 h 1218"/>
                <a:gd name="T10" fmla="*/ 391 w 915"/>
                <a:gd name="T11" fmla="*/ 30 h 1218"/>
                <a:gd name="T12" fmla="*/ 409 w 915"/>
                <a:gd name="T13" fmla="*/ 12 h 1218"/>
                <a:gd name="T14" fmla="*/ 433 w 915"/>
                <a:gd name="T15" fmla="*/ 1 h 1218"/>
                <a:gd name="T16" fmla="*/ 446 w 915"/>
                <a:gd name="T17" fmla="*/ 0 h 1218"/>
                <a:gd name="T18" fmla="*/ 472 w 915"/>
                <a:gd name="T19" fmla="*/ 5 h 1218"/>
                <a:gd name="T20" fmla="*/ 493 w 915"/>
                <a:gd name="T21" fmla="*/ 19 h 1218"/>
                <a:gd name="T22" fmla="*/ 508 w 915"/>
                <a:gd name="T23" fmla="*/ 41 h 1218"/>
                <a:gd name="T24" fmla="*/ 512 w 915"/>
                <a:gd name="T25" fmla="*/ 67 h 1218"/>
                <a:gd name="T26" fmla="*/ 379 w 915"/>
                <a:gd name="T27" fmla="*/ 161 h 1218"/>
                <a:gd name="T28" fmla="*/ 379 w 915"/>
                <a:gd name="T29" fmla="*/ 67 h 1218"/>
                <a:gd name="T30" fmla="*/ 512 w 915"/>
                <a:gd name="T31" fmla="*/ 1103 h 1218"/>
                <a:gd name="T32" fmla="*/ 514 w 915"/>
                <a:gd name="T33" fmla="*/ 1107 h 1218"/>
                <a:gd name="T34" fmla="*/ 518 w 915"/>
                <a:gd name="T35" fmla="*/ 1116 h 1218"/>
                <a:gd name="T36" fmla="*/ 528 w 915"/>
                <a:gd name="T37" fmla="*/ 1122 h 1218"/>
                <a:gd name="T38" fmla="*/ 568 w 915"/>
                <a:gd name="T39" fmla="*/ 1122 h 1218"/>
                <a:gd name="T40" fmla="*/ 579 w 915"/>
                <a:gd name="T41" fmla="*/ 1124 h 1218"/>
                <a:gd name="T42" fmla="*/ 598 w 915"/>
                <a:gd name="T43" fmla="*/ 1132 h 1218"/>
                <a:gd name="T44" fmla="*/ 613 w 915"/>
                <a:gd name="T45" fmla="*/ 1146 h 1218"/>
                <a:gd name="T46" fmla="*/ 621 w 915"/>
                <a:gd name="T47" fmla="*/ 1165 h 1218"/>
                <a:gd name="T48" fmla="*/ 622 w 915"/>
                <a:gd name="T49" fmla="*/ 1218 h 1218"/>
                <a:gd name="T50" fmla="*/ 270 w 915"/>
                <a:gd name="T51" fmla="*/ 1176 h 1218"/>
                <a:gd name="T52" fmla="*/ 271 w 915"/>
                <a:gd name="T53" fmla="*/ 1165 h 1218"/>
                <a:gd name="T54" fmla="*/ 279 w 915"/>
                <a:gd name="T55" fmla="*/ 1146 h 1218"/>
                <a:gd name="T56" fmla="*/ 294 w 915"/>
                <a:gd name="T57" fmla="*/ 1132 h 1218"/>
                <a:gd name="T58" fmla="*/ 313 w 915"/>
                <a:gd name="T59" fmla="*/ 1124 h 1218"/>
                <a:gd name="T60" fmla="*/ 360 w 915"/>
                <a:gd name="T61" fmla="*/ 1122 h 1218"/>
                <a:gd name="T62" fmla="*/ 364 w 915"/>
                <a:gd name="T63" fmla="*/ 1122 h 1218"/>
                <a:gd name="T64" fmla="*/ 375 w 915"/>
                <a:gd name="T65" fmla="*/ 1116 h 1218"/>
                <a:gd name="T66" fmla="*/ 379 w 915"/>
                <a:gd name="T67" fmla="*/ 1107 h 1218"/>
                <a:gd name="T68" fmla="*/ 379 w 915"/>
                <a:gd name="T69" fmla="*/ 504 h 1218"/>
                <a:gd name="T70" fmla="*/ 512 w 915"/>
                <a:gd name="T71" fmla="*/ 497 h 1218"/>
                <a:gd name="T72" fmla="*/ 89 w 915"/>
                <a:gd name="T73" fmla="*/ 856 h 1218"/>
                <a:gd name="T74" fmla="*/ 102 w 915"/>
                <a:gd name="T75" fmla="*/ 610 h 1218"/>
                <a:gd name="T76" fmla="*/ 332 w 915"/>
                <a:gd name="T77" fmla="*/ 869 h 1218"/>
                <a:gd name="T78" fmla="*/ 15 w 915"/>
                <a:gd name="T79" fmla="*/ 228 h 1218"/>
                <a:gd name="T80" fmla="*/ 814 w 915"/>
                <a:gd name="T81" fmla="*/ 186 h 1218"/>
                <a:gd name="T82" fmla="*/ 827 w 915"/>
                <a:gd name="T83" fmla="*/ 433 h 1218"/>
                <a:gd name="T84" fmla="*/ 29 w 915"/>
                <a:gd name="T85" fmla="*/ 476 h 1218"/>
                <a:gd name="T86" fmla="*/ 15 w 915"/>
                <a:gd name="T87" fmla="*/ 22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5" h="1218">
                  <a:moveTo>
                    <a:pt x="887" y="898"/>
                  </a:moveTo>
                  <a:lnTo>
                    <a:pt x="560" y="881"/>
                  </a:lnTo>
                  <a:lnTo>
                    <a:pt x="560" y="634"/>
                  </a:lnTo>
                  <a:lnTo>
                    <a:pt x="900" y="652"/>
                  </a:lnTo>
                  <a:lnTo>
                    <a:pt x="799" y="769"/>
                  </a:lnTo>
                  <a:lnTo>
                    <a:pt x="887" y="898"/>
                  </a:lnTo>
                  <a:lnTo>
                    <a:pt x="887" y="898"/>
                  </a:lnTo>
                  <a:close/>
                  <a:moveTo>
                    <a:pt x="379" y="67"/>
                  </a:moveTo>
                  <a:lnTo>
                    <a:pt x="379" y="67"/>
                  </a:lnTo>
                  <a:lnTo>
                    <a:pt x="380" y="54"/>
                  </a:lnTo>
                  <a:lnTo>
                    <a:pt x="385" y="41"/>
                  </a:lnTo>
                  <a:lnTo>
                    <a:pt x="391" y="30"/>
                  </a:lnTo>
                  <a:lnTo>
                    <a:pt x="399" y="19"/>
                  </a:lnTo>
                  <a:lnTo>
                    <a:pt x="409" y="12"/>
                  </a:lnTo>
                  <a:lnTo>
                    <a:pt x="420" y="5"/>
                  </a:lnTo>
                  <a:lnTo>
                    <a:pt x="433" y="1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60" y="1"/>
                  </a:lnTo>
                  <a:lnTo>
                    <a:pt x="472" y="5"/>
                  </a:lnTo>
                  <a:lnTo>
                    <a:pt x="484" y="12"/>
                  </a:lnTo>
                  <a:lnTo>
                    <a:pt x="493" y="19"/>
                  </a:lnTo>
                  <a:lnTo>
                    <a:pt x="502" y="30"/>
                  </a:lnTo>
                  <a:lnTo>
                    <a:pt x="508" y="41"/>
                  </a:lnTo>
                  <a:lnTo>
                    <a:pt x="511" y="54"/>
                  </a:lnTo>
                  <a:lnTo>
                    <a:pt x="512" y="67"/>
                  </a:lnTo>
                  <a:lnTo>
                    <a:pt x="512" y="155"/>
                  </a:lnTo>
                  <a:lnTo>
                    <a:pt x="379" y="161"/>
                  </a:lnTo>
                  <a:lnTo>
                    <a:pt x="379" y="67"/>
                  </a:lnTo>
                  <a:lnTo>
                    <a:pt x="379" y="67"/>
                  </a:lnTo>
                  <a:close/>
                  <a:moveTo>
                    <a:pt x="512" y="497"/>
                  </a:moveTo>
                  <a:lnTo>
                    <a:pt x="512" y="1103"/>
                  </a:lnTo>
                  <a:lnTo>
                    <a:pt x="512" y="1103"/>
                  </a:lnTo>
                  <a:lnTo>
                    <a:pt x="514" y="1107"/>
                  </a:lnTo>
                  <a:lnTo>
                    <a:pt x="515" y="1111"/>
                  </a:lnTo>
                  <a:lnTo>
                    <a:pt x="518" y="1116"/>
                  </a:lnTo>
                  <a:lnTo>
                    <a:pt x="524" y="1121"/>
                  </a:lnTo>
                  <a:lnTo>
                    <a:pt x="528" y="1122"/>
                  </a:lnTo>
                  <a:lnTo>
                    <a:pt x="531" y="1122"/>
                  </a:lnTo>
                  <a:lnTo>
                    <a:pt x="568" y="1122"/>
                  </a:lnTo>
                  <a:lnTo>
                    <a:pt x="568" y="1122"/>
                  </a:lnTo>
                  <a:lnTo>
                    <a:pt x="579" y="1124"/>
                  </a:lnTo>
                  <a:lnTo>
                    <a:pt x="590" y="1127"/>
                  </a:lnTo>
                  <a:lnTo>
                    <a:pt x="598" y="1132"/>
                  </a:lnTo>
                  <a:lnTo>
                    <a:pt x="606" y="1138"/>
                  </a:lnTo>
                  <a:lnTo>
                    <a:pt x="613" y="1146"/>
                  </a:lnTo>
                  <a:lnTo>
                    <a:pt x="618" y="1156"/>
                  </a:lnTo>
                  <a:lnTo>
                    <a:pt x="621" y="1165"/>
                  </a:lnTo>
                  <a:lnTo>
                    <a:pt x="622" y="1176"/>
                  </a:lnTo>
                  <a:lnTo>
                    <a:pt x="622" y="1218"/>
                  </a:lnTo>
                  <a:lnTo>
                    <a:pt x="270" y="1218"/>
                  </a:lnTo>
                  <a:lnTo>
                    <a:pt x="270" y="1176"/>
                  </a:lnTo>
                  <a:lnTo>
                    <a:pt x="270" y="1176"/>
                  </a:lnTo>
                  <a:lnTo>
                    <a:pt x="271" y="1165"/>
                  </a:lnTo>
                  <a:lnTo>
                    <a:pt x="275" y="1156"/>
                  </a:lnTo>
                  <a:lnTo>
                    <a:pt x="279" y="1146"/>
                  </a:lnTo>
                  <a:lnTo>
                    <a:pt x="285" y="1138"/>
                  </a:lnTo>
                  <a:lnTo>
                    <a:pt x="294" y="1132"/>
                  </a:lnTo>
                  <a:lnTo>
                    <a:pt x="303" y="1127"/>
                  </a:lnTo>
                  <a:lnTo>
                    <a:pt x="313" y="1124"/>
                  </a:lnTo>
                  <a:lnTo>
                    <a:pt x="323" y="1122"/>
                  </a:lnTo>
                  <a:lnTo>
                    <a:pt x="360" y="1122"/>
                  </a:lnTo>
                  <a:lnTo>
                    <a:pt x="360" y="1122"/>
                  </a:lnTo>
                  <a:lnTo>
                    <a:pt x="364" y="1122"/>
                  </a:lnTo>
                  <a:lnTo>
                    <a:pt x="367" y="1121"/>
                  </a:lnTo>
                  <a:lnTo>
                    <a:pt x="375" y="1116"/>
                  </a:lnTo>
                  <a:lnTo>
                    <a:pt x="378" y="1111"/>
                  </a:lnTo>
                  <a:lnTo>
                    <a:pt x="379" y="1107"/>
                  </a:lnTo>
                  <a:lnTo>
                    <a:pt x="379" y="1103"/>
                  </a:lnTo>
                  <a:lnTo>
                    <a:pt x="379" y="504"/>
                  </a:lnTo>
                  <a:lnTo>
                    <a:pt x="512" y="497"/>
                  </a:lnTo>
                  <a:lnTo>
                    <a:pt x="512" y="497"/>
                  </a:lnTo>
                  <a:close/>
                  <a:moveTo>
                    <a:pt x="332" y="869"/>
                  </a:moveTo>
                  <a:lnTo>
                    <a:pt x="89" y="856"/>
                  </a:lnTo>
                  <a:lnTo>
                    <a:pt x="0" y="728"/>
                  </a:lnTo>
                  <a:lnTo>
                    <a:pt x="102" y="610"/>
                  </a:lnTo>
                  <a:lnTo>
                    <a:pt x="332" y="622"/>
                  </a:lnTo>
                  <a:lnTo>
                    <a:pt x="332" y="869"/>
                  </a:lnTo>
                  <a:lnTo>
                    <a:pt x="332" y="869"/>
                  </a:lnTo>
                  <a:close/>
                  <a:moveTo>
                    <a:pt x="15" y="228"/>
                  </a:moveTo>
                  <a:lnTo>
                    <a:pt x="415" y="207"/>
                  </a:lnTo>
                  <a:lnTo>
                    <a:pt x="814" y="186"/>
                  </a:lnTo>
                  <a:lnTo>
                    <a:pt x="915" y="304"/>
                  </a:lnTo>
                  <a:lnTo>
                    <a:pt x="827" y="433"/>
                  </a:lnTo>
                  <a:lnTo>
                    <a:pt x="428" y="454"/>
                  </a:lnTo>
                  <a:lnTo>
                    <a:pt x="29" y="476"/>
                  </a:lnTo>
                  <a:lnTo>
                    <a:pt x="118" y="346"/>
                  </a:lnTo>
                  <a:lnTo>
                    <a:pt x="15" y="228"/>
                  </a:lnTo>
                  <a:lnTo>
                    <a:pt x="15" y="228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îš1îḋé">
              <a:extLst>
                <a:ext uri="{FF2B5EF4-FFF2-40B4-BE49-F238E27FC236}">
                  <a16:creationId xmlns="" xmlns:a16="http://schemas.microsoft.com/office/drawing/2014/main" id="{A8382D3D-3BFC-4C59-A7A1-65BDDD57253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320657" y="3404718"/>
              <a:ext cx="1538883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DD7449A-1C27-4954-B8DC-2FA9FCC17D43}"/>
              </a:ext>
            </a:extLst>
          </p:cNvPr>
          <p:cNvGrpSpPr/>
          <p:nvPr/>
        </p:nvGrpSpPr>
        <p:grpSpPr>
          <a:xfrm>
            <a:off x="8975726" y="2145942"/>
            <a:ext cx="2606674" cy="1121148"/>
            <a:chOff x="8975726" y="2145942"/>
            <a:chExt cx="2606674" cy="1121148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BADDB5F8-493F-4BFD-8293-FFBA0EFCBEC1}"/>
                </a:ext>
              </a:extLst>
            </p:cNvPr>
            <p:cNvSpPr/>
            <p:nvPr/>
          </p:nvSpPr>
          <p:spPr>
            <a:xfrm>
              <a:off x="8975726" y="21459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10A94216-E075-4464-81BE-91E55B90CD24}"/>
                </a:ext>
              </a:extLst>
            </p:cNvPr>
            <p:cNvSpPr/>
            <p:nvPr/>
          </p:nvSpPr>
          <p:spPr>
            <a:xfrm>
              <a:off x="8975726" y="262075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B3E1176-20F5-43A1-AE74-BB4A289DA82A}"/>
              </a:ext>
            </a:extLst>
          </p:cNvPr>
          <p:cNvGrpSpPr/>
          <p:nvPr/>
        </p:nvGrpSpPr>
        <p:grpSpPr>
          <a:xfrm>
            <a:off x="8975726" y="4237469"/>
            <a:ext cx="2606674" cy="1121148"/>
            <a:chOff x="8975726" y="4237469"/>
            <a:chExt cx="2606674" cy="1121148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F5252C53-4A44-436B-AC76-B94D61237857}"/>
                </a:ext>
              </a:extLst>
            </p:cNvPr>
            <p:cNvSpPr/>
            <p:nvPr/>
          </p:nvSpPr>
          <p:spPr>
            <a:xfrm>
              <a:off x="8975726" y="4237469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C2BD24BE-C106-4E00-A6F5-55D6623C2621}"/>
                </a:ext>
              </a:extLst>
            </p:cNvPr>
            <p:cNvSpPr/>
            <p:nvPr/>
          </p:nvSpPr>
          <p:spPr>
            <a:xfrm>
              <a:off x="8975726" y="4712286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5E5E7D6-B75A-46D3-B089-9BFCD8173041}"/>
              </a:ext>
            </a:extLst>
          </p:cNvPr>
          <p:cNvGrpSpPr/>
          <p:nvPr/>
        </p:nvGrpSpPr>
        <p:grpSpPr>
          <a:xfrm>
            <a:off x="614794" y="2145942"/>
            <a:ext cx="2606674" cy="1121148"/>
            <a:chOff x="614794" y="2145942"/>
            <a:chExt cx="2606674" cy="1121148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53AAE77B-B982-41CA-A057-E937E827AE71}"/>
                </a:ext>
              </a:extLst>
            </p:cNvPr>
            <p:cNvSpPr/>
            <p:nvPr/>
          </p:nvSpPr>
          <p:spPr>
            <a:xfrm>
              <a:off x="1160280" y="21459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029137E-27EC-4AB5-A4AE-6D92F91BF674}"/>
                </a:ext>
              </a:extLst>
            </p:cNvPr>
            <p:cNvSpPr/>
            <p:nvPr/>
          </p:nvSpPr>
          <p:spPr>
            <a:xfrm>
              <a:off x="614794" y="262075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BA87E1CC-DFC4-4D7B-83AB-8DD0037D1D92}"/>
              </a:ext>
            </a:extLst>
          </p:cNvPr>
          <p:cNvGrpSpPr/>
          <p:nvPr/>
        </p:nvGrpSpPr>
        <p:grpSpPr>
          <a:xfrm>
            <a:off x="614794" y="4237469"/>
            <a:ext cx="2606674" cy="1121148"/>
            <a:chOff x="614794" y="4237469"/>
            <a:chExt cx="2606674" cy="1121148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2EBA8A6D-B91A-4A1B-BDFB-97DD032D8C41}"/>
                </a:ext>
              </a:extLst>
            </p:cNvPr>
            <p:cNvSpPr/>
            <p:nvPr/>
          </p:nvSpPr>
          <p:spPr>
            <a:xfrm>
              <a:off x="1160280" y="4237469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FFBF5ABD-EDBA-45E4-8D11-E64E28A677D5}"/>
                </a:ext>
              </a:extLst>
            </p:cNvPr>
            <p:cNvSpPr/>
            <p:nvPr/>
          </p:nvSpPr>
          <p:spPr>
            <a:xfrm>
              <a:off x="614794" y="4712286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A541D389-159A-4A77-B5F0-E8A570541346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0AF0E17B-B85D-4E5F-B059-E0BFD3598661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4EA115D3-6801-485D-A09C-3C0E79C47289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applications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34257181-03EB-41A7-B290-F5789AFA458A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AECDEF73-BB6A-4111-8A07-99B69E267149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C0FC2837-2A33-412D-AAEC-6A6B608AA07A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9DE97A0F-BF8F-439E-8FF1-0723307199A9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7A3870CD-1D58-4DDC-B07B-395FE4AF2F97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AAEA3F3A-AF57-46C2-98A9-411DCEF828CF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233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6A418BE-11CA-4562-B6F2-24AE3B8758E2}"/>
              </a:ext>
            </a:extLst>
          </p:cNvPr>
          <p:cNvGrpSpPr/>
          <p:nvPr/>
        </p:nvGrpSpPr>
        <p:grpSpPr>
          <a:xfrm>
            <a:off x="930200" y="1505316"/>
            <a:ext cx="3315781" cy="2117022"/>
            <a:chOff x="930200" y="1505316"/>
            <a:chExt cx="3315781" cy="2117022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B07EE8CA-6C5C-41C6-81B6-015F25977A53}"/>
                </a:ext>
              </a:extLst>
            </p:cNvPr>
            <p:cNvSpPr/>
            <p:nvPr/>
          </p:nvSpPr>
          <p:spPr>
            <a:xfrm>
              <a:off x="930200" y="1505316"/>
              <a:ext cx="3315781" cy="2117022"/>
            </a:xfrm>
            <a:prstGeom prst="rect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Freeform 77">
              <a:extLst>
                <a:ext uri="{FF2B5EF4-FFF2-40B4-BE49-F238E27FC236}">
                  <a16:creationId xmlns="" xmlns:a16="http://schemas.microsoft.com/office/drawing/2014/main" id="{C1931ACB-C53E-4DB6-A897-7B4D1171B89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248785" y="1688894"/>
              <a:ext cx="678610" cy="684000"/>
            </a:xfrm>
            <a:custGeom>
              <a:avLst/>
              <a:gdLst>
                <a:gd name="T0" fmla="*/ 288 w 288"/>
                <a:gd name="T1" fmla="*/ 244 h 289"/>
                <a:gd name="T2" fmla="*/ 203 w 288"/>
                <a:gd name="T3" fmla="*/ 159 h 289"/>
                <a:gd name="T4" fmla="*/ 216 w 288"/>
                <a:gd name="T5" fmla="*/ 108 h 289"/>
                <a:gd name="T6" fmla="*/ 108 w 288"/>
                <a:gd name="T7" fmla="*/ 0 h 289"/>
                <a:gd name="T8" fmla="*/ 0 w 288"/>
                <a:gd name="T9" fmla="*/ 108 h 289"/>
                <a:gd name="T10" fmla="*/ 108 w 288"/>
                <a:gd name="T11" fmla="*/ 216 h 289"/>
                <a:gd name="T12" fmla="*/ 158 w 288"/>
                <a:gd name="T13" fmla="*/ 204 h 289"/>
                <a:gd name="T14" fmla="*/ 243 w 288"/>
                <a:gd name="T15" fmla="*/ 289 h 289"/>
                <a:gd name="T16" fmla="*/ 288 w 288"/>
                <a:gd name="T17" fmla="*/ 244 h 289"/>
                <a:gd name="T18" fmla="*/ 36 w 288"/>
                <a:gd name="T19" fmla="*/ 108 h 289"/>
                <a:gd name="T20" fmla="*/ 108 w 288"/>
                <a:gd name="T21" fmla="*/ 36 h 289"/>
                <a:gd name="T22" fmla="*/ 180 w 288"/>
                <a:gd name="T23" fmla="*/ 108 h 289"/>
                <a:gd name="T24" fmla="*/ 108 w 288"/>
                <a:gd name="T25" fmla="*/ 180 h 289"/>
                <a:gd name="T26" fmla="*/ 36 w 288"/>
                <a:gd name="T27" fmla="*/ 10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8" h="289">
                  <a:moveTo>
                    <a:pt x="288" y="244"/>
                  </a:moveTo>
                  <a:cubicBezTo>
                    <a:pt x="203" y="159"/>
                    <a:pt x="203" y="159"/>
                    <a:pt x="203" y="159"/>
                  </a:cubicBezTo>
                  <a:cubicBezTo>
                    <a:pt x="211" y="144"/>
                    <a:pt x="216" y="126"/>
                    <a:pt x="216" y="108"/>
                  </a:cubicBezTo>
                  <a:cubicBezTo>
                    <a:pt x="216" y="48"/>
                    <a:pt x="167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8"/>
                    <a:pt x="48" y="216"/>
                    <a:pt x="108" y="216"/>
                  </a:cubicBezTo>
                  <a:cubicBezTo>
                    <a:pt x="126" y="216"/>
                    <a:pt x="143" y="212"/>
                    <a:pt x="158" y="204"/>
                  </a:cubicBezTo>
                  <a:cubicBezTo>
                    <a:pt x="243" y="289"/>
                    <a:pt x="243" y="289"/>
                    <a:pt x="243" y="289"/>
                  </a:cubicBezTo>
                  <a:lnTo>
                    <a:pt x="288" y="244"/>
                  </a:lnTo>
                  <a:close/>
                  <a:moveTo>
                    <a:pt x="36" y="108"/>
                  </a:moveTo>
                  <a:cubicBezTo>
                    <a:pt x="36" y="68"/>
                    <a:pt x="68" y="36"/>
                    <a:pt x="108" y="36"/>
                  </a:cubicBezTo>
                  <a:cubicBezTo>
                    <a:pt x="148" y="36"/>
                    <a:pt x="180" y="68"/>
                    <a:pt x="180" y="108"/>
                  </a:cubicBezTo>
                  <a:cubicBezTo>
                    <a:pt x="180" y="148"/>
                    <a:pt x="148" y="180"/>
                    <a:pt x="108" y="180"/>
                  </a:cubicBezTo>
                  <a:cubicBezTo>
                    <a:pt x="68" y="180"/>
                    <a:pt x="36" y="148"/>
                    <a:pt x="36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4F6DD776-9FD2-4D61-A37B-F4B83904C19D}"/>
                </a:ext>
              </a:extLst>
            </p:cNvPr>
            <p:cNvSpPr/>
            <p:nvPr/>
          </p:nvSpPr>
          <p:spPr>
            <a:xfrm>
              <a:off x="1557496" y="248021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1A281977-AEA2-445F-BBBE-930E9CE58169}"/>
                </a:ext>
              </a:extLst>
            </p:cNvPr>
            <p:cNvSpPr/>
            <p:nvPr/>
          </p:nvSpPr>
          <p:spPr>
            <a:xfrm>
              <a:off x="1284753" y="2840730"/>
              <a:ext cx="2606674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8E6761A-B322-4CEE-8F5E-58ED8C30A600}"/>
              </a:ext>
            </a:extLst>
          </p:cNvPr>
          <p:cNvGrpSpPr/>
          <p:nvPr/>
        </p:nvGrpSpPr>
        <p:grpSpPr>
          <a:xfrm>
            <a:off x="7946019" y="1505316"/>
            <a:ext cx="3315781" cy="2117022"/>
            <a:chOff x="7946019" y="1505316"/>
            <a:chExt cx="3315781" cy="2117022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447C6B6A-A536-451B-A4D0-362D8C987C88}"/>
                </a:ext>
              </a:extLst>
            </p:cNvPr>
            <p:cNvSpPr/>
            <p:nvPr/>
          </p:nvSpPr>
          <p:spPr>
            <a:xfrm>
              <a:off x="7946019" y="1505316"/>
              <a:ext cx="3315781" cy="2117022"/>
            </a:xfrm>
            <a:prstGeom prst="rect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34">
              <a:extLst>
                <a:ext uri="{FF2B5EF4-FFF2-40B4-BE49-F238E27FC236}">
                  <a16:creationId xmlns="" xmlns:a16="http://schemas.microsoft.com/office/drawing/2014/main" id="{DDBF4482-72D6-4FE9-8A73-18C9F34B35C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75757" y="1670894"/>
              <a:ext cx="656305" cy="720000"/>
            </a:xfrm>
            <a:custGeom>
              <a:avLst/>
              <a:gdLst>
                <a:gd name="T0" fmla="*/ 65 w 100"/>
                <a:gd name="T1" fmla="*/ 0 h 110"/>
                <a:gd name="T2" fmla="*/ 77 w 100"/>
                <a:gd name="T3" fmla="*/ 12 h 110"/>
                <a:gd name="T4" fmla="*/ 68 w 100"/>
                <a:gd name="T5" fmla="*/ 40 h 110"/>
                <a:gd name="T6" fmla="*/ 67 w 100"/>
                <a:gd name="T7" fmla="*/ 10 h 110"/>
                <a:gd name="T8" fmla="*/ 28 w 100"/>
                <a:gd name="T9" fmla="*/ 9 h 110"/>
                <a:gd name="T10" fmla="*/ 28 w 100"/>
                <a:gd name="T11" fmla="*/ 16 h 110"/>
                <a:gd name="T12" fmla="*/ 25 w 100"/>
                <a:gd name="T13" fmla="*/ 24 h 110"/>
                <a:gd name="T14" fmla="*/ 18 w 100"/>
                <a:gd name="T15" fmla="*/ 26 h 110"/>
                <a:gd name="T16" fmla="*/ 9 w 100"/>
                <a:gd name="T17" fmla="*/ 25 h 110"/>
                <a:gd name="T18" fmla="*/ 10 w 100"/>
                <a:gd name="T19" fmla="*/ 87 h 110"/>
                <a:gd name="T20" fmla="*/ 12 w 100"/>
                <a:gd name="T21" fmla="*/ 88 h 110"/>
                <a:gd name="T22" fmla="*/ 44 w 100"/>
                <a:gd name="T23" fmla="*/ 97 h 110"/>
                <a:gd name="T24" fmla="*/ 4 w 100"/>
                <a:gd name="T25" fmla="*/ 93 h 110"/>
                <a:gd name="T26" fmla="*/ 4 w 100"/>
                <a:gd name="T27" fmla="*/ 93 h 110"/>
                <a:gd name="T28" fmla="*/ 0 w 100"/>
                <a:gd name="T29" fmla="*/ 22 h 110"/>
                <a:gd name="T30" fmla="*/ 2 w 100"/>
                <a:gd name="T31" fmla="*/ 19 h 110"/>
                <a:gd name="T32" fmla="*/ 21 w 100"/>
                <a:gd name="T33" fmla="*/ 0 h 110"/>
                <a:gd name="T34" fmla="*/ 90 w 100"/>
                <a:gd name="T35" fmla="*/ 45 h 110"/>
                <a:gd name="T36" fmla="*/ 84 w 100"/>
                <a:gd name="T37" fmla="*/ 39 h 110"/>
                <a:gd name="T38" fmla="*/ 83 w 100"/>
                <a:gd name="T39" fmla="*/ 47 h 110"/>
                <a:gd name="T40" fmla="*/ 94 w 100"/>
                <a:gd name="T41" fmla="*/ 53 h 110"/>
                <a:gd name="T42" fmla="*/ 86 w 100"/>
                <a:gd name="T43" fmla="*/ 81 h 110"/>
                <a:gd name="T44" fmla="*/ 100 w 100"/>
                <a:gd name="T45" fmla="*/ 51 h 110"/>
                <a:gd name="T46" fmla="*/ 90 w 100"/>
                <a:gd name="T47" fmla="*/ 45 h 110"/>
                <a:gd name="T48" fmla="*/ 54 w 100"/>
                <a:gd name="T49" fmla="*/ 84 h 110"/>
                <a:gd name="T50" fmla="*/ 90 w 100"/>
                <a:gd name="T51" fmla="*/ 55 h 110"/>
                <a:gd name="T52" fmla="*/ 52 w 100"/>
                <a:gd name="T53" fmla="*/ 87 h 110"/>
                <a:gd name="T54" fmla="*/ 51 w 100"/>
                <a:gd name="T55" fmla="*/ 103 h 110"/>
                <a:gd name="T56" fmla="*/ 52 w 100"/>
                <a:gd name="T57" fmla="*/ 110 h 110"/>
                <a:gd name="T58" fmla="*/ 56 w 100"/>
                <a:gd name="T59" fmla="*/ 106 h 110"/>
                <a:gd name="T60" fmla="*/ 52 w 100"/>
                <a:gd name="T61" fmla="*/ 87 h 110"/>
                <a:gd name="T62" fmla="*/ 18 w 100"/>
                <a:gd name="T63" fmla="*/ 60 h 110"/>
                <a:gd name="T64" fmla="*/ 30 w 100"/>
                <a:gd name="T65" fmla="*/ 56 h 110"/>
                <a:gd name="T66" fmla="*/ 18 w 100"/>
                <a:gd name="T67" fmla="*/ 43 h 110"/>
                <a:gd name="T68" fmla="*/ 60 w 100"/>
                <a:gd name="T69" fmla="*/ 48 h 110"/>
                <a:gd name="T70" fmla="*/ 18 w 100"/>
                <a:gd name="T71" fmla="*/ 43 h 110"/>
                <a:gd name="T72" fmla="*/ 18 w 100"/>
                <a:gd name="T73" fmla="*/ 36 h 110"/>
                <a:gd name="T74" fmla="*/ 60 w 100"/>
                <a:gd name="T75" fmla="*/ 31 h 110"/>
                <a:gd name="T76" fmla="*/ 37 w 100"/>
                <a:gd name="T77" fmla="*/ 19 h 110"/>
                <a:gd name="T78" fmla="*/ 60 w 100"/>
                <a:gd name="T79" fmla="*/ 24 h 110"/>
                <a:gd name="T80" fmla="*/ 37 w 100"/>
                <a:gd name="T81" fmla="*/ 19 h 110"/>
                <a:gd name="T82" fmla="*/ 14 w 100"/>
                <a:gd name="T83" fmla="*/ 21 h 110"/>
                <a:gd name="T84" fmla="*/ 18 w 100"/>
                <a:gd name="T85" fmla="*/ 22 h 110"/>
                <a:gd name="T86" fmla="*/ 20 w 100"/>
                <a:gd name="T87" fmla="*/ 22 h 110"/>
                <a:gd name="T88" fmla="*/ 24 w 100"/>
                <a:gd name="T89" fmla="*/ 18 h 110"/>
                <a:gd name="T90" fmla="*/ 24 w 100"/>
                <a:gd name="T91" fmla="*/ 17 h 110"/>
                <a:gd name="T92" fmla="*/ 23 w 100"/>
                <a:gd name="T93" fmla="*/ 12 h 110"/>
                <a:gd name="T94" fmla="*/ 12 w 100"/>
                <a:gd name="T9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335945F-0256-4A14-9D02-580714A02C95}"/>
                </a:ext>
              </a:extLst>
            </p:cNvPr>
            <p:cNvSpPr/>
            <p:nvPr/>
          </p:nvSpPr>
          <p:spPr>
            <a:xfrm>
              <a:off x="8573315" y="248021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94AB334D-295B-413E-B760-37742706E37B}"/>
                </a:ext>
              </a:extLst>
            </p:cNvPr>
            <p:cNvSpPr/>
            <p:nvPr/>
          </p:nvSpPr>
          <p:spPr>
            <a:xfrm>
              <a:off x="8300572" y="2840730"/>
              <a:ext cx="2606674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D9B256B3-90E3-4198-9D1D-7404BD0888CA}"/>
              </a:ext>
            </a:extLst>
          </p:cNvPr>
          <p:cNvGrpSpPr/>
          <p:nvPr/>
        </p:nvGrpSpPr>
        <p:grpSpPr>
          <a:xfrm>
            <a:off x="4438109" y="1505316"/>
            <a:ext cx="3315781" cy="2117022"/>
            <a:chOff x="4438109" y="1505316"/>
            <a:chExt cx="3315781" cy="2117022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00C272B7-72AA-4C76-8736-25E6AB3BE362}"/>
                </a:ext>
              </a:extLst>
            </p:cNvPr>
            <p:cNvSpPr/>
            <p:nvPr/>
          </p:nvSpPr>
          <p:spPr>
            <a:xfrm>
              <a:off x="4438109" y="1505316"/>
              <a:ext cx="3315781" cy="211702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8C1811"/>
                  </a:gs>
                  <a:gs pos="100000">
                    <a:srgbClr val="2B2A5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514">
              <a:extLst>
                <a:ext uri="{FF2B5EF4-FFF2-40B4-BE49-F238E27FC236}">
                  <a16:creationId xmlns="" xmlns:a16="http://schemas.microsoft.com/office/drawing/2014/main" id="{429EC80D-3DE6-41D9-9D56-CFB25CC4CCE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689222" y="1742894"/>
              <a:ext cx="813555" cy="576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96C6267E-33F2-491B-8661-83A22211B1C1}"/>
                </a:ext>
              </a:extLst>
            </p:cNvPr>
            <p:cNvSpPr/>
            <p:nvPr/>
          </p:nvSpPr>
          <p:spPr>
            <a:xfrm>
              <a:off x="5065405" y="248021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FFD059BF-F7F3-49B1-BEAA-B8C65CEC3A20}"/>
                </a:ext>
              </a:extLst>
            </p:cNvPr>
            <p:cNvSpPr/>
            <p:nvPr/>
          </p:nvSpPr>
          <p:spPr>
            <a:xfrm>
              <a:off x="4792662" y="2840730"/>
              <a:ext cx="2606674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BAB58B5-C1DB-439E-8FEC-DD95632D483F}"/>
              </a:ext>
            </a:extLst>
          </p:cNvPr>
          <p:cNvGrpSpPr/>
          <p:nvPr/>
        </p:nvGrpSpPr>
        <p:grpSpPr>
          <a:xfrm>
            <a:off x="930200" y="3803159"/>
            <a:ext cx="3315781" cy="2117022"/>
            <a:chOff x="930200" y="3803159"/>
            <a:chExt cx="3315781" cy="2117022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2923E398-E3D5-447B-A144-E09D8BCF33AB}"/>
                </a:ext>
              </a:extLst>
            </p:cNvPr>
            <p:cNvSpPr/>
            <p:nvPr/>
          </p:nvSpPr>
          <p:spPr>
            <a:xfrm>
              <a:off x="930200" y="3803159"/>
              <a:ext cx="3315781" cy="2117022"/>
            </a:xfrm>
            <a:prstGeom prst="rect">
              <a:avLst/>
            </a:prstGeom>
            <a:noFill/>
            <a:ln w="76200">
              <a:gradFill>
                <a:gsLst>
                  <a:gs pos="0">
                    <a:srgbClr val="8C1811"/>
                  </a:gs>
                  <a:gs pos="100000">
                    <a:srgbClr val="2B2A5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47802188-AE23-484C-8765-637839F4BDD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82977" y="4090477"/>
              <a:ext cx="610226" cy="540000"/>
              <a:chOff x="10439401" y="5991224"/>
              <a:chExt cx="400050" cy="354013"/>
            </a:xfrm>
            <a:solidFill>
              <a:schemeClr val="bg2">
                <a:lumMod val="25000"/>
              </a:schemeClr>
            </a:solidFill>
          </p:grpSpPr>
          <p:sp>
            <p:nvSpPr>
              <p:cNvPr id="22" name="Freeform 171">
                <a:extLst>
                  <a:ext uri="{FF2B5EF4-FFF2-40B4-BE49-F238E27FC236}">
                    <a16:creationId xmlns="" xmlns:a16="http://schemas.microsoft.com/office/drawing/2014/main" id="{6FAFA073-A744-4823-81CF-F6AE581F1F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39401" y="5991224"/>
                <a:ext cx="90488" cy="354013"/>
              </a:xfrm>
              <a:custGeom>
                <a:avLst/>
                <a:gdLst>
                  <a:gd name="T0" fmla="*/ 42 w 57"/>
                  <a:gd name="T1" fmla="*/ 0 h 223"/>
                  <a:gd name="T2" fmla="*/ 16 w 57"/>
                  <a:gd name="T3" fmla="*/ 0 h 223"/>
                  <a:gd name="T4" fmla="*/ 16 w 57"/>
                  <a:gd name="T5" fmla="*/ 50 h 223"/>
                  <a:gd name="T6" fmla="*/ 0 w 57"/>
                  <a:gd name="T7" fmla="*/ 50 h 223"/>
                  <a:gd name="T8" fmla="*/ 0 w 57"/>
                  <a:gd name="T9" fmla="*/ 115 h 223"/>
                  <a:gd name="T10" fmla="*/ 16 w 57"/>
                  <a:gd name="T11" fmla="*/ 115 h 223"/>
                  <a:gd name="T12" fmla="*/ 16 w 57"/>
                  <a:gd name="T13" fmla="*/ 223 h 223"/>
                  <a:gd name="T14" fmla="*/ 42 w 57"/>
                  <a:gd name="T15" fmla="*/ 223 h 223"/>
                  <a:gd name="T16" fmla="*/ 42 w 57"/>
                  <a:gd name="T17" fmla="*/ 115 h 223"/>
                  <a:gd name="T18" fmla="*/ 57 w 57"/>
                  <a:gd name="T19" fmla="*/ 115 h 223"/>
                  <a:gd name="T20" fmla="*/ 57 w 57"/>
                  <a:gd name="T21" fmla="*/ 50 h 223"/>
                  <a:gd name="T22" fmla="*/ 42 w 57"/>
                  <a:gd name="T23" fmla="*/ 50 h 223"/>
                  <a:gd name="T24" fmla="*/ 42 w 57"/>
                  <a:gd name="T25" fmla="*/ 0 h 223"/>
                  <a:gd name="T26" fmla="*/ 49 w 57"/>
                  <a:gd name="T27" fmla="*/ 58 h 223"/>
                  <a:gd name="T28" fmla="*/ 49 w 57"/>
                  <a:gd name="T29" fmla="*/ 107 h 223"/>
                  <a:gd name="T30" fmla="*/ 8 w 57"/>
                  <a:gd name="T31" fmla="*/ 107 h 223"/>
                  <a:gd name="T32" fmla="*/ 8 w 57"/>
                  <a:gd name="T33" fmla="*/ 58 h 223"/>
                  <a:gd name="T34" fmla="*/ 49 w 57"/>
                  <a:gd name="T35" fmla="*/ 5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2" y="0"/>
                    </a:moveTo>
                    <a:lnTo>
                      <a:pt x="16" y="0"/>
                    </a:lnTo>
                    <a:lnTo>
                      <a:pt x="16" y="50"/>
                    </a:lnTo>
                    <a:lnTo>
                      <a:pt x="0" y="50"/>
                    </a:lnTo>
                    <a:lnTo>
                      <a:pt x="0" y="115"/>
                    </a:lnTo>
                    <a:lnTo>
                      <a:pt x="16" y="115"/>
                    </a:lnTo>
                    <a:lnTo>
                      <a:pt x="16" y="223"/>
                    </a:lnTo>
                    <a:lnTo>
                      <a:pt x="42" y="223"/>
                    </a:lnTo>
                    <a:lnTo>
                      <a:pt x="42" y="115"/>
                    </a:lnTo>
                    <a:lnTo>
                      <a:pt x="57" y="115"/>
                    </a:lnTo>
                    <a:lnTo>
                      <a:pt x="57" y="50"/>
                    </a:lnTo>
                    <a:lnTo>
                      <a:pt x="42" y="50"/>
                    </a:lnTo>
                    <a:lnTo>
                      <a:pt x="42" y="0"/>
                    </a:lnTo>
                    <a:close/>
                    <a:moveTo>
                      <a:pt x="49" y="58"/>
                    </a:moveTo>
                    <a:lnTo>
                      <a:pt x="49" y="107"/>
                    </a:lnTo>
                    <a:lnTo>
                      <a:pt x="8" y="107"/>
                    </a:lnTo>
                    <a:lnTo>
                      <a:pt x="8" y="58"/>
                    </a:lnTo>
                    <a:lnTo>
                      <a:pt x="4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72">
                <a:extLst>
                  <a:ext uri="{FF2B5EF4-FFF2-40B4-BE49-F238E27FC236}">
                    <a16:creationId xmlns="" xmlns:a16="http://schemas.microsoft.com/office/drawing/2014/main" id="{9E915708-AB5A-4CF2-888B-A980DA1872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42588" y="5991224"/>
                <a:ext cx="90488" cy="354013"/>
              </a:xfrm>
              <a:custGeom>
                <a:avLst/>
                <a:gdLst>
                  <a:gd name="T0" fmla="*/ 42 w 57"/>
                  <a:gd name="T1" fmla="*/ 0 h 223"/>
                  <a:gd name="T2" fmla="*/ 16 w 57"/>
                  <a:gd name="T3" fmla="*/ 0 h 223"/>
                  <a:gd name="T4" fmla="*/ 16 w 57"/>
                  <a:gd name="T5" fmla="*/ 128 h 223"/>
                  <a:gd name="T6" fmla="*/ 0 w 57"/>
                  <a:gd name="T7" fmla="*/ 128 h 223"/>
                  <a:gd name="T8" fmla="*/ 0 w 57"/>
                  <a:gd name="T9" fmla="*/ 193 h 223"/>
                  <a:gd name="T10" fmla="*/ 16 w 57"/>
                  <a:gd name="T11" fmla="*/ 193 h 223"/>
                  <a:gd name="T12" fmla="*/ 16 w 57"/>
                  <a:gd name="T13" fmla="*/ 223 h 223"/>
                  <a:gd name="T14" fmla="*/ 42 w 57"/>
                  <a:gd name="T15" fmla="*/ 223 h 223"/>
                  <a:gd name="T16" fmla="*/ 42 w 57"/>
                  <a:gd name="T17" fmla="*/ 193 h 223"/>
                  <a:gd name="T18" fmla="*/ 57 w 57"/>
                  <a:gd name="T19" fmla="*/ 193 h 223"/>
                  <a:gd name="T20" fmla="*/ 57 w 57"/>
                  <a:gd name="T21" fmla="*/ 128 h 223"/>
                  <a:gd name="T22" fmla="*/ 42 w 57"/>
                  <a:gd name="T23" fmla="*/ 128 h 223"/>
                  <a:gd name="T24" fmla="*/ 42 w 57"/>
                  <a:gd name="T25" fmla="*/ 0 h 223"/>
                  <a:gd name="T26" fmla="*/ 49 w 57"/>
                  <a:gd name="T27" fmla="*/ 137 h 223"/>
                  <a:gd name="T28" fmla="*/ 49 w 57"/>
                  <a:gd name="T29" fmla="*/ 185 h 223"/>
                  <a:gd name="T30" fmla="*/ 8 w 57"/>
                  <a:gd name="T31" fmla="*/ 185 h 223"/>
                  <a:gd name="T32" fmla="*/ 8 w 57"/>
                  <a:gd name="T33" fmla="*/ 137 h 223"/>
                  <a:gd name="T34" fmla="*/ 49 w 57"/>
                  <a:gd name="T35" fmla="*/ 13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2" y="0"/>
                    </a:moveTo>
                    <a:lnTo>
                      <a:pt x="16" y="0"/>
                    </a:lnTo>
                    <a:lnTo>
                      <a:pt x="16" y="128"/>
                    </a:lnTo>
                    <a:lnTo>
                      <a:pt x="0" y="128"/>
                    </a:lnTo>
                    <a:lnTo>
                      <a:pt x="0" y="193"/>
                    </a:lnTo>
                    <a:lnTo>
                      <a:pt x="16" y="193"/>
                    </a:lnTo>
                    <a:lnTo>
                      <a:pt x="16" y="223"/>
                    </a:lnTo>
                    <a:lnTo>
                      <a:pt x="42" y="223"/>
                    </a:lnTo>
                    <a:lnTo>
                      <a:pt x="42" y="193"/>
                    </a:lnTo>
                    <a:lnTo>
                      <a:pt x="57" y="193"/>
                    </a:lnTo>
                    <a:lnTo>
                      <a:pt x="57" y="128"/>
                    </a:lnTo>
                    <a:lnTo>
                      <a:pt x="42" y="128"/>
                    </a:lnTo>
                    <a:lnTo>
                      <a:pt x="42" y="0"/>
                    </a:lnTo>
                    <a:close/>
                    <a:moveTo>
                      <a:pt x="49" y="137"/>
                    </a:moveTo>
                    <a:lnTo>
                      <a:pt x="49" y="185"/>
                    </a:lnTo>
                    <a:lnTo>
                      <a:pt x="8" y="185"/>
                    </a:lnTo>
                    <a:lnTo>
                      <a:pt x="8" y="137"/>
                    </a:lnTo>
                    <a:lnTo>
                      <a:pt x="49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73">
                <a:extLst>
                  <a:ext uri="{FF2B5EF4-FFF2-40B4-BE49-F238E27FC236}">
                    <a16:creationId xmlns="" xmlns:a16="http://schemas.microsoft.com/office/drawing/2014/main" id="{FBD10A06-EC34-4832-87ED-E1A6352B34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45776" y="5991224"/>
                <a:ext cx="90488" cy="354013"/>
              </a:xfrm>
              <a:custGeom>
                <a:avLst/>
                <a:gdLst>
                  <a:gd name="T0" fmla="*/ 41 w 57"/>
                  <a:gd name="T1" fmla="*/ 0 h 223"/>
                  <a:gd name="T2" fmla="*/ 16 w 57"/>
                  <a:gd name="T3" fmla="*/ 0 h 223"/>
                  <a:gd name="T4" fmla="*/ 16 w 57"/>
                  <a:gd name="T5" fmla="*/ 26 h 223"/>
                  <a:gd name="T6" fmla="*/ 0 w 57"/>
                  <a:gd name="T7" fmla="*/ 26 h 223"/>
                  <a:gd name="T8" fmla="*/ 0 w 57"/>
                  <a:gd name="T9" fmla="*/ 91 h 223"/>
                  <a:gd name="T10" fmla="*/ 16 w 57"/>
                  <a:gd name="T11" fmla="*/ 91 h 223"/>
                  <a:gd name="T12" fmla="*/ 16 w 57"/>
                  <a:gd name="T13" fmla="*/ 223 h 223"/>
                  <a:gd name="T14" fmla="*/ 41 w 57"/>
                  <a:gd name="T15" fmla="*/ 223 h 223"/>
                  <a:gd name="T16" fmla="*/ 41 w 57"/>
                  <a:gd name="T17" fmla="*/ 91 h 223"/>
                  <a:gd name="T18" fmla="*/ 57 w 57"/>
                  <a:gd name="T19" fmla="*/ 91 h 223"/>
                  <a:gd name="T20" fmla="*/ 57 w 57"/>
                  <a:gd name="T21" fmla="*/ 26 h 223"/>
                  <a:gd name="T22" fmla="*/ 41 w 57"/>
                  <a:gd name="T23" fmla="*/ 26 h 223"/>
                  <a:gd name="T24" fmla="*/ 41 w 57"/>
                  <a:gd name="T25" fmla="*/ 0 h 223"/>
                  <a:gd name="T26" fmla="*/ 48 w 57"/>
                  <a:gd name="T27" fmla="*/ 35 h 223"/>
                  <a:gd name="T28" fmla="*/ 48 w 57"/>
                  <a:gd name="T29" fmla="*/ 83 h 223"/>
                  <a:gd name="T30" fmla="*/ 8 w 57"/>
                  <a:gd name="T31" fmla="*/ 83 h 223"/>
                  <a:gd name="T32" fmla="*/ 8 w 57"/>
                  <a:gd name="T33" fmla="*/ 35 h 223"/>
                  <a:gd name="T34" fmla="*/ 48 w 57"/>
                  <a:gd name="T35" fmla="*/ 3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1" y="0"/>
                    </a:moveTo>
                    <a:lnTo>
                      <a:pt x="16" y="0"/>
                    </a:lnTo>
                    <a:lnTo>
                      <a:pt x="16" y="26"/>
                    </a:lnTo>
                    <a:lnTo>
                      <a:pt x="0" y="26"/>
                    </a:lnTo>
                    <a:lnTo>
                      <a:pt x="0" y="91"/>
                    </a:lnTo>
                    <a:lnTo>
                      <a:pt x="16" y="91"/>
                    </a:lnTo>
                    <a:lnTo>
                      <a:pt x="16" y="223"/>
                    </a:lnTo>
                    <a:lnTo>
                      <a:pt x="41" y="223"/>
                    </a:lnTo>
                    <a:lnTo>
                      <a:pt x="41" y="91"/>
                    </a:lnTo>
                    <a:lnTo>
                      <a:pt x="57" y="91"/>
                    </a:lnTo>
                    <a:lnTo>
                      <a:pt x="57" y="26"/>
                    </a:lnTo>
                    <a:lnTo>
                      <a:pt x="41" y="26"/>
                    </a:lnTo>
                    <a:lnTo>
                      <a:pt x="41" y="0"/>
                    </a:lnTo>
                    <a:close/>
                    <a:moveTo>
                      <a:pt x="48" y="35"/>
                    </a:moveTo>
                    <a:lnTo>
                      <a:pt x="48" y="83"/>
                    </a:lnTo>
                    <a:lnTo>
                      <a:pt x="8" y="83"/>
                    </a:lnTo>
                    <a:lnTo>
                      <a:pt x="8" y="35"/>
                    </a:lnTo>
                    <a:lnTo>
                      <a:pt x="48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74">
                <a:extLst>
                  <a:ext uri="{FF2B5EF4-FFF2-40B4-BE49-F238E27FC236}">
                    <a16:creationId xmlns="" xmlns:a16="http://schemas.microsoft.com/office/drawing/2014/main" id="{F806EA95-FB6F-487C-A43F-5D196CB11C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48963" y="5991224"/>
                <a:ext cx="90488" cy="354013"/>
              </a:xfrm>
              <a:custGeom>
                <a:avLst/>
                <a:gdLst>
                  <a:gd name="T0" fmla="*/ 41 w 57"/>
                  <a:gd name="T1" fmla="*/ 103 h 223"/>
                  <a:gd name="T2" fmla="*/ 41 w 57"/>
                  <a:gd name="T3" fmla="*/ 0 h 223"/>
                  <a:gd name="T4" fmla="*/ 16 w 57"/>
                  <a:gd name="T5" fmla="*/ 0 h 223"/>
                  <a:gd name="T6" fmla="*/ 16 w 57"/>
                  <a:gd name="T7" fmla="*/ 103 h 223"/>
                  <a:gd name="T8" fmla="*/ 0 w 57"/>
                  <a:gd name="T9" fmla="*/ 103 h 223"/>
                  <a:gd name="T10" fmla="*/ 0 w 57"/>
                  <a:gd name="T11" fmla="*/ 168 h 223"/>
                  <a:gd name="T12" fmla="*/ 16 w 57"/>
                  <a:gd name="T13" fmla="*/ 168 h 223"/>
                  <a:gd name="T14" fmla="*/ 16 w 57"/>
                  <a:gd name="T15" fmla="*/ 223 h 223"/>
                  <a:gd name="T16" fmla="*/ 41 w 57"/>
                  <a:gd name="T17" fmla="*/ 223 h 223"/>
                  <a:gd name="T18" fmla="*/ 41 w 57"/>
                  <a:gd name="T19" fmla="*/ 168 h 223"/>
                  <a:gd name="T20" fmla="*/ 57 w 57"/>
                  <a:gd name="T21" fmla="*/ 168 h 223"/>
                  <a:gd name="T22" fmla="*/ 57 w 57"/>
                  <a:gd name="T23" fmla="*/ 103 h 223"/>
                  <a:gd name="T24" fmla="*/ 41 w 57"/>
                  <a:gd name="T25" fmla="*/ 103 h 223"/>
                  <a:gd name="T26" fmla="*/ 49 w 57"/>
                  <a:gd name="T27" fmla="*/ 159 h 223"/>
                  <a:gd name="T28" fmla="*/ 9 w 57"/>
                  <a:gd name="T29" fmla="*/ 159 h 223"/>
                  <a:gd name="T30" fmla="*/ 9 w 57"/>
                  <a:gd name="T31" fmla="*/ 112 h 223"/>
                  <a:gd name="T32" fmla="*/ 49 w 57"/>
                  <a:gd name="T33" fmla="*/ 112 h 223"/>
                  <a:gd name="T34" fmla="*/ 49 w 57"/>
                  <a:gd name="T35" fmla="*/ 159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1" y="103"/>
                    </a:moveTo>
                    <a:lnTo>
                      <a:pt x="41" y="0"/>
                    </a:lnTo>
                    <a:lnTo>
                      <a:pt x="16" y="0"/>
                    </a:lnTo>
                    <a:lnTo>
                      <a:pt x="16" y="103"/>
                    </a:lnTo>
                    <a:lnTo>
                      <a:pt x="0" y="103"/>
                    </a:lnTo>
                    <a:lnTo>
                      <a:pt x="0" y="168"/>
                    </a:lnTo>
                    <a:lnTo>
                      <a:pt x="16" y="168"/>
                    </a:lnTo>
                    <a:lnTo>
                      <a:pt x="16" y="223"/>
                    </a:lnTo>
                    <a:lnTo>
                      <a:pt x="41" y="223"/>
                    </a:lnTo>
                    <a:lnTo>
                      <a:pt x="41" y="168"/>
                    </a:lnTo>
                    <a:lnTo>
                      <a:pt x="57" y="168"/>
                    </a:lnTo>
                    <a:lnTo>
                      <a:pt x="57" y="103"/>
                    </a:lnTo>
                    <a:lnTo>
                      <a:pt x="41" y="103"/>
                    </a:lnTo>
                    <a:close/>
                    <a:moveTo>
                      <a:pt x="49" y="159"/>
                    </a:moveTo>
                    <a:lnTo>
                      <a:pt x="9" y="159"/>
                    </a:lnTo>
                    <a:lnTo>
                      <a:pt x="9" y="112"/>
                    </a:lnTo>
                    <a:lnTo>
                      <a:pt x="49" y="112"/>
                    </a:lnTo>
                    <a:lnTo>
                      <a:pt x="49" y="1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B60D1FA3-AE75-4D37-B231-A0C047871253}"/>
                </a:ext>
              </a:extLst>
            </p:cNvPr>
            <p:cNvSpPr/>
            <p:nvPr/>
          </p:nvSpPr>
          <p:spPr>
            <a:xfrm>
              <a:off x="1557496" y="481492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BB6263EC-3E5B-407E-A312-25FF053FE79E}"/>
                </a:ext>
              </a:extLst>
            </p:cNvPr>
            <p:cNvSpPr/>
            <p:nvPr/>
          </p:nvSpPr>
          <p:spPr>
            <a:xfrm>
              <a:off x="1284753" y="5175444"/>
              <a:ext cx="2606674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72D56811-A4C0-4383-8F1F-0388CBA3022A}"/>
              </a:ext>
            </a:extLst>
          </p:cNvPr>
          <p:cNvGrpSpPr/>
          <p:nvPr/>
        </p:nvGrpSpPr>
        <p:grpSpPr>
          <a:xfrm>
            <a:off x="7946019" y="3803159"/>
            <a:ext cx="3315781" cy="2117022"/>
            <a:chOff x="7946019" y="3803159"/>
            <a:chExt cx="3315781" cy="2117022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97BAEA2D-E6BC-4576-87E7-EA3A254F76CD}"/>
                </a:ext>
              </a:extLst>
            </p:cNvPr>
            <p:cNvSpPr/>
            <p:nvPr/>
          </p:nvSpPr>
          <p:spPr>
            <a:xfrm>
              <a:off x="7946019" y="3803159"/>
              <a:ext cx="3315781" cy="2117022"/>
            </a:xfrm>
            <a:prstGeom prst="rect">
              <a:avLst/>
            </a:prstGeom>
            <a:noFill/>
            <a:ln w="76200">
              <a:gradFill flip="none" rotWithShape="1">
                <a:gsLst>
                  <a:gs pos="0">
                    <a:srgbClr val="2B2A52"/>
                  </a:gs>
                  <a:gs pos="100000">
                    <a:srgbClr val="8C1811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29D589BB-3D7E-4C54-A494-A72514F8EE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249879" y="4090477"/>
              <a:ext cx="708061" cy="576000"/>
              <a:chOff x="8032750" y="6808787"/>
              <a:chExt cx="400050" cy="325437"/>
            </a:xfrm>
            <a:solidFill>
              <a:schemeClr val="bg2">
                <a:lumMod val="25000"/>
              </a:schemeClr>
            </a:solidFill>
          </p:grpSpPr>
          <p:sp>
            <p:nvSpPr>
              <p:cNvPr id="31" name="Freeform 325">
                <a:extLst>
                  <a:ext uri="{FF2B5EF4-FFF2-40B4-BE49-F238E27FC236}">
                    <a16:creationId xmlns="" xmlns:a16="http://schemas.microsoft.com/office/drawing/2014/main" id="{121841A1-D12B-4BF2-B081-447742070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2750" y="6808787"/>
                <a:ext cx="400050" cy="250825"/>
              </a:xfrm>
              <a:custGeom>
                <a:avLst/>
                <a:gdLst>
                  <a:gd name="T0" fmla="*/ 144 w 288"/>
                  <a:gd name="T1" fmla="*/ 0 h 180"/>
                  <a:gd name="T2" fmla="*/ 0 w 288"/>
                  <a:gd name="T3" fmla="*/ 143 h 180"/>
                  <a:gd name="T4" fmla="*/ 0 w 288"/>
                  <a:gd name="T5" fmla="*/ 180 h 180"/>
                  <a:gd name="T6" fmla="*/ 29 w 288"/>
                  <a:gd name="T7" fmla="*/ 180 h 180"/>
                  <a:gd name="T8" fmla="*/ 29 w 288"/>
                  <a:gd name="T9" fmla="*/ 143 h 180"/>
                  <a:gd name="T10" fmla="*/ 144 w 288"/>
                  <a:gd name="T11" fmla="*/ 29 h 180"/>
                  <a:gd name="T12" fmla="*/ 259 w 288"/>
                  <a:gd name="T13" fmla="*/ 143 h 180"/>
                  <a:gd name="T14" fmla="*/ 259 w 288"/>
                  <a:gd name="T15" fmla="*/ 180 h 180"/>
                  <a:gd name="T16" fmla="*/ 288 w 288"/>
                  <a:gd name="T17" fmla="*/ 180 h 180"/>
                  <a:gd name="T18" fmla="*/ 288 w 288"/>
                  <a:gd name="T19" fmla="*/ 143 h 180"/>
                  <a:gd name="T20" fmla="*/ 144 w 288"/>
                  <a:gd name="T21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8" h="180">
                    <a:moveTo>
                      <a:pt x="144" y="0"/>
                    </a:moveTo>
                    <a:cubicBezTo>
                      <a:pt x="65" y="0"/>
                      <a:pt x="1" y="64"/>
                      <a:pt x="0" y="143"/>
                    </a:cubicBezTo>
                    <a:cubicBezTo>
                      <a:pt x="0" y="143"/>
                      <a:pt x="0" y="170"/>
                      <a:pt x="0" y="180"/>
                    </a:cubicBezTo>
                    <a:cubicBezTo>
                      <a:pt x="29" y="180"/>
                      <a:pt x="29" y="180"/>
                      <a:pt x="29" y="180"/>
                    </a:cubicBezTo>
                    <a:cubicBezTo>
                      <a:pt x="29" y="170"/>
                      <a:pt x="29" y="143"/>
                      <a:pt x="29" y="143"/>
                    </a:cubicBezTo>
                    <a:cubicBezTo>
                      <a:pt x="30" y="80"/>
                      <a:pt x="81" y="29"/>
                      <a:pt x="144" y="29"/>
                    </a:cubicBezTo>
                    <a:cubicBezTo>
                      <a:pt x="207" y="29"/>
                      <a:pt x="258" y="80"/>
                      <a:pt x="259" y="143"/>
                    </a:cubicBezTo>
                    <a:cubicBezTo>
                      <a:pt x="259" y="143"/>
                      <a:pt x="259" y="170"/>
                      <a:pt x="259" y="180"/>
                    </a:cubicBezTo>
                    <a:cubicBezTo>
                      <a:pt x="288" y="180"/>
                      <a:pt x="288" y="180"/>
                      <a:pt x="288" y="180"/>
                    </a:cubicBezTo>
                    <a:cubicBezTo>
                      <a:pt x="288" y="170"/>
                      <a:pt x="288" y="143"/>
                      <a:pt x="288" y="143"/>
                    </a:cubicBezTo>
                    <a:cubicBezTo>
                      <a:pt x="287" y="64"/>
                      <a:pt x="223" y="0"/>
                      <a:pt x="1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326">
                <a:extLst>
                  <a:ext uri="{FF2B5EF4-FFF2-40B4-BE49-F238E27FC236}">
                    <a16:creationId xmlns="" xmlns:a16="http://schemas.microsoft.com/office/drawing/2014/main" id="{486DAD7C-020B-4A70-B5A7-169BA027D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1013" y="6984999"/>
                <a:ext cx="58738" cy="149225"/>
              </a:xfrm>
              <a:custGeom>
                <a:avLst/>
                <a:gdLst>
                  <a:gd name="T0" fmla="*/ 30 w 42"/>
                  <a:gd name="T1" fmla="*/ 0 h 108"/>
                  <a:gd name="T2" fmla="*/ 12 w 42"/>
                  <a:gd name="T3" fmla="*/ 0 h 108"/>
                  <a:gd name="T4" fmla="*/ 0 w 42"/>
                  <a:gd name="T5" fmla="*/ 12 h 108"/>
                  <a:gd name="T6" fmla="*/ 0 w 42"/>
                  <a:gd name="T7" fmla="*/ 96 h 108"/>
                  <a:gd name="T8" fmla="*/ 12 w 42"/>
                  <a:gd name="T9" fmla="*/ 108 h 108"/>
                  <a:gd name="T10" fmla="*/ 30 w 42"/>
                  <a:gd name="T11" fmla="*/ 108 h 108"/>
                  <a:gd name="T12" fmla="*/ 42 w 42"/>
                  <a:gd name="T13" fmla="*/ 96 h 108"/>
                  <a:gd name="T14" fmla="*/ 42 w 42"/>
                  <a:gd name="T15" fmla="*/ 12 h 108"/>
                  <a:gd name="T16" fmla="*/ 30 w 42"/>
                  <a:gd name="T1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08">
                    <a:moveTo>
                      <a:pt x="3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36" y="108"/>
                      <a:pt x="42" y="103"/>
                      <a:pt x="42" y="96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6"/>
                      <a:pt x="36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27">
                <a:extLst>
                  <a:ext uri="{FF2B5EF4-FFF2-40B4-BE49-F238E27FC236}">
                    <a16:creationId xmlns="" xmlns:a16="http://schemas.microsoft.com/office/drawing/2014/main" id="{BDA9FF82-827A-4B98-9366-79961A87C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7388" y="6984999"/>
                <a:ext cx="58738" cy="149225"/>
              </a:xfrm>
              <a:custGeom>
                <a:avLst/>
                <a:gdLst>
                  <a:gd name="T0" fmla="*/ 30 w 42"/>
                  <a:gd name="T1" fmla="*/ 0 h 108"/>
                  <a:gd name="T2" fmla="*/ 11 w 42"/>
                  <a:gd name="T3" fmla="*/ 0 h 108"/>
                  <a:gd name="T4" fmla="*/ 0 w 42"/>
                  <a:gd name="T5" fmla="*/ 12 h 108"/>
                  <a:gd name="T6" fmla="*/ 0 w 42"/>
                  <a:gd name="T7" fmla="*/ 96 h 108"/>
                  <a:gd name="T8" fmla="*/ 11 w 42"/>
                  <a:gd name="T9" fmla="*/ 108 h 108"/>
                  <a:gd name="T10" fmla="*/ 30 w 42"/>
                  <a:gd name="T11" fmla="*/ 108 h 108"/>
                  <a:gd name="T12" fmla="*/ 42 w 42"/>
                  <a:gd name="T13" fmla="*/ 96 h 108"/>
                  <a:gd name="T14" fmla="*/ 42 w 42"/>
                  <a:gd name="T15" fmla="*/ 12 h 108"/>
                  <a:gd name="T16" fmla="*/ 30 w 42"/>
                  <a:gd name="T1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08">
                    <a:moveTo>
                      <a:pt x="3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1" y="108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36" y="108"/>
                      <a:pt x="42" y="103"/>
                      <a:pt x="42" y="96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6"/>
                      <a:pt x="36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E36CC7F5-1C95-40F2-9DB4-722F6F5DA974}"/>
                </a:ext>
              </a:extLst>
            </p:cNvPr>
            <p:cNvSpPr/>
            <p:nvPr/>
          </p:nvSpPr>
          <p:spPr>
            <a:xfrm>
              <a:off x="8573315" y="481492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B102D138-1FC3-4A9C-99D1-E5278F9A0EC5}"/>
                </a:ext>
              </a:extLst>
            </p:cNvPr>
            <p:cNvSpPr/>
            <p:nvPr/>
          </p:nvSpPr>
          <p:spPr>
            <a:xfrm>
              <a:off x="8300572" y="5175444"/>
              <a:ext cx="2606674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5C726CB-D917-4C26-A1ED-4EDAFC23C0C5}"/>
              </a:ext>
            </a:extLst>
          </p:cNvPr>
          <p:cNvGrpSpPr/>
          <p:nvPr/>
        </p:nvGrpSpPr>
        <p:grpSpPr>
          <a:xfrm>
            <a:off x="4438109" y="3803159"/>
            <a:ext cx="3315781" cy="2117022"/>
            <a:chOff x="4438109" y="3803159"/>
            <a:chExt cx="3315781" cy="2117022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408B0EF2-6790-41D5-913F-A41E5F4941F1}"/>
                </a:ext>
              </a:extLst>
            </p:cNvPr>
            <p:cNvSpPr/>
            <p:nvPr/>
          </p:nvSpPr>
          <p:spPr>
            <a:xfrm>
              <a:off x="4438109" y="3803159"/>
              <a:ext cx="3315781" cy="2117022"/>
            </a:xfrm>
            <a:prstGeom prst="rect">
              <a:avLst/>
            </a:pr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95000"/>
                  </a:srgbClr>
                </a:gs>
              </a:gsLst>
              <a:lin ang="0" scaled="1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Freeform 220">
              <a:extLst>
                <a:ext uri="{FF2B5EF4-FFF2-40B4-BE49-F238E27FC236}">
                  <a16:creationId xmlns="" xmlns:a16="http://schemas.microsoft.com/office/drawing/2014/main" id="{543D702F-2F45-45E0-9008-47FEFF556D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12599" y="4090477"/>
              <a:ext cx="766801" cy="576000"/>
            </a:xfrm>
            <a:custGeom>
              <a:avLst/>
              <a:gdLst>
                <a:gd name="T0" fmla="*/ 195 w 213"/>
                <a:gd name="T1" fmla="*/ 143 h 160"/>
                <a:gd name="T2" fmla="*/ 195 w 213"/>
                <a:gd name="T3" fmla="*/ 0 h 160"/>
                <a:gd name="T4" fmla="*/ 152 w 213"/>
                <a:gd name="T5" fmla="*/ 0 h 160"/>
                <a:gd name="T6" fmla="*/ 152 w 213"/>
                <a:gd name="T7" fmla="*/ 143 h 160"/>
                <a:gd name="T8" fmla="*/ 128 w 213"/>
                <a:gd name="T9" fmla="*/ 143 h 160"/>
                <a:gd name="T10" fmla="*/ 128 w 213"/>
                <a:gd name="T11" fmla="*/ 88 h 160"/>
                <a:gd name="T12" fmla="*/ 85 w 213"/>
                <a:gd name="T13" fmla="*/ 88 h 160"/>
                <a:gd name="T14" fmla="*/ 85 w 213"/>
                <a:gd name="T15" fmla="*/ 143 h 160"/>
                <a:gd name="T16" fmla="*/ 61 w 213"/>
                <a:gd name="T17" fmla="*/ 143 h 160"/>
                <a:gd name="T18" fmla="*/ 61 w 213"/>
                <a:gd name="T19" fmla="*/ 40 h 160"/>
                <a:gd name="T20" fmla="*/ 19 w 213"/>
                <a:gd name="T21" fmla="*/ 40 h 160"/>
                <a:gd name="T22" fmla="*/ 19 w 213"/>
                <a:gd name="T23" fmla="*/ 143 h 160"/>
                <a:gd name="T24" fmla="*/ 0 w 213"/>
                <a:gd name="T25" fmla="*/ 143 h 160"/>
                <a:gd name="T26" fmla="*/ 0 w 213"/>
                <a:gd name="T27" fmla="*/ 160 h 160"/>
                <a:gd name="T28" fmla="*/ 213 w 213"/>
                <a:gd name="T29" fmla="*/ 160 h 160"/>
                <a:gd name="T30" fmla="*/ 213 w 213"/>
                <a:gd name="T31" fmla="*/ 143 h 160"/>
                <a:gd name="T32" fmla="*/ 195 w 213"/>
                <a:gd name="T33" fmla="*/ 14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3" h="160">
                  <a:moveTo>
                    <a:pt x="195" y="143"/>
                  </a:moveTo>
                  <a:lnTo>
                    <a:pt x="195" y="0"/>
                  </a:lnTo>
                  <a:lnTo>
                    <a:pt x="152" y="0"/>
                  </a:lnTo>
                  <a:lnTo>
                    <a:pt x="152" y="143"/>
                  </a:lnTo>
                  <a:lnTo>
                    <a:pt x="128" y="143"/>
                  </a:lnTo>
                  <a:lnTo>
                    <a:pt x="128" y="88"/>
                  </a:lnTo>
                  <a:lnTo>
                    <a:pt x="85" y="88"/>
                  </a:lnTo>
                  <a:lnTo>
                    <a:pt x="85" y="143"/>
                  </a:lnTo>
                  <a:lnTo>
                    <a:pt x="61" y="143"/>
                  </a:lnTo>
                  <a:lnTo>
                    <a:pt x="61" y="40"/>
                  </a:lnTo>
                  <a:lnTo>
                    <a:pt x="19" y="40"/>
                  </a:lnTo>
                  <a:lnTo>
                    <a:pt x="19" y="143"/>
                  </a:lnTo>
                  <a:lnTo>
                    <a:pt x="0" y="143"/>
                  </a:lnTo>
                  <a:lnTo>
                    <a:pt x="0" y="160"/>
                  </a:lnTo>
                  <a:lnTo>
                    <a:pt x="213" y="160"/>
                  </a:lnTo>
                  <a:lnTo>
                    <a:pt x="213" y="143"/>
                  </a:lnTo>
                  <a:lnTo>
                    <a:pt x="195" y="1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AD486AD2-E3F9-4A98-AD4A-1CD783215FDB}"/>
                </a:ext>
              </a:extLst>
            </p:cNvPr>
            <p:cNvSpPr/>
            <p:nvPr/>
          </p:nvSpPr>
          <p:spPr>
            <a:xfrm>
              <a:off x="5065405" y="480458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8A794E7E-C8D8-4BBA-9C32-FDF03CE1E1D8}"/>
                </a:ext>
              </a:extLst>
            </p:cNvPr>
            <p:cNvSpPr/>
            <p:nvPr/>
          </p:nvSpPr>
          <p:spPr>
            <a:xfrm>
              <a:off x="4792662" y="5165104"/>
              <a:ext cx="2606674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AF4FD864-F0F3-4932-A12A-AF398336159F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9C1BDB3C-F7D4-4263-B6ED-5D0706B42CDD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0F88EB30-B163-486A-ADE9-32B9A747E438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applications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FF204AF5-5DBD-4CC7-A0F4-5606BD731AF4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23A031B5-01FC-43C3-96C2-E30107558377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44" name="任意多边形: 形状 43">
              <a:extLst>
                <a:ext uri="{FF2B5EF4-FFF2-40B4-BE49-F238E27FC236}">
                  <a16:creationId xmlns="" xmlns:a16="http://schemas.microsoft.com/office/drawing/2014/main" id="{87006D73-C264-484D-888A-022DB1609156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1DE67286-8715-4581-BF09-8EB964B17955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A0F4100D-98EC-40A0-9158-55A53AA530CD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0DFF8195-F465-49BF-B17E-395615EA8EA6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309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7F3EA002-EE43-4198-A180-0AA1011F056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535845" y="1965412"/>
            <a:ext cx="9256164" cy="2992529"/>
            <a:chOff x="1535845" y="1965412"/>
            <a:chExt cx="9256164" cy="2992529"/>
          </a:xfrm>
        </p:grpSpPr>
        <p:grpSp>
          <p:nvGrpSpPr>
            <p:cNvPr id="4" name="ïSḻîḍè">
              <a:extLst>
                <a:ext uri="{FF2B5EF4-FFF2-40B4-BE49-F238E27FC236}">
                  <a16:creationId xmlns="" xmlns:a16="http://schemas.microsoft.com/office/drawing/2014/main" id="{0E6180EE-EBEF-41D7-86C9-BEC6442912B9}"/>
                </a:ext>
              </a:extLst>
            </p:cNvPr>
            <p:cNvGrpSpPr/>
            <p:nvPr/>
          </p:nvGrpSpPr>
          <p:grpSpPr>
            <a:xfrm>
              <a:off x="1612760" y="2725159"/>
              <a:ext cx="2058690" cy="2232779"/>
              <a:chOff x="754912" y="1849233"/>
              <a:chExt cx="1784633" cy="1935547"/>
            </a:xfr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</p:grpSpPr>
          <p:sp>
            <p:nvSpPr>
              <p:cNvPr id="48" name="íṧľídé">
                <a:extLst>
                  <a:ext uri="{FF2B5EF4-FFF2-40B4-BE49-F238E27FC236}">
                    <a16:creationId xmlns="" xmlns:a16="http://schemas.microsoft.com/office/drawing/2014/main" id="{A7DBE389-02AE-4B63-97D7-B2C81BA909A1}"/>
                  </a:ext>
                </a:extLst>
              </p:cNvPr>
              <p:cNvSpPr/>
              <p:nvPr/>
            </p:nvSpPr>
            <p:spPr bwMode="auto">
              <a:xfrm flipH="1">
                <a:off x="754912" y="2000147"/>
                <a:ext cx="1784633" cy="1784633"/>
              </a:xfrm>
              <a:prstGeom prst="blockArc">
                <a:avLst>
                  <a:gd name="adj1" fmla="val 9060483"/>
                  <a:gd name="adj2" fmla="val 1762741"/>
                  <a:gd name="adj3" fmla="val 4009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ślídé">
                <a:extLst>
                  <a:ext uri="{FF2B5EF4-FFF2-40B4-BE49-F238E27FC236}">
                    <a16:creationId xmlns="" xmlns:a16="http://schemas.microsoft.com/office/drawing/2014/main" id="{C2B7A949-1BCC-4FEC-990F-03222D46C24E}"/>
                  </a:ext>
                </a:extLst>
              </p:cNvPr>
              <p:cNvSpPr/>
              <p:nvPr/>
            </p:nvSpPr>
            <p:spPr bwMode="auto">
              <a:xfrm rot="5400000">
                <a:off x="1449320" y="1871665"/>
                <a:ext cx="395818" cy="350953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í$ľïḋé">
              <a:extLst>
                <a:ext uri="{FF2B5EF4-FFF2-40B4-BE49-F238E27FC236}">
                  <a16:creationId xmlns="" xmlns:a16="http://schemas.microsoft.com/office/drawing/2014/main" id="{94E7D7F2-E65B-4D9E-897D-515F29999855}"/>
                </a:ext>
              </a:extLst>
            </p:cNvPr>
            <p:cNvSpPr/>
            <p:nvPr/>
          </p:nvSpPr>
          <p:spPr bwMode="auto">
            <a:xfrm>
              <a:off x="1535845" y="4189432"/>
              <a:ext cx="508836" cy="508837"/>
            </a:xfrm>
            <a:prstGeom prst="ellips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1</a:t>
              </a:r>
            </a:p>
          </p:txBody>
        </p:sp>
        <p:grpSp>
          <p:nvGrpSpPr>
            <p:cNvPr id="6" name="ïṩḷíďe">
              <a:extLst>
                <a:ext uri="{FF2B5EF4-FFF2-40B4-BE49-F238E27FC236}">
                  <a16:creationId xmlns="" xmlns:a16="http://schemas.microsoft.com/office/drawing/2014/main" id="{67BC8949-4A5A-476A-8D5E-8C7AED2EEA41}"/>
                </a:ext>
              </a:extLst>
            </p:cNvPr>
            <p:cNvGrpSpPr/>
            <p:nvPr/>
          </p:nvGrpSpPr>
          <p:grpSpPr>
            <a:xfrm>
              <a:off x="3266604" y="2725161"/>
              <a:ext cx="2058690" cy="2232779"/>
              <a:chOff x="2188591" y="1849234"/>
              <a:chExt cx="1784633" cy="1935547"/>
            </a:xfr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</p:grpSpPr>
          <p:sp>
            <p:nvSpPr>
              <p:cNvPr id="46" name="íṥ1idè">
                <a:extLst>
                  <a:ext uri="{FF2B5EF4-FFF2-40B4-BE49-F238E27FC236}">
                    <a16:creationId xmlns="" xmlns:a16="http://schemas.microsoft.com/office/drawing/2014/main" id="{CAC5BDA8-4A0F-473F-ACD8-F59E899734A4}"/>
                  </a:ext>
                </a:extLst>
              </p:cNvPr>
              <p:cNvSpPr/>
              <p:nvPr/>
            </p:nvSpPr>
            <p:spPr bwMode="auto">
              <a:xfrm flipH="1">
                <a:off x="2188591" y="2000148"/>
                <a:ext cx="1784633" cy="1784633"/>
              </a:xfrm>
              <a:prstGeom prst="blockArc">
                <a:avLst>
                  <a:gd name="adj1" fmla="val 9060483"/>
                  <a:gd name="adj2" fmla="val 1762741"/>
                  <a:gd name="adj3" fmla="val 4009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ṣľïḓê">
                <a:extLst>
                  <a:ext uri="{FF2B5EF4-FFF2-40B4-BE49-F238E27FC236}">
                    <a16:creationId xmlns="" xmlns:a16="http://schemas.microsoft.com/office/drawing/2014/main" id="{D4ABDD26-95B8-4898-8C92-A74F509DFB05}"/>
                  </a:ext>
                </a:extLst>
              </p:cNvPr>
              <p:cNvSpPr/>
              <p:nvPr/>
            </p:nvSpPr>
            <p:spPr bwMode="auto">
              <a:xfrm rot="5400000">
                <a:off x="2882999" y="1871666"/>
                <a:ext cx="395818" cy="350953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işḻîḑê">
              <a:extLst>
                <a:ext uri="{FF2B5EF4-FFF2-40B4-BE49-F238E27FC236}">
                  <a16:creationId xmlns="" xmlns:a16="http://schemas.microsoft.com/office/drawing/2014/main" id="{972127D0-279A-4EAC-9661-486B419819A4}"/>
                </a:ext>
              </a:extLst>
            </p:cNvPr>
            <p:cNvGrpSpPr/>
            <p:nvPr/>
          </p:nvGrpSpPr>
          <p:grpSpPr>
            <a:xfrm>
              <a:off x="4920446" y="2725161"/>
              <a:ext cx="2058690" cy="2232779"/>
              <a:chOff x="3622270" y="1849234"/>
              <a:chExt cx="1784633" cy="1935547"/>
            </a:xfr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</p:grpSpPr>
          <p:sp>
            <p:nvSpPr>
              <p:cNvPr id="44" name="îṥḷïďè">
                <a:extLst>
                  <a:ext uri="{FF2B5EF4-FFF2-40B4-BE49-F238E27FC236}">
                    <a16:creationId xmlns="" xmlns:a16="http://schemas.microsoft.com/office/drawing/2014/main" id="{3118A6A9-A766-4C19-B6BE-45AEC16D64A9}"/>
                  </a:ext>
                </a:extLst>
              </p:cNvPr>
              <p:cNvSpPr/>
              <p:nvPr/>
            </p:nvSpPr>
            <p:spPr bwMode="auto">
              <a:xfrm flipH="1">
                <a:off x="3622270" y="2000148"/>
                <a:ext cx="1784633" cy="1784633"/>
              </a:xfrm>
              <a:prstGeom prst="blockArc">
                <a:avLst>
                  <a:gd name="adj1" fmla="val 9060483"/>
                  <a:gd name="adj2" fmla="val 1762741"/>
                  <a:gd name="adj3" fmla="val 4009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íśļidé">
                <a:extLst>
                  <a:ext uri="{FF2B5EF4-FFF2-40B4-BE49-F238E27FC236}">
                    <a16:creationId xmlns="" xmlns:a16="http://schemas.microsoft.com/office/drawing/2014/main" id="{98706FF5-9E4B-400C-AEF5-E73D1CDC9138}"/>
                  </a:ext>
                </a:extLst>
              </p:cNvPr>
              <p:cNvSpPr/>
              <p:nvPr/>
            </p:nvSpPr>
            <p:spPr bwMode="auto">
              <a:xfrm rot="5400000">
                <a:off x="4316677" y="1871666"/>
                <a:ext cx="395818" cy="350953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íŝ1îḋe">
              <a:extLst>
                <a:ext uri="{FF2B5EF4-FFF2-40B4-BE49-F238E27FC236}">
                  <a16:creationId xmlns="" xmlns:a16="http://schemas.microsoft.com/office/drawing/2014/main" id="{BCA3DB31-FB02-43C0-9E9C-C95BC672C1A6}"/>
                </a:ext>
              </a:extLst>
            </p:cNvPr>
            <p:cNvGrpSpPr/>
            <p:nvPr/>
          </p:nvGrpSpPr>
          <p:grpSpPr>
            <a:xfrm>
              <a:off x="6574288" y="2725161"/>
              <a:ext cx="2058690" cy="2232779"/>
              <a:chOff x="5055949" y="1849234"/>
              <a:chExt cx="1784633" cy="1935547"/>
            </a:xfr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</p:grpSpPr>
          <p:sp>
            <p:nvSpPr>
              <p:cNvPr id="42" name="işlídê">
                <a:extLst>
                  <a:ext uri="{FF2B5EF4-FFF2-40B4-BE49-F238E27FC236}">
                    <a16:creationId xmlns="" xmlns:a16="http://schemas.microsoft.com/office/drawing/2014/main" id="{7CD5F787-B1EB-42EE-98A3-7F1E6A3E6881}"/>
                  </a:ext>
                </a:extLst>
              </p:cNvPr>
              <p:cNvSpPr/>
              <p:nvPr/>
            </p:nvSpPr>
            <p:spPr bwMode="auto">
              <a:xfrm flipH="1">
                <a:off x="5055949" y="2000148"/>
                <a:ext cx="1784633" cy="1784633"/>
              </a:xfrm>
              <a:prstGeom prst="blockArc">
                <a:avLst>
                  <a:gd name="adj1" fmla="val 9060483"/>
                  <a:gd name="adj2" fmla="val 1762741"/>
                  <a:gd name="adj3" fmla="val 4009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sľîde">
                <a:extLst>
                  <a:ext uri="{FF2B5EF4-FFF2-40B4-BE49-F238E27FC236}">
                    <a16:creationId xmlns="" xmlns:a16="http://schemas.microsoft.com/office/drawing/2014/main" id="{4822B1A5-9952-40A8-B55A-4789D95141D6}"/>
                  </a:ext>
                </a:extLst>
              </p:cNvPr>
              <p:cNvSpPr/>
              <p:nvPr/>
            </p:nvSpPr>
            <p:spPr bwMode="auto">
              <a:xfrm rot="5400000">
                <a:off x="5750357" y="1871666"/>
                <a:ext cx="395818" cy="350953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ísliḑé">
              <a:extLst>
                <a:ext uri="{FF2B5EF4-FFF2-40B4-BE49-F238E27FC236}">
                  <a16:creationId xmlns="" xmlns:a16="http://schemas.microsoft.com/office/drawing/2014/main" id="{9F9E3FAE-DAB1-46C1-B857-0088DEA7CB24}"/>
                </a:ext>
              </a:extLst>
            </p:cNvPr>
            <p:cNvGrpSpPr/>
            <p:nvPr/>
          </p:nvGrpSpPr>
          <p:grpSpPr>
            <a:xfrm>
              <a:off x="8228126" y="2725162"/>
              <a:ext cx="2563883" cy="2232779"/>
              <a:chOff x="6489627" y="1849235"/>
              <a:chExt cx="2222573" cy="1935547"/>
            </a:xfr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</p:grpSpPr>
          <p:sp>
            <p:nvSpPr>
              <p:cNvPr id="39" name="îśḷiḍè">
                <a:extLst>
                  <a:ext uri="{FF2B5EF4-FFF2-40B4-BE49-F238E27FC236}">
                    <a16:creationId xmlns="" xmlns:a16="http://schemas.microsoft.com/office/drawing/2014/main" id="{3F49308D-68CB-4C59-8D6A-298DC70577EA}"/>
                  </a:ext>
                </a:extLst>
              </p:cNvPr>
              <p:cNvSpPr/>
              <p:nvPr/>
            </p:nvSpPr>
            <p:spPr bwMode="auto">
              <a:xfrm flipH="1">
                <a:off x="6489627" y="2000149"/>
                <a:ext cx="1784633" cy="1784633"/>
              </a:xfrm>
              <a:prstGeom prst="blockArc">
                <a:avLst>
                  <a:gd name="adj1" fmla="val 10960587"/>
                  <a:gd name="adj2" fmla="val 1762741"/>
                  <a:gd name="adj3" fmla="val 4009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iṡļíḑé">
                <a:extLst>
                  <a:ext uri="{FF2B5EF4-FFF2-40B4-BE49-F238E27FC236}">
                    <a16:creationId xmlns="" xmlns:a16="http://schemas.microsoft.com/office/drawing/2014/main" id="{0ED41A37-D2E0-4A95-8F99-F5C7E449CC48}"/>
                  </a:ext>
                </a:extLst>
              </p:cNvPr>
              <p:cNvSpPr/>
              <p:nvPr/>
            </p:nvSpPr>
            <p:spPr bwMode="auto">
              <a:xfrm rot="5400000">
                <a:off x="7184035" y="1871667"/>
                <a:ext cx="395818" cy="350953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ïḍê">
                <a:extLst>
                  <a:ext uri="{FF2B5EF4-FFF2-40B4-BE49-F238E27FC236}">
                    <a16:creationId xmlns="" xmlns:a16="http://schemas.microsoft.com/office/drawing/2014/main" id="{AAD94514-479D-42F1-84CD-E87994D61BD0}"/>
                  </a:ext>
                </a:extLst>
              </p:cNvPr>
              <p:cNvSpPr/>
              <p:nvPr/>
            </p:nvSpPr>
            <p:spPr bwMode="auto">
              <a:xfrm>
                <a:off x="8197850" y="2731341"/>
                <a:ext cx="514350" cy="253159"/>
              </a:xfrm>
              <a:prstGeom prst="rightArrow">
                <a:avLst>
                  <a:gd name="adj1" fmla="val 22275"/>
                  <a:gd name="adj2" fmla="val 69684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i$ľíďe">
              <a:extLst>
                <a:ext uri="{FF2B5EF4-FFF2-40B4-BE49-F238E27FC236}">
                  <a16:creationId xmlns="" xmlns:a16="http://schemas.microsoft.com/office/drawing/2014/main" id="{D0711C2B-D7EF-4977-80FE-5D82BC406999}"/>
                </a:ext>
              </a:extLst>
            </p:cNvPr>
            <p:cNvSpPr/>
            <p:nvPr/>
          </p:nvSpPr>
          <p:spPr bwMode="auto">
            <a:xfrm>
              <a:off x="3200253" y="4189432"/>
              <a:ext cx="508836" cy="508837"/>
            </a:xfrm>
            <a:prstGeom prst="ellips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1" name="iṣľîdé">
              <a:extLst>
                <a:ext uri="{FF2B5EF4-FFF2-40B4-BE49-F238E27FC236}">
                  <a16:creationId xmlns="" xmlns:a16="http://schemas.microsoft.com/office/drawing/2014/main" id="{6EAFE64F-EFA8-479F-8A9D-8919741B42D5}"/>
                </a:ext>
              </a:extLst>
            </p:cNvPr>
            <p:cNvSpPr/>
            <p:nvPr/>
          </p:nvSpPr>
          <p:spPr bwMode="auto">
            <a:xfrm>
              <a:off x="4864658" y="4189432"/>
              <a:ext cx="508836" cy="508837"/>
            </a:xfrm>
            <a:prstGeom prst="ellips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2" name="îşľîḋé">
              <a:extLst>
                <a:ext uri="{FF2B5EF4-FFF2-40B4-BE49-F238E27FC236}">
                  <a16:creationId xmlns="" xmlns:a16="http://schemas.microsoft.com/office/drawing/2014/main" id="{FFDEE442-C2DA-4188-9979-2781C9EF052C}"/>
                </a:ext>
              </a:extLst>
            </p:cNvPr>
            <p:cNvSpPr/>
            <p:nvPr/>
          </p:nvSpPr>
          <p:spPr bwMode="auto">
            <a:xfrm>
              <a:off x="6529065" y="4189432"/>
              <a:ext cx="508836" cy="508837"/>
            </a:xfrm>
            <a:prstGeom prst="ellips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3" name="îśḻidê">
              <a:extLst>
                <a:ext uri="{FF2B5EF4-FFF2-40B4-BE49-F238E27FC236}">
                  <a16:creationId xmlns="" xmlns:a16="http://schemas.microsoft.com/office/drawing/2014/main" id="{BEA5776C-40CA-4FF6-87DE-44C9A1DA0230}"/>
                </a:ext>
              </a:extLst>
            </p:cNvPr>
            <p:cNvSpPr/>
            <p:nvPr/>
          </p:nvSpPr>
          <p:spPr bwMode="auto">
            <a:xfrm>
              <a:off x="8193470" y="4189432"/>
              <a:ext cx="508836" cy="508837"/>
            </a:xfrm>
            <a:prstGeom prst="ellips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5</a:t>
              </a:r>
            </a:p>
          </p:txBody>
        </p:sp>
        <p:cxnSp>
          <p:nvCxnSpPr>
            <p:cNvPr id="14" name="Straight Connector 88">
              <a:extLst>
                <a:ext uri="{FF2B5EF4-FFF2-40B4-BE49-F238E27FC236}">
                  <a16:creationId xmlns="" xmlns:a16="http://schemas.microsoft.com/office/drawing/2014/main" id="{663B5CE3-26D2-4AE6-9CA9-229F32CF7C21}"/>
                </a:ext>
              </a:extLst>
            </p:cNvPr>
            <p:cNvCxnSpPr/>
            <p:nvPr/>
          </p:nvCxnSpPr>
          <p:spPr>
            <a:xfrm flipV="1">
              <a:off x="1790263" y="1965412"/>
              <a:ext cx="0" cy="2224021"/>
            </a:xfrm>
            <a:prstGeom prst="line">
              <a:avLst/>
            </a:prstGeom>
            <a:ln w="19050">
              <a:solidFill>
                <a:srgbClr val="2B2A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išľîḑé">
              <a:extLst>
                <a:ext uri="{FF2B5EF4-FFF2-40B4-BE49-F238E27FC236}">
                  <a16:creationId xmlns="" xmlns:a16="http://schemas.microsoft.com/office/drawing/2014/main" id="{90976814-242A-42AC-8E3F-71D8A2290F4A}"/>
                </a:ext>
              </a:extLst>
            </p:cNvPr>
            <p:cNvSpPr/>
            <p:nvPr/>
          </p:nvSpPr>
          <p:spPr bwMode="auto">
            <a:xfrm>
              <a:off x="1790263" y="1965412"/>
              <a:ext cx="1582230" cy="483459"/>
            </a:xfrm>
            <a:prstGeom prst="homePlat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cxnSp>
          <p:nvCxnSpPr>
            <p:cNvPr id="16" name="Straight Connector 90">
              <a:extLst>
                <a:ext uri="{FF2B5EF4-FFF2-40B4-BE49-F238E27FC236}">
                  <a16:creationId xmlns="" xmlns:a16="http://schemas.microsoft.com/office/drawing/2014/main" id="{57CB3C20-7273-48FE-85F0-70DD44147410}"/>
                </a:ext>
              </a:extLst>
            </p:cNvPr>
            <p:cNvCxnSpPr/>
            <p:nvPr/>
          </p:nvCxnSpPr>
          <p:spPr>
            <a:xfrm flipV="1">
              <a:off x="8447886" y="1965412"/>
              <a:ext cx="0" cy="2224021"/>
            </a:xfrm>
            <a:prstGeom prst="line">
              <a:avLst/>
            </a:prstGeom>
            <a:ln w="19050">
              <a:solidFill>
                <a:srgbClr val="2B2A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íŝļíḓê">
              <a:extLst>
                <a:ext uri="{FF2B5EF4-FFF2-40B4-BE49-F238E27FC236}">
                  <a16:creationId xmlns="" xmlns:a16="http://schemas.microsoft.com/office/drawing/2014/main" id="{4EEAAC5F-34EE-4884-B5EE-919E1391DA65}"/>
                </a:ext>
              </a:extLst>
            </p:cNvPr>
            <p:cNvSpPr/>
            <p:nvPr/>
          </p:nvSpPr>
          <p:spPr bwMode="auto">
            <a:xfrm>
              <a:off x="8447885" y="1965412"/>
              <a:ext cx="1582230" cy="483459"/>
            </a:xfrm>
            <a:prstGeom prst="homePlat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cxnSp>
          <p:nvCxnSpPr>
            <p:cNvPr id="18" name="Straight Connector 92">
              <a:extLst>
                <a:ext uri="{FF2B5EF4-FFF2-40B4-BE49-F238E27FC236}">
                  <a16:creationId xmlns="" xmlns:a16="http://schemas.microsoft.com/office/drawing/2014/main" id="{08B81CF2-5F60-4D2A-A080-80C6B20F1FE9}"/>
                </a:ext>
              </a:extLst>
            </p:cNvPr>
            <p:cNvCxnSpPr/>
            <p:nvPr/>
          </p:nvCxnSpPr>
          <p:spPr>
            <a:xfrm flipV="1">
              <a:off x="6783479" y="1965412"/>
              <a:ext cx="0" cy="2224021"/>
            </a:xfrm>
            <a:prstGeom prst="line">
              <a:avLst/>
            </a:prstGeom>
            <a:ln w="19050">
              <a:solidFill>
                <a:srgbClr val="2B2A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î$ľîdê">
              <a:extLst>
                <a:ext uri="{FF2B5EF4-FFF2-40B4-BE49-F238E27FC236}">
                  <a16:creationId xmlns="" xmlns:a16="http://schemas.microsoft.com/office/drawing/2014/main" id="{5F601C2A-E8BC-486E-9884-3DF3BA4A178C}"/>
                </a:ext>
              </a:extLst>
            </p:cNvPr>
            <p:cNvSpPr/>
            <p:nvPr/>
          </p:nvSpPr>
          <p:spPr bwMode="auto">
            <a:xfrm>
              <a:off x="6783479" y="1965412"/>
              <a:ext cx="1582230" cy="483459"/>
            </a:xfrm>
            <a:prstGeom prst="homePlat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cxnSp>
          <p:nvCxnSpPr>
            <p:cNvPr id="20" name="Straight Connector 94">
              <a:extLst>
                <a:ext uri="{FF2B5EF4-FFF2-40B4-BE49-F238E27FC236}">
                  <a16:creationId xmlns="" xmlns:a16="http://schemas.microsoft.com/office/drawing/2014/main" id="{6FF9EAB8-D45F-4853-8354-DA65D3841C3F}"/>
                </a:ext>
              </a:extLst>
            </p:cNvPr>
            <p:cNvCxnSpPr/>
            <p:nvPr/>
          </p:nvCxnSpPr>
          <p:spPr>
            <a:xfrm flipV="1">
              <a:off x="5119073" y="1965412"/>
              <a:ext cx="0" cy="2224021"/>
            </a:xfrm>
            <a:prstGeom prst="line">
              <a:avLst/>
            </a:prstGeom>
            <a:ln w="19050">
              <a:solidFill>
                <a:srgbClr val="2B2A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ïṩlïḓé">
              <a:extLst>
                <a:ext uri="{FF2B5EF4-FFF2-40B4-BE49-F238E27FC236}">
                  <a16:creationId xmlns="" xmlns:a16="http://schemas.microsoft.com/office/drawing/2014/main" id="{128CC2DB-1794-4BED-89BF-CB3A46AF0F46}"/>
                </a:ext>
              </a:extLst>
            </p:cNvPr>
            <p:cNvSpPr/>
            <p:nvPr/>
          </p:nvSpPr>
          <p:spPr bwMode="auto">
            <a:xfrm>
              <a:off x="5119073" y="1965412"/>
              <a:ext cx="1582230" cy="483459"/>
            </a:xfrm>
            <a:prstGeom prst="homePlat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cxnSp>
          <p:nvCxnSpPr>
            <p:cNvPr id="22" name="Straight Connector 96">
              <a:extLst>
                <a:ext uri="{FF2B5EF4-FFF2-40B4-BE49-F238E27FC236}">
                  <a16:creationId xmlns="" xmlns:a16="http://schemas.microsoft.com/office/drawing/2014/main" id="{250FD4FC-A6AA-4560-B81C-D33D307D9F44}"/>
                </a:ext>
              </a:extLst>
            </p:cNvPr>
            <p:cNvCxnSpPr/>
            <p:nvPr/>
          </p:nvCxnSpPr>
          <p:spPr>
            <a:xfrm flipV="1">
              <a:off x="3454669" y="1965412"/>
              <a:ext cx="0" cy="2224021"/>
            </a:xfrm>
            <a:prstGeom prst="line">
              <a:avLst/>
            </a:prstGeom>
            <a:ln w="19050">
              <a:solidFill>
                <a:srgbClr val="2B2A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islïḋe">
              <a:extLst>
                <a:ext uri="{FF2B5EF4-FFF2-40B4-BE49-F238E27FC236}">
                  <a16:creationId xmlns="" xmlns:a16="http://schemas.microsoft.com/office/drawing/2014/main" id="{410A900B-9C3E-466B-B1A6-099BFC9F5EB8}"/>
                </a:ext>
              </a:extLst>
            </p:cNvPr>
            <p:cNvSpPr/>
            <p:nvPr/>
          </p:nvSpPr>
          <p:spPr bwMode="auto">
            <a:xfrm>
              <a:off x="3454669" y="1965412"/>
              <a:ext cx="1582230" cy="483459"/>
            </a:xfrm>
            <a:prstGeom prst="homePlate">
              <a:avLst/>
            </a:prstGeom>
            <a:gradFill>
              <a:gsLst>
                <a:gs pos="0">
                  <a:srgbClr val="8C1811"/>
                </a:gs>
                <a:gs pos="100000">
                  <a:srgbClr val="2B2A52"/>
                </a:gs>
              </a:gsLst>
              <a:lin ang="5400000" scaled="1"/>
            </a:gra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AF5D6D31-3291-4C32-A398-DA83B0A43AF2}"/>
              </a:ext>
            </a:extLst>
          </p:cNvPr>
          <p:cNvSpPr/>
          <p:nvPr/>
        </p:nvSpPr>
        <p:spPr>
          <a:xfrm>
            <a:off x="0" y="784317"/>
            <a:ext cx="12192000" cy="45719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3809F4A1-28AE-481B-B76C-288B3CA03A55}"/>
              </a:ext>
            </a:extLst>
          </p:cNvPr>
          <p:cNvSpPr/>
          <p:nvPr/>
        </p:nvSpPr>
        <p:spPr>
          <a:xfrm>
            <a:off x="260591" y="21948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="" xmlns:a16="http://schemas.microsoft.com/office/drawing/2014/main" id="{82F40CC4-1502-4A3A-ABD1-04E301991DEB}"/>
              </a:ext>
            </a:extLst>
          </p:cNvPr>
          <p:cNvSpPr txBox="1"/>
          <p:nvPr/>
        </p:nvSpPr>
        <p:spPr>
          <a:xfrm>
            <a:off x="2142139" y="296427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applications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="" xmlns:a16="http://schemas.microsoft.com/office/drawing/2014/main" id="{4608A9A5-C6EE-4DB7-B96C-13FB000D6C86}"/>
              </a:ext>
            </a:extLst>
          </p:cNvPr>
          <p:cNvCxnSpPr/>
          <p:nvPr/>
        </p:nvCxnSpPr>
        <p:spPr>
          <a:xfrm flipH="1">
            <a:off x="1880882" y="350465"/>
            <a:ext cx="261257" cy="261257"/>
          </a:xfrm>
          <a:prstGeom prst="line">
            <a:avLst/>
          </a:prstGeom>
          <a:ln>
            <a:solidFill>
              <a:srgbClr val="2B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FA1755CC-99BD-474D-AB6D-7ED4B3CDFB33}"/>
              </a:ext>
            </a:extLst>
          </p:cNvPr>
          <p:cNvGrpSpPr/>
          <p:nvPr/>
        </p:nvGrpSpPr>
        <p:grpSpPr>
          <a:xfrm>
            <a:off x="9247781" y="61341"/>
            <a:ext cx="2702911" cy="677284"/>
            <a:chOff x="9247781" y="61341"/>
            <a:chExt cx="2702911" cy="677284"/>
          </a:xfrm>
        </p:grpSpPr>
        <p:sp>
          <p:nvSpPr>
            <p:cNvPr id="55" name="任意多边形: 形状 54">
              <a:extLst>
                <a:ext uri="{FF2B5EF4-FFF2-40B4-BE49-F238E27FC236}">
                  <a16:creationId xmlns="" xmlns:a16="http://schemas.microsoft.com/office/drawing/2014/main" id="{90DD2F16-F5F8-48BC-B021-662148377508}"/>
                </a:ext>
              </a:extLst>
            </p:cNvPr>
            <p:cNvSpPr/>
            <p:nvPr/>
          </p:nvSpPr>
          <p:spPr>
            <a:xfrm flipV="1">
              <a:off x="9334934" y="61341"/>
              <a:ext cx="589236" cy="677284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rgbClr val="2B2A52">
                    <a:alpha val="95000"/>
                  </a:srgbClr>
                </a:gs>
                <a:gs pos="100000">
                  <a:srgbClr val="76384F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1" rIns="272320" bIns="313011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>
                <a:solidFill>
                  <a:srgbClr val="2B2A52"/>
                </a:solidFill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="" xmlns:a16="http://schemas.microsoft.com/office/drawing/2014/main" id="{FDFAD931-A61C-48B6-AFA8-E67E360784E0}"/>
                </a:ext>
              </a:extLst>
            </p:cNvPr>
            <p:cNvSpPr/>
            <p:nvPr/>
          </p:nvSpPr>
          <p:spPr>
            <a:xfrm>
              <a:off x="9247781" y="215317"/>
              <a:ext cx="763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</a:t>
              </a:r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CB1323BB-4EC8-4E26-95D6-11A70036FE9C}"/>
                </a:ext>
              </a:extLst>
            </p:cNvPr>
            <p:cNvSpPr/>
            <p:nvPr/>
          </p:nvSpPr>
          <p:spPr>
            <a:xfrm>
              <a:off x="9990988" y="107639"/>
              <a:ext cx="1602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LOGO</a:t>
              </a:r>
            </a:p>
          </p:txBody>
        </p:sp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AB8A41AF-B859-4264-9429-7BDC4C4C0C46}"/>
                </a:ext>
              </a:extLst>
            </p:cNvPr>
            <p:cNvSpPr/>
            <p:nvPr/>
          </p:nvSpPr>
          <p:spPr>
            <a:xfrm>
              <a:off x="9990988" y="369293"/>
              <a:ext cx="1959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2B2A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Company Name</a:t>
              </a:r>
              <a:endParaRPr lang="zh-CN" altLang="en-US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16C35DE2-78E0-4E45-A35B-9560A290F45A}"/>
              </a:ext>
            </a:extLst>
          </p:cNvPr>
          <p:cNvGrpSpPr/>
          <p:nvPr/>
        </p:nvGrpSpPr>
        <p:grpSpPr>
          <a:xfrm>
            <a:off x="965184" y="4900372"/>
            <a:ext cx="1491745" cy="1024370"/>
            <a:chOff x="4861428" y="1137328"/>
            <a:chExt cx="2356437" cy="1024370"/>
          </a:xfrm>
        </p:grpSpPr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5575E3AC-B291-47CB-BB61-534EA2A5CDFA}"/>
                </a:ext>
              </a:extLst>
            </p:cNvPr>
            <p:cNvSpPr/>
            <p:nvPr/>
          </p:nvSpPr>
          <p:spPr>
            <a:xfrm>
              <a:off x="5134171" y="11373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E8AC0C16-76BB-488F-9968-61F565BA5552}"/>
                </a:ext>
              </a:extLst>
            </p:cNvPr>
            <p:cNvSpPr/>
            <p:nvPr/>
          </p:nvSpPr>
          <p:spPr>
            <a:xfrm>
              <a:off x="4861428" y="1515367"/>
              <a:ext cx="235643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内容打在这里，或复制您的文本</a:t>
              </a:r>
              <a:endParaRPr lang="zh-CN" altLang="en-US" sz="1200" dirty="0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30C616F6-0FBC-4924-B89A-4F1736A1A28E}"/>
              </a:ext>
            </a:extLst>
          </p:cNvPr>
          <p:cNvGrpSpPr/>
          <p:nvPr/>
        </p:nvGrpSpPr>
        <p:grpSpPr>
          <a:xfrm>
            <a:off x="2647848" y="4900372"/>
            <a:ext cx="1491745" cy="1024370"/>
            <a:chOff x="4861428" y="1137328"/>
            <a:chExt cx="2356437" cy="1024370"/>
          </a:xfrm>
        </p:grpSpPr>
        <p:sp>
          <p:nvSpPr>
            <p:cNvPr id="78" name="矩形 77">
              <a:extLst>
                <a:ext uri="{FF2B5EF4-FFF2-40B4-BE49-F238E27FC236}">
                  <a16:creationId xmlns="" xmlns:a16="http://schemas.microsoft.com/office/drawing/2014/main" id="{A190EAC4-465D-4660-A3C7-AA86F781218F}"/>
                </a:ext>
              </a:extLst>
            </p:cNvPr>
            <p:cNvSpPr/>
            <p:nvPr/>
          </p:nvSpPr>
          <p:spPr>
            <a:xfrm>
              <a:off x="5134171" y="11373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79" name="矩形 78">
              <a:extLst>
                <a:ext uri="{FF2B5EF4-FFF2-40B4-BE49-F238E27FC236}">
                  <a16:creationId xmlns="" xmlns:a16="http://schemas.microsoft.com/office/drawing/2014/main" id="{3B3EF248-4C23-4A82-9A49-459DD4A11C8A}"/>
                </a:ext>
              </a:extLst>
            </p:cNvPr>
            <p:cNvSpPr/>
            <p:nvPr/>
          </p:nvSpPr>
          <p:spPr>
            <a:xfrm>
              <a:off x="4861428" y="1515367"/>
              <a:ext cx="235643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内容打在这里，或复制您的文本</a:t>
              </a:r>
              <a:endParaRPr lang="zh-CN" altLang="en-US" sz="1200" dirty="0"/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7E22A986-08CC-48F7-A142-8BD04B957630}"/>
              </a:ext>
            </a:extLst>
          </p:cNvPr>
          <p:cNvGrpSpPr/>
          <p:nvPr/>
        </p:nvGrpSpPr>
        <p:grpSpPr>
          <a:xfrm>
            <a:off x="4330512" y="4900372"/>
            <a:ext cx="1491745" cy="1024370"/>
            <a:chOff x="4861428" y="1137328"/>
            <a:chExt cx="2356437" cy="1024370"/>
          </a:xfrm>
        </p:grpSpPr>
        <p:sp>
          <p:nvSpPr>
            <p:cNvPr id="81" name="矩形 80">
              <a:extLst>
                <a:ext uri="{FF2B5EF4-FFF2-40B4-BE49-F238E27FC236}">
                  <a16:creationId xmlns="" xmlns:a16="http://schemas.microsoft.com/office/drawing/2014/main" id="{6EECBF85-F1F6-4F7A-AFCE-F9EBB6BA12A1}"/>
                </a:ext>
              </a:extLst>
            </p:cNvPr>
            <p:cNvSpPr/>
            <p:nvPr/>
          </p:nvSpPr>
          <p:spPr>
            <a:xfrm>
              <a:off x="5134171" y="11373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82" name="矩形 81">
              <a:extLst>
                <a:ext uri="{FF2B5EF4-FFF2-40B4-BE49-F238E27FC236}">
                  <a16:creationId xmlns="" xmlns:a16="http://schemas.microsoft.com/office/drawing/2014/main" id="{0CDC56BF-4039-4EF8-9873-4F747389757E}"/>
                </a:ext>
              </a:extLst>
            </p:cNvPr>
            <p:cNvSpPr/>
            <p:nvPr/>
          </p:nvSpPr>
          <p:spPr>
            <a:xfrm>
              <a:off x="4861428" y="1515367"/>
              <a:ext cx="235643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内容打在这里，或复制您的文本</a:t>
              </a:r>
              <a:endParaRPr lang="zh-CN" altLang="en-US" sz="1200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866B68D9-2579-44D8-A26D-27334FBF48CD}"/>
              </a:ext>
            </a:extLst>
          </p:cNvPr>
          <p:cNvGrpSpPr/>
          <p:nvPr/>
        </p:nvGrpSpPr>
        <p:grpSpPr>
          <a:xfrm>
            <a:off x="6013176" y="4900372"/>
            <a:ext cx="1491745" cy="1024370"/>
            <a:chOff x="4861428" y="1137328"/>
            <a:chExt cx="2356437" cy="1024370"/>
          </a:xfrm>
        </p:grpSpPr>
        <p:sp>
          <p:nvSpPr>
            <p:cNvPr id="84" name="矩形 83">
              <a:extLst>
                <a:ext uri="{FF2B5EF4-FFF2-40B4-BE49-F238E27FC236}">
                  <a16:creationId xmlns="" xmlns:a16="http://schemas.microsoft.com/office/drawing/2014/main" id="{850C0692-E8F3-491E-AC82-F04EC09C1CA1}"/>
                </a:ext>
              </a:extLst>
            </p:cNvPr>
            <p:cNvSpPr/>
            <p:nvPr/>
          </p:nvSpPr>
          <p:spPr>
            <a:xfrm>
              <a:off x="5134171" y="11373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85" name="矩形 84">
              <a:extLst>
                <a:ext uri="{FF2B5EF4-FFF2-40B4-BE49-F238E27FC236}">
                  <a16:creationId xmlns="" xmlns:a16="http://schemas.microsoft.com/office/drawing/2014/main" id="{F03BD490-E66B-4EA9-B737-B91E4809ED9D}"/>
                </a:ext>
              </a:extLst>
            </p:cNvPr>
            <p:cNvSpPr/>
            <p:nvPr/>
          </p:nvSpPr>
          <p:spPr>
            <a:xfrm>
              <a:off x="4861428" y="1515367"/>
              <a:ext cx="235643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内容打在这里，或复制您的文本</a:t>
              </a:r>
              <a:endParaRPr lang="zh-CN" altLang="en-US" sz="1200" dirty="0"/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77C88AFC-BB73-450A-9084-F875B38A02EB}"/>
              </a:ext>
            </a:extLst>
          </p:cNvPr>
          <p:cNvGrpSpPr/>
          <p:nvPr/>
        </p:nvGrpSpPr>
        <p:grpSpPr>
          <a:xfrm>
            <a:off x="7695842" y="4900372"/>
            <a:ext cx="1491745" cy="1024370"/>
            <a:chOff x="4861428" y="1137328"/>
            <a:chExt cx="2356437" cy="1024370"/>
          </a:xfrm>
        </p:grpSpPr>
        <p:sp>
          <p:nvSpPr>
            <p:cNvPr id="87" name="矩形 86">
              <a:extLst>
                <a:ext uri="{FF2B5EF4-FFF2-40B4-BE49-F238E27FC236}">
                  <a16:creationId xmlns="" xmlns:a16="http://schemas.microsoft.com/office/drawing/2014/main" id="{273B6A06-253B-4559-983F-39BD649C9E00}"/>
                </a:ext>
              </a:extLst>
            </p:cNvPr>
            <p:cNvSpPr/>
            <p:nvPr/>
          </p:nvSpPr>
          <p:spPr>
            <a:xfrm>
              <a:off x="5134171" y="11373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88" name="矩形 87">
              <a:extLst>
                <a:ext uri="{FF2B5EF4-FFF2-40B4-BE49-F238E27FC236}">
                  <a16:creationId xmlns="" xmlns:a16="http://schemas.microsoft.com/office/drawing/2014/main" id="{F734E5D3-57E0-48B7-A976-E68FEC784339}"/>
                </a:ext>
              </a:extLst>
            </p:cNvPr>
            <p:cNvSpPr/>
            <p:nvPr/>
          </p:nvSpPr>
          <p:spPr>
            <a:xfrm>
              <a:off x="4861428" y="1515367"/>
              <a:ext cx="235643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内容打在这里，或复制您的文本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2503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室内, 音乐, 妇女&#10;&#10;已生成极高可信度的说明">
            <a:extLst>
              <a:ext uri="{FF2B5EF4-FFF2-40B4-BE49-F238E27FC236}">
                <a16:creationId xmlns="" xmlns:a16="http://schemas.microsoft.com/office/drawing/2014/main" id="{5F2A34BF-4055-4FE3-940A-4BED38B6BF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08E7C4D-1430-4D4C-8FF7-F0B40931C5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2A52">
                  <a:alpha val="95000"/>
                </a:srgbClr>
              </a:gs>
              <a:gs pos="100000">
                <a:srgbClr val="76384F">
                  <a:alpha val="8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5084B36-9655-4FA3-834B-9B6A62BDC91D}"/>
              </a:ext>
            </a:extLst>
          </p:cNvPr>
          <p:cNvSpPr/>
          <p:nvPr/>
        </p:nvSpPr>
        <p:spPr>
          <a:xfrm>
            <a:off x="2680642" y="2705725"/>
            <a:ext cx="683071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spc="600" dirty="0">
                <a:solidFill>
                  <a:schemeClr val="bg1"/>
                </a:solidFill>
                <a:latin typeface="+mj-ea"/>
                <a:ea typeface="+mj-ea"/>
                <a:cs typeface="Aldhabi" panose="01000000000000000000" pitchFamily="2" charset="-78"/>
              </a:rPr>
              <a:t>THANK YOU</a:t>
            </a:r>
            <a:endParaRPr lang="zh-CN" altLang="en-US" sz="8800" spc="600" dirty="0">
              <a:solidFill>
                <a:schemeClr val="bg1"/>
              </a:solidFill>
              <a:latin typeface="+mj-ea"/>
              <a:ea typeface="+mj-ea"/>
              <a:cs typeface="Aldhabi" panose="01000000000000000000" pitchFamily="2" charset="-78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BC7C1DA-AFBF-4575-BD0A-2614C8BDB360}"/>
              </a:ext>
            </a:extLst>
          </p:cNvPr>
          <p:cNvGrpSpPr/>
          <p:nvPr/>
        </p:nvGrpSpPr>
        <p:grpSpPr>
          <a:xfrm>
            <a:off x="5481088" y="5200873"/>
            <a:ext cx="1229825" cy="1090173"/>
            <a:chOff x="5481088" y="5200873"/>
            <a:chExt cx="1229825" cy="1090173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7AB9780D-6EE8-48D9-A0C8-CE53556537E5}"/>
                </a:ext>
              </a:extLst>
            </p:cNvPr>
            <p:cNvSpPr/>
            <p:nvPr/>
          </p:nvSpPr>
          <p:spPr>
            <a:xfrm>
              <a:off x="5481088" y="5200873"/>
              <a:ext cx="12298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spc="600" dirty="0" smtClean="0">
                  <a:solidFill>
                    <a:schemeClr val="bg1"/>
                  </a:solidFill>
                  <a:latin typeface="+mj-ea"/>
                  <a:ea typeface="+mj-ea"/>
                  <a:cs typeface="Aldhabi" panose="01000000000000000000" pitchFamily="2" charset="-78"/>
                </a:rPr>
                <a:t>2019</a:t>
              </a:r>
              <a:endParaRPr lang="zh-CN" altLang="en-US" sz="2800" spc="600" dirty="0">
                <a:solidFill>
                  <a:schemeClr val="bg1"/>
                </a:solidFill>
                <a:latin typeface="+mj-ea"/>
                <a:ea typeface="+mj-ea"/>
                <a:cs typeface="Aldhabi" panose="01000000000000000000" pitchFamily="2" charset="-78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632E3F8C-08B9-4EDC-ACCB-EEAFC2B57D11}"/>
                </a:ext>
              </a:extLst>
            </p:cNvPr>
            <p:cNvSpPr/>
            <p:nvPr/>
          </p:nvSpPr>
          <p:spPr>
            <a:xfrm>
              <a:off x="5569253" y="5921714"/>
              <a:ext cx="1053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February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D8545182-1940-4C4B-AA4A-2F42232B8E5B}"/>
                </a:ext>
              </a:extLst>
            </p:cNvPr>
            <p:cNvSpPr/>
            <p:nvPr/>
          </p:nvSpPr>
          <p:spPr>
            <a:xfrm>
              <a:off x="5937142" y="5638238"/>
              <a:ext cx="3177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X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95882178-E5DE-4A25-8C25-A9F5B69152F2}"/>
              </a:ext>
            </a:extLst>
          </p:cNvPr>
          <p:cNvSpPr/>
          <p:nvPr/>
        </p:nvSpPr>
        <p:spPr>
          <a:xfrm flipV="1">
            <a:off x="251231" y="253809"/>
            <a:ext cx="589236" cy="677284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A408916D-6A2C-4EF0-874E-E1B5DADC90BB}"/>
              </a:ext>
            </a:extLst>
          </p:cNvPr>
          <p:cNvSpPr/>
          <p:nvPr/>
        </p:nvSpPr>
        <p:spPr>
          <a:xfrm>
            <a:off x="164078" y="407785"/>
            <a:ext cx="763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2B2A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6FA21C09-B0B6-4FDD-9FC9-453E47ED3C0E}"/>
              </a:ext>
            </a:extLst>
          </p:cNvPr>
          <p:cNvSpPr/>
          <p:nvPr/>
        </p:nvSpPr>
        <p:spPr>
          <a:xfrm>
            <a:off x="907285" y="300107"/>
            <a:ext cx="1602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LOGO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8E858C5C-4559-4E86-B1A2-FB5EB04DA6C5}"/>
              </a:ext>
            </a:extLst>
          </p:cNvPr>
          <p:cNvSpPr/>
          <p:nvPr/>
        </p:nvSpPr>
        <p:spPr>
          <a:xfrm>
            <a:off x="907285" y="561761"/>
            <a:ext cx="1959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Name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6555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 invX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#ppt_w-0)*(1-$)^6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68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14e37a-5bb1-4ba8-a584-14807f7ff28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2325</Words>
  <Application>Microsoft Office PowerPoint</Application>
  <PresentationFormat>宽屏</PresentationFormat>
  <Paragraphs>321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Aldhabi</vt:lpstr>
      <vt:lpstr>TeXGyreAdventor</vt:lpstr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faith123</cp:lastModifiedBy>
  <cp:revision>75</cp:revision>
  <dcterms:created xsi:type="dcterms:W3CDTF">2018-01-09T14:23:41Z</dcterms:created>
  <dcterms:modified xsi:type="dcterms:W3CDTF">2018-04-24T01:53:56Z</dcterms:modified>
</cp:coreProperties>
</file>