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8"/>
  </p:handoutMasterIdLst>
  <p:sldIdLst>
    <p:sldId id="256" r:id="rId3"/>
    <p:sldId id="259" r:id="rId4"/>
    <p:sldId id="260" r:id="rId6"/>
    <p:sldId id="321" r:id="rId7"/>
    <p:sldId id="328" r:id="rId8"/>
    <p:sldId id="333" r:id="rId9"/>
    <p:sldId id="329" r:id="rId10"/>
    <p:sldId id="322" r:id="rId11"/>
    <p:sldId id="261" r:id="rId12"/>
    <p:sldId id="320" r:id="rId13"/>
    <p:sldId id="323" r:id="rId14"/>
    <p:sldId id="331" r:id="rId15"/>
    <p:sldId id="324" r:id="rId16"/>
    <p:sldId id="332" r:id="rId17"/>
    <p:sldId id="262" r:id="rId18"/>
    <p:sldId id="335" r:id="rId19"/>
    <p:sldId id="336" r:id="rId20"/>
    <p:sldId id="337" r:id="rId21"/>
    <p:sldId id="330" r:id="rId22"/>
    <p:sldId id="263" r:id="rId23"/>
    <p:sldId id="325" r:id="rId24"/>
    <p:sldId id="326" r:id="rId25"/>
    <p:sldId id="327" r:id="rId26"/>
    <p:sldId id="25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6E32"/>
    <a:srgbClr val="003168"/>
    <a:srgbClr val="FBF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2195F-08FD-48D8-838F-527A263B5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3C878-9AC8-44BF-80BB-4E91D61C0F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-9525"/>
            <a:ext cx="12192000" cy="6867525"/>
            <a:chOff x="0" y="-9525"/>
            <a:chExt cx="12192000" cy="6867525"/>
          </a:xfrm>
        </p:grpSpPr>
        <p:pic>
          <p:nvPicPr>
            <p:cNvPr id="15" name="图片 14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9" t="30131" r="65902" b="32878"/>
            <a:stretch>
              <a:fillRect/>
            </a:stretch>
          </p:blipFill>
          <p:spPr>
            <a:xfrm>
              <a:off x="0" y="9525"/>
              <a:ext cx="5543550" cy="537051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23" t="30000" r="14653" b="23704"/>
            <a:stretch>
              <a:fillRect/>
            </a:stretch>
          </p:blipFill>
          <p:spPr>
            <a:xfrm>
              <a:off x="6096000" y="136525"/>
              <a:ext cx="6096000" cy="672147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 userDrawn="1"/>
          </p:nvGrpSpPr>
          <p:grpSpPr>
            <a:xfrm>
              <a:off x="0" y="-9525"/>
              <a:ext cx="12192000" cy="6858000"/>
              <a:chOff x="0" y="0"/>
              <a:chExt cx="12192000" cy="6858000"/>
            </a:xfrm>
          </p:grpSpPr>
          <p:pic>
            <p:nvPicPr>
              <p:cNvPr id="13" name="图片 12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4413250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 userDrawn="1"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4604"/>
              <a:stretch>
                <a:fillRect/>
              </a:stretch>
            </p:blipFill>
            <p:spPr>
              <a:xfrm>
                <a:off x="0" y="4413250"/>
                <a:ext cx="12192000" cy="2444750"/>
              </a:xfrm>
              <a:prstGeom prst="rect">
                <a:avLst/>
              </a:prstGeom>
            </p:spPr>
          </p:pic>
        </p:grpSp>
        <p:pic>
          <p:nvPicPr>
            <p:cNvPr id="16" name="图片 15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3"/>
            <a:stretch>
              <a:fillRect/>
            </a:stretch>
          </p:blipFill>
          <p:spPr>
            <a:xfrm>
              <a:off x="0" y="4991100"/>
              <a:ext cx="5819775" cy="185737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91"/>
          <a:stretch>
            <a:fillRect/>
          </a:stretch>
        </p:blipFill>
        <p:spPr>
          <a:xfrm flipH="1">
            <a:off x="10591894" y="-177841"/>
            <a:ext cx="1632660" cy="18220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35"/>
          <a:stretch>
            <a:fillRect/>
          </a:stretch>
        </p:blipFill>
        <p:spPr>
          <a:xfrm flipH="1">
            <a:off x="0" y="3589194"/>
            <a:ext cx="3989918" cy="29462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235068"/>
            <a:ext cx="5929666" cy="2135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B971-372F-483A-93EC-EAB85A049E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A1B68-E9B2-4E68-B478-96E24B9AE551}" type="slidenum">
              <a:rPr lang="zh-CN" altLang="en-US" smtClean="0"/>
            </a:fld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-9525"/>
            <a:ext cx="12192000" cy="6858000"/>
            <a:chOff x="0" y="0"/>
            <a:chExt cx="12192000" cy="6858000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1325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604"/>
            <a:stretch>
              <a:fillRect/>
            </a:stretch>
          </p:blipFill>
          <p:spPr>
            <a:xfrm>
              <a:off x="0" y="4413250"/>
              <a:ext cx="12192000" cy="244475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Relationship Id="rId3" Type="http://schemas.openxmlformats.org/officeDocument/2006/relationships/image" Target="../media/image14.png"/><Relationship Id="rId2" Type="http://schemas.microsoft.com/office/2007/relationships/hdphoto" Target="../media/hdphoto1.wdp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428" y="289940"/>
            <a:ext cx="3365241" cy="6278119"/>
          </a:xfrm>
          <a:prstGeom prst="rect">
            <a:avLst/>
          </a:prstGeom>
        </p:spPr>
      </p:pic>
      <p:pic>
        <p:nvPicPr>
          <p:cNvPr id="27" name="bambo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96900" y="-6096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27987" y="2067575"/>
            <a:ext cx="393249" cy="1897388"/>
          </a:xfrm>
          <a:prstGeom prst="rect">
            <a:avLst/>
          </a:prstGeom>
          <a:noFill/>
        </p:spPr>
        <p:txBody>
          <a:bodyPr vert="horz" wrap="square" lIns="91384" tIns="45693" rIns="91384" bIns="45693" rtlCol="0">
            <a:spAutoFit/>
          </a:bodyPr>
          <a:lstStyle/>
          <a:p>
            <a:pPr algn="ctr"/>
            <a:r>
              <a:rPr lang="zh-CN" altLang="en-US" sz="5865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目录</a:t>
            </a:r>
            <a:endParaRPr lang="zh-CN" altLang="en-US" sz="5865" b="1" spc="-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697" y="3458869"/>
            <a:ext cx="206256" cy="56236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162682" y="1884092"/>
            <a:ext cx="3116801" cy="3014130"/>
            <a:chOff x="6162682" y="1884092"/>
            <a:chExt cx="3116801" cy="3014130"/>
          </a:xfrm>
        </p:grpSpPr>
        <p:grpSp>
          <p:nvGrpSpPr>
            <p:cNvPr id="2" name="组合 39"/>
            <p:cNvGrpSpPr/>
            <p:nvPr/>
          </p:nvGrpSpPr>
          <p:grpSpPr>
            <a:xfrm>
              <a:off x="6162682" y="1884092"/>
              <a:ext cx="615553" cy="3014130"/>
              <a:chOff x="5718269" y="1478323"/>
              <a:chExt cx="615931" cy="3015060"/>
            </a:xfrm>
          </p:grpSpPr>
          <p:sp>
            <p:nvSpPr>
              <p:cNvPr id="21" name="Rectangle 6"/>
              <p:cNvSpPr>
                <a:spLocks noChangeArrowheads="1"/>
              </p:cNvSpPr>
              <p:nvPr/>
            </p:nvSpPr>
            <p:spPr bwMode="auto">
              <a:xfrm>
                <a:off x="5800177" y="1478323"/>
                <a:ext cx="450684" cy="301506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</a:ln>
            </p:spPr>
            <p:txBody>
              <a:bodyPr vert="eaVert" wrap="square" lIns="121845" tIns="60923" rIns="121845" bIns="60923" numCol="1" anchor="t" anchorCtr="0" compatLnSpc="1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718269" y="1546952"/>
                <a:ext cx="615931" cy="528513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b="1" spc="600" dirty="0">
                    <a:latin typeface="+mn-ea"/>
                  </a:rPr>
                  <a:t>壹</a:t>
                </a:r>
                <a:endParaRPr lang="zh-CN" altLang="en-US" sz="2800" b="1" spc="600" dirty="0">
                  <a:latin typeface="+mn-ea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5803072" y="2319028"/>
                <a:ext cx="461949" cy="165292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pc="300" dirty="0">
                    <a:latin typeface="+mn-ea"/>
                  </a:rPr>
                  <a:t>节日来源</a:t>
                </a:r>
                <a:endParaRPr lang="zh-CN" altLang="en-US" spc="300" dirty="0">
                  <a:latin typeface="+mn-ea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5800177" y="2024007"/>
                <a:ext cx="45068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56"/>
            <p:cNvGrpSpPr/>
            <p:nvPr/>
          </p:nvGrpSpPr>
          <p:grpSpPr>
            <a:xfrm>
              <a:off x="6996430" y="1884092"/>
              <a:ext cx="615553" cy="3014130"/>
              <a:chOff x="5718269" y="1478323"/>
              <a:chExt cx="615931" cy="3015060"/>
            </a:xfrm>
          </p:grpSpPr>
          <p:sp>
            <p:nvSpPr>
              <p:cNvPr id="58" name="Rectangle 6"/>
              <p:cNvSpPr>
                <a:spLocks noChangeArrowheads="1"/>
              </p:cNvSpPr>
              <p:nvPr/>
            </p:nvSpPr>
            <p:spPr bwMode="auto">
              <a:xfrm>
                <a:off x="5800177" y="1478323"/>
                <a:ext cx="450684" cy="301506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</a:ln>
            </p:spPr>
            <p:txBody>
              <a:bodyPr vert="eaVert" wrap="square" lIns="121845" tIns="60923" rIns="121845" bIns="60923" numCol="1" anchor="t" anchorCtr="0" compatLnSpc="1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5718269" y="1546952"/>
                <a:ext cx="615931" cy="528513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b="1" spc="600" dirty="0">
                    <a:latin typeface="+mn-ea"/>
                  </a:rPr>
                  <a:t>贰</a:t>
                </a:r>
                <a:endParaRPr lang="zh-CN" altLang="en-US" sz="2800" b="1" spc="600" dirty="0">
                  <a:latin typeface="+mn-ea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5803072" y="2319028"/>
                <a:ext cx="461949" cy="165292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pc="300" dirty="0">
                    <a:latin typeface="+mn-ea"/>
                  </a:rPr>
                  <a:t>节日传说</a:t>
                </a:r>
                <a:endParaRPr lang="zh-CN" altLang="en-US" spc="300" dirty="0">
                  <a:latin typeface="+mn-ea"/>
                </a:endParaRPr>
              </a:p>
            </p:txBody>
          </p:sp>
          <p:cxnSp>
            <p:nvCxnSpPr>
              <p:cNvPr id="61" name="直接连接符 60"/>
              <p:cNvCxnSpPr/>
              <p:nvPr/>
            </p:nvCxnSpPr>
            <p:spPr>
              <a:xfrm>
                <a:off x="5800177" y="2024007"/>
                <a:ext cx="45068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61"/>
            <p:cNvGrpSpPr/>
            <p:nvPr/>
          </p:nvGrpSpPr>
          <p:grpSpPr>
            <a:xfrm>
              <a:off x="7830181" y="1884092"/>
              <a:ext cx="615553" cy="3014130"/>
              <a:chOff x="5718269" y="1478323"/>
              <a:chExt cx="615931" cy="3015060"/>
            </a:xfrm>
          </p:grpSpPr>
          <p:sp>
            <p:nvSpPr>
              <p:cNvPr id="63" name="Rectangle 6"/>
              <p:cNvSpPr>
                <a:spLocks noChangeArrowheads="1"/>
              </p:cNvSpPr>
              <p:nvPr/>
            </p:nvSpPr>
            <p:spPr bwMode="auto">
              <a:xfrm>
                <a:off x="5800177" y="1478323"/>
                <a:ext cx="450684" cy="301506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</a:ln>
            </p:spPr>
            <p:txBody>
              <a:bodyPr vert="eaVert" wrap="square" lIns="121845" tIns="60923" rIns="121845" bIns="60923" numCol="1" anchor="t" anchorCtr="0" compatLnSpc="1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5718269" y="1546952"/>
                <a:ext cx="615931" cy="528513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b="1" spc="600" dirty="0">
                    <a:latin typeface="+mn-ea"/>
                  </a:rPr>
                  <a:t>叁</a:t>
                </a:r>
                <a:endParaRPr lang="zh-CN" altLang="en-US" sz="2800" b="1" spc="600" dirty="0">
                  <a:latin typeface="+mn-ea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5803072" y="2319028"/>
                <a:ext cx="461949" cy="165292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pc="300" dirty="0">
                    <a:latin typeface="+mn-ea"/>
                  </a:rPr>
                  <a:t>节日习俗</a:t>
                </a:r>
                <a:endParaRPr lang="zh-CN" altLang="en-US" spc="300" dirty="0">
                  <a:latin typeface="+mn-ea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5800177" y="2024007"/>
                <a:ext cx="45068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66"/>
            <p:cNvGrpSpPr/>
            <p:nvPr/>
          </p:nvGrpSpPr>
          <p:grpSpPr>
            <a:xfrm>
              <a:off x="8663930" y="1884092"/>
              <a:ext cx="615553" cy="3014130"/>
              <a:chOff x="5718269" y="1478323"/>
              <a:chExt cx="615931" cy="3015060"/>
            </a:xfrm>
          </p:grpSpPr>
          <p:sp>
            <p:nvSpPr>
              <p:cNvPr id="68" name="Rectangle 6"/>
              <p:cNvSpPr>
                <a:spLocks noChangeArrowheads="1"/>
              </p:cNvSpPr>
              <p:nvPr/>
            </p:nvSpPr>
            <p:spPr bwMode="auto">
              <a:xfrm>
                <a:off x="5800177" y="1478323"/>
                <a:ext cx="450684" cy="301506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</a:ln>
            </p:spPr>
            <p:txBody>
              <a:bodyPr vert="eaVert" wrap="square" lIns="121845" tIns="60923" rIns="121845" bIns="60923" numCol="1" anchor="t" anchorCtr="0" compatLnSpc="1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5718269" y="1546952"/>
                <a:ext cx="615931" cy="528513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b="1" spc="600" dirty="0">
                    <a:latin typeface="+mn-ea"/>
                  </a:rPr>
                  <a:t>肆</a:t>
                </a:r>
                <a:endParaRPr lang="zh-CN" altLang="en-US" sz="2800" b="1" spc="600" dirty="0">
                  <a:latin typeface="+mn-ea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5803072" y="2319028"/>
                <a:ext cx="461949" cy="165292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pc="300" dirty="0">
                    <a:latin typeface="+mn-ea"/>
                  </a:rPr>
                  <a:t>节日诗歌</a:t>
                </a:r>
                <a:endParaRPr lang="zh-CN" altLang="en-US" spc="300" dirty="0">
                  <a:latin typeface="+mn-ea"/>
                </a:endParaRPr>
              </a:p>
            </p:txBody>
          </p:sp>
          <p:cxnSp>
            <p:nvCxnSpPr>
              <p:cNvPr id="71" name="直接连接符 70"/>
              <p:cNvCxnSpPr/>
              <p:nvPr/>
            </p:nvCxnSpPr>
            <p:spPr>
              <a:xfrm>
                <a:off x="5800177" y="2024007"/>
                <a:ext cx="45068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295422" y="2277584"/>
            <a:ext cx="962010" cy="933278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壹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43286" y="1644177"/>
            <a:ext cx="553885" cy="2964764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400" spc="300" dirty="0">
                <a:latin typeface="+mn-ea"/>
              </a:rPr>
              <a:t>节日来源</a:t>
            </a:r>
            <a:endParaRPr lang="zh-CN" altLang="en-US" sz="2400" spc="300" dirty="0">
              <a:latin typeface="+mn-ea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4659278" y="2277584"/>
            <a:ext cx="1227986" cy="2881805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spc="3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此部分内容作为文字排版占位显示（建议使用主题字体）此部分内容作为文排版占位示（建议使用主题字体）此部分内容作为文排版占位显示（建议使用主题字体）</a:t>
            </a: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89038" y="2160249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052599" y="1354543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438" y="4029467"/>
            <a:ext cx="206256" cy="5623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>
            <a:fillRect/>
          </a:stretch>
        </p:blipFill>
        <p:spPr>
          <a:xfrm>
            <a:off x="10555578" y="-457031"/>
            <a:ext cx="1632661" cy="27346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>
            <a:fillRect/>
          </a:stretch>
        </p:blipFill>
        <p:spPr>
          <a:xfrm flipH="1">
            <a:off x="8072167" y="2135787"/>
            <a:ext cx="1814051" cy="36572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46102" y="1665897"/>
            <a:ext cx="2219002" cy="3982018"/>
          </a:xfrm>
          <a:prstGeom prst="rect">
            <a:avLst/>
          </a:prstGeom>
          <a:blipFill>
            <a:blip r:embed="rId1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矩形 13"/>
          <p:cNvSpPr/>
          <p:nvPr/>
        </p:nvSpPr>
        <p:spPr>
          <a:xfrm>
            <a:off x="8319887" y="1665897"/>
            <a:ext cx="2350810" cy="3982018"/>
          </a:xfrm>
          <a:prstGeom prst="rect">
            <a:avLst/>
          </a:prstGeom>
          <a:blipFill>
            <a:blip r:embed="rId2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grpSp>
        <p:nvGrpSpPr>
          <p:cNvPr id="3" name="组合 26"/>
          <p:cNvGrpSpPr/>
          <p:nvPr/>
        </p:nvGrpSpPr>
        <p:grpSpPr>
          <a:xfrm>
            <a:off x="7700083" y="1665894"/>
            <a:ext cx="673902" cy="2796671"/>
            <a:chOff x="7897705" y="2842848"/>
            <a:chExt cx="674318" cy="2797533"/>
          </a:xfrm>
        </p:grpSpPr>
        <p:sp>
          <p:nvSpPr>
            <p:cNvPr id="15" name="文本框 14"/>
            <p:cNvSpPr txBox="1"/>
            <p:nvPr/>
          </p:nvSpPr>
          <p:spPr>
            <a:xfrm>
              <a:off x="8017811" y="2842848"/>
              <a:ext cx="554212" cy="217049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spc="300" dirty="0">
                  <a:solidFill>
                    <a:srgbClr val="A36E32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  <a:endParaRPr lang="zh-CN" altLang="en-US" sz="2400" spc="300" dirty="0">
                <a:solidFill>
                  <a:srgbClr val="A36E3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7897705" y="2860428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25"/>
          <p:cNvGrpSpPr/>
          <p:nvPr/>
        </p:nvGrpSpPr>
        <p:grpSpPr>
          <a:xfrm>
            <a:off x="2601873" y="2273911"/>
            <a:ext cx="676691" cy="2796671"/>
            <a:chOff x="3398683" y="608202"/>
            <a:chExt cx="677109" cy="2797533"/>
          </a:xfrm>
        </p:grpSpPr>
        <p:sp>
          <p:nvSpPr>
            <p:cNvPr id="17" name="文本框 16"/>
            <p:cNvSpPr txBox="1"/>
            <p:nvPr/>
          </p:nvSpPr>
          <p:spPr>
            <a:xfrm>
              <a:off x="3521580" y="608202"/>
              <a:ext cx="554212" cy="217049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spc="300" dirty="0">
                  <a:solidFill>
                    <a:srgbClr val="A36E32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  <a:endParaRPr lang="zh-CN" altLang="en-US" sz="2400" spc="300" dirty="0">
                <a:solidFill>
                  <a:srgbClr val="A36E3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398683" y="625782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741838" y="2273911"/>
            <a:ext cx="692497" cy="265594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77732" y="1713519"/>
            <a:ext cx="692497" cy="265594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3980871" y="1823054"/>
            <a:ext cx="0" cy="337761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074093" y="1823054"/>
            <a:ext cx="0" cy="337761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542261" y="2038935"/>
            <a:ext cx="679032" cy="1231878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cxnSp>
        <p:nvCxnSpPr>
          <p:cNvPr id="11" name="直接连接符 10"/>
          <p:cNvCxnSpPr/>
          <p:nvPr/>
        </p:nvCxnSpPr>
        <p:spPr>
          <a:xfrm>
            <a:off x="829942" y="5200667"/>
            <a:ext cx="1036831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5"/>
          <p:cNvSpPr txBox="1"/>
          <p:nvPr/>
        </p:nvSpPr>
        <p:spPr>
          <a:xfrm>
            <a:off x="767361" y="1967386"/>
            <a:ext cx="1908102" cy="2824366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48257" y="1967386"/>
            <a:ext cx="1908102" cy="2824366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4468046" y="1967386"/>
            <a:ext cx="1908102" cy="2824366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23121" y="2038935"/>
            <a:ext cx="679032" cy="1231878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矩形 20"/>
          <p:cNvSpPr/>
          <p:nvPr/>
        </p:nvSpPr>
        <p:spPr>
          <a:xfrm>
            <a:off x="10469369" y="2038935"/>
            <a:ext cx="679032" cy="1231878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/>
      <p:bldP spid="16" grpId="0"/>
      <p:bldP spid="17" grpId="0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561982" y="1331199"/>
            <a:ext cx="658322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186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14" name="TextBox 28"/>
          <p:cNvSpPr txBox="1"/>
          <p:nvPr/>
        </p:nvSpPr>
        <p:spPr>
          <a:xfrm>
            <a:off x="6426069" y="1989286"/>
            <a:ext cx="1030667" cy="26650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6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456723" y="1461542"/>
            <a:ext cx="0" cy="3192817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695441" y="1331199"/>
            <a:ext cx="658322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186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4559527" y="1989286"/>
            <a:ext cx="1030667" cy="26650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6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590181" y="1461542"/>
            <a:ext cx="0" cy="3192817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957461" y="1331199"/>
            <a:ext cx="658322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186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2821549" y="1989286"/>
            <a:ext cx="1030667" cy="26650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6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852203" y="1461542"/>
            <a:ext cx="0" cy="3192817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122272" y="1331199"/>
            <a:ext cx="658322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186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986358" y="1989286"/>
            <a:ext cx="1030667" cy="26650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6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</a:pP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017014" y="1461542"/>
            <a:ext cx="0" cy="3192817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61" y="4432301"/>
            <a:ext cx="6736339" cy="2425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1"/>
          <p:cNvGrpSpPr/>
          <p:nvPr/>
        </p:nvGrpSpPr>
        <p:grpSpPr>
          <a:xfrm>
            <a:off x="1592592" y="3240576"/>
            <a:ext cx="1887408" cy="1887992"/>
            <a:chOff x="1485900" y="1905000"/>
            <a:chExt cx="2438400" cy="2438400"/>
          </a:xfrm>
        </p:grpSpPr>
        <p:sp>
          <p:nvSpPr>
            <p:cNvPr id="3" name="椭圆 2"/>
            <p:cNvSpPr/>
            <p:nvPr/>
          </p:nvSpPr>
          <p:spPr>
            <a:xfrm>
              <a:off x="1485900" y="1905000"/>
              <a:ext cx="2438400" cy="24384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324" y="2152537"/>
              <a:ext cx="1897552" cy="194332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10"/>
          <p:cNvGrpSpPr/>
          <p:nvPr/>
        </p:nvGrpSpPr>
        <p:grpSpPr>
          <a:xfrm>
            <a:off x="5044921" y="2546536"/>
            <a:ext cx="2155012" cy="2155679"/>
            <a:chOff x="4787900" y="1905000"/>
            <a:chExt cx="2438400" cy="2438400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767" y="2150950"/>
              <a:ext cx="1950667" cy="19465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椭圆 23"/>
            <p:cNvSpPr/>
            <p:nvPr/>
          </p:nvSpPr>
          <p:spPr>
            <a:xfrm>
              <a:off x="4787900" y="1905000"/>
              <a:ext cx="2438400" cy="24384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8327794" y="2000514"/>
            <a:ext cx="2436896" cy="2437649"/>
            <a:chOff x="7872638" y="2013946"/>
            <a:chExt cx="2438400" cy="243840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8360" y="2267613"/>
              <a:ext cx="1926956" cy="193106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椭圆 24"/>
            <p:cNvSpPr/>
            <p:nvPr/>
          </p:nvSpPr>
          <p:spPr>
            <a:xfrm>
              <a:off x="7872638" y="2013946"/>
              <a:ext cx="2438400" cy="24384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0" name="文本框 4"/>
          <p:cNvSpPr txBox="1"/>
          <p:nvPr/>
        </p:nvSpPr>
        <p:spPr>
          <a:xfrm>
            <a:off x="8782641" y="1366045"/>
            <a:ext cx="2133804" cy="338500"/>
          </a:xfrm>
          <a:prstGeom prst="rect">
            <a:avLst/>
          </a:prstGeom>
          <a:solidFill>
            <a:schemeClr val="bg1"/>
          </a:solidFill>
          <a:ln>
            <a:solidFill>
              <a:srgbClr val="A36E32"/>
            </a:solidFill>
          </a:ln>
        </p:spPr>
        <p:txBody>
          <a:bodyPr vert="horz" wrap="none" lIns="91384" tIns="45693" rIns="91384" bIns="45693" rtlCol="0">
            <a:spAutoFit/>
          </a:bodyPr>
          <a:lstStyle/>
          <a:p>
            <a:r>
              <a:rPr lang="zh-CN" altLang="en-US" sz="1600" spc="300" dirty="0">
                <a:solidFill>
                  <a:srgbClr val="A36E32"/>
                </a:solidFill>
                <a:latin typeface="+mn-ea"/>
              </a:rPr>
              <a:t>单击此处添加标题</a:t>
            </a:r>
            <a:endParaRPr lang="zh-CN" altLang="en-US" sz="1600" spc="300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18" name="文本框 4"/>
          <p:cNvSpPr txBox="1"/>
          <p:nvPr/>
        </p:nvSpPr>
        <p:spPr>
          <a:xfrm>
            <a:off x="5254070" y="1930145"/>
            <a:ext cx="2133804" cy="338500"/>
          </a:xfrm>
          <a:prstGeom prst="rect">
            <a:avLst/>
          </a:prstGeom>
          <a:solidFill>
            <a:schemeClr val="bg1"/>
          </a:solidFill>
          <a:ln>
            <a:solidFill>
              <a:srgbClr val="A36E32"/>
            </a:solidFill>
          </a:ln>
        </p:spPr>
        <p:txBody>
          <a:bodyPr vert="horz" wrap="none" lIns="91384" tIns="45693" rIns="91384" bIns="45693" rtlCol="0">
            <a:spAutoFit/>
          </a:bodyPr>
          <a:lstStyle/>
          <a:p>
            <a:r>
              <a:rPr lang="zh-CN" altLang="en-US" sz="1600" spc="300" dirty="0">
                <a:solidFill>
                  <a:srgbClr val="A36E32"/>
                </a:solidFill>
                <a:latin typeface="+mn-ea"/>
              </a:rPr>
              <a:t>单击此处添加标题</a:t>
            </a:r>
            <a:endParaRPr lang="zh-CN" altLang="en-US" sz="1600" spc="300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1675286" y="2637073"/>
            <a:ext cx="2133804" cy="338500"/>
          </a:xfrm>
          <a:prstGeom prst="rect">
            <a:avLst/>
          </a:prstGeom>
          <a:solidFill>
            <a:schemeClr val="bg1"/>
          </a:solidFill>
          <a:ln>
            <a:solidFill>
              <a:srgbClr val="A36E32"/>
            </a:solidFill>
          </a:ln>
        </p:spPr>
        <p:txBody>
          <a:bodyPr vert="horz" wrap="none" lIns="91384" tIns="45693" rIns="91384" bIns="45693" rtlCol="0">
            <a:spAutoFit/>
          </a:bodyPr>
          <a:lstStyle/>
          <a:p>
            <a:r>
              <a:rPr lang="zh-CN" altLang="en-US" sz="1600" spc="300" dirty="0">
                <a:solidFill>
                  <a:srgbClr val="A36E32"/>
                </a:solidFill>
                <a:latin typeface="+mn-ea"/>
              </a:rPr>
              <a:t>单击此处添加标题</a:t>
            </a:r>
            <a:endParaRPr lang="zh-CN" altLang="en-US" sz="1600" spc="300" dirty="0">
              <a:solidFill>
                <a:srgbClr val="A36E32"/>
              </a:solidFill>
              <a:latin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28" y="4556811"/>
            <a:ext cx="5986472" cy="2155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834547" y="1722303"/>
            <a:ext cx="2595295" cy="221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r>
              <a:rPr lang="zh-CN" altLang="en-US" sz="266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  <a:endParaRPr lang="zh-CN" altLang="en-US" sz="266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61472" y="2326850"/>
            <a:ext cx="2093126" cy="830942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96000" y="3726956"/>
            <a:ext cx="2093126" cy="830942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819707" y="4300817"/>
            <a:ext cx="2093126" cy="830942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625"/>
            <a:ext cx="6524625" cy="18573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831425"/>
            <a:ext cx="4152900" cy="149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295422" y="2277584"/>
            <a:ext cx="962010" cy="933278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贰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43286" y="1644177"/>
            <a:ext cx="553885" cy="2964764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400" spc="300" dirty="0">
                <a:latin typeface="+mn-ea"/>
              </a:rPr>
              <a:t>节日传说</a:t>
            </a:r>
            <a:endParaRPr lang="zh-CN" altLang="en-US" sz="2400" spc="300" dirty="0">
              <a:latin typeface="+mn-ea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4659278" y="2277584"/>
            <a:ext cx="1227986" cy="2881805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spc="3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此部分内容作为文字排版占位显示（建议使用主题字体）此部分内容作为文排版占位示（建议使用主题字体）此部分内容作为文排版占位显示（建议使用主题字体）</a:t>
            </a: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89038" y="2160249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052599" y="1354543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438" y="4029467"/>
            <a:ext cx="206256" cy="5623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>
            <a:fillRect/>
          </a:stretch>
        </p:blipFill>
        <p:spPr>
          <a:xfrm>
            <a:off x="10555578" y="-457031"/>
            <a:ext cx="1632661" cy="27346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>
            <a:fillRect/>
          </a:stretch>
        </p:blipFill>
        <p:spPr>
          <a:xfrm flipH="1">
            <a:off x="8072167" y="2135787"/>
            <a:ext cx="1814051" cy="36572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926414" y="1759684"/>
            <a:ext cx="430774" cy="2285186"/>
          </a:xfrm>
          <a:prstGeom prst="rect">
            <a:avLst/>
          </a:prstGeom>
          <a:noFill/>
        </p:spPr>
        <p:txBody>
          <a:bodyPr vert="eaVert" wrap="none" lIns="91384" tIns="45693" rIns="91384" bIns="45693" rtlCol="0">
            <a:spAutoFit/>
          </a:bodyPr>
          <a:lstStyle/>
          <a:p>
            <a:r>
              <a:rPr lang="zh-CN" altLang="en-US" sz="16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单击此处添加小标题</a:t>
            </a:r>
            <a:endParaRPr lang="zh-CN" altLang="en-US" sz="16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469741" y="1777257"/>
            <a:ext cx="594906" cy="2779097"/>
            <a:chOff x="5246953" y="1500940"/>
            <a:chExt cx="595274" cy="2779953"/>
          </a:xfrm>
        </p:grpSpPr>
        <p:sp>
          <p:nvSpPr>
            <p:cNvPr id="7" name="文本框 6"/>
            <p:cNvSpPr txBox="1"/>
            <p:nvPr/>
          </p:nvSpPr>
          <p:spPr>
            <a:xfrm>
              <a:off x="5246953" y="1584960"/>
              <a:ext cx="595274" cy="23725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665" spc="300" dirty="0">
                  <a:solidFill>
                    <a:srgbClr val="A36E32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  <a:endParaRPr lang="zh-CN" altLang="en-US" sz="2665" spc="300" dirty="0">
                <a:solidFill>
                  <a:srgbClr val="A36E3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787762" y="1500940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14"/>
          <p:cNvGrpSpPr/>
          <p:nvPr/>
        </p:nvGrpSpPr>
        <p:grpSpPr>
          <a:xfrm>
            <a:off x="2661154" y="1777255"/>
            <a:ext cx="602029" cy="2779097"/>
            <a:chOff x="2509752" y="1500940"/>
            <a:chExt cx="602401" cy="2779953"/>
          </a:xfrm>
        </p:grpSpPr>
        <p:sp>
          <p:nvSpPr>
            <p:cNvPr id="12" name="文本框 11"/>
            <p:cNvSpPr txBox="1"/>
            <p:nvPr/>
          </p:nvSpPr>
          <p:spPr>
            <a:xfrm>
              <a:off x="2509752" y="1507993"/>
              <a:ext cx="595274" cy="23725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665" spc="300" dirty="0">
                  <a:solidFill>
                    <a:srgbClr val="A36E32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  <a:endParaRPr lang="zh-CN" altLang="en-US" sz="2665" spc="300" dirty="0">
                <a:solidFill>
                  <a:srgbClr val="A36E3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112153" y="1500940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3378984" y="1838833"/>
            <a:ext cx="692497" cy="265594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49282" y="1838833"/>
            <a:ext cx="692497" cy="2655940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141" y="4486197"/>
            <a:ext cx="8331718" cy="23718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68754" y="2153389"/>
            <a:ext cx="6093863" cy="1572093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5"/>
          <p:cNvSpPr txBox="1"/>
          <p:nvPr/>
        </p:nvSpPr>
        <p:spPr>
          <a:xfrm>
            <a:off x="6896404" y="2196917"/>
            <a:ext cx="410127" cy="1217586"/>
          </a:xfrm>
          <a:prstGeom prst="rect">
            <a:avLst/>
          </a:prstGeom>
          <a:noFill/>
          <a:ln>
            <a:solidFill>
              <a:srgbClr val="A36E32"/>
            </a:solidFill>
          </a:ln>
        </p:spPr>
        <p:txBody>
          <a:bodyPr vert="eaVert" wrap="none" lIns="91384" tIns="45693" rIns="91384" bIns="45693" rtlCol="0">
            <a:spAutoFit/>
          </a:bodyPr>
          <a:lstStyle/>
          <a:p>
            <a:r>
              <a:rPr lang="zh-CN" altLang="en-US" sz="1465" dirty="0">
                <a:solidFill>
                  <a:srgbClr val="A36E32"/>
                </a:solidFill>
              </a:rPr>
              <a:t>这里输入标题</a:t>
            </a:r>
            <a:endParaRPr lang="zh-CN" altLang="en-US" sz="1465" dirty="0">
              <a:solidFill>
                <a:srgbClr val="A36E32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39978" y="2225492"/>
            <a:ext cx="0" cy="13210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04704" y="5451439"/>
            <a:ext cx="4940996" cy="14065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832" y="4197179"/>
            <a:ext cx="3483168" cy="1254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4"/>
          <p:cNvSpPr txBox="1"/>
          <p:nvPr/>
        </p:nvSpPr>
        <p:spPr>
          <a:xfrm>
            <a:off x="7295588" y="2661326"/>
            <a:ext cx="2399775" cy="707832"/>
          </a:xfrm>
          <a:prstGeom prst="rect">
            <a:avLst/>
          </a:prstGeom>
          <a:noFill/>
          <a:ln>
            <a:noFill/>
          </a:ln>
        </p:spPr>
        <p:txBody>
          <a:bodyPr vert="eaVert" wrap="none" lIns="91384" tIns="45693" rIns="91384" bIns="45693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A36E32"/>
                </a:solidFill>
                <a:latin typeface="+mn-ea"/>
                <a:cs typeface="Tahoma" panose="020B0604030504040204" pitchFamily="34" charset="0"/>
              </a:rPr>
              <a:t>标题</a:t>
            </a:r>
            <a:endParaRPr lang="en-US" altLang="zh-CN" sz="2400" dirty="0">
              <a:solidFill>
                <a:srgbClr val="A36E32"/>
              </a:solidFill>
              <a:latin typeface="+mn-ea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A36E32"/>
                </a:solidFill>
                <a:latin typeface="+mn-ea"/>
                <a:cs typeface="Tahoma" panose="020B0604030504040204" pitchFamily="34" charset="0"/>
              </a:rPr>
              <a:t>标题</a:t>
            </a:r>
            <a:endParaRPr lang="en-US" altLang="zh-CN" sz="2400" dirty="0">
              <a:solidFill>
                <a:srgbClr val="A36E32"/>
              </a:solidFill>
              <a:latin typeface="+mn-ea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A36E32"/>
                </a:solidFill>
                <a:latin typeface="+mn-ea"/>
                <a:cs typeface="Tahoma" panose="020B0604030504040204" pitchFamily="34" charset="0"/>
              </a:rPr>
              <a:t>标题</a:t>
            </a:r>
            <a:endParaRPr lang="en-US" altLang="zh-CN" sz="2400" dirty="0">
              <a:solidFill>
                <a:srgbClr val="A36E32"/>
              </a:solidFill>
              <a:latin typeface="+mn-ea"/>
              <a:cs typeface="Tahoma" panose="020B060403050404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36634" y="1721531"/>
            <a:ext cx="5806666" cy="3340460"/>
            <a:chOff x="701281" y="1291547"/>
            <a:chExt cx="4356344" cy="2506118"/>
          </a:xfrm>
        </p:grpSpPr>
        <p:sp>
          <p:nvSpPr>
            <p:cNvPr id="13" name="矩形 12"/>
            <p:cNvSpPr/>
            <p:nvPr/>
          </p:nvSpPr>
          <p:spPr>
            <a:xfrm>
              <a:off x="701281" y="1383077"/>
              <a:ext cx="4356344" cy="24145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84" tIns="45693" rIns="91384" bIns="45693"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8" t="25749" r="71558" b="21649"/>
            <a:stretch>
              <a:fillRect/>
            </a:stretch>
          </p:blipFill>
          <p:spPr>
            <a:xfrm flipH="1">
              <a:off x="701281" y="1291547"/>
              <a:ext cx="949206" cy="2501900"/>
            </a:xfrm>
            <a:prstGeom prst="rect">
              <a:avLst/>
            </a:prstGeom>
          </p:spPr>
        </p:pic>
      </p:grpSp>
      <p:sp>
        <p:nvSpPr>
          <p:cNvPr id="8" name="TextBox 15"/>
          <p:cNvSpPr txBox="1"/>
          <p:nvPr/>
        </p:nvSpPr>
        <p:spPr>
          <a:xfrm>
            <a:off x="2902971" y="2596086"/>
            <a:ext cx="3139208" cy="2234646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文字内容，文字内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72" y="3898901"/>
            <a:ext cx="8217628" cy="295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/>
          <p:nvPr/>
        </p:nvSpPr>
        <p:spPr>
          <a:xfrm>
            <a:off x="894515" y="1544612"/>
            <a:ext cx="1107883" cy="4131583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000" spc="300" dirty="0">
                <a:solidFill>
                  <a:srgbClr val="A36E32"/>
                </a:solidFill>
                <a:latin typeface="+mn-ea"/>
              </a:rPr>
              <a:t>单击此处添加标题</a:t>
            </a:r>
            <a:endParaRPr lang="zh-CN" altLang="en-US" sz="2000" spc="300" dirty="0">
              <a:solidFill>
                <a:srgbClr val="A36E32"/>
              </a:solidFill>
              <a:latin typeface="+mn-ea"/>
            </a:endParaRPr>
          </a:p>
          <a:p>
            <a:endParaRPr lang="en-US" altLang="zh-CN" sz="2000" spc="300" dirty="0">
              <a:solidFill>
                <a:srgbClr val="A36E32"/>
              </a:solidFill>
              <a:latin typeface="+mn-ea"/>
            </a:endParaRPr>
          </a:p>
          <a:p>
            <a:r>
              <a:rPr lang="en-US" altLang="zh-CN" sz="2000" spc="300" dirty="0">
                <a:solidFill>
                  <a:srgbClr val="A36E32"/>
                </a:solidFill>
                <a:latin typeface="+mn-ea"/>
              </a:rPr>
              <a:t>       </a:t>
            </a:r>
            <a:r>
              <a:rPr lang="zh-CN" altLang="en-US" sz="2000" spc="300" dirty="0">
                <a:solidFill>
                  <a:srgbClr val="A36E32"/>
                </a:solidFill>
                <a:latin typeface="+mn-ea"/>
              </a:rPr>
              <a:t>单击此处添加标题</a:t>
            </a:r>
            <a:endParaRPr lang="zh-CN" altLang="en-US" sz="2000" spc="300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2456123" y="2273455"/>
            <a:ext cx="6340084" cy="1853811"/>
          </a:xfrm>
          <a:prstGeom prst="rect">
            <a:avLst/>
          </a:prstGeom>
          <a:noFill/>
          <a:ln w="19050" cmpd="sng">
            <a:solidFill>
              <a:schemeClr val="bg1">
                <a:lumMod val="75000"/>
              </a:schemeClr>
            </a:solidFill>
          </a:ln>
        </p:spPr>
        <p:txBody>
          <a:bodyPr vert="eaVert" wrap="square" lIns="91384" tIns="45693" rIns="91384" bIns="45693" rtlCol="0">
            <a:spAutoFit/>
          </a:bodyPr>
          <a:lstStyle/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338" y="4216400"/>
            <a:ext cx="6066662" cy="2184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0421" y="3131047"/>
            <a:ext cx="2342429" cy="1561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2270249" y="4944183"/>
            <a:ext cx="7854642" cy="1818457"/>
          </a:xfrm>
          <a:prstGeom prst="rect">
            <a:avLst/>
          </a:prstGeom>
        </p:spPr>
        <p:txBody>
          <a:bodyPr vert="horz" wrap="square" lIns="91384" tIns="45693" rIns="91384" bIns="45693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spc="300" dirty="0">
                <a:solidFill>
                  <a:srgbClr val="A36E32"/>
                </a:solidFill>
                <a:latin typeface="+mn-ea"/>
              </a:rPr>
              <a:t>单击此处添加标题</a:t>
            </a:r>
            <a:endParaRPr lang="zh-CN" altLang="en-US" sz="2400" spc="300" dirty="0">
              <a:solidFill>
                <a:srgbClr val="A36E32"/>
              </a:solidFill>
              <a:latin typeface="+mn-ea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点击输入简要文字内容，文字内容需概括精炼，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                                                     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4" b="6935"/>
          <a:stretch>
            <a:fillRect/>
          </a:stretch>
        </p:blipFill>
        <p:spPr bwMode="auto">
          <a:xfrm>
            <a:off x="1605335" y="1913817"/>
            <a:ext cx="2476245" cy="1561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439" y="2999967"/>
            <a:ext cx="5049982" cy="18184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295422" y="2277584"/>
            <a:ext cx="962010" cy="933278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叁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43286" y="1644177"/>
            <a:ext cx="553885" cy="2964764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400" spc="300" dirty="0">
                <a:latin typeface="+mn-ea"/>
              </a:rPr>
              <a:t>节日习俗</a:t>
            </a:r>
            <a:endParaRPr lang="zh-CN" altLang="en-US" sz="2400" spc="300" dirty="0">
              <a:latin typeface="+mn-ea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4659278" y="2277584"/>
            <a:ext cx="1227986" cy="2881805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spc="3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此部分内容作为文字排版占位显示（建议使用主题字体）此部分内容作为文排版占位示（建议使用主题字体）此部分内容作为文排版占位显示（建议使用主题字体）</a:t>
            </a: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89038" y="2160249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052599" y="1354543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438" y="4029467"/>
            <a:ext cx="206256" cy="5623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>
            <a:fillRect/>
          </a:stretch>
        </p:blipFill>
        <p:spPr>
          <a:xfrm>
            <a:off x="10555578" y="-457031"/>
            <a:ext cx="1632661" cy="27346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>
            <a:fillRect/>
          </a:stretch>
        </p:blipFill>
        <p:spPr>
          <a:xfrm flipH="1">
            <a:off x="8072167" y="2135787"/>
            <a:ext cx="1814051" cy="36572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 rot="5400000">
            <a:off x="5173541" y="1481090"/>
            <a:ext cx="2183481" cy="3385622"/>
          </a:xfrm>
          <a:prstGeom prst="rect">
            <a:avLst/>
          </a:prstGeom>
          <a:noFill/>
          <a:ln>
            <a:solidFill>
              <a:srgbClr val="A36E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47852" y="2741406"/>
            <a:ext cx="2794848" cy="1551422"/>
          </a:xfrm>
          <a:prstGeom prst="rect">
            <a:avLst/>
          </a:prstGeom>
        </p:spPr>
        <p:txBody>
          <a:bodyPr vert="horz" wrap="square" lIns="91412" tIns="45706" rIns="91412" bIns="45706">
            <a:spAutoFit/>
          </a:bodyPr>
          <a:lstStyle/>
          <a:p>
            <a:r>
              <a:rPr lang="zh-CN" altLang="en-US" sz="1865" spc="300" dirty="0">
                <a:solidFill>
                  <a:srgbClr val="A36E32"/>
                </a:solidFill>
                <a:latin typeface="+mn-ea"/>
              </a:rPr>
              <a:t>此处添加标题</a:t>
            </a:r>
            <a:endParaRPr lang="zh-CN" altLang="en-US" sz="1865" spc="300" dirty="0">
              <a:solidFill>
                <a:srgbClr val="A36E3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4358" y="2741406"/>
            <a:ext cx="2841803" cy="1551422"/>
          </a:xfrm>
          <a:prstGeom prst="rect">
            <a:avLst/>
          </a:prstGeom>
        </p:spPr>
        <p:txBody>
          <a:bodyPr vert="horz" wrap="square" lIns="91412" tIns="45706" rIns="91412" bIns="45706">
            <a:spAutoFit/>
          </a:bodyPr>
          <a:lstStyle/>
          <a:p>
            <a:r>
              <a:rPr lang="zh-CN" altLang="en-US" sz="1865" spc="300" dirty="0">
                <a:solidFill>
                  <a:srgbClr val="A36E32"/>
                </a:solidFill>
                <a:latin typeface="+mn-ea"/>
              </a:rPr>
              <a:t>此处添加标题</a:t>
            </a:r>
            <a:endParaRPr lang="zh-CN" altLang="en-US" sz="1865" spc="300" dirty="0">
              <a:solidFill>
                <a:srgbClr val="A36E3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4"/>
          <a:stretch>
            <a:fillRect/>
          </a:stretch>
        </p:blipFill>
        <p:spPr bwMode="auto">
          <a:xfrm>
            <a:off x="4346745" y="2403792"/>
            <a:ext cx="3320764" cy="2508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4569599"/>
            <a:ext cx="4152900" cy="149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7507" y="2473415"/>
            <a:ext cx="3590864" cy="24020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5"/>
          <p:cNvSpPr txBox="1"/>
          <p:nvPr/>
        </p:nvSpPr>
        <p:spPr>
          <a:xfrm>
            <a:off x="8340719" y="2514173"/>
            <a:ext cx="410184" cy="1217613"/>
          </a:xfrm>
          <a:prstGeom prst="rect">
            <a:avLst/>
          </a:prstGeom>
          <a:noFill/>
          <a:ln>
            <a:solidFill>
              <a:srgbClr val="A36E32"/>
            </a:solidFill>
          </a:ln>
        </p:spPr>
        <p:txBody>
          <a:bodyPr vert="eaVert" wrap="none" lIns="91412" tIns="45706" rIns="91412" bIns="45706" rtlCol="0">
            <a:spAutoFit/>
          </a:bodyPr>
          <a:lstStyle/>
          <a:p>
            <a:r>
              <a:rPr lang="zh-CN" altLang="en-US" sz="1465" dirty="0">
                <a:solidFill>
                  <a:srgbClr val="A36E32"/>
                </a:solidFill>
              </a:rPr>
              <a:t>这里输入标题</a:t>
            </a:r>
            <a:endParaRPr lang="zh-CN" altLang="en-US" sz="1465" dirty="0">
              <a:solidFill>
                <a:srgbClr val="A36E32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69921" y="1724011"/>
            <a:ext cx="9175052" cy="3086101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28"/>
          <p:cNvSpPr txBox="1"/>
          <p:nvPr/>
        </p:nvSpPr>
        <p:spPr>
          <a:xfrm>
            <a:off x="6830140" y="2301079"/>
            <a:ext cx="1312667" cy="18227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6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5653042" y="2284824"/>
            <a:ext cx="1312667" cy="18227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6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endParaRPr lang="zh-CN" altLang="en-US" sz="146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99919" y="3937000"/>
            <a:ext cx="3045053" cy="8668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9921" y="1737683"/>
            <a:ext cx="2043179" cy="7357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795164" y="2469191"/>
            <a:ext cx="860168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2833652" y="2373210"/>
            <a:ext cx="191903" cy="191962"/>
          </a:xfrm>
          <a:prstGeom prst="ellipse">
            <a:avLst/>
          </a:prstGeom>
          <a:solidFill>
            <a:srgbClr val="A36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4944584" y="2373210"/>
            <a:ext cx="191903" cy="191962"/>
          </a:xfrm>
          <a:prstGeom prst="ellipse">
            <a:avLst/>
          </a:prstGeom>
          <a:solidFill>
            <a:srgbClr val="A36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椭圆 4"/>
          <p:cNvSpPr/>
          <p:nvPr/>
        </p:nvSpPr>
        <p:spPr>
          <a:xfrm>
            <a:off x="7055513" y="2373210"/>
            <a:ext cx="191903" cy="191962"/>
          </a:xfrm>
          <a:prstGeom prst="ellipse">
            <a:avLst/>
          </a:prstGeom>
          <a:solidFill>
            <a:srgbClr val="A36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椭圆 5"/>
          <p:cNvSpPr/>
          <p:nvPr/>
        </p:nvSpPr>
        <p:spPr>
          <a:xfrm>
            <a:off x="9166446" y="2373210"/>
            <a:ext cx="191903" cy="191962"/>
          </a:xfrm>
          <a:prstGeom prst="ellipse">
            <a:avLst/>
          </a:prstGeom>
          <a:solidFill>
            <a:srgbClr val="A36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2264612" y="1797890"/>
            <a:ext cx="152188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213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83640" y="1797890"/>
            <a:ext cx="152188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213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90522" y="1797890"/>
            <a:ext cx="152188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213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01455" y="1797890"/>
            <a:ext cx="152188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5" dirty="0">
                <a:solidFill>
                  <a:srgbClr val="A36E32"/>
                </a:solidFill>
                <a:latin typeface="+mn-ea"/>
              </a:rPr>
              <a:t>输入标题</a:t>
            </a:r>
            <a:endParaRPr lang="zh-CN" altLang="en-US" sz="2135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353895" y="2853115"/>
            <a:ext cx="1151418" cy="1151773"/>
          </a:xfrm>
          <a:prstGeom prst="ellipse">
            <a:avLst/>
          </a:prstGeom>
          <a:blipFill>
            <a:blip r:embed="rId1" cstate="print">
              <a:grayscl/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2" name="椭圆 11"/>
          <p:cNvSpPr/>
          <p:nvPr/>
        </p:nvSpPr>
        <p:spPr>
          <a:xfrm>
            <a:off x="6575757" y="2853115"/>
            <a:ext cx="1151418" cy="1151773"/>
          </a:xfrm>
          <a:prstGeom prst="ellipse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3" name="椭圆 12"/>
          <p:cNvSpPr/>
          <p:nvPr/>
        </p:nvSpPr>
        <p:spPr>
          <a:xfrm>
            <a:off x="4464826" y="2853115"/>
            <a:ext cx="1151418" cy="1151773"/>
          </a:xfrm>
          <a:prstGeom prst="ellipse">
            <a:avLst/>
          </a:prstGeom>
          <a:blipFill>
            <a:blip r:embed="rId3" cstate="print">
              <a:grayscl/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椭圆 13"/>
          <p:cNvSpPr/>
          <p:nvPr/>
        </p:nvSpPr>
        <p:spPr>
          <a:xfrm>
            <a:off x="8686688" y="2853115"/>
            <a:ext cx="1151418" cy="1151773"/>
          </a:xfrm>
          <a:prstGeom prst="ellipse">
            <a:avLst/>
          </a:prstGeom>
          <a:blipFill>
            <a:blip r:embed="rId4" cstate="print">
              <a:grayscl/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TextBox 9"/>
          <p:cNvSpPr txBox="1"/>
          <p:nvPr/>
        </p:nvSpPr>
        <p:spPr>
          <a:xfrm rot="16200000">
            <a:off x="2498909" y="4180028"/>
            <a:ext cx="861390" cy="1518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465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9"/>
          <p:cNvSpPr txBox="1"/>
          <p:nvPr/>
        </p:nvSpPr>
        <p:spPr>
          <a:xfrm rot="16200000">
            <a:off x="4701549" y="4180028"/>
            <a:ext cx="861390" cy="1518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465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9"/>
          <p:cNvSpPr txBox="1"/>
          <p:nvPr/>
        </p:nvSpPr>
        <p:spPr>
          <a:xfrm rot="16200000">
            <a:off x="6722589" y="4180029"/>
            <a:ext cx="861390" cy="1518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465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9"/>
          <p:cNvSpPr txBox="1"/>
          <p:nvPr/>
        </p:nvSpPr>
        <p:spPr>
          <a:xfrm rot="16200000">
            <a:off x="8829886" y="4180029"/>
            <a:ext cx="861390" cy="15182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46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465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78930" y="1943560"/>
            <a:ext cx="1180372" cy="106647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r>
              <a:rPr lang="zh-CN" alt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</a:t>
            </a:r>
            <a:endParaRPr lang="zh-CN" alt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217848" y="1943560"/>
            <a:ext cx="1180372" cy="10664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r>
              <a:rPr lang="zh-CN" altLang="en-US" sz="4000" dirty="0">
                <a:solidFill>
                  <a:srgbClr val="A36E32"/>
                </a:solidFill>
              </a:rPr>
              <a:t>题</a:t>
            </a:r>
            <a:endParaRPr lang="zh-CN" altLang="en-US" sz="4000" dirty="0">
              <a:solidFill>
                <a:srgbClr val="A36E32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56766" y="1943560"/>
            <a:ext cx="1180372" cy="106647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r>
              <a:rPr lang="zh-CN" alt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</a:t>
            </a:r>
            <a:endParaRPr lang="zh-CN" alt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495685" y="1943560"/>
            <a:ext cx="1180372" cy="10664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</a:rPr>
              <a:t>字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12792" y="3224894"/>
            <a:ext cx="1912648" cy="1569606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51710" y="3220406"/>
            <a:ext cx="1912648" cy="1569606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89770" y="3220406"/>
            <a:ext cx="1912648" cy="1569606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23865" y="3252378"/>
            <a:ext cx="1912648" cy="1569606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" y="5009363"/>
            <a:ext cx="6524625" cy="1857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  <p:bldP spid="32" grpId="0" animBg="1"/>
      <p:bldP spid="33" grpId="0" animBg="1"/>
      <p:bldP spid="11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7295422" y="2277584"/>
            <a:ext cx="962010" cy="933278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pPr algn="ctr"/>
            <a:r>
              <a:rPr lang="zh-CN" altLang="en-US" sz="5465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肆</a:t>
            </a:r>
            <a:endParaRPr lang="zh-CN" altLang="en-US" sz="5465" spc="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43286" y="1644177"/>
            <a:ext cx="553885" cy="2964764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dist"/>
            <a:r>
              <a:rPr lang="zh-CN" altLang="en-US" sz="2400" spc="300" dirty="0">
                <a:latin typeface="+mn-ea"/>
              </a:rPr>
              <a:t>节日诗歌</a:t>
            </a:r>
            <a:endParaRPr lang="zh-CN" altLang="en-US" sz="2400" spc="300" dirty="0">
              <a:latin typeface="+mn-ea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4659278" y="2277584"/>
            <a:ext cx="1227986" cy="2881805"/>
          </a:xfrm>
          <a:prstGeom prst="rect">
            <a:avLst/>
          </a:prstGeom>
        </p:spPr>
        <p:txBody>
          <a:bodyPr vert="eaVert" lIns="91384" tIns="45693" rIns="91384" bIns="4569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spc="3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此部分内容作为文字排版占位显示（建议使用主题字体）此部分内容作为文排版占位示（建议使用主题字体）此部分内容作为文排版占位显示（建议使用主题字体）</a:t>
            </a: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100" spc="3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89038" y="2160249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7052599" y="1354543"/>
            <a:ext cx="0" cy="277909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438" y="4029467"/>
            <a:ext cx="206256" cy="5623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>
            <a:fillRect/>
          </a:stretch>
        </p:blipFill>
        <p:spPr>
          <a:xfrm>
            <a:off x="10555578" y="-457031"/>
            <a:ext cx="1632661" cy="27346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>
            <a:fillRect/>
          </a:stretch>
        </p:blipFill>
        <p:spPr>
          <a:xfrm flipH="1">
            <a:off x="8072167" y="2135787"/>
            <a:ext cx="1814051" cy="36572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966" y="2757341"/>
            <a:ext cx="6339678" cy="6339678"/>
          </a:xfrm>
          <a:prstGeom prst="rect">
            <a:avLst/>
          </a:prstGeom>
        </p:spPr>
      </p:pic>
      <p:sp>
        <p:nvSpPr>
          <p:cNvPr id="5" name="TextBox 15"/>
          <p:cNvSpPr txBox="1"/>
          <p:nvPr/>
        </p:nvSpPr>
        <p:spPr>
          <a:xfrm>
            <a:off x="2046064" y="2642953"/>
            <a:ext cx="5847642" cy="1572093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字内容，文字内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容需概括精炼，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不用多余的文字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修饰，言简意赅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616" y="2427898"/>
            <a:ext cx="2988570" cy="194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003027" y="2808206"/>
            <a:ext cx="1860924" cy="1569606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86246" y="2250427"/>
            <a:ext cx="2920203" cy="194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9293690" y="2808206"/>
            <a:ext cx="2306711" cy="1323385"/>
          </a:xfrm>
          <a:prstGeom prst="rect">
            <a:avLst/>
          </a:prstGeom>
        </p:spPr>
        <p:txBody>
          <a:bodyPr wrap="square" lIns="91384" tIns="45693" rIns="91384" bIns="45693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4"/>
          <p:cNvSpPr txBox="1"/>
          <p:nvPr/>
        </p:nvSpPr>
        <p:spPr>
          <a:xfrm>
            <a:off x="4015481" y="2228186"/>
            <a:ext cx="1848470" cy="379408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r>
              <a:rPr lang="zh-CN" altLang="en-US" sz="1865" spc="300" dirty="0">
                <a:solidFill>
                  <a:srgbClr val="A36E32"/>
                </a:solidFill>
                <a:latin typeface="+mn-ea"/>
              </a:rPr>
              <a:t>此处添加标题</a:t>
            </a:r>
            <a:endParaRPr lang="zh-CN" altLang="en-US" sz="1865" spc="300" dirty="0">
              <a:solidFill>
                <a:srgbClr val="A36E32"/>
              </a:solidFill>
              <a:latin typeface="+mn-ea"/>
            </a:endParaRPr>
          </a:p>
        </p:txBody>
      </p:sp>
      <p:sp>
        <p:nvSpPr>
          <p:cNvPr id="22" name="文本框 4"/>
          <p:cNvSpPr txBox="1"/>
          <p:nvPr/>
        </p:nvSpPr>
        <p:spPr>
          <a:xfrm>
            <a:off x="9293690" y="2250427"/>
            <a:ext cx="1848470" cy="379408"/>
          </a:xfrm>
          <a:prstGeom prst="rect">
            <a:avLst/>
          </a:prstGeom>
          <a:noFill/>
        </p:spPr>
        <p:txBody>
          <a:bodyPr vert="horz" wrap="none" lIns="91384" tIns="45693" rIns="91384" bIns="45693" rtlCol="0">
            <a:spAutoFit/>
          </a:bodyPr>
          <a:lstStyle/>
          <a:p>
            <a:r>
              <a:rPr lang="zh-CN" altLang="en-US" sz="1865" spc="300" dirty="0">
                <a:solidFill>
                  <a:srgbClr val="A36E32"/>
                </a:solidFill>
                <a:latin typeface="+mn-ea"/>
              </a:rPr>
              <a:t>此处添加标题</a:t>
            </a:r>
            <a:endParaRPr lang="zh-CN" altLang="en-US" sz="1865" spc="300" dirty="0">
              <a:solidFill>
                <a:srgbClr val="A36E32"/>
              </a:solidFill>
              <a:latin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625"/>
            <a:ext cx="6524625" cy="1857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1721114" y="2004470"/>
            <a:ext cx="2752512" cy="2751661"/>
          </a:xfrm>
          <a:prstGeom prst="rect">
            <a:avLst/>
          </a:prstGeom>
          <a:noFill/>
          <a:ln>
            <a:solidFill>
              <a:srgbClr val="A36E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矩形 2"/>
          <p:cNvSpPr/>
          <p:nvPr/>
        </p:nvSpPr>
        <p:spPr>
          <a:xfrm rot="2700000">
            <a:off x="2378934" y="1973070"/>
            <a:ext cx="2752512" cy="2751661"/>
          </a:xfrm>
          <a:prstGeom prst="rect">
            <a:avLst/>
          </a:prstGeom>
          <a:blipFill>
            <a:blip r:embed="rId1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3" rIns="91384" bIns="45693"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6574022" y="2799813"/>
            <a:ext cx="594793" cy="2803391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r>
              <a:rPr lang="zh-CN" altLang="en-US" sz="2665" spc="300" dirty="0">
                <a:solidFill>
                  <a:srgbClr val="A36E32"/>
                </a:solidFill>
                <a:latin typeface="+mn-ea"/>
              </a:rPr>
              <a:t>此处添加标题</a:t>
            </a:r>
            <a:endParaRPr lang="zh-CN" altLang="en-US" sz="2665" spc="300" dirty="0">
              <a:solidFill>
                <a:srgbClr val="A36E32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003" y="4541929"/>
            <a:ext cx="505657" cy="505813"/>
          </a:xfrm>
          <a:prstGeom prst="rect">
            <a:avLst/>
          </a:prstGeom>
        </p:spPr>
      </p:pic>
      <p:sp>
        <p:nvSpPr>
          <p:cNvPr id="8" name="TextBox 15"/>
          <p:cNvSpPr txBox="1"/>
          <p:nvPr/>
        </p:nvSpPr>
        <p:spPr>
          <a:xfrm>
            <a:off x="7389639" y="2536326"/>
            <a:ext cx="1908102" cy="2824366"/>
          </a:xfrm>
          <a:prstGeom prst="rect">
            <a:avLst/>
          </a:prstGeom>
          <a:noFill/>
        </p:spPr>
        <p:txBody>
          <a:bodyPr vert="eaVert" wrap="square" lIns="91384" tIns="45693" rIns="91384" bIns="45693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314639"/>
            <a:ext cx="4152900" cy="149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9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30" y="1071747"/>
            <a:ext cx="3381540" cy="156366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575221" y="326220"/>
            <a:ext cx="2398643" cy="5412907"/>
            <a:chOff x="4575221" y="21420"/>
            <a:chExt cx="2398643" cy="5412907"/>
          </a:xfrm>
        </p:grpSpPr>
        <p:grpSp>
          <p:nvGrpSpPr>
            <p:cNvPr id="26" name="组合 25"/>
            <p:cNvGrpSpPr/>
            <p:nvPr/>
          </p:nvGrpSpPr>
          <p:grpSpPr>
            <a:xfrm>
              <a:off x="4575221" y="21420"/>
              <a:ext cx="2308324" cy="5412907"/>
              <a:chOff x="4575221" y="21420"/>
              <a:chExt cx="2308324" cy="5412907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4575221" y="21420"/>
                <a:ext cx="2308324" cy="1613888"/>
              </a:xfrm>
              <a:prstGeom prst="rect">
                <a:avLst/>
              </a:prstGeom>
              <a:noFill/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600" dirty="0">
                    <a:effectLst>
                      <a:glow rad="76200">
                        <a:schemeClr val="bg1">
                          <a:alpha val="20000"/>
                        </a:schemeClr>
                      </a:glow>
                    </a:effectLst>
                    <a:latin typeface="中山行书百年纪念版" panose="02010609000101010101" pitchFamily="49" charset="-122"/>
                    <a:ea typeface="中山行书百年纪念版" panose="02010609000101010101" pitchFamily="49" charset="-122"/>
                  </a:rPr>
                  <a:t>感</a:t>
                </a:r>
                <a:endParaRPr lang="zh-CN" altLang="en-US" sz="166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959989" y="2644170"/>
                <a:ext cx="1538788" cy="1569660"/>
              </a:xfrm>
              <a:prstGeom prst="rect">
                <a:avLst/>
              </a:prstGeom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600" dirty="0">
                    <a:effectLst>
                      <a:glow rad="76200">
                        <a:schemeClr val="bg1">
                          <a:alpha val="20000"/>
                        </a:schemeClr>
                      </a:glow>
                    </a:effectLst>
                    <a:latin typeface="中山行书百年纪念版" panose="02010609000101010101" pitchFamily="49" charset="-122"/>
                    <a:ea typeface="中山行书百年纪念版" panose="02010609000101010101" pitchFamily="49" charset="-122"/>
                  </a:rPr>
                  <a:t>观</a:t>
                </a:r>
                <a:endParaRPr lang="zh-CN" altLang="en-US" dirty="0">
                  <a:effectLst>
                    <a:glow rad="76200">
                      <a:schemeClr val="bg1">
                        <a:alpha val="20000"/>
                      </a:schemeClr>
                    </a:glow>
                  </a:effectLst>
                  <a:latin typeface="中山行书百年纪念版" panose="02010609000101010101" pitchFamily="49" charset="-122"/>
                  <a:ea typeface="中山行书百年纪念版" panose="02010609000101010101" pitchFamily="49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4959989" y="3864667"/>
                <a:ext cx="1471878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9600" dirty="0">
                    <a:effectLst>
                      <a:glow rad="76200">
                        <a:schemeClr val="bg1">
                          <a:alpha val="20000"/>
                        </a:schemeClr>
                      </a:glow>
                    </a:effectLst>
                    <a:latin typeface="中山行书百年纪念版" panose="02010609000101010101" pitchFamily="49" charset="-122"/>
                    <a:ea typeface="中山行书百年纪念版" panose="02010609000101010101" pitchFamily="49" charset="-122"/>
                  </a:rPr>
                  <a:t>看</a:t>
                </a:r>
                <a:endParaRPr lang="zh-CN" altLang="en-US" dirty="0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5501986" y="1687970"/>
              <a:ext cx="1471878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dirty="0">
                  <a:effectLst>
                    <a:glow rad="76200">
                      <a:schemeClr val="bg1">
                        <a:alpha val="20000"/>
                      </a:schemeClr>
                    </a:glow>
                  </a:effectLst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谢</a:t>
              </a:r>
              <a:endParaRPr lang="en-US" altLang="zh-CN" sz="9600" dirty="0">
                <a:effectLst>
                  <a:glow rad="76200">
                    <a:schemeClr val="bg1">
                      <a:alpha val="20000"/>
                    </a:schemeClr>
                  </a:glow>
                </a:effectLst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split orient="vert"/>
      </p:transition>
    </mc:Choice>
    <mc:Fallback>
      <p:transition spd="slow" advTm="0">
        <p:split orient="vert"/>
      </p:transition>
    </mc:Fallback>
  </mc:AlternateContent>
</p:sld>
</file>

<file path=ppt/theme/theme1.xml><?xml version="1.0" encoding="utf-8"?>
<a:theme xmlns:a="http://schemas.openxmlformats.org/drawingml/2006/main" name="千图海量PPT模板www.58pic.com​​">
  <a:themeElements>
    <a:clrScheme name="自定义 9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2172</Words>
  <Application>WPS 演示</Application>
  <PresentationFormat>宽屏</PresentationFormat>
  <Paragraphs>278</Paragraphs>
  <Slides>24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方正兰亭细黑_GBK</vt:lpstr>
      <vt:lpstr>Arial Unicode MS</vt:lpstr>
      <vt:lpstr>等线 Light</vt:lpstr>
      <vt:lpstr>等线</vt:lpstr>
      <vt:lpstr>Tahoma</vt:lpstr>
      <vt:lpstr>中山行书百年纪念版</vt:lpstr>
      <vt:lpstr>黑体</vt:lpstr>
      <vt:lpstr>Zootopia JPosters.com.ar</vt:lpstr>
      <vt:lpstr>Calibri</vt:lpstr>
      <vt:lpstr>千图海量PPT模板www.58pic.com​​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我叫MT</cp:lastModifiedBy>
  <cp:revision>14</cp:revision>
  <dcterms:created xsi:type="dcterms:W3CDTF">2018-05-15T06:45:00Z</dcterms:created>
  <dcterms:modified xsi:type="dcterms:W3CDTF">2018-07-23T11:46:37Z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