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85" r:id="rId22"/>
    <p:sldId id="279" r:id="rId23"/>
    <p:sldId id="280" r:id="rId24"/>
    <p:sldId id="286" r:id="rId25"/>
    <p:sldId id="287" r:id="rId26"/>
    <p:sldId id="288" r:id="rId27"/>
  </p:sldIdLst>
  <p:sldSz cx="12192000" cy="6858000"/>
  <p:notesSz cx="6858000" cy="9144000"/>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660"/>
  </p:normalViewPr>
  <p:slideViewPr>
    <p:cSldViewPr snapToGrid="0">
      <p:cViewPr varScale="1">
        <p:scale>
          <a:sx n="116" d="100"/>
          <a:sy n="116" d="100"/>
        </p:scale>
        <p:origin x="70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标题幻灯片">
    <p:bg>
      <p:bgPr>
        <a:solidFill>
          <a:schemeClr val="bg1"/>
        </a:solidFill>
        <a:effectLst/>
      </p:bgPr>
    </p:bg>
    <p:spTree>
      <p:nvGrpSpPr>
        <p:cNvPr id="1" name=""/>
        <p:cNvGrpSpPr/>
        <p:nvPr/>
      </p:nvGrpSpPr>
      <p:grpSpPr>
        <a:xfrm>
          <a:off x="0" y="0"/>
          <a:ext cx="0" cy="0"/>
          <a:chOff x="0" y="0"/>
          <a:chExt cx="0" cy="0"/>
        </a:xfrm>
      </p:grpSpPr>
      <p:sp>
        <p:nvSpPr>
          <p:cNvPr id="52" name="矩形 51"/>
          <p:cNvSpPr/>
          <p:nvPr/>
        </p:nvSpPr>
        <p:spPr>
          <a:xfrm>
            <a:off x="0" y="1"/>
            <a:ext cx="12192000" cy="5968903"/>
          </a:xfrm>
          <a:prstGeom prst="rect">
            <a:avLst/>
          </a:prstGeom>
          <a:solidFill>
            <a:srgbClr val="E0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矩形 13"/>
          <p:cNvSpPr/>
          <p:nvPr/>
        </p:nvSpPr>
        <p:spPr>
          <a:xfrm>
            <a:off x="1" y="5712138"/>
            <a:ext cx="12192000" cy="1145863"/>
          </a:xfrm>
          <a:prstGeom prst="rect">
            <a:avLst/>
          </a:prstGeom>
          <a:solidFill>
            <a:srgbClr val="5FA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KSO_FD"/>
          <p:cNvSpPr>
            <a:spLocks noGrp="1"/>
          </p:cNvSpPr>
          <p:nvPr>
            <p:ph type="dt" sz="half" idx="10"/>
          </p:nvPr>
        </p:nvSpPr>
        <p:spPr/>
        <p:txBody>
          <a:bodyPr/>
          <a:lstStyle/>
          <a:p>
            <a:fld id="{C9E60F58-3108-4415-857A-6D0360DF626E}" type="datetimeFigureOut">
              <a:rPr lang="zh-CN" altLang="en-US" smtClean="0"/>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4AE85CE2-CEAD-46BB-861E-7D62265DC969}" type="slidenum">
              <a:rPr lang="zh-CN" altLang="en-US" smtClean="0"/>
            </a:fld>
            <a:endParaRPr lang="zh-CN" altLang="en-US"/>
          </a:p>
        </p:txBody>
      </p:sp>
      <p:sp>
        <p:nvSpPr>
          <p:cNvPr id="3" name="KSO_CT2"/>
          <p:cNvSpPr>
            <a:spLocks noGrp="1"/>
          </p:cNvSpPr>
          <p:nvPr>
            <p:ph type="subTitle" idx="1" hasCustomPrompt="1"/>
          </p:nvPr>
        </p:nvSpPr>
        <p:spPr>
          <a:xfrm>
            <a:off x="1557394" y="2201897"/>
            <a:ext cx="9451404" cy="484617"/>
          </a:xfrm>
          <a:prstGeom prst="roundRect">
            <a:avLst>
              <a:gd name="adj" fmla="val 0"/>
            </a:avLst>
          </a:prstGeom>
          <a:noFill/>
          <a:ln>
            <a:noFill/>
          </a:ln>
        </p:spPr>
        <p:txBody>
          <a:bodyPr vert="horz" anchor="ctr">
            <a:noAutofit/>
          </a:bodyPr>
          <a:lstStyle>
            <a:lvl1pPr marL="0" indent="0" algn="ctr">
              <a:buNone/>
              <a:defRPr sz="1800" b="0">
                <a:solidFill>
                  <a:schemeClr val="tx1"/>
                </a:solidFill>
                <a:effectLst/>
                <a:latin typeface="+mn-ea"/>
                <a:ea typeface="+mn-ea"/>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单击此处添加您的副标题</a:t>
            </a:r>
            <a:endParaRPr lang="zh-CN" altLang="en-US" dirty="0"/>
          </a:p>
        </p:txBody>
      </p:sp>
      <p:sp>
        <p:nvSpPr>
          <p:cNvPr id="7" name="KSO_CT1"/>
          <p:cNvSpPr>
            <a:spLocks noGrp="1"/>
          </p:cNvSpPr>
          <p:nvPr>
            <p:ph type="title" hasCustomPrompt="1"/>
          </p:nvPr>
        </p:nvSpPr>
        <p:spPr>
          <a:xfrm>
            <a:off x="1557394" y="949523"/>
            <a:ext cx="9451404" cy="1212557"/>
          </a:xfrm>
        </p:spPr>
        <p:txBody>
          <a:bodyPr vert="horz" anchor="b">
            <a:noAutofit/>
          </a:bodyPr>
          <a:lstStyle>
            <a:lvl1pPr algn="ctr">
              <a:lnSpc>
                <a:spcPct val="100000"/>
              </a:lnSpc>
              <a:defRPr sz="3600" b="1" kern="1000" baseline="0">
                <a:solidFill>
                  <a:schemeClr val="accent1"/>
                </a:solidFill>
                <a:effectLst/>
                <a:latin typeface="+mj-ea"/>
                <a:ea typeface="+mj-ea"/>
              </a:defRPr>
            </a:lvl1pPr>
          </a:lstStyle>
          <a:p>
            <a:r>
              <a:rPr lang="zh-CN" altLang="en-US" dirty="0"/>
              <a:t>单击此处添加您的标题文字</a:t>
            </a:r>
            <a:endParaRPr lang="zh-CN" altLang="en-US" dirty="0"/>
          </a:p>
        </p:txBody>
      </p:sp>
      <p:grpSp>
        <p:nvGrpSpPr>
          <p:cNvPr id="10" name="组合 9"/>
          <p:cNvGrpSpPr/>
          <p:nvPr/>
        </p:nvGrpSpPr>
        <p:grpSpPr>
          <a:xfrm>
            <a:off x="2997120" y="5105125"/>
            <a:ext cx="344005" cy="660568"/>
            <a:chOff x="2775136" y="4044063"/>
            <a:chExt cx="324000" cy="580504"/>
          </a:xfrm>
        </p:grpSpPr>
        <p:sp>
          <p:nvSpPr>
            <p:cNvPr id="12" name="矩形 38"/>
            <p:cNvSpPr/>
            <p:nvPr/>
          </p:nvSpPr>
          <p:spPr>
            <a:xfrm>
              <a:off x="2877294" y="4291177"/>
              <a:ext cx="104809" cy="333390"/>
            </a:xfrm>
            <a:custGeom>
              <a:avLst/>
              <a:gdLst>
                <a:gd name="connsiteX0" fmla="*/ 0 w 55232"/>
                <a:gd name="connsiteY0" fmla="*/ 0 h 327881"/>
                <a:gd name="connsiteX1" fmla="*/ 55232 w 55232"/>
                <a:gd name="connsiteY1" fmla="*/ 0 h 327881"/>
                <a:gd name="connsiteX2" fmla="*/ 55232 w 55232"/>
                <a:gd name="connsiteY2" fmla="*/ 327881 h 327881"/>
                <a:gd name="connsiteX3" fmla="*/ 0 w 55232"/>
                <a:gd name="connsiteY3" fmla="*/ 327881 h 327881"/>
                <a:gd name="connsiteX4" fmla="*/ 0 w 55232"/>
                <a:gd name="connsiteY4" fmla="*/ 0 h 327881"/>
                <a:gd name="connsiteX0-1" fmla="*/ 30297 w 85529"/>
                <a:gd name="connsiteY0-2" fmla="*/ 0 h 330635"/>
                <a:gd name="connsiteX1-3" fmla="*/ 85529 w 85529"/>
                <a:gd name="connsiteY1-4" fmla="*/ 0 h 330635"/>
                <a:gd name="connsiteX2-5" fmla="*/ 85529 w 85529"/>
                <a:gd name="connsiteY2-6" fmla="*/ 327881 h 330635"/>
                <a:gd name="connsiteX3-7" fmla="*/ 0 w 85529"/>
                <a:gd name="connsiteY3-8" fmla="*/ 330635 h 330635"/>
                <a:gd name="connsiteX4-9" fmla="*/ 30297 w 85529"/>
                <a:gd name="connsiteY4-10" fmla="*/ 0 h 330635"/>
                <a:gd name="connsiteX0-11" fmla="*/ 30297 w 104809"/>
                <a:gd name="connsiteY0-12" fmla="*/ 0 h 333390"/>
                <a:gd name="connsiteX1-13" fmla="*/ 85529 w 104809"/>
                <a:gd name="connsiteY1-14" fmla="*/ 0 h 333390"/>
                <a:gd name="connsiteX2-15" fmla="*/ 104809 w 104809"/>
                <a:gd name="connsiteY2-16" fmla="*/ 333390 h 333390"/>
                <a:gd name="connsiteX3-17" fmla="*/ 0 w 104809"/>
                <a:gd name="connsiteY3-18" fmla="*/ 330635 h 333390"/>
                <a:gd name="connsiteX4-19" fmla="*/ 30297 w 104809"/>
                <a:gd name="connsiteY4-20" fmla="*/ 0 h 333390"/>
                <a:gd name="connsiteX0-21" fmla="*/ 30297 w 104809"/>
                <a:gd name="connsiteY0-22" fmla="*/ 0 h 333390"/>
                <a:gd name="connsiteX1-23" fmla="*/ 85529 w 104809"/>
                <a:gd name="connsiteY1-24" fmla="*/ 0 h 333390"/>
                <a:gd name="connsiteX2-25" fmla="*/ 104809 w 104809"/>
                <a:gd name="connsiteY2-26" fmla="*/ 333390 h 333390"/>
                <a:gd name="connsiteX3-27" fmla="*/ 0 w 104809"/>
                <a:gd name="connsiteY3-28" fmla="*/ 330635 h 333390"/>
                <a:gd name="connsiteX4-29" fmla="*/ 30297 w 104809"/>
                <a:gd name="connsiteY4-30" fmla="*/ 0 h 333390"/>
                <a:gd name="connsiteX0-31" fmla="*/ 30297 w 104809"/>
                <a:gd name="connsiteY0-32" fmla="*/ 0 h 333390"/>
                <a:gd name="connsiteX1-33" fmla="*/ 85529 w 104809"/>
                <a:gd name="connsiteY1-34" fmla="*/ 0 h 333390"/>
                <a:gd name="connsiteX2-35" fmla="*/ 104809 w 104809"/>
                <a:gd name="connsiteY2-36" fmla="*/ 333390 h 333390"/>
                <a:gd name="connsiteX3-37" fmla="*/ 0 w 104809"/>
                <a:gd name="connsiteY3-38" fmla="*/ 330635 h 333390"/>
                <a:gd name="connsiteX4-39" fmla="*/ 30297 w 104809"/>
                <a:gd name="connsiteY4-40" fmla="*/ 0 h 333390"/>
                <a:gd name="connsiteX0-41" fmla="*/ 30297 w 104809"/>
                <a:gd name="connsiteY0-42" fmla="*/ 0 h 333390"/>
                <a:gd name="connsiteX1-43" fmla="*/ 85529 w 104809"/>
                <a:gd name="connsiteY1-44" fmla="*/ 0 h 333390"/>
                <a:gd name="connsiteX2-45" fmla="*/ 104809 w 104809"/>
                <a:gd name="connsiteY2-46" fmla="*/ 333390 h 333390"/>
                <a:gd name="connsiteX3-47" fmla="*/ 0 w 104809"/>
                <a:gd name="connsiteY3-48" fmla="*/ 330635 h 333390"/>
                <a:gd name="connsiteX4-49" fmla="*/ 30297 w 104809"/>
                <a:gd name="connsiteY4-50" fmla="*/ 0 h 333390"/>
                <a:gd name="connsiteX0-51" fmla="*/ 30297 w 104809"/>
                <a:gd name="connsiteY0-52" fmla="*/ 0 h 333390"/>
                <a:gd name="connsiteX1-53" fmla="*/ 85529 w 104809"/>
                <a:gd name="connsiteY1-54" fmla="*/ 0 h 333390"/>
                <a:gd name="connsiteX2-55" fmla="*/ 104809 w 104809"/>
                <a:gd name="connsiteY2-56" fmla="*/ 333390 h 333390"/>
                <a:gd name="connsiteX3-57" fmla="*/ 0 w 104809"/>
                <a:gd name="connsiteY3-58" fmla="*/ 330635 h 333390"/>
                <a:gd name="connsiteX4-59" fmla="*/ 30297 w 104809"/>
                <a:gd name="connsiteY4-60" fmla="*/ 0 h 3333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809" h="333390">
                  <a:moveTo>
                    <a:pt x="30297" y="0"/>
                  </a:moveTo>
                  <a:lnTo>
                    <a:pt x="85529" y="0"/>
                  </a:lnTo>
                  <a:cubicBezTo>
                    <a:pt x="75431" y="119393"/>
                    <a:pt x="65331" y="260819"/>
                    <a:pt x="104809" y="333390"/>
                  </a:cubicBezTo>
                  <a:lnTo>
                    <a:pt x="0" y="330635"/>
                  </a:lnTo>
                  <a:cubicBezTo>
                    <a:pt x="62429" y="250719"/>
                    <a:pt x="47740" y="110212"/>
                    <a:pt x="30297" y="0"/>
                  </a:cubicBezTo>
                  <a:close/>
                </a:path>
              </a:pathLst>
            </a:custGeom>
            <a:solidFill>
              <a:srgbClr val="4963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a:spLocks noChangeAspect="1"/>
            </p:cNvSpPr>
            <p:nvPr/>
          </p:nvSpPr>
          <p:spPr>
            <a:xfrm>
              <a:off x="2775136" y="4044063"/>
              <a:ext cx="324000" cy="324000"/>
            </a:xfrm>
            <a:prstGeom prst="ellipse">
              <a:avLst/>
            </a:prstGeom>
            <a:solidFill>
              <a:srgbClr val="4963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 name="组合 14"/>
          <p:cNvGrpSpPr/>
          <p:nvPr/>
        </p:nvGrpSpPr>
        <p:grpSpPr>
          <a:xfrm>
            <a:off x="4674140" y="3323734"/>
            <a:ext cx="6271157" cy="2905561"/>
            <a:chOff x="4051709" y="2187361"/>
            <a:chExt cx="7353488" cy="3420066"/>
          </a:xfrm>
        </p:grpSpPr>
        <p:sp>
          <p:nvSpPr>
            <p:cNvPr id="16" name="任意多边形 15"/>
            <p:cNvSpPr/>
            <p:nvPr/>
          </p:nvSpPr>
          <p:spPr>
            <a:xfrm>
              <a:off x="6263415" y="4992206"/>
              <a:ext cx="5141782" cy="604911"/>
            </a:xfrm>
            <a:custGeom>
              <a:avLst/>
              <a:gdLst>
                <a:gd name="connsiteX0" fmla="*/ 0 w 3896750"/>
                <a:gd name="connsiteY0" fmla="*/ 604911 h 604911"/>
                <a:gd name="connsiteX1" fmla="*/ 759655 w 3896750"/>
                <a:gd name="connsiteY1" fmla="*/ 0 h 604911"/>
                <a:gd name="connsiteX2" fmla="*/ 3896750 w 3896750"/>
                <a:gd name="connsiteY2" fmla="*/ 84406 h 604911"/>
                <a:gd name="connsiteX3" fmla="*/ 2349304 w 3896750"/>
                <a:gd name="connsiteY3" fmla="*/ 267286 h 604911"/>
                <a:gd name="connsiteX4" fmla="*/ 3221501 w 3896750"/>
                <a:gd name="connsiteY4" fmla="*/ 295421 h 604911"/>
                <a:gd name="connsiteX5" fmla="*/ 0 w 3896750"/>
                <a:gd name="connsiteY5" fmla="*/ 604911 h 604911"/>
                <a:gd name="connsiteX0-1" fmla="*/ 0 w 3896750"/>
                <a:gd name="connsiteY0-2" fmla="*/ 604911 h 604911"/>
                <a:gd name="connsiteX1-3" fmla="*/ 759655 w 3896750"/>
                <a:gd name="connsiteY1-4" fmla="*/ 0 h 604911"/>
                <a:gd name="connsiteX2-5" fmla="*/ 3896750 w 3896750"/>
                <a:gd name="connsiteY2-6" fmla="*/ 84406 h 604911"/>
                <a:gd name="connsiteX3-7" fmla="*/ 2277385 w 3896750"/>
                <a:gd name="connsiteY3-8" fmla="*/ 236463 h 604911"/>
                <a:gd name="connsiteX4-9" fmla="*/ 3221501 w 3896750"/>
                <a:gd name="connsiteY4-10" fmla="*/ 295421 h 604911"/>
                <a:gd name="connsiteX5-11" fmla="*/ 0 w 3896750"/>
                <a:gd name="connsiteY5-12" fmla="*/ 604911 h 604911"/>
                <a:gd name="connsiteX0-13" fmla="*/ 0 w 4256345"/>
                <a:gd name="connsiteY0-14" fmla="*/ 604911 h 604911"/>
                <a:gd name="connsiteX1-15" fmla="*/ 759655 w 4256345"/>
                <a:gd name="connsiteY1-16" fmla="*/ 0 h 604911"/>
                <a:gd name="connsiteX2-17" fmla="*/ 4256345 w 4256345"/>
                <a:gd name="connsiteY2-18" fmla="*/ 94681 h 604911"/>
                <a:gd name="connsiteX3-19" fmla="*/ 2277385 w 4256345"/>
                <a:gd name="connsiteY3-20" fmla="*/ 236463 h 604911"/>
                <a:gd name="connsiteX4-21" fmla="*/ 3221501 w 4256345"/>
                <a:gd name="connsiteY4-22" fmla="*/ 295421 h 604911"/>
                <a:gd name="connsiteX5-23" fmla="*/ 0 w 4256345"/>
                <a:gd name="connsiteY5-24" fmla="*/ 604911 h 604911"/>
                <a:gd name="connsiteX0-25" fmla="*/ 0 w 5141783"/>
                <a:gd name="connsiteY0-26" fmla="*/ 604911 h 604911"/>
                <a:gd name="connsiteX1-27" fmla="*/ 759655 w 5141783"/>
                <a:gd name="connsiteY1-28" fmla="*/ 0 h 604911"/>
                <a:gd name="connsiteX2-29" fmla="*/ 5141783 w 5141783"/>
                <a:gd name="connsiteY2-30" fmla="*/ 94682 h 604911"/>
                <a:gd name="connsiteX3-31" fmla="*/ 2277385 w 5141783"/>
                <a:gd name="connsiteY3-32" fmla="*/ 236463 h 604911"/>
                <a:gd name="connsiteX4-33" fmla="*/ 3221501 w 5141783"/>
                <a:gd name="connsiteY4-34" fmla="*/ 295421 h 604911"/>
                <a:gd name="connsiteX5-35" fmla="*/ 0 w 5141783"/>
                <a:gd name="connsiteY5-36" fmla="*/ 604911 h 6049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141783" h="604911">
                  <a:moveTo>
                    <a:pt x="0" y="604911"/>
                  </a:moveTo>
                  <a:lnTo>
                    <a:pt x="759655" y="0"/>
                  </a:lnTo>
                  <a:lnTo>
                    <a:pt x="5141783" y="94682"/>
                  </a:lnTo>
                  <a:lnTo>
                    <a:pt x="2277385" y="236463"/>
                  </a:lnTo>
                  <a:lnTo>
                    <a:pt x="3221501" y="295421"/>
                  </a:lnTo>
                  <a:lnTo>
                    <a:pt x="0" y="604911"/>
                  </a:lnTo>
                  <a:close/>
                </a:path>
              </a:pathLst>
            </a:custGeom>
            <a:solidFill>
              <a:srgbClr val="4071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7" name="组合 16"/>
            <p:cNvGrpSpPr/>
            <p:nvPr/>
          </p:nvGrpSpPr>
          <p:grpSpPr>
            <a:xfrm>
              <a:off x="4051709" y="2187361"/>
              <a:ext cx="4008894" cy="3420066"/>
              <a:chOff x="4051709" y="2187361"/>
              <a:chExt cx="4008894" cy="3420066"/>
            </a:xfrm>
          </p:grpSpPr>
          <p:grpSp>
            <p:nvGrpSpPr>
              <p:cNvPr id="18" name="组合 17"/>
              <p:cNvGrpSpPr/>
              <p:nvPr/>
            </p:nvGrpSpPr>
            <p:grpSpPr>
              <a:xfrm>
                <a:off x="6569545" y="3029881"/>
                <a:ext cx="1491058" cy="2012379"/>
                <a:chOff x="7950046" y="2993120"/>
                <a:chExt cx="1491058" cy="2012379"/>
              </a:xfrm>
            </p:grpSpPr>
            <p:sp>
              <p:nvSpPr>
                <p:cNvPr id="24" name="等腰三角形 11"/>
                <p:cNvSpPr/>
                <p:nvPr/>
              </p:nvSpPr>
              <p:spPr>
                <a:xfrm>
                  <a:off x="7950046" y="2993120"/>
                  <a:ext cx="1491058" cy="1972168"/>
                </a:xfrm>
                <a:custGeom>
                  <a:avLst/>
                  <a:gdLst>
                    <a:gd name="connsiteX0" fmla="*/ 0 w 1540934"/>
                    <a:gd name="connsiteY0" fmla="*/ 2753565 h 2753565"/>
                    <a:gd name="connsiteX1" fmla="*/ 770467 w 1540934"/>
                    <a:gd name="connsiteY1" fmla="*/ 0 h 2753565"/>
                    <a:gd name="connsiteX2" fmla="*/ 1540934 w 1540934"/>
                    <a:gd name="connsiteY2" fmla="*/ 2753565 h 2753565"/>
                    <a:gd name="connsiteX3" fmla="*/ 0 w 1540934"/>
                    <a:gd name="connsiteY3" fmla="*/ 2753565 h 2753565"/>
                    <a:gd name="connsiteX0-1" fmla="*/ 0 w 1579727"/>
                    <a:gd name="connsiteY0-2" fmla="*/ 2753565 h 2808983"/>
                    <a:gd name="connsiteX1-3" fmla="*/ 770467 w 1579727"/>
                    <a:gd name="connsiteY1-4" fmla="*/ 0 h 2808983"/>
                    <a:gd name="connsiteX2-5" fmla="*/ 1579727 w 1579727"/>
                    <a:gd name="connsiteY2-6" fmla="*/ 2808983 h 2808983"/>
                    <a:gd name="connsiteX3-7" fmla="*/ 0 w 1579727"/>
                    <a:gd name="connsiteY3-8" fmla="*/ 2753565 h 2808983"/>
                    <a:gd name="connsiteX0-9" fmla="*/ 0 w 1579727"/>
                    <a:gd name="connsiteY0-10" fmla="*/ 1933375 h 1988793"/>
                    <a:gd name="connsiteX1-11" fmla="*/ 781551 w 1579727"/>
                    <a:gd name="connsiteY1-12" fmla="*/ 0 h 1988793"/>
                    <a:gd name="connsiteX2-13" fmla="*/ 1579727 w 1579727"/>
                    <a:gd name="connsiteY2-14" fmla="*/ 1988793 h 1988793"/>
                    <a:gd name="connsiteX3-15" fmla="*/ 0 w 1579727"/>
                    <a:gd name="connsiteY3-16" fmla="*/ 1933375 h 1988793"/>
                    <a:gd name="connsiteX0-17" fmla="*/ 0 w 1579727"/>
                    <a:gd name="connsiteY0-18" fmla="*/ 1916750 h 1972168"/>
                    <a:gd name="connsiteX1-19" fmla="*/ 870220 w 1579727"/>
                    <a:gd name="connsiteY1-20" fmla="*/ 0 h 1972168"/>
                    <a:gd name="connsiteX2-21" fmla="*/ 1579727 w 1579727"/>
                    <a:gd name="connsiteY2-22" fmla="*/ 1972168 h 1972168"/>
                    <a:gd name="connsiteX3-23" fmla="*/ 0 w 1579727"/>
                    <a:gd name="connsiteY3-24" fmla="*/ 1916750 h 1972168"/>
                    <a:gd name="connsiteX0-25" fmla="*/ 0 w 936876"/>
                    <a:gd name="connsiteY0-26" fmla="*/ 1789289 h 1972168"/>
                    <a:gd name="connsiteX1-27" fmla="*/ 227369 w 936876"/>
                    <a:gd name="connsiteY1-28" fmla="*/ 0 h 1972168"/>
                    <a:gd name="connsiteX2-29" fmla="*/ 936876 w 936876"/>
                    <a:gd name="connsiteY2-30" fmla="*/ 1972168 h 1972168"/>
                    <a:gd name="connsiteX3-31" fmla="*/ 0 w 936876"/>
                    <a:gd name="connsiteY3-32" fmla="*/ 1789289 h 1972168"/>
                    <a:gd name="connsiteX0-33" fmla="*/ 0 w 1457807"/>
                    <a:gd name="connsiteY0-34" fmla="*/ 1900126 h 1972168"/>
                    <a:gd name="connsiteX1-35" fmla="*/ 748300 w 1457807"/>
                    <a:gd name="connsiteY1-36" fmla="*/ 0 h 1972168"/>
                    <a:gd name="connsiteX2-37" fmla="*/ 1457807 w 1457807"/>
                    <a:gd name="connsiteY2-38" fmla="*/ 1972168 h 1972168"/>
                    <a:gd name="connsiteX3-39" fmla="*/ 0 w 1457807"/>
                    <a:gd name="connsiteY3-40" fmla="*/ 1900126 h 1972168"/>
                    <a:gd name="connsiteX0-41" fmla="*/ 0 w 1491058"/>
                    <a:gd name="connsiteY0-42" fmla="*/ 1938919 h 1972168"/>
                    <a:gd name="connsiteX1-43" fmla="*/ 781551 w 1491058"/>
                    <a:gd name="connsiteY1-44" fmla="*/ 0 h 1972168"/>
                    <a:gd name="connsiteX2-45" fmla="*/ 1491058 w 1491058"/>
                    <a:gd name="connsiteY2-46" fmla="*/ 1972168 h 1972168"/>
                    <a:gd name="connsiteX3-47" fmla="*/ 0 w 1491058"/>
                    <a:gd name="connsiteY3-48" fmla="*/ 1938919 h 1972168"/>
                  </a:gdLst>
                  <a:ahLst/>
                  <a:cxnLst>
                    <a:cxn ang="0">
                      <a:pos x="connsiteX0-1" y="connsiteY0-2"/>
                    </a:cxn>
                    <a:cxn ang="0">
                      <a:pos x="connsiteX1-3" y="connsiteY1-4"/>
                    </a:cxn>
                    <a:cxn ang="0">
                      <a:pos x="connsiteX2-5" y="connsiteY2-6"/>
                    </a:cxn>
                    <a:cxn ang="0">
                      <a:pos x="connsiteX3-7" y="connsiteY3-8"/>
                    </a:cxn>
                  </a:cxnLst>
                  <a:rect l="l" t="t" r="r" b="b"/>
                  <a:pathLst>
                    <a:path w="1491058" h="1972168">
                      <a:moveTo>
                        <a:pt x="0" y="1938919"/>
                      </a:moveTo>
                      <a:lnTo>
                        <a:pt x="781551" y="0"/>
                      </a:lnTo>
                      <a:lnTo>
                        <a:pt x="1491058" y="1972168"/>
                      </a:lnTo>
                      <a:lnTo>
                        <a:pt x="0" y="1938919"/>
                      </a:lnTo>
                      <a:close/>
                    </a:path>
                  </a:pathLst>
                </a:custGeom>
                <a:solidFill>
                  <a:srgbClr val="979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任意多边形 24"/>
                <p:cNvSpPr/>
                <p:nvPr/>
              </p:nvSpPr>
              <p:spPr>
                <a:xfrm>
                  <a:off x="7955897" y="3448248"/>
                  <a:ext cx="1485207" cy="1557251"/>
                </a:xfrm>
                <a:custGeom>
                  <a:avLst/>
                  <a:gdLst>
                    <a:gd name="connsiteX0" fmla="*/ 1307869 w 1307869"/>
                    <a:gd name="connsiteY0" fmla="*/ 1557251 h 1557251"/>
                    <a:gd name="connsiteX1" fmla="*/ 781396 w 1307869"/>
                    <a:gd name="connsiteY1" fmla="*/ 0 h 1557251"/>
                    <a:gd name="connsiteX2" fmla="*/ 764771 w 1307869"/>
                    <a:gd name="connsiteY2" fmla="*/ 55418 h 1557251"/>
                    <a:gd name="connsiteX3" fmla="*/ 703811 w 1307869"/>
                    <a:gd name="connsiteY3" fmla="*/ 0 h 1557251"/>
                    <a:gd name="connsiteX4" fmla="*/ 687185 w 1307869"/>
                    <a:gd name="connsiteY4" fmla="*/ 249382 h 1557251"/>
                    <a:gd name="connsiteX5" fmla="*/ 576349 w 1307869"/>
                    <a:gd name="connsiteY5" fmla="*/ 5542 h 1557251"/>
                    <a:gd name="connsiteX6" fmla="*/ 515389 w 1307869"/>
                    <a:gd name="connsiteY6" fmla="*/ 127462 h 1557251"/>
                    <a:gd name="connsiteX7" fmla="*/ 443345 w 1307869"/>
                    <a:gd name="connsiteY7" fmla="*/ 27709 h 1557251"/>
                    <a:gd name="connsiteX8" fmla="*/ 0 w 1307869"/>
                    <a:gd name="connsiteY8" fmla="*/ 1485207 h 1557251"/>
                    <a:gd name="connsiteX9" fmla="*/ 1307869 w 1307869"/>
                    <a:gd name="connsiteY9" fmla="*/ 1557251 h 1557251"/>
                    <a:gd name="connsiteX0-1" fmla="*/ 1485207 w 1485207"/>
                    <a:gd name="connsiteY0-2" fmla="*/ 1557251 h 1557251"/>
                    <a:gd name="connsiteX1-3" fmla="*/ 958734 w 1485207"/>
                    <a:gd name="connsiteY1-4" fmla="*/ 0 h 1557251"/>
                    <a:gd name="connsiteX2-5" fmla="*/ 942109 w 1485207"/>
                    <a:gd name="connsiteY2-6" fmla="*/ 55418 h 1557251"/>
                    <a:gd name="connsiteX3-7" fmla="*/ 881149 w 1485207"/>
                    <a:gd name="connsiteY3-8" fmla="*/ 0 h 1557251"/>
                    <a:gd name="connsiteX4-9" fmla="*/ 864523 w 1485207"/>
                    <a:gd name="connsiteY4-10" fmla="*/ 249382 h 1557251"/>
                    <a:gd name="connsiteX5-11" fmla="*/ 753687 w 1485207"/>
                    <a:gd name="connsiteY5-12" fmla="*/ 5542 h 1557251"/>
                    <a:gd name="connsiteX6-13" fmla="*/ 692727 w 1485207"/>
                    <a:gd name="connsiteY6-14" fmla="*/ 127462 h 1557251"/>
                    <a:gd name="connsiteX7-15" fmla="*/ 620683 w 1485207"/>
                    <a:gd name="connsiteY7-16" fmla="*/ 27709 h 1557251"/>
                    <a:gd name="connsiteX8-17" fmla="*/ 0 w 1485207"/>
                    <a:gd name="connsiteY8-18" fmla="*/ 1485207 h 1557251"/>
                    <a:gd name="connsiteX9-19" fmla="*/ 1485207 w 1485207"/>
                    <a:gd name="connsiteY9-20" fmla="*/ 1557251 h 1557251"/>
                    <a:gd name="connsiteX0-21" fmla="*/ 1485207 w 1485207"/>
                    <a:gd name="connsiteY0-22" fmla="*/ 1557251 h 1557251"/>
                    <a:gd name="connsiteX1-23" fmla="*/ 958734 w 1485207"/>
                    <a:gd name="connsiteY1-24" fmla="*/ 0 h 1557251"/>
                    <a:gd name="connsiteX2-25" fmla="*/ 942109 w 1485207"/>
                    <a:gd name="connsiteY2-26" fmla="*/ 55418 h 1557251"/>
                    <a:gd name="connsiteX3-27" fmla="*/ 881149 w 1485207"/>
                    <a:gd name="connsiteY3-28" fmla="*/ 0 h 1557251"/>
                    <a:gd name="connsiteX4-29" fmla="*/ 864523 w 1485207"/>
                    <a:gd name="connsiteY4-30" fmla="*/ 249382 h 1557251"/>
                    <a:gd name="connsiteX5-31" fmla="*/ 753687 w 1485207"/>
                    <a:gd name="connsiteY5-32" fmla="*/ 5542 h 1557251"/>
                    <a:gd name="connsiteX6-33" fmla="*/ 692727 w 1485207"/>
                    <a:gd name="connsiteY6-34" fmla="*/ 127462 h 1557251"/>
                    <a:gd name="connsiteX7-35" fmla="*/ 576349 w 1485207"/>
                    <a:gd name="connsiteY7-36" fmla="*/ 5542 h 1557251"/>
                    <a:gd name="connsiteX8-37" fmla="*/ 0 w 1485207"/>
                    <a:gd name="connsiteY8-38" fmla="*/ 1485207 h 1557251"/>
                    <a:gd name="connsiteX9-39" fmla="*/ 1485207 w 1485207"/>
                    <a:gd name="connsiteY9-40" fmla="*/ 1557251 h 15572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485207" h="1557251">
                      <a:moveTo>
                        <a:pt x="1485207" y="1557251"/>
                      </a:moveTo>
                      <a:lnTo>
                        <a:pt x="958734" y="0"/>
                      </a:lnTo>
                      <a:lnTo>
                        <a:pt x="942109" y="55418"/>
                      </a:lnTo>
                      <a:lnTo>
                        <a:pt x="881149" y="0"/>
                      </a:lnTo>
                      <a:lnTo>
                        <a:pt x="864523" y="249382"/>
                      </a:lnTo>
                      <a:lnTo>
                        <a:pt x="753687" y="5542"/>
                      </a:lnTo>
                      <a:lnTo>
                        <a:pt x="692727" y="127462"/>
                      </a:lnTo>
                      <a:lnTo>
                        <a:pt x="576349" y="5542"/>
                      </a:lnTo>
                      <a:lnTo>
                        <a:pt x="0" y="1485207"/>
                      </a:lnTo>
                      <a:lnTo>
                        <a:pt x="1485207" y="1557251"/>
                      </a:lnTo>
                      <a:close/>
                    </a:path>
                  </a:pathLst>
                </a:custGeom>
                <a:solidFill>
                  <a:srgbClr val="F6EF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9" name="等腰三角形 8"/>
              <p:cNvSpPr/>
              <p:nvPr/>
            </p:nvSpPr>
            <p:spPr>
              <a:xfrm>
                <a:off x="4091254" y="2727744"/>
                <a:ext cx="1732191" cy="2763079"/>
              </a:xfrm>
              <a:custGeom>
                <a:avLst/>
                <a:gdLst>
                  <a:gd name="connsiteX0" fmla="*/ 0 w 1821644"/>
                  <a:gd name="connsiteY0" fmla="*/ 1570382 h 1570382"/>
                  <a:gd name="connsiteX1" fmla="*/ 910822 w 1821644"/>
                  <a:gd name="connsiteY1" fmla="*/ 0 h 1570382"/>
                  <a:gd name="connsiteX2" fmla="*/ 1821644 w 1821644"/>
                  <a:gd name="connsiteY2" fmla="*/ 1570382 h 1570382"/>
                  <a:gd name="connsiteX3" fmla="*/ 0 w 1821644"/>
                  <a:gd name="connsiteY3" fmla="*/ 1570382 h 1570382"/>
                  <a:gd name="connsiteX0-1" fmla="*/ 0 w 1742131"/>
                  <a:gd name="connsiteY0-2" fmla="*/ 2305878 h 2305878"/>
                  <a:gd name="connsiteX1-3" fmla="*/ 831309 w 1742131"/>
                  <a:gd name="connsiteY1-4" fmla="*/ 0 h 2305878"/>
                  <a:gd name="connsiteX2-5" fmla="*/ 1742131 w 1742131"/>
                  <a:gd name="connsiteY2-6" fmla="*/ 1570382 h 2305878"/>
                  <a:gd name="connsiteX3-7" fmla="*/ 0 w 1742131"/>
                  <a:gd name="connsiteY3-8" fmla="*/ 2305878 h 2305878"/>
                  <a:gd name="connsiteX0-9" fmla="*/ 0 w 831309"/>
                  <a:gd name="connsiteY0-10" fmla="*/ 2305878 h 2415208"/>
                  <a:gd name="connsiteX1-11" fmla="*/ 831309 w 831309"/>
                  <a:gd name="connsiteY1-12" fmla="*/ 0 h 2415208"/>
                  <a:gd name="connsiteX2-13" fmla="*/ 787974 w 831309"/>
                  <a:gd name="connsiteY2-14" fmla="*/ 2415208 h 2415208"/>
                  <a:gd name="connsiteX3-15" fmla="*/ 0 w 831309"/>
                  <a:gd name="connsiteY3-16" fmla="*/ 2305878 h 2415208"/>
                  <a:gd name="connsiteX0-17" fmla="*/ 0 w 1732191"/>
                  <a:gd name="connsiteY0-18" fmla="*/ 2305878 h 2743200"/>
                  <a:gd name="connsiteX1-19" fmla="*/ 831309 w 1732191"/>
                  <a:gd name="connsiteY1-20" fmla="*/ 0 h 2743200"/>
                  <a:gd name="connsiteX2-21" fmla="*/ 1732191 w 1732191"/>
                  <a:gd name="connsiteY2-22" fmla="*/ 2743200 h 2743200"/>
                  <a:gd name="connsiteX3-23" fmla="*/ 0 w 1732191"/>
                  <a:gd name="connsiteY3-24" fmla="*/ 2305878 h 2743200"/>
                  <a:gd name="connsiteX0-25" fmla="*/ 0 w 1752069"/>
                  <a:gd name="connsiteY0-26" fmla="*/ 2305878 h 2743200"/>
                  <a:gd name="connsiteX1-27" fmla="*/ 851187 w 1752069"/>
                  <a:gd name="connsiteY1-28" fmla="*/ 0 h 2743200"/>
                  <a:gd name="connsiteX2-29" fmla="*/ 1752069 w 1752069"/>
                  <a:gd name="connsiteY2-30" fmla="*/ 2743200 h 2743200"/>
                  <a:gd name="connsiteX3-31" fmla="*/ 0 w 1752069"/>
                  <a:gd name="connsiteY3-32" fmla="*/ 2305878 h 2743200"/>
                  <a:gd name="connsiteX0-33" fmla="*/ 0 w 1732191"/>
                  <a:gd name="connsiteY0-34" fmla="*/ 2305878 h 2763079"/>
                  <a:gd name="connsiteX1-35" fmla="*/ 851187 w 1732191"/>
                  <a:gd name="connsiteY1-36" fmla="*/ 0 h 2763079"/>
                  <a:gd name="connsiteX2-37" fmla="*/ 1732191 w 1732191"/>
                  <a:gd name="connsiteY2-38" fmla="*/ 2763079 h 2763079"/>
                  <a:gd name="connsiteX3-39" fmla="*/ 0 w 1732191"/>
                  <a:gd name="connsiteY3-40" fmla="*/ 2305878 h 2763079"/>
                </a:gdLst>
                <a:ahLst/>
                <a:cxnLst>
                  <a:cxn ang="0">
                    <a:pos x="connsiteX0-1" y="connsiteY0-2"/>
                  </a:cxn>
                  <a:cxn ang="0">
                    <a:pos x="connsiteX1-3" y="connsiteY1-4"/>
                  </a:cxn>
                  <a:cxn ang="0">
                    <a:pos x="connsiteX2-5" y="connsiteY2-6"/>
                  </a:cxn>
                  <a:cxn ang="0">
                    <a:pos x="connsiteX3-7" y="connsiteY3-8"/>
                  </a:cxn>
                </a:cxnLst>
                <a:rect l="l" t="t" r="r" b="b"/>
                <a:pathLst>
                  <a:path w="1732191" h="2763079">
                    <a:moveTo>
                      <a:pt x="0" y="2305878"/>
                    </a:moveTo>
                    <a:lnTo>
                      <a:pt x="851187" y="0"/>
                    </a:lnTo>
                    <a:lnTo>
                      <a:pt x="1732191" y="2763079"/>
                    </a:lnTo>
                    <a:lnTo>
                      <a:pt x="0" y="2305878"/>
                    </a:lnTo>
                    <a:close/>
                  </a:path>
                </a:pathLst>
              </a:custGeom>
              <a:solidFill>
                <a:srgbClr val="FEF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任意多边形 19"/>
              <p:cNvSpPr/>
              <p:nvPr/>
            </p:nvSpPr>
            <p:spPr>
              <a:xfrm>
                <a:off x="4051709" y="3331366"/>
                <a:ext cx="1913207" cy="2219790"/>
              </a:xfrm>
              <a:custGeom>
                <a:avLst/>
                <a:gdLst>
                  <a:gd name="connsiteX0" fmla="*/ 0 w 1818860"/>
                  <a:gd name="connsiteY0" fmla="*/ 1739348 h 2276061"/>
                  <a:gd name="connsiteX1" fmla="*/ 626165 w 1818860"/>
                  <a:gd name="connsiteY1" fmla="*/ 29817 h 2276061"/>
                  <a:gd name="connsiteX2" fmla="*/ 735495 w 1818860"/>
                  <a:gd name="connsiteY2" fmla="*/ 129208 h 2276061"/>
                  <a:gd name="connsiteX3" fmla="*/ 795130 w 1818860"/>
                  <a:gd name="connsiteY3" fmla="*/ 0 h 2276061"/>
                  <a:gd name="connsiteX4" fmla="*/ 924339 w 1818860"/>
                  <a:gd name="connsiteY4" fmla="*/ 318052 h 2276061"/>
                  <a:gd name="connsiteX5" fmla="*/ 944217 w 1818860"/>
                  <a:gd name="connsiteY5" fmla="*/ 0 h 2276061"/>
                  <a:gd name="connsiteX6" fmla="*/ 1033669 w 1818860"/>
                  <a:gd name="connsiteY6" fmla="*/ 59634 h 2276061"/>
                  <a:gd name="connsiteX7" fmla="*/ 1123121 w 1818860"/>
                  <a:gd name="connsiteY7" fmla="*/ 318052 h 2276061"/>
                  <a:gd name="connsiteX8" fmla="*/ 1212573 w 1818860"/>
                  <a:gd name="connsiteY8" fmla="*/ 29817 h 2276061"/>
                  <a:gd name="connsiteX9" fmla="*/ 1818860 w 1818860"/>
                  <a:gd name="connsiteY9" fmla="*/ 2276061 h 2276061"/>
                  <a:gd name="connsiteX10" fmla="*/ 0 w 1818860"/>
                  <a:gd name="connsiteY10" fmla="*/ 1739348 h 2276061"/>
                  <a:gd name="connsiteX0-1" fmla="*/ 0 w 1828800"/>
                  <a:gd name="connsiteY0-2" fmla="*/ 1719470 h 2276061"/>
                  <a:gd name="connsiteX1-3" fmla="*/ 636105 w 1828800"/>
                  <a:gd name="connsiteY1-4" fmla="*/ 29817 h 2276061"/>
                  <a:gd name="connsiteX2-5" fmla="*/ 745435 w 1828800"/>
                  <a:gd name="connsiteY2-6" fmla="*/ 129208 h 2276061"/>
                  <a:gd name="connsiteX3-7" fmla="*/ 805070 w 1828800"/>
                  <a:gd name="connsiteY3-8" fmla="*/ 0 h 2276061"/>
                  <a:gd name="connsiteX4-9" fmla="*/ 934279 w 1828800"/>
                  <a:gd name="connsiteY4-10" fmla="*/ 318052 h 2276061"/>
                  <a:gd name="connsiteX5-11" fmla="*/ 954157 w 1828800"/>
                  <a:gd name="connsiteY5-12" fmla="*/ 0 h 2276061"/>
                  <a:gd name="connsiteX6-13" fmla="*/ 1043609 w 1828800"/>
                  <a:gd name="connsiteY6-14" fmla="*/ 59634 h 2276061"/>
                  <a:gd name="connsiteX7-15" fmla="*/ 1133061 w 1828800"/>
                  <a:gd name="connsiteY7-16" fmla="*/ 318052 h 2276061"/>
                  <a:gd name="connsiteX8-17" fmla="*/ 1222513 w 1828800"/>
                  <a:gd name="connsiteY8-18" fmla="*/ 29817 h 2276061"/>
                  <a:gd name="connsiteX9-19" fmla="*/ 1828800 w 1828800"/>
                  <a:gd name="connsiteY9-20" fmla="*/ 2276061 h 2276061"/>
                  <a:gd name="connsiteX10-21" fmla="*/ 0 w 1828800"/>
                  <a:gd name="connsiteY10-22" fmla="*/ 1719470 h 2276061"/>
                  <a:gd name="connsiteX0-23" fmla="*/ 0 w 1913207"/>
                  <a:gd name="connsiteY0-24" fmla="*/ 1719470 h 2219790"/>
                  <a:gd name="connsiteX1-25" fmla="*/ 636105 w 1913207"/>
                  <a:gd name="connsiteY1-26" fmla="*/ 29817 h 2219790"/>
                  <a:gd name="connsiteX2-27" fmla="*/ 745435 w 1913207"/>
                  <a:gd name="connsiteY2-28" fmla="*/ 129208 h 2219790"/>
                  <a:gd name="connsiteX3-29" fmla="*/ 805070 w 1913207"/>
                  <a:gd name="connsiteY3-30" fmla="*/ 0 h 2219790"/>
                  <a:gd name="connsiteX4-31" fmla="*/ 934279 w 1913207"/>
                  <a:gd name="connsiteY4-32" fmla="*/ 318052 h 2219790"/>
                  <a:gd name="connsiteX5-33" fmla="*/ 954157 w 1913207"/>
                  <a:gd name="connsiteY5-34" fmla="*/ 0 h 2219790"/>
                  <a:gd name="connsiteX6-35" fmla="*/ 1043609 w 1913207"/>
                  <a:gd name="connsiteY6-36" fmla="*/ 59634 h 2219790"/>
                  <a:gd name="connsiteX7-37" fmla="*/ 1133061 w 1913207"/>
                  <a:gd name="connsiteY7-38" fmla="*/ 318052 h 2219790"/>
                  <a:gd name="connsiteX8-39" fmla="*/ 1222513 w 1913207"/>
                  <a:gd name="connsiteY8-40" fmla="*/ 29817 h 2219790"/>
                  <a:gd name="connsiteX9-41" fmla="*/ 1913207 w 1913207"/>
                  <a:gd name="connsiteY9-42" fmla="*/ 2219790 h 2219790"/>
                  <a:gd name="connsiteX10-43" fmla="*/ 0 w 1913207"/>
                  <a:gd name="connsiteY10-44" fmla="*/ 1719470 h 22197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913207" h="2219790">
                    <a:moveTo>
                      <a:pt x="0" y="1719470"/>
                    </a:moveTo>
                    <a:lnTo>
                      <a:pt x="636105" y="29817"/>
                    </a:lnTo>
                    <a:lnTo>
                      <a:pt x="745435" y="129208"/>
                    </a:lnTo>
                    <a:lnTo>
                      <a:pt x="805070" y="0"/>
                    </a:lnTo>
                    <a:lnTo>
                      <a:pt x="934279" y="318052"/>
                    </a:lnTo>
                    <a:lnTo>
                      <a:pt x="954157" y="0"/>
                    </a:lnTo>
                    <a:lnTo>
                      <a:pt x="1043609" y="59634"/>
                    </a:lnTo>
                    <a:lnTo>
                      <a:pt x="1133061" y="318052"/>
                    </a:lnTo>
                    <a:lnTo>
                      <a:pt x="1222513" y="29817"/>
                    </a:lnTo>
                    <a:lnTo>
                      <a:pt x="1913207" y="2219790"/>
                    </a:lnTo>
                    <a:lnTo>
                      <a:pt x="0" y="1719470"/>
                    </a:lnTo>
                    <a:close/>
                  </a:path>
                </a:pathLst>
              </a:custGeom>
              <a:solidFill>
                <a:srgbClr val="BFC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1" name="组合 20"/>
              <p:cNvGrpSpPr/>
              <p:nvPr/>
            </p:nvGrpSpPr>
            <p:grpSpPr>
              <a:xfrm>
                <a:off x="4870962" y="2187361"/>
                <a:ext cx="2564296" cy="3420066"/>
                <a:chOff x="7868112" y="1624983"/>
                <a:chExt cx="2564296" cy="3420066"/>
              </a:xfrm>
            </p:grpSpPr>
            <p:sp>
              <p:nvSpPr>
                <p:cNvPr id="22" name="等腰三角形 21"/>
                <p:cNvSpPr/>
                <p:nvPr/>
              </p:nvSpPr>
              <p:spPr>
                <a:xfrm>
                  <a:off x="8228378" y="1624983"/>
                  <a:ext cx="1982912" cy="2804845"/>
                </a:xfrm>
                <a:prstGeom prst="triangle">
                  <a:avLst/>
                </a:prstGeom>
                <a:gradFill flip="none" rotWithShape="1">
                  <a:gsLst>
                    <a:gs pos="50000">
                      <a:srgbClr val="FFFEFD"/>
                    </a:gs>
                    <a:gs pos="50000">
                      <a:srgbClr val="94947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任意多边形 22"/>
                <p:cNvSpPr/>
                <p:nvPr/>
              </p:nvSpPr>
              <p:spPr>
                <a:xfrm>
                  <a:off x="7868112" y="2381362"/>
                  <a:ext cx="2564296" cy="2663687"/>
                </a:xfrm>
                <a:custGeom>
                  <a:avLst/>
                  <a:gdLst>
                    <a:gd name="connsiteX0" fmla="*/ 0 w 2554357"/>
                    <a:gd name="connsiteY0" fmla="*/ 2266122 h 2663687"/>
                    <a:gd name="connsiteX1" fmla="*/ 556591 w 2554357"/>
                    <a:gd name="connsiteY1" fmla="*/ 735496 h 2663687"/>
                    <a:gd name="connsiteX2" fmla="*/ 765313 w 2554357"/>
                    <a:gd name="connsiteY2" fmla="*/ 864705 h 2663687"/>
                    <a:gd name="connsiteX3" fmla="*/ 1063487 w 2554357"/>
                    <a:gd name="connsiteY3" fmla="*/ 9939 h 2663687"/>
                    <a:gd name="connsiteX4" fmla="*/ 1192696 w 2554357"/>
                    <a:gd name="connsiteY4" fmla="*/ 208722 h 2663687"/>
                    <a:gd name="connsiteX5" fmla="*/ 1282148 w 2554357"/>
                    <a:gd name="connsiteY5" fmla="*/ 99392 h 2663687"/>
                    <a:gd name="connsiteX6" fmla="*/ 1451113 w 2554357"/>
                    <a:gd name="connsiteY6" fmla="*/ 347870 h 2663687"/>
                    <a:gd name="connsiteX7" fmla="*/ 1441174 w 2554357"/>
                    <a:gd name="connsiteY7" fmla="*/ 0 h 2663687"/>
                    <a:gd name="connsiteX8" fmla="*/ 1580322 w 2554357"/>
                    <a:gd name="connsiteY8" fmla="*/ 49696 h 2663687"/>
                    <a:gd name="connsiteX9" fmla="*/ 1729409 w 2554357"/>
                    <a:gd name="connsiteY9" fmla="*/ 377687 h 2663687"/>
                    <a:gd name="connsiteX10" fmla="*/ 1848678 w 2554357"/>
                    <a:gd name="connsiteY10" fmla="*/ 49696 h 2663687"/>
                    <a:gd name="connsiteX11" fmla="*/ 2554357 w 2554357"/>
                    <a:gd name="connsiteY11" fmla="*/ 2256183 h 2663687"/>
                    <a:gd name="connsiteX12" fmla="*/ 1321904 w 2554357"/>
                    <a:gd name="connsiteY12" fmla="*/ 2663687 h 2663687"/>
                    <a:gd name="connsiteX13" fmla="*/ 0 w 2554357"/>
                    <a:gd name="connsiteY13" fmla="*/ 2266122 h 2663687"/>
                    <a:gd name="connsiteX0-1" fmla="*/ 0 w 2574235"/>
                    <a:gd name="connsiteY0-2" fmla="*/ 2266122 h 2663687"/>
                    <a:gd name="connsiteX1-3" fmla="*/ 556591 w 2574235"/>
                    <a:gd name="connsiteY1-4" fmla="*/ 735496 h 2663687"/>
                    <a:gd name="connsiteX2-5" fmla="*/ 765313 w 2574235"/>
                    <a:gd name="connsiteY2-6" fmla="*/ 864705 h 2663687"/>
                    <a:gd name="connsiteX3-7" fmla="*/ 1063487 w 2574235"/>
                    <a:gd name="connsiteY3-8" fmla="*/ 9939 h 2663687"/>
                    <a:gd name="connsiteX4-9" fmla="*/ 1192696 w 2574235"/>
                    <a:gd name="connsiteY4-10" fmla="*/ 208722 h 2663687"/>
                    <a:gd name="connsiteX5-11" fmla="*/ 1282148 w 2574235"/>
                    <a:gd name="connsiteY5-12" fmla="*/ 99392 h 2663687"/>
                    <a:gd name="connsiteX6-13" fmla="*/ 1451113 w 2574235"/>
                    <a:gd name="connsiteY6-14" fmla="*/ 347870 h 2663687"/>
                    <a:gd name="connsiteX7-15" fmla="*/ 1441174 w 2574235"/>
                    <a:gd name="connsiteY7-16" fmla="*/ 0 h 2663687"/>
                    <a:gd name="connsiteX8-17" fmla="*/ 1580322 w 2574235"/>
                    <a:gd name="connsiteY8-18" fmla="*/ 49696 h 2663687"/>
                    <a:gd name="connsiteX9-19" fmla="*/ 1729409 w 2574235"/>
                    <a:gd name="connsiteY9-20" fmla="*/ 377687 h 2663687"/>
                    <a:gd name="connsiteX10-21" fmla="*/ 1848678 w 2574235"/>
                    <a:gd name="connsiteY10-22" fmla="*/ 49696 h 2663687"/>
                    <a:gd name="connsiteX11-23" fmla="*/ 2574235 w 2574235"/>
                    <a:gd name="connsiteY11-24" fmla="*/ 2315818 h 2663687"/>
                    <a:gd name="connsiteX12-25" fmla="*/ 1321904 w 2574235"/>
                    <a:gd name="connsiteY12-26" fmla="*/ 2663687 h 2663687"/>
                    <a:gd name="connsiteX13-27" fmla="*/ 0 w 2574235"/>
                    <a:gd name="connsiteY13-28" fmla="*/ 2266122 h 2663687"/>
                    <a:gd name="connsiteX0-29" fmla="*/ 0 w 2564296"/>
                    <a:gd name="connsiteY0-30" fmla="*/ 2315818 h 2663687"/>
                    <a:gd name="connsiteX1-31" fmla="*/ 546652 w 2564296"/>
                    <a:gd name="connsiteY1-32" fmla="*/ 735496 h 2663687"/>
                    <a:gd name="connsiteX2-33" fmla="*/ 755374 w 2564296"/>
                    <a:gd name="connsiteY2-34" fmla="*/ 864705 h 2663687"/>
                    <a:gd name="connsiteX3-35" fmla="*/ 1053548 w 2564296"/>
                    <a:gd name="connsiteY3-36" fmla="*/ 9939 h 2663687"/>
                    <a:gd name="connsiteX4-37" fmla="*/ 1182757 w 2564296"/>
                    <a:gd name="connsiteY4-38" fmla="*/ 208722 h 2663687"/>
                    <a:gd name="connsiteX5-39" fmla="*/ 1272209 w 2564296"/>
                    <a:gd name="connsiteY5-40" fmla="*/ 99392 h 2663687"/>
                    <a:gd name="connsiteX6-41" fmla="*/ 1441174 w 2564296"/>
                    <a:gd name="connsiteY6-42" fmla="*/ 347870 h 2663687"/>
                    <a:gd name="connsiteX7-43" fmla="*/ 1431235 w 2564296"/>
                    <a:gd name="connsiteY7-44" fmla="*/ 0 h 2663687"/>
                    <a:gd name="connsiteX8-45" fmla="*/ 1570383 w 2564296"/>
                    <a:gd name="connsiteY8-46" fmla="*/ 49696 h 2663687"/>
                    <a:gd name="connsiteX9-47" fmla="*/ 1719470 w 2564296"/>
                    <a:gd name="connsiteY9-48" fmla="*/ 377687 h 2663687"/>
                    <a:gd name="connsiteX10-49" fmla="*/ 1838739 w 2564296"/>
                    <a:gd name="connsiteY10-50" fmla="*/ 49696 h 2663687"/>
                    <a:gd name="connsiteX11-51" fmla="*/ 2564296 w 2564296"/>
                    <a:gd name="connsiteY11-52" fmla="*/ 2315818 h 2663687"/>
                    <a:gd name="connsiteX12-53" fmla="*/ 1311965 w 2564296"/>
                    <a:gd name="connsiteY12-54" fmla="*/ 2663687 h 2663687"/>
                    <a:gd name="connsiteX13-55" fmla="*/ 0 w 2564296"/>
                    <a:gd name="connsiteY13-56" fmla="*/ 2315818 h 26636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2564296" h="2663687">
                      <a:moveTo>
                        <a:pt x="0" y="2315818"/>
                      </a:moveTo>
                      <a:lnTo>
                        <a:pt x="546652" y="735496"/>
                      </a:lnTo>
                      <a:lnTo>
                        <a:pt x="755374" y="864705"/>
                      </a:lnTo>
                      <a:lnTo>
                        <a:pt x="1053548" y="9939"/>
                      </a:lnTo>
                      <a:lnTo>
                        <a:pt x="1182757" y="208722"/>
                      </a:lnTo>
                      <a:lnTo>
                        <a:pt x="1272209" y="99392"/>
                      </a:lnTo>
                      <a:lnTo>
                        <a:pt x="1441174" y="347870"/>
                      </a:lnTo>
                      <a:lnTo>
                        <a:pt x="1431235" y="0"/>
                      </a:lnTo>
                      <a:lnTo>
                        <a:pt x="1570383" y="49696"/>
                      </a:lnTo>
                      <a:lnTo>
                        <a:pt x="1719470" y="377687"/>
                      </a:lnTo>
                      <a:lnTo>
                        <a:pt x="1838739" y="49696"/>
                      </a:lnTo>
                      <a:lnTo>
                        <a:pt x="2564296" y="2315818"/>
                      </a:lnTo>
                      <a:lnTo>
                        <a:pt x="1311965" y="2663687"/>
                      </a:lnTo>
                      <a:lnTo>
                        <a:pt x="0" y="2315818"/>
                      </a:lnTo>
                      <a:close/>
                    </a:path>
                  </a:pathLst>
                </a:custGeom>
                <a:gradFill>
                  <a:gsLst>
                    <a:gs pos="53000">
                      <a:srgbClr val="BFC192"/>
                    </a:gs>
                    <a:gs pos="52000">
                      <a:srgbClr val="F7F3C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grpSp>
        <p:nvGrpSpPr>
          <p:cNvPr id="26" name="组合 25"/>
          <p:cNvGrpSpPr/>
          <p:nvPr/>
        </p:nvGrpSpPr>
        <p:grpSpPr>
          <a:xfrm>
            <a:off x="10374951" y="5069160"/>
            <a:ext cx="1464360" cy="1009171"/>
            <a:chOff x="11130717" y="359501"/>
            <a:chExt cx="1742738" cy="1330965"/>
          </a:xfrm>
        </p:grpSpPr>
        <p:sp>
          <p:nvSpPr>
            <p:cNvPr id="27" name="任意多边形 26"/>
            <p:cNvSpPr/>
            <p:nvPr/>
          </p:nvSpPr>
          <p:spPr>
            <a:xfrm>
              <a:off x="11693716" y="1460505"/>
              <a:ext cx="1179739" cy="229961"/>
            </a:xfrm>
            <a:custGeom>
              <a:avLst/>
              <a:gdLst>
                <a:gd name="connsiteX0" fmla="*/ 0 w 1114425"/>
                <a:gd name="connsiteY0" fmla="*/ 180975 h 180975"/>
                <a:gd name="connsiteX1" fmla="*/ 1114425 w 1114425"/>
                <a:gd name="connsiteY1" fmla="*/ 85725 h 180975"/>
                <a:gd name="connsiteX2" fmla="*/ 161925 w 1114425"/>
                <a:gd name="connsiteY2" fmla="*/ 0 h 180975"/>
                <a:gd name="connsiteX3" fmla="*/ 0 w 1114425"/>
                <a:gd name="connsiteY3" fmla="*/ 180975 h 180975"/>
                <a:gd name="connsiteX0-1" fmla="*/ 0 w 1179739"/>
                <a:gd name="connsiteY0-2" fmla="*/ 229961 h 229961"/>
                <a:gd name="connsiteX1-3" fmla="*/ 1179739 w 1179739"/>
                <a:gd name="connsiteY1-4" fmla="*/ 85725 h 229961"/>
                <a:gd name="connsiteX2-5" fmla="*/ 227239 w 1179739"/>
                <a:gd name="connsiteY2-6" fmla="*/ 0 h 229961"/>
                <a:gd name="connsiteX3-7" fmla="*/ 0 w 1179739"/>
                <a:gd name="connsiteY3-8" fmla="*/ 229961 h 229961"/>
              </a:gdLst>
              <a:ahLst/>
              <a:cxnLst>
                <a:cxn ang="0">
                  <a:pos x="connsiteX0-1" y="connsiteY0-2"/>
                </a:cxn>
                <a:cxn ang="0">
                  <a:pos x="connsiteX1-3" y="connsiteY1-4"/>
                </a:cxn>
                <a:cxn ang="0">
                  <a:pos x="connsiteX2-5" y="connsiteY2-6"/>
                </a:cxn>
                <a:cxn ang="0">
                  <a:pos x="connsiteX3-7" y="connsiteY3-8"/>
                </a:cxn>
              </a:cxnLst>
              <a:rect l="l" t="t" r="r" b="b"/>
              <a:pathLst>
                <a:path w="1179739" h="229961">
                  <a:moveTo>
                    <a:pt x="0" y="229961"/>
                  </a:moveTo>
                  <a:lnTo>
                    <a:pt x="1179739" y="85725"/>
                  </a:lnTo>
                  <a:lnTo>
                    <a:pt x="227239" y="0"/>
                  </a:lnTo>
                  <a:lnTo>
                    <a:pt x="0" y="229961"/>
                  </a:lnTo>
                  <a:close/>
                </a:path>
              </a:pathLst>
            </a:custGeom>
            <a:solidFill>
              <a:srgbClr val="3A7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8" name="组合 27"/>
            <p:cNvGrpSpPr/>
            <p:nvPr/>
          </p:nvGrpSpPr>
          <p:grpSpPr>
            <a:xfrm>
              <a:off x="11130717" y="359501"/>
              <a:ext cx="1042233" cy="1319007"/>
              <a:chOff x="3827262" y="641731"/>
              <a:chExt cx="1199305" cy="1366462"/>
            </a:xfrm>
          </p:grpSpPr>
          <p:sp>
            <p:nvSpPr>
              <p:cNvPr id="29" name="任意多边形 28"/>
              <p:cNvSpPr/>
              <p:nvPr/>
            </p:nvSpPr>
            <p:spPr>
              <a:xfrm flipH="1">
                <a:off x="3827262"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1" fmla="*/ 988 w 524970"/>
                  <a:gd name="connsiteY0-2" fmla="*/ 0 h 1366462"/>
                  <a:gd name="connsiteX1-3" fmla="*/ 124278 w 524970"/>
                  <a:gd name="connsiteY1-4" fmla="*/ 123290 h 1366462"/>
                  <a:gd name="connsiteX2-5" fmla="*/ 42085 w 524970"/>
                  <a:gd name="connsiteY2-6" fmla="*/ 123290 h 1366462"/>
                  <a:gd name="connsiteX3-7" fmla="*/ 155101 w 524970"/>
                  <a:gd name="connsiteY3-8" fmla="*/ 256854 h 1366462"/>
                  <a:gd name="connsiteX4-9" fmla="*/ 62633 w 524970"/>
                  <a:gd name="connsiteY4-10" fmla="*/ 256854 h 1366462"/>
                  <a:gd name="connsiteX5-11" fmla="*/ 185923 w 524970"/>
                  <a:gd name="connsiteY5-12" fmla="*/ 369870 h 1366462"/>
                  <a:gd name="connsiteX6-13" fmla="*/ 103730 w 524970"/>
                  <a:gd name="connsiteY6-14" fmla="*/ 380144 h 1366462"/>
                  <a:gd name="connsiteX7-15" fmla="*/ 257842 w 524970"/>
                  <a:gd name="connsiteY7-16" fmla="*/ 523982 h 1366462"/>
                  <a:gd name="connsiteX8-17" fmla="*/ 103730 w 524970"/>
                  <a:gd name="connsiteY8-18" fmla="*/ 503434 h 1366462"/>
                  <a:gd name="connsiteX9-19" fmla="*/ 309213 w 524970"/>
                  <a:gd name="connsiteY9-20" fmla="*/ 647272 h 1366462"/>
                  <a:gd name="connsiteX10-21" fmla="*/ 165375 w 524970"/>
                  <a:gd name="connsiteY10-22" fmla="*/ 647272 h 1366462"/>
                  <a:gd name="connsiteX11-23" fmla="*/ 350310 w 524970"/>
                  <a:gd name="connsiteY11-24" fmla="*/ 770562 h 1366462"/>
                  <a:gd name="connsiteX12-25" fmla="*/ 216746 w 524970"/>
                  <a:gd name="connsiteY12-26" fmla="*/ 760288 h 1366462"/>
                  <a:gd name="connsiteX13-27" fmla="*/ 381132 w 524970"/>
                  <a:gd name="connsiteY13-28" fmla="*/ 904126 h 1366462"/>
                  <a:gd name="connsiteX14-29" fmla="*/ 227020 w 524970"/>
                  <a:gd name="connsiteY14-30" fmla="*/ 852755 h 1366462"/>
                  <a:gd name="connsiteX15-31" fmla="*/ 473600 w 524970"/>
                  <a:gd name="connsiteY15-32" fmla="*/ 1027416 h 1366462"/>
                  <a:gd name="connsiteX16-33" fmla="*/ 268116 w 524970"/>
                  <a:gd name="connsiteY16-34" fmla="*/ 976045 h 1366462"/>
                  <a:gd name="connsiteX17-35" fmla="*/ 514696 w 524970"/>
                  <a:gd name="connsiteY17-36" fmla="*/ 1119883 h 1366462"/>
                  <a:gd name="connsiteX18-37" fmla="*/ 309213 w 524970"/>
                  <a:gd name="connsiteY18-38" fmla="*/ 1099335 h 1366462"/>
                  <a:gd name="connsiteX19-39" fmla="*/ 504422 w 524970"/>
                  <a:gd name="connsiteY19-40" fmla="*/ 1212350 h 1366462"/>
                  <a:gd name="connsiteX20-41" fmla="*/ 227020 w 524970"/>
                  <a:gd name="connsiteY20-42" fmla="*/ 1181528 h 1366462"/>
                  <a:gd name="connsiteX21-43" fmla="*/ 524970 w 524970"/>
                  <a:gd name="connsiteY21-44" fmla="*/ 1263721 h 1366462"/>
                  <a:gd name="connsiteX22-45" fmla="*/ 988 w 524970"/>
                  <a:gd name="connsiteY22-46" fmla="*/ 1366462 h 1366462"/>
                  <a:gd name="connsiteX23-47" fmla="*/ 988 w 524970"/>
                  <a:gd name="connsiteY23-48" fmla="*/ 0 h 1366462"/>
                  <a:gd name="connsiteX0-49" fmla="*/ 988 w 524970"/>
                  <a:gd name="connsiteY0-50" fmla="*/ 0 h 1366462"/>
                  <a:gd name="connsiteX1-51" fmla="*/ 124278 w 524970"/>
                  <a:gd name="connsiteY1-52" fmla="*/ 123290 h 1366462"/>
                  <a:gd name="connsiteX2-53" fmla="*/ 42085 w 524970"/>
                  <a:gd name="connsiteY2-54" fmla="*/ 123290 h 1366462"/>
                  <a:gd name="connsiteX3-55" fmla="*/ 155101 w 524970"/>
                  <a:gd name="connsiteY3-56" fmla="*/ 256854 h 1366462"/>
                  <a:gd name="connsiteX4-57" fmla="*/ 62633 w 524970"/>
                  <a:gd name="connsiteY4-58" fmla="*/ 256854 h 1366462"/>
                  <a:gd name="connsiteX5-59" fmla="*/ 185923 w 524970"/>
                  <a:gd name="connsiteY5-60" fmla="*/ 369870 h 1366462"/>
                  <a:gd name="connsiteX6-61" fmla="*/ 103730 w 524970"/>
                  <a:gd name="connsiteY6-62" fmla="*/ 380144 h 1366462"/>
                  <a:gd name="connsiteX7-63" fmla="*/ 257842 w 524970"/>
                  <a:gd name="connsiteY7-64" fmla="*/ 523982 h 1366462"/>
                  <a:gd name="connsiteX8-65" fmla="*/ 103730 w 524970"/>
                  <a:gd name="connsiteY8-66" fmla="*/ 503434 h 1366462"/>
                  <a:gd name="connsiteX9-67" fmla="*/ 309213 w 524970"/>
                  <a:gd name="connsiteY9-68" fmla="*/ 647272 h 1366462"/>
                  <a:gd name="connsiteX10-69" fmla="*/ 165375 w 524970"/>
                  <a:gd name="connsiteY10-70" fmla="*/ 647272 h 1366462"/>
                  <a:gd name="connsiteX11-71" fmla="*/ 350310 w 524970"/>
                  <a:gd name="connsiteY11-72" fmla="*/ 770562 h 1366462"/>
                  <a:gd name="connsiteX12-73" fmla="*/ 216746 w 524970"/>
                  <a:gd name="connsiteY12-74" fmla="*/ 760288 h 1366462"/>
                  <a:gd name="connsiteX13-75" fmla="*/ 381132 w 524970"/>
                  <a:gd name="connsiteY13-76" fmla="*/ 904126 h 1366462"/>
                  <a:gd name="connsiteX14-77" fmla="*/ 227020 w 524970"/>
                  <a:gd name="connsiteY14-78" fmla="*/ 852755 h 1366462"/>
                  <a:gd name="connsiteX15-79" fmla="*/ 473600 w 524970"/>
                  <a:gd name="connsiteY15-80" fmla="*/ 1027416 h 1366462"/>
                  <a:gd name="connsiteX16-81" fmla="*/ 268116 w 524970"/>
                  <a:gd name="connsiteY16-82" fmla="*/ 976045 h 1366462"/>
                  <a:gd name="connsiteX17-83" fmla="*/ 514696 w 524970"/>
                  <a:gd name="connsiteY17-84" fmla="*/ 1119883 h 1366462"/>
                  <a:gd name="connsiteX18-85" fmla="*/ 309213 w 524970"/>
                  <a:gd name="connsiteY18-86" fmla="*/ 1099335 h 1366462"/>
                  <a:gd name="connsiteX19-87" fmla="*/ 504422 w 524970"/>
                  <a:gd name="connsiteY19-88" fmla="*/ 1212350 h 1366462"/>
                  <a:gd name="connsiteX20-89" fmla="*/ 270736 w 524970"/>
                  <a:gd name="connsiteY20-90" fmla="*/ 1185171 h 1366462"/>
                  <a:gd name="connsiteX21-91" fmla="*/ 524970 w 524970"/>
                  <a:gd name="connsiteY21-92" fmla="*/ 1263721 h 1366462"/>
                  <a:gd name="connsiteX22-93" fmla="*/ 988 w 524970"/>
                  <a:gd name="connsiteY22-94" fmla="*/ 1366462 h 1366462"/>
                  <a:gd name="connsiteX23-95" fmla="*/ 988 w 524970"/>
                  <a:gd name="connsiteY23-96" fmla="*/ 0 h 1366462"/>
                  <a:gd name="connsiteX0-97" fmla="*/ 988 w 535899"/>
                  <a:gd name="connsiteY0-98" fmla="*/ 0 h 1366462"/>
                  <a:gd name="connsiteX1-99" fmla="*/ 124278 w 535899"/>
                  <a:gd name="connsiteY1-100" fmla="*/ 123290 h 1366462"/>
                  <a:gd name="connsiteX2-101" fmla="*/ 42085 w 535899"/>
                  <a:gd name="connsiteY2-102" fmla="*/ 123290 h 1366462"/>
                  <a:gd name="connsiteX3-103" fmla="*/ 155101 w 535899"/>
                  <a:gd name="connsiteY3-104" fmla="*/ 256854 h 1366462"/>
                  <a:gd name="connsiteX4-105" fmla="*/ 62633 w 535899"/>
                  <a:gd name="connsiteY4-106" fmla="*/ 256854 h 1366462"/>
                  <a:gd name="connsiteX5-107" fmla="*/ 185923 w 535899"/>
                  <a:gd name="connsiteY5-108" fmla="*/ 369870 h 1366462"/>
                  <a:gd name="connsiteX6-109" fmla="*/ 103730 w 535899"/>
                  <a:gd name="connsiteY6-110" fmla="*/ 380144 h 1366462"/>
                  <a:gd name="connsiteX7-111" fmla="*/ 257842 w 535899"/>
                  <a:gd name="connsiteY7-112" fmla="*/ 523982 h 1366462"/>
                  <a:gd name="connsiteX8-113" fmla="*/ 103730 w 535899"/>
                  <a:gd name="connsiteY8-114" fmla="*/ 503434 h 1366462"/>
                  <a:gd name="connsiteX9-115" fmla="*/ 309213 w 535899"/>
                  <a:gd name="connsiteY9-116" fmla="*/ 647272 h 1366462"/>
                  <a:gd name="connsiteX10-117" fmla="*/ 165375 w 535899"/>
                  <a:gd name="connsiteY10-118" fmla="*/ 647272 h 1366462"/>
                  <a:gd name="connsiteX11-119" fmla="*/ 350310 w 535899"/>
                  <a:gd name="connsiteY11-120" fmla="*/ 770562 h 1366462"/>
                  <a:gd name="connsiteX12-121" fmla="*/ 216746 w 535899"/>
                  <a:gd name="connsiteY12-122" fmla="*/ 760288 h 1366462"/>
                  <a:gd name="connsiteX13-123" fmla="*/ 381132 w 535899"/>
                  <a:gd name="connsiteY13-124" fmla="*/ 904126 h 1366462"/>
                  <a:gd name="connsiteX14-125" fmla="*/ 227020 w 535899"/>
                  <a:gd name="connsiteY14-126" fmla="*/ 852755 h 1366462"/>
                  <a:gd name="connsiteX15-127" fmla="*/ 473600 w 535899"/>
                  <a:gd name="connsiteY15-128" fmla="*/ 1027416 h 1366462"/>
                  <a:gd name="connsiteX16-129" fmla="*/ 268116 w 535899"/>
                  <a:gd name="connsiteY16-130" fmla="*/ 976045 h 1366462"/>
                  <a:gd name="connsiteX17-131" fmla="*/ 514696 w 535899"/>
                  <a:gd name="connsiteY17-132" fmla="*/ 1119883 h 1366462"/>
                  <a:gd name="connsiteX18-133" fmla="*/ 309213 w 535899"/>
                  <a:gd name="connsiteY18-134" fmla="*/ 1099335 h 1366462"/>
                  <a:gd name="connsiteX19-135" fmla="*/ 504422 w 535899"/>
                  <a:gd name="connsiteY19-136" fmla="*/ 1212350 h 1366462"/>
                  <a:gd name="connsiteX20-137" fmla="*/ 270736 w 535899"/>
                  <a:gd name="connsiteY20-138" fmla="*/ 1185171 h 1366462"/>
                  <a:gd name="connsiteX21-139" fmla="*/ 535899 w 535899"/>
                  <a:gd name="connsiteY21-140" fmla="*/ 1278293 h 1366462"/>
                  <a:gd name="connsiteX22-141" fmla="*/ 988 w 535899"/>
                  <a:gd name="connsiteY22-142" fmla="*/ 1366462 h 1366462"/>
                  <a:gd name="connsiteX23-143" fmla="*/ 988 w 535899"/>
                  <a:gd name="connsiteY23-144" fmla="*/ 0 h 1366462"/>
                  <a:gd name="connsiteX0-145" fmla="*/ 988 w 535899"/>
                  <a:gd name="connsiteY0-146" fmla="*/ 0 h 1366462"/>
                  <a:gd name="connsiteX1-147" fmla="*/ 124278 w 535899"/>
                  <a:gd name="connsiteY1-148" fmla="*/ 123290 h 1366462"/>
                  <a:gd name="connsiteX2-149" fmla="*/ 42085 w 535899"/>
                  <a:gd name="connsiteY2-150" fmla="*/ 123290 h 1366462"/>
                  <a:gd name="connsiteX3-151" fmla="*/ 155101 w 535899"/>
                  <a:gd name="connsiteY3-152" fmla="*/ 256854 h 1366462"/>
                  <a:gd name="connsiteX4-153" fmla="*/ 62633 w 535899"/>
                  <a:gd name="connsiteY4-154" fmla="*/ 256854 h 1366462"/>
                  <a:gd name="connsiteX5-155" fmla="*/ 185923 w 535899"/>
                  <a:gd name="connsiteY5-156" fmla="*/ 369870 h 1366462"/>
                  <a:gd name="connsiteX6-157" fmla="*/ 103730 w 535899"/>
                  <a:gd name="connsiteY6-158" fmla="*/ 380144 h 1366462"/>
                  <a:gd name="connsiteX7-159" fmla="*/ 257842 w 535899"/>
                  <a:gd name="connsiteY7-160" fmla="*/ 523982 h 1366462"/>
                  <a:gd name="connsiteX8-161" fmla="*/ 103730 w 535899"/>
                  <a:gd name="connsiteY8-162" fmla="*/ 503434 h 1366462"/>
                  <a:gd name="connsiteX9-163" fmla="*/ 309213 w 535899"/>
                  <a:gd name="connsiteY9-164" fmla="*/ 647272 h 1366462"/>
                  <a:gd name="connsiteX10-165" fmla="*/ 165375 w 535899"/>
                  <a:gd name="connsiteY10-166" fmla="*/ 647272 h 1366462"/>
                  <a:gd name="connsiteX11-167" fmla="*/ 350310 w 535899"/>
                  <a:gd name="connsiteY11-168" fmla="*/ 770562 h 1366462"/>
                  <a:gd name="connsiteX12-169" fmla="*/ 216746 w 535899"/>
                  <a:gd name="connsiteY12-170" fmla="*/ 760288 h 1366462"/>
                  <a:gd name="connsiteX13-171" fmla="*/ 381132 w 535899"/>
                  <a:gd name="connsiteY13-172" fmla="*/ 904126 h 1366462"/>
                  <a:gd name="connsiteX14-173" fmla="*/ 227020 w 535899"/>
                  <a:gd name="connsiteY14-174" fmla="*/ 852755 h 1366462"/>
                  <a:gd name="connsiteX15-175" fmla="*/ 473600 w 535899"/>
                  <a:gd name="connsiteY15-176" fmla="*/ 1027416 h 1366462"/>
                  <a:gd name="connsiteX16-177" fmla="*/ 282688 w 535899"/>
                  <a:gd name="connsiteY16-178" fmla="*/ 979688 h 1366462"/>
                  <a:gd name="connsiteX17-179" fmla="*/ 514696 w 535899"/>
                  <a:gd name="connsiteY17-180" fmla="*/ 1119883 h 1366462"/>
                  <a:gd name="connsiteX18-181" fmla="*/ 309213 w 535899"/>
                  <a:gd name="connsiteY18-182" fmla="*/ 1099335 h 1366462"/>
                  <a:gd name="connsiteX19-183" fmla="*/ 504422 w 535899"/>
                  <a:gd name="connsiteY19-184" fmla="*/ 1212350 h 1366462"/>
                  <a:gd name="connsiteX20-185" fmla="*/ 270736 w 535899"/>
                  <a:gd name="connsiteY20-186" fmla="*/ 1185171 h 1366462"/>
                  <a:gd name="connsiteX21-187" fmla="*/ 535899 w 535899"/>
                  <a:gd name="connsiteY21-188" fmla="*/ 1278293 h 1366462"/>
                  <a:gd name="connsiteX22-189" fmla="*/ 988 w 535899"/>
                  <a:gd name="connsiteY22-190" fmla="*/ 1366462 h 1366462"/>
                  <a:gd name="connsiteX23-191" fmla="*/ 988 w 535899"/>
                  <a:gd name="connsiteY23-192" fmla="*/ 0 h 1366462"/>
                  <a:gd name="connsiteX0-193" fmla="*/ 988 w 535899"/>
                  <a:gd name="connsiteY0-194" fmla="*/ 0 h 1366462"/>
                  <a:gd name="connsiteX1-195" fmla="*/ 124278 w 535899"/>
                  <a:gd name="connsiteY1-196" fmla="*/ 123290 h 1366462"/>
                  <a:gd name="connsiteX2-197" fmla="*/ 42085 w 535899"/>
                  <a:gd name="connsiteY2-198" fmla="*/ 123290 h 1366462"/>
                  <a:gd name="connsiteX3-199" fmla="*/ 155101 w 535899"/>
                  <a:gd name="connsiteY3-200" fmla="*/ 256854 h 1366462"/>
                  <a:gd name="connsiteX4-201" fmla="*/ 62633 w 535899"/>
                  <a:gd name="connsiteY4-202" fmla="*/ 256854 h 1366462"/>
                  <a:gd name="connsiteX5-203" fmla="*/ 185923 w 535899"/>
                  <a:gd name="connsiteY5-204" fmla="*/ 369870 h 1366462"/>
                  <a:gd name="connsiteX6-205" fmla="*/ 103730 w 535899"/>
                  <a:gd name="connsiteY6-206" fmla="*/ 380144 h 1366462"/>
                  <a:gd name="connsiteX7-207" fmla="*/ 257842 w 535899"/>
                  <a:gd name="connsiteY7-208" fmla="*/ 523982 h 1366462"/>
                  <a:gd name="connsiteX8-209" fmla="*/ 103730 w 535899"/>
                  <a:gd name="connsiteY8-210" fmla="*/ 503434 h 1366462"/>
                  <a:gd name="connsiteX9-211" fmla="*/ 309213 w 535899"/>
                  <a:gd name="connsiteY9-212" fmla="*/ 647272 h 1366462"/>
                  <a:gd name="connsiteX10-213" fmla="*/ 179947 w 535899"/>
                  <a:gd name="connsiteY10-214" fmla="*/ 654558 h 1366462"/>
                  <a:gd name="connsiteX11-215" fmla="*/ 350310 w 535899"/>
                  <a:gd name="connsiteY11-216" fmla="*/ 770562 h 1366462"/>
                  <a:gd name="connsiteX12-217" fmla="*/ 216746 w 535899"/>
                  <a:gd name="connsiteY12-218" fmla="*/ 760288 h 1366462"/>
                  <a:gd name="connsiteX13-219" fmla="*/ 381132 w 535899"/>
                  <a:gd name="connsiteY13-220" fmla="*/ 904126 h 1366462"/>
                  <a:gd name="connsiteX14-221" fmla="*/ 227020 w 535899"/>
                  <a:gd name="connsiteY14-222" fmla="*/ 852755 h 1366462"/>
                  <a:gd name="connsiteX15-223" fmla="*/ 473600 w 535899"/>
                  <a:gd name="connsiteY15-224" fmla="*/ 1027416 h 1366462"/>
                  <a:gd name="connsiteX16-225" fmla="*/ 282688 w 535899"/>
                  <a:gd name="connsiteY16-226" fmla="*/ 979688 h 1366462"/>
                  <a:gd name="connsiteX17-227" fmla="*/ 514696 w 535899"/>
                  <a:gd name="connsiteY17-228" fmla="*/ 1119883 h 1366462"/>
                  <a:gd name="connsiteX18-229" fmla="*/ 309213 w 535899"/>
                  <a:gd name="connsiteY18-230" fmla="*/ 1099335 h 1366462"/>
                  <a:gd name="connsiteX19-231" fmla="*/ 504422 w 535899"/>
                  <a:gd name="connsiteY19-232" fmla="*/ 1212350 h 1366462"/>
                  <a:gd name="connsiteX20-233" fmla="*/ 270736 w 535899"/>
                  <a:gd name="connsiteY20-234" fmla="*/ 1185171 h 1366462"/>
                  <a:gd name="connsiteX21-235" fmla="*/ 535899 w 535899"/>
                  <a:gd name="connsiteY21-236" fmla="*/ 1278293 h 1366462"/>
                  <a:gd name="connsiteX22-237" fmla="*/ 988 w 535899"/>
                  <a:gd name="connsiteY22-238" fmla="*/ 1366462 h 1366462"/>
                  <a:gd name="connsiteX23-239" fmla="*/ 988 w 535899"/>
                  <a:gd name="connsiteY23-240" fmla="*/ 0 h 1366462"/>
                  <a:gd name="connsiteX0-241" fmla="*/ 988 w 535899"/>
                  <a:gd name="connsiteY0-242" fmla="*/ 0 h 1366462"/>
                  <a:gd name="connsiteX1-243" fmla="*/ 124278 w 535899"/>
                  <a:gd name="connsiteY1-244" fmla="*/ 123290 h 1366462"/>
                  <a:gd name="connsiteX2-245" fmla="*/ 42085 w 535899"/>
                  <a:gd name="connsiteY2-246" fmla="*/ 123290 h 1366462"/>
                  <a:gd name="connsiteX3-247" fmla="*/ 155101 w 535899"/>
                  <a:gd name="connsiteY3-248" fmla="*/ 256854 h 1366462"/>
                  <a:gd name="connsiteX4-249" fmla="*/ 62633 w 535899"/>
                  <a:gd name="connsiteY4-250" fmla="*/ 256854 h 1366462"/>
                  <a:gd name="connsiteX5-251" fmla="*/ 185923 w 535899"/>
                  <a:gd name="connsiteY5-252" fmla="*/ 369870 h 1366462"/>
                  <a:gd name="connsiteX6-253" fmla="*/ 103730 w 535899"/>
                  <a:gd name="connsiteY6-254" fmla="*/ 380144 h 1366462"/>
                  <a:gd name="connsiteX7-255" fmla="*/ 257842 w 535899"/>
                  <a:gd name="connsiteY7-256" fmla="*/ 523982 h 1366462"/>
                  <a:gd name="connsiteX8-257" fmla="*/ 129231 w 535899"/>
                  <a:gd name="connsiteY8-258" fmla="*/ 518007 h 1366462"/>
                  <a:gd name="connsiteX9-259" fmla="*/ 309213 w 535899"/>
                  <a:gd name="connsiteY9-260" fmla="*/ 647272 h 1366462"/>
                  <a:gd name="connsiteX10-261" fmla="*/ 179947 w 535899"/>
                  <a:gd name="connsiteY10-262" fmla="*/ 654558 h 1366462"/>
                  <a:gd name="connsiteX11-263" fmla="*/ 350310 w 535899"/>
                  <a:gd name="connsiteY11-264" fmla="*/ 770562 h 1366462"/>
                  <a:gd name="connsiteX12-265" fmla="*/ 216746 w 535899"/>
                  <a:gd name="connsiteY12-266" fmla="*/ 760288 h 1366462"/>
                  <a:gd name="connsiteX13-267" fmla="*/ 381132 w 535899"/>
                  <a:gd name="connsiteY13-268" fmla="*/ 904126 h 1366462"/>
                  <a:gd name="connsiteX14-269" fmla="*/ 227020 w 535899"/>
                  <a:gd name="connsiteY14-270" fmla="*/ 852755 h 1366462"/>
                  <a:gd name="connsiteX15-271" fmla="*/ 473600 w 535899"/>
                  <a:gd name="connsiteY15-272" fmla="*/ 1027416 h 1366462"/>
                  <a:gd name="connsiteX16-273" fmla="*/ 282688 w 535899"/>
                  <a:gd name="connsiteY16-274" fmla="*/ 979688 h 1366462"/>
                  <a:gd name="connsiteX17-275" fmla="*/ 514696 w 535899"/>
                  <a:gd name="connsiteY17-276" fmla="*/ 1119883 h 1366462"/>
                  <a:gd name="connsiteX18-277" fmla="*/ 309213 w 535899"/>
                  <a:gd name="connsiteY18-278" fmla="*/ 1099335 h 1366462"/>
                  <a:gd name="connsiteX19-279" fmla="*/ 504422 w 535899"/>
                  <a:gd name="connsiteY19-280" fmla="*/ 1212350 h 1366462"/>
                  <a:gd name="connsiteX20-281" fmla="*/ 270736 w 535899"/>
                  <a:gd name="connsiteY20-282" fmla="*/ 1185171 h 1366462"/>
                  <a:gd name="connsiteX21-283" fmla="*/ 535899 w 535899"/>
                  <a:gd name="connsiteY21-284" fmla="*/ 1278293 h 1366462"/>
                  <a:gd name="connsiteX22-285" fmla="*/ 988 w 535899"/>
                  <a:gd name="connsiteY22-286" fmla="*/ 1366462 h 1366462"/>
                  <a:gd name="connsiteX23-287" fmla="*/ 988 w 535899"/>
                  <a:gd name="connsiteY23-288" fmla="*/ 0 h 1366462"/>
                  <a:gd name="connsiteX0-289" fmla="*/ 988 w 535899"/>
                  <a:gd name="connsiteY0-290" fmla="*/ 0 h 1366462"/>
                  <a:gd name="connsiteX1-291" fmla="*/ 124278 w 535899"/>
                  <a:gd name="connsiteY1-292" fmla="*/ 123290 h 1366462"/>
                  <a:gd name="connsiteX2-293" fmla="*/ 42085 w 535899"/>
                  <a:gd name="connsiteY2-294" fmla="*/ 123290 h 1366462"/>
                  <a:gd name="connsiteX3-295" fmla="*/ 155101 w 535899"/>
                  <a:gd name="connsiteY3-296" fmla="*/ 256854 h 1366462"/>
                  <a:gd name="connsiteX4-297" fmla="*/ 62633 w 535899"/>
                  <a:gd name="connsiteY4-298" fmla="*/ 256854 h 1366462"/>
                  <a:gd name="connsiteX5-299" fmla="*/ 185923 w 535899"/>
                  <a:gd name="connsiteY5-300" fmla="*/ 369870 h 1366462"/>
                  <a:gd name="connsiteX6-301" fmla="*/ 103730 w 535899"/>
                  <a:gd name="connsiteY6-302" fmla="*/ 380144 h 1366462"/>
                  <a:gd name="connsiteX7-303" fmla="*/ 257842 w 535899"/>
                  <a:gd name="connsiteY7-304" fmla="*/ 523982 h 1366462"/>
                  <a:gd name="connsiteX8-305" fmla="*/ 129231 w 535899"/>
                  <a:gd name="connsiteY8-306" fmla="*/ 518007 h 1366462"/>
                  <a:gd name="connsiteX9-307" fmla="*/ 309213 w 535899"/>
                  <a:gd name="connsiteY9-308" fmla="*/ 647272 h 1366462"/>
                  <a:gd name="connsiteX10-309" fmla="*/ 179947 w 535899"/>
                  <a:gd name="connsiteY10-310" fmla="*/ 654558 h 1366462"/>
                  <a:gd name="connsiteX11-311" fmla="*/ 350310 w 535899"/>
                  <a:gd name="connsiteY11-312" fmla="*/ 770562 h 1366462"/>
                  <a:gd name="connsiteX12-313" fmla="*/ 216746 w 535899"/>
                  <a:gd name="connsiteY12-314" fmla="*/ 760288 h 1366462"/>
                  <a:gd name="connsiteX13-315" fmla="*/ 381132 w 535899"/>
                  <a:gd name="connsiteY13-316" fmla="*/ 904126 h 1366462"/>
                  <a:gd name="connsiteX14-317" fmla="*/ 227020 w 535899"/>
                  <a:gd name="connsiteY14-318" fmla="*/ 852755 h 1366462"/>
                  <a:gd name="connsiteX15-319" fmla="*/ 473600 w 535899"/>
                  <a:gd name="connsiteY15-320" fmla="*/ 1027416 h 1366462"/>
                  <a:gd name="connsiteX16-321" fmla="*/ 282688 w 535899"/>
                  <a:gd name="connsiteY16-322" fmla="*/ 979688 h 1366462"/>
                  <a:gd name="connsiteX17-323" fmla="*/ 514696 w 535899"/>
                  <a:gd name="connsiteY17-324" fmla="*/ 1119883 h 1366462"/>
                  <a:gd name="connsiteX18-325" fmla="*/ 309213 w 535899"/>
                  <a:gd name="connsiteY18-326" fmla="*/ 1099335 h 1366462"/>
                  <a:gd name="connsiteX19-327" fmla="*/ 504422 w 535899"/>
                  <a:gd name="connsiteY19-328" fmla="*/ 1212350 h 1366462"/>
                  <a:gd name="connsiteX20-329" fmla="*/ 256164 w 535899"/>
                  <a:gd name="connsiteY20-330" fmla="*/ 1217958 h 1366462"/>
                  <a:gd name="connsiteX21-331" fmla="*/ 535899 w 535899"/>
                  <a:gd name="connsiteY21-332" fmla="*/ 1278293 h 1366462"/>
                  <a:gd name="connsiteX22-333" fmla="*/ 988 w 535899"/>
                  <a:gd name="connsiteY22-334" fmla="*/ 1366462 h 1366462"/>
                  <a:gd name="connsiteX23-335" fmla="*/ 988 w 535899"/>
                  <a:gd name="connsiteY23-336" fmla="*/ 0 h 1366462"/>
                  <a:gd name="connsiteX0-337" fmla="*/ 988 w 528613"/>
                  <a:gd name="connsiteY0-338" fmla="*/ 0 h 1366462"/>
                  <a:gd name="connsiteX1-339" fmla="*/ 124278 w 528613"/>
                  <a:gd name="connsiteY1-340" fmla="*/ 123290 h 1366462"/>
                  <a:gd name="connsiteX2-341" fmla="*/ 42085 w 528613"/>
                  <a:gd name="connsiteY2-342" fmla="*/ 123290 h 1366462"/>
                  <a:gd name="connsiteX3-343" fmla="*/ 155101 w 528613"/>
                  <a:gd name="connsiteY3-344" fmla="*/ 256854 h 1366462"/>
                  <a:gd name="connsiteX4-345" fmla="*/ 62633 w 528613"/>
                  <a:gd name="connsiteY4-346" fmla="*/ 256854 h 1366462"/>
                  <a:gd name="connsiteX5-347" fmla="*/ 185923 w 528613"/>
                  <a:gd name="connsiteY5-348" fmla="*/ 369870 h 1366462"/>
                  <a:gd name="connsiteX6-349" fmla="*/ 103730 w 528613"/>
                  <a:gd name="connsiteY6-350" fmla="*/ 380144 h 1366462"/>
                  <a:gd name="connsiteX7-351" fmla="*/ 257842 w 528613"/>
                  <a:gd name="connsiteY7-352" fmla="*/ 523982 h 1366462"/>
                  <a:gd name="connsiteX8-353" fmla="*/ 129231 w 528613"/>
                  <a:gd name="connsiteY8-354" fmla="*/ 518007 h 1366462"/>
                  <a:gd name="connsiteX9-355" fmla="*/ 309213 w 528613"/>
                  <a:gd name="connsiteY9-356" fmla="*/ 647272 h 1366462"/>
                  <a:gd name="connsiteX10-357" fmla="*/ 179947 w 528613"/>
                  <a:gd name="connsiteY10-358" fmla="*/ 654558 h 1366462"/>
                  <a:gd name="connsiteX11-359" fmla="*/ 350310 w 528613"/>
                  <a:gd name="connsiteY11-360" fmla="*/ 770562 h 1366462"/>
                  <a:gd name="connsiteX12-361" fmla="*/ 216746 w 528613"/>
                  <a:gd name="connsiteY12-362" fmla="*/ 760288 h 1366462"/>
                  <a:gd name="connsiteX13-363" fmla="*/ 381132 w 528613"/>
                  <a:gd name="connsiteY13-364" fmla="*/ 904126 h 1366462"/>
                  <a:gd name="connsiteX14-365" fmla="*/ 227020 w 528613"/>
                  <a:gd name="connsiteY14-366" fmla="*/ 852755 h 1366462"/>
                  <a:gd name="connsiteX15-367" fmla="*/ 473600 w 528613"/>
                  <a:gd name="connsiteY15-368" fmla="*/ 1027416 h 1366462"/>
                  <a:gd name="connsiteX16-369" fmla="*/ 282688 w 528613"/>
                  <a:gd name="connsiteY16-370" fmla="*/ 979688 h 1366462"/>
                  <a:gd name="connsiteX17-371" fmla="*/ 514696 w 528613"/>
                  <a:gd name="connsiteY17-372" fmla="*/ 1119883 h 1366462"/>
                  <a:gd name="connsiteX18-373" fmla="*/ 309213 w 528613"/>
                  <a:gd name="connsiteY18-374" fmla="*/ 1099335 h 1366462"/>
                  <a:gd name="connsiteX19-375" fmla="*/ 504422 w 528613"/>
                  <a:gd name="connsiteY19-376" fmla="*/ 1212350 h 1366462"/>
                  <a:gd name="connsiteX20-377" fmla="*/ 256164 w 528613"/>
                  <a:gd name="connsiteY20-378" fmla="*/ 1217958 h 1366462"/>
                  <a:gd name="connsiteX21-379" fmla="*/ 528613 w 528613"/>
                  <a:gd name="connsiteY21-380" fmla="*/ 1238219 h 1366462"/>
                  <a:gd name="connsiteX22-381" fmla="*/ 988 w 528613"/>
                  <a:gd name="connsiteY22-382" fmla="*/ 1366462 h 1366462"/>
                  <a:gd name="connsiteX23-383" fmla="*/ 988 w 528613"/>
                  <a:gd name="connsiteY23-384" fmla="*/ 0 h 1366462"/>
                  <a:gd name="connsiteX0-385" fmla="*/ 988 w 528613"/>
                  <a:gd name="connsiteY0-386" fmla="*/ 0 h 1366462"/>
                  <a:gd name="connsiteX1-387" fmla="*/ 124278 w 528613"/>
                  <a:gd name="connsiteY1-388" fmla="*/ 123290 h 1366462"/>
                  <a:gd name="connsiteX2-389" fmla="*/ 42085 w 528613"/>
                  <a:gd name="connsiteY2-390" fmla="*/ 123290 h 1366462"/>
                  <a:gd name="connsiteX3-391" fmla="*/ 155101 w 528613"/>
                  <a:gd name="connsiteY3-392" fmla="*/ 256854 h 1366462"/>
                  <a:gd name="connsiteX4-393" fmla="*/ 62633 w 528613"/>
                  <a:gd name="connsiteY4-394" fmla="*/ 256854 h 1366462"/>
                  <a:gd name="connsiteX5-395" fmla="*/ 185923 w 528613"/>
                  <a:gd name="connsiteY5-396" fmla="*/ 369870 h 1366462"/>
                  <a:gd name="connsiteX6-397" fmla="*/ 103730 w 528613"/>
                  <a:gd name="connsiteY6-398" fmla="*/ 380144 h 1366462"/>
                  <a:gd name="connsiteX7-399" fmla="*/ 257842 w 528613"/>
                  <a:gd name="connsiteY7-400" fmla="*/ 523982 h 1366462"/>
                  <a:gd name="connsiteX8-401" fmla="*/ 129231 w 528613"/>
                  <a:gd name="connsiteY8-402" fmla="*/ 518007 h 1366462"/>
                  <a:gd name="connsiteX9-403" fmla="*/ 309213 w 528613"/>
                  <a:gd name="connsiteY9-404" fmla="*/ 647272 h 1366462"/>
                  <a:gd name="connsiteX10-405" fmla="*/ 179947 w 528613"/>
                  <a:gd name="connsiteY10-406" fmla="*/ 654558 h 1366462"/>
                  <a:gd name="connsiteX11-407" fmla="*/ 350310 w 528613"/>
                  <a:gd name="connsiteY11-408" fmla="*/ 770562 h 1366462"/>
                  <a:gd name="connsiteX12-409" fmla="*/ 216746 w 528613"/>
                  <a:gd name="connsiteY12-410" fmla="*/ 760288 h 1366462"/>
                  <a:gd name="connsiteX13-411" fmla="*/ 381132 w 528613"/>
                  <a:gd name="connsiteY13-412" fmla="*/ 904126 h 1366462"/>
                  <a:gd name="connsiteX14-413" fmla="*/ 227020 w 528613"/>
                  <a:gd name="connsiteY14-414" fmla="*/ 852755 h 1366462"/>
                  <a:gd name="connsiteX15-415" fmla="*/ 473600 w 528613"/>
                  <a:gd name="connsiteY15-416" fmla="*/ 1027416 h 1366462"/>
                  <a:gd name="connsiteX16-417" fmla="*/ 282688 w 528613"/>
                  <a:gd name="connsiteY16-418" fmla="*/ 979688 h 1366462"/>
                  <a:gd name="connsiteX17-419" fmla="*/ 514696 w 528613"/>
                  <a:gd name="connsiteY17-420" fmla="*/ 1119883 h 1366462"/>
                  <a:gd name="connsiteX18-421" fmla="*/ 309213 w 528613"/>
                  <a:gd name="connsiteY18-422" fmla="*/ 1099335 h 1366462"/>
                  <a:gd name="connsiteX19-423" fmla="*/ 256164 w 528613"/>
                  <a:gd name="connsiteY19-424" fmla="*/ 1217958 h 1366462"/>
                  <a:gd name="connsiteX20-425" fmla="*/ 528613 w 528613"/>
                  <a:gd name="connsiteY20-426" fmla="*/ 1238219 h 1366462"/>
                  <a:gd name="connsiteX21-427" fmla="*/ 988 w 528613"/>
                  <a:gd name="connsiteY21-428" fmla="*/ 1366462 h 1366462"/>
                  <a:gd name="connsiteX22-429" fmla="*/ 988 w 528613"/>
                  <a:gd name="connsiteY22-430" fmla="*/ 0 h 1366462"/>
                  <a:gd name="connsiteX0-431" fmla="*/ 988 w 528613"/>
                  <a:gd name="connsiteY0-432" fmla="*/ 0 h 1366462"/>
                  <a:gd name="connsiteX1-433" fmla="*/ 124278 w 528613"/>
                  <a:gd name="connsiteY1-434" fmla="*/ 123290 h 1366462"/>
                  <a:gd name="connsiteX2-435" fmla="*/ 42085 w 528613"/>
                  <a:gd name="connsiteY2-436" fmla="*/ 123290 h 1366462"/>
                  <a:gd name="connsiteX3-437" fmla="*/ 155101 w 528613"/>
                  <a:gd name="connsiteY3-438" fmla="*/ 256854 h 1366462"/>
                  <a:gd name="connsiteX4-439" fmla="*/ 62633 w 528613"/>
                  <a:gd name="connsiteY4-440" fmla="*/ 256854 h 1366462"/>
                  <a:gd name="connsiteX5-441" fmla="*/ 185923 w 528613"/>
                  <a:gd name="connsiteY5-442" fmla="*/ 369870 h 1366462"/>
                  <a:gd name="connsiteX6-443" fmla="*/ 103730 w 528613"/>
                  <a:gd name="connsiteY6-444" fmla="*/ 380144 h 1366462"/>
                  <a:gd name="connsiteX7-445" fmla="*/ 257842 w 528613"/>
                  <a:gd name="connsiteY7-446" fmla="*/ 523982 h 1366462"/>
                  <a:gd name="connsiteX8-447" fmla="*/ 129231 w 528613"/>
                  <a:gd name="connsiteY8-448" fmla="*/ 518007 h 1366462"/>
                  <a:gd name="connsiteX9-449" fmla="*/ 309213 w 528613"/>
                  <a:gd name="connsiteY9-450" fmla="*/ 647272 h 1366462"/>
                  <a:gd name="connsiteX10-451" fmla="*/ 179947 w 528613"/>
                  <a:gd name="connsiteY10-452" fmla="*/ 654558 h 1366462"/>
                  <a:gd name="connsiteX11-453" fmla="*/ 350310 w 528613"/>
                  <a:gd name="connsiteY11-454" fmla="*/ 770562 h 1366462"/>
                  <a:gd name="connsiteX12-455" fmla="*/ 216746 w 528613"/>
                  <a:gd name="connsiteY12-456" fmla="*/ 760288 h 1366462"/>
                  <a:gd name="connsiteX13-457" fmla="*/ 381132 w 528613"/>
                  <a:gd name="connsiteY13-458" fmla="*/ 904126 h 1366462"/>
                  <a:gd name="connsiteX14-459" fmla="*/ 227020 w 528613"/>
                  <a:gd name="connsiteY14-460" fmla="*/ 852755 h 1366462"/>
                  <a:gd name="connsiteX15-461" fmla="*/ 473600 w 528613"/>
                  <a:gd name="connsiteY15-462" fmla="*/ 1027416 h 1366462"/>
                  <a:gd name="connsiteX16-463" fmla="*/ 282688 w 528613"/>
                  <a:gd name="connsiteY16-464" fmla="*/ 979688 h 1366462"/>
                  <a:gd name="connsiteX17-465" fmla="*/ 514696 w 528613"/>
                  <a:gd name="connsiteY17-466" fmla="*/ 1119883 h 1366462"/>
                  <a:gd name="connsiteX18-467" fmla="*/ 256164 w 528613"/>
                  <a:gd name="connsiteY18-468" fmla="*/ 1217958 h 1366462"/>
                  <a:gd name="connsiteX19-469" fmla="*/ 528613 w 528613"/>
                  <a:gd name="connsiteY19-470" fmla="*/ 1238219 h 1366462"/>
                  <a:gd name="connsiteX20-471" fmla="*/ 988 w 528613"/>
                  <a:gd name="connsiteY20-472" fmla="*/ 1366462 h 1366462"/>
                  <a:gd name="connsiteX21-473" fmla="*/ 988 w 528613"/>
                  <a:gd name="connsiteY21-474" fmla="*/ 0 h 1366462"/>
                  <a:gd name="connsiteX0-475" fmla="*/ 988 w 528613"/>
                  <a:gd name="connsiteY0-476" fmla="*/ 0 h 1366462"/>
                  <a:gd name="connsiteX1-477" fmla="*/ 124278 w 528613"/>
                  <a:gd name="connsiteY1-478" fmla="*/ 123290 h 1366462"/>
                  <a:gd name="connsiteX2-479" fmla="*/ 42085 w 528613"/>
                  <a:gd name="connsiteY2-480" fmla="*/ 123290 h 1366462"/>
                  <a:gd name="connsiteX3-481" fmla="*/ 155101 w 528613"/>
                  <a:gd name="connsiteY3-482" fmla="*/ 256854 h 1366462"/>
                  <a:gd name="connsiteX4-483" fmla="*/ 62633 w 528613"/>
                  <a:gd name="connsiteY4-484" fmla="*/ 256854 h 1366462"/>
                  <a:gd name="connsiteX5-485" fmla="*/ 185923 w 528613"/>
                  <a:gd name="connsiteY5-486" fmla="*/ 369870 h 1366462"/>
                  <a:gd name="connsiteX6-487" fmla="*/ 103730 w 528613"/>
                  <a:gd name="connsiteY6-488" fmla="*/ 380144 h 1366462"/>
                  <a:gd name="connsiteX7-489" fmla="*/ 257842 w 528613"/>
                  <a:gd name="connsiteY7-490" fmla="*/ 523982 h 1366462"/>
                  <a:gd name="connsiteX8-491" fmla="*/ 129231 w 528613"/>
                  <a:gd name="connsiteY8-492" fmla="*/ 518007 h 1366462"/>
                  <a:gd name="connsiteX9-493" fmla="*/ 309213 w 528613"/>
                  <a:gd name="connsiteY9-494" fmla="*/ 647272 h 1366462"/>
                  <a:gd name="connsiteX10-495" fmla="*/ 179947 w 528613"/>
                  <a:gd name="connsiteY10-496" fmla="*/ 654558 h 1366462"/>
                  <a:gd name="connsiteX11-497" fmla="*/ 350310 w 528613"/>
                  <a:gd name="connsiteY11-498" fmla="*/ 770562 h 1366462"/>
                  <a:gd name="connsiteX12-499" fmla="*/ 216746 w 528613"/>
                  <a:gd name="connsiteY12-500" fmla="*/ 760288 h 1366462"/>
                  <a:gd name="connsiteX13-501" fmla="*/ 381132 w 528613"/>
                  <a:gd name="connsiteY13-502" fmla="*/ 904126 h 1366462"/>
                  <a:gd name="connsiteX14-503" fmla="*/ 227020 w 528613"/>
                  <a:gd name="connsiteY14-504" fmla="*/ 852755 h 1366462"/>
                  <a:gd name="connsiteX15-505" fmla="*/ 473600 w 528613"/>
                  <a:gd name="connsiteY15-506" fmla="*/ 1027416 h 1366462"/>
                  <a:gd name="connsiteX16-507" fmla="*/ 282688 w 528613"/>
                  <a:gd name="connsiteY16-508" fmla="*/ 979688 h 1366462"/>
                  <a:gd name="connsiteX17-509" fmla="*/ 514696 w 528613"/>
                  <a:gd name="connsiteY17-510" fmla="*/ 1119883 h 1366462"/>
                  <a:gd name="connsiteX18-511" fmla="*/ 259807 w 528613"/>
                  <a:gd name="connsiteY18-512" fmla="*/ 1130525 h 1366462"/>
                  <a:gd name="connsiteX19-513" fmla="*/ 528613 w 528613"/>
                  <a:gd name="connsiteY19-514" fmla="*/ 1238219 h 1366462"/>
                  <a:gd name="connsiteX20-515" fmla="*/ 988 w 528613"/>
                  <a:gd name="connsiteY20-516" fmla="*/ 1366462 h 1366462"/>
                  <a:gd name="connsiteX21-517" fmla="*/ 988 w 528613"/>
                  <a:gd name="connsiteY21-518" fmla="*/ 0 h 1366462"/>
                  <a:gd name="connsiteX0-519" fmla="*/ 988 w 528613"/>
                  <a:gd name="connsiteY0-520" fmla="*/ 0 h 1366462"/>
                  <a:gd name="connsiteX1-521" fmla="*/ 124278 w 528613"/>
                  <a:gd name="connsiteY1-522" fmla="*/ 123290 h 1366462"/>
                  <a:gd name="connsiteX2-523" fmla="*/ 42085 w 528613"/>
                  <a:gd name="connsiteY2-524" fmla="*/ 123290 h 1366462"/>
                  <a:gd name="connsiteX3-525" fmla="*/ 155101 w 528613"/>
                  <a:gd name="connsiteY3-526" fmla="*/ 256854 h 1366462"/>
                  <a:gd name="connsiteX4-527" fmla="*/ 62633 w 528613"/>
                  <a:gd name="connsiteY4-528" fmla="*/ 256854 h 1366462"/>
                  <a:gd name="connsiteX5-529" fmla="*/ 185923 w 528613"/>
                  <a:gd name="connsiteY5-530" fmla="*/ 369870 h 1366462"/>
                  <a:gd name="connsiteX6-531" fmla="*/ 103730 w 528613"/>
                  <a:gd name="connsiteY6-532" fmla="*/ 380144 h 1366462"/>
                  <a:gd name="connsiteX7-533" fmla="*/ 257842 w 528613"/>
                  <a:gd name="connsiteY7-534" fmla="*/ 523982 h 1366462"/>
                  <a:gd name="connsiteX8-535" fmla="*/ 129231 w 528613"/>
                  <a:gd name="connsiteY8-536" fmla="*/ 518007 h 1366462"/>
                  <a:gd name="connsiteX9-537" fmla="*/ 309213 w 528613"/>
                  <a:gd name="connsiteY9-538" fmla="*/ 647272 h 1366462"/>
                  <a:gd name="connsiteX10-539" fmla="*/ 179947 w 528613"/>
                  <a:gd name="connsiteY10-540" fmla="*/ 654558 h 1366462"/>
                  <a:gd name="connsiteX11-541" fmla="*/ 350310 w 528613"/>
                  <a:gd name="connsiteY11-542" fmla="*/ 770562 h 1366462"/>
                  <a:gd name="connsiteX12-543" fmla="*/ 216746 w 528613"/>
                  <a:gd name="connsiteY12-544" fmla="*/ 760288 h 1366462"/>
                  <a:gd name="connsiteX13-545" fmla="*/ 381132 w 528613"/>
                  <a:gd name="connsiteY13-546" fmla="*/ 904126 h 1366462"/>
                  <a:gd name="connsiteX14-547" fmla="*/ 227020 w 528613"/>
                  <a:gd name="connsiteY14-548" fmla="*/ 852755 h 1366462"/>
                  <a:gd name="connsiteX15-549" fmla="*/ 473600 w 528613"/>
                  <a:gd name="connsiteY15-550" fmla="*/ 1027416 h 1366462"/>
                  <a:gd name="connsiteX16-551" fmla="*/ 282688 w 528613"/>
                  <a:gd name="connsiteY16-552" fmla="*/ 979688 h 1366462"/>
                  <a:gd name="connsiteX17-553" fmla="*/ 514696 w 528613"/>
                  <a:gd name="connsiteY17-554" fmla="*/ 1119883 h 1366462"/>
                  <a:gd name="connsiteX18-555" fmla="*/ 285308 w 528613"/>
                  <a:gd name="connsiteY18-556" fmla="*/ 1141454 h 1366462"/>
                  <a:gd name="connsiteX19-557" fmla="*/ 528613 w 528613"/>
                  <a:gd name="connsiteY19-558" fmla="*/ 1238219 h 1366462"/>
                  <a:gd name="connsiteX20-559" fmla="*/ 988 w 528613"/>
                  <a:gd name="connsiteY20-560" fmla="*/ 1366462 h 1366462"/>
                  <a:gd name="connsiteX21-561" fmla="*/ 988 w 528613"/>
                  <a:gd name="connsiteY21-562" fmla="*/ 0 h 1366462"/>
                  <a:gd name="connsiteX0-563" fmla="*/ 988 w 528613"/>
                  <a:gd name="connsiteY0-564" fmla="*/ 0 h 1366462"/>
                  <a:gd name="connsiteX1-565" fmla="*/ 124278 w 528613"/>
                  <a:gd name="connsiteY1-566" fmla="*/ 123290 h 1366462"/>
                  <a:gd name="connsiteX2-567" fmla="*/ 42085 w 528613"/>
                  <a:gd name="connsiteY2-568" fmla="*/ 123290 h 1366462"/>
                  <a:gd name="connsiteX3-569" fmla="*/ 155101 w 528613"/>
                  <a:gd name="connsiteY3-570" fmla="*/ 256854 h 1366462"/>
                  <a:gd name="connsiteX4-571" fmla="*/ 62633 w 528613"/>
                  <a:gd name="connsiteY4-572" fmla="*/ 256854 h 1366462"/>
                  <a:gd name="connsiteX5-573" fmla="*/ 185923 w 528613"/>
                  <a:gd name="connsiteY5-574" fmla="*/ 369870 h 1366462"/>
                  <a:gd name="connsiteX6-575" fmla="*/ 103730 w 528613"/>
                  <a:gd name="connsiteY6-576" fmla="*/ 380144 h 1366462"/>
                  <a:gd name="connsiteX7-577" fmla="*/ 257842 w 528613"/>
                  <a:gd name="connsiteY7-578" fmla="*/ 523982 h 1366462"/>
                  <a:gd name="connsiteX8-579" fmla="*/ 129231 w 528613"/>
                  <a:gd name="connsiteY8-580" fmla="*/ 518007 h 1366462"/>
                  <a:gd name="connsiteX9-581" fmla="*/ 309213 w 528613"/>
                  <a:gd name="connsiteY9-582" fmla="*/ 647272 h 1366462"/>
                  <a:gd name="connsiteX10-583" fmla="*/ 179947 w 528613"/>
                  <a:gd name="connsiteY10-584" fmla="*/ 654558 h 1366462"/>
                  <a:gd name="connsiteX11-585" fmla="*/ 350310 w 528613"/>
                  <a:gd name="connsiteY11-586" fmla="*/ 770562 h 1366462"/>
                  <a:gd name="connsiteX12-587" fmla="*/ 216746 w 528613"/>
                  <a:gd name="connsiteY12-588" fmla="*/ 760288 h 1366462"/>
                  <a:gd name="connsiteX13-589" fmla="*/ 381132 w 528613"/>
                  <a:gd name="connsiteY13-590" fmla="*/ 904126 h 1366462"/>
                  <a:gd name="connsiteX14-591" fmla="*/ 227020 w 528613"/>
                  <a:gd name="connsiteY14-592" fmla="*/ 852755 h 1366462"/>
                  <a:gd name="connsiteX15-593" fmla="*/ 473600 w 528613"/>
                  <a:gd name="connsiteY15-594" fmla="*/ 1027416 h 1366462"/>
                  <a:gd name="connsiteX16-595" fmla="*/ 264473 w 528613"/>
                  <a:gd name="connsiteY16-596" fmla="*/ 976045 h 1366462"/>
                  <a:gd name="connsiteX17-597" fmla="*/ 514696 w 528613"/>
                  <a:gd name="connsiteY17-598" fmla="*/ 1119883 h 1366462"/>
                  <a:gd name="connsiteX18-599" fmla="*/ 285308 w 528613"/>
                  <a:gd name="connsiteY18-600" fmla="*/ 1141454 h 1366462"/>
                  <a:gd name="connsiteX19-601" fmla="*/ 528613 w 528613"/>
                  <a:gd name="connsiteY19-602" fmla="*/ 1238219 h 1366462"/>
                  <a:gd name="connsiteX20-603" fmla="*/ 988 w 528613"/>
                  <a:gd name="connsiteY20-604" fmla="*/ 1366462 h 1366462"/>
                  <a:gd name="connsiteX21-605" fmla="*/ 988 w 528613"/>
                  <a:gd name="connsiteY21-606" fmla="*/ 0 h 1366462"/>
                  <a:gd name="connsiteX0-607" fmla="*/ 988 w 528613"/>
                  <a:gd name="connsiteY0-608" fmla="*/ 0 h 1366462"/>
                  <a:gd name="connsiteX1-609" fmla="*/ 124278 w 528613"/>
                  <a:gd name="connsiteY1-610" fmla="*/ 123290 h 1366462"/>
                  <a:gd name="connsiteX2-611" fmla="*/ 42085 w 528613"/>
                  <a:gd name="connsiteY2-612" fmla="*/ 123290 h 1366462"/>
                  <a:gd name="connsiteX3-613" fmla="*/ 155101 w 528613"/>
                  <a:gd name="connsiteY3-614" fmla="*/ 256854 h 1366462"/>
                  <a:gd name="connsiteX4-615" fmla="*/ 62633 w 528613"/>
                  <a:gd name="connsiteY4-616" fmla="*/ 256854 h 1366462"/>
                  <a:gd name="connsiteX5-617" fmla="*/ 185923 w 528613"/>
                  <a:gd name="connsiteY5-618" fmla="*/ 369870 h 1366462"/>
                  <a:gd name="connsiteX6-619" fmla="*/ 103730 w 528613"/>
                  <a:gd name="connsiteY6-620" fmla="*/ 380144 h 1366462"/>
                  <a:gd name="connsiteX7-621" fmla="*/ 257842 w 528613"/>
                  <a:gd name="connsiteY7-622" fmla="*/ 523982 h 1366462"/>
                  <a:gd name="connsiteX8-623" fmla="*/ 129231 w 528613"/>
                  <a:gd name="connsiteY8-624" fmla="*/ 518007 h 1366462"/>
                  <a:gd name="connsiteX9-625" fmla="*/ 309213 w 528613"/>
                  <a:gd name="connsiteY9-626" fmla="*/ 647272 h 1366462"/>
                  <a:gd name="connsiteX10-627" fmla="*/ 179947 w 528613"/>
                  <a:gd name="connsiteY10-628" fmla="*/ 654558 h 1366462"/>
                  <a:gd name="connsiteX11-629" fmla="*/ 350310 w 528613"/>
                  <a:gd name="connsiteY11-630" fmla="*/ 770562 h 1366462"/>
                  <a:gd name="connsiteX12-631" fmla="*/ 216746 w 528613"/>
                  <a:gd name="connsiteY12-632" fmla="*/ 760288 h 1366462"/>
                  <a:gd name="connsiteX13-633" fmla="*/ 381132 w 528613"/>
                  <a:gd name="connsiteY13-634" fmla="*/ 904126 h 1366462"/>
                  <a:gd name="connsiteX14-635" fmla="*/ 227020 w 528613"/>
                  <a:gd name="connsiteY14-636" fmla="*/ 852755 h 1366462"/>
                  <a:gd name="connsiteX15-637" fmla="*/ 473600 w 528613"/>
                  <a:gd name="connsiteY15-638" fmla="*/ 1027416 h 1366462"/>
                  <a:gd name="connsiteX16-639" fmla="*/ 249901 w 528613"/>
                  <a:gd name="connsiteY16-640" fmla="*/ 990618 h 1366462"/>
                  <a:gd name="connsiteX17-641" fmla="*/ 514696 w 528613"/>
                  <a:gd name="connsiteY17-642" fmla="*/ 1119883 h 1366462"/>
                  <a:gd name="connsiteX18-643" fmla="*/ 285308 w 528613"/>
                  <a:gd name="connsiteY18-644" fmla="*/ 1141454 h 1366462"/>
                  <a:gd name="connsiteX19-645" fmla="*/ 528613 w 528613"/>
                  <a:gd name="connsiteY19-646" fmla="*/ 1238219 h 1366462"/>
                  <a:gd name="connsiteX20-647" fmla="*/ 988 w 528613"/>
                  <a:gd name="connsiteY20-648" fmla="*/ 1366462 h 1366462"/>
                  <a:gd name="connsiteX21-649" fmla="*/ 988 w 528613"/>
                  <a:gd name="connsiteY21-650" fmla="*/ 0 h 1366462"/>
                  <a:gd name="connsiteX0-651" fmla="*/ 988 w 528613"/>
                  <a:gd name="connsiteY0-652" fmla="*/ 0 h 1366462"/>
                  <a:gd name="connsiteX1-653" fmla="*/ 124278 w 528613"/>
                  <a:gd name="connsiteY1-654" fmla="*/ 123290 h 1366462"/>
                  <a:gd name="connsiteX2-655" fmla="*/ 42085 w 528613"/>
                  <a:gd name="connsiteY2-656" fmla="*/ 123290 h 1366462"/>
                  <a:gd name="connsiteX3-657" fmla="*/ 155101 w 528613"/>
                  <a:gd name="connsiteY3-658" fmla="*/ 256854 h 1366462"/>
                  <a:gd name="connsiteX4-659" fmla="*/ 62633 w 528613"/>
                  <a:gd name="connsiteY4-660" fmla="*/ 256854 h 1366462"/>
                  <a:gd name="connsiteX5-661" fmla="*/ 185923 w 528613"/>
                  <a:gd name="connsiteY5-662" fmla="*/ 369870 h 1366462"/>
                  <a:gd name="connsiteX6-663" fmla="*/ 103730 w 528613"/>
                  <a:gd name="connsiteY6-664" fmla="*/ 380144 h 1366462"/>
                  <a:gd name="connsiteX7-665" fmla="*/ 257842 w 528613"/>
                  <a:gd name="connsiteY7-666" fmla="*/ 523982 h 1366462"/>
                  <a:gd name="connsiteX8-667" fmla="*/ 129231 w 528613"/>
                  <a:gd name="connsiteY8-668" fmla="*/ 518007 h 1366462"/>
                  <a:gd name="connsiteX9-669" fmla="*/ 309213 w 528613"/>
                  <a:gd name="connsiteY9-670" fmla="*/ 647272 h 1366462"/>
                  <a:gd name="connsiteX10-671" fmla="*/ 179947 w 528613"/>
                  <a:gd name="connsiteY10-672" fmla="*/ 654558 h 1366462"/>
                  <a:gd name="connsiteX11-673" fmla="*/ 350310 w 528613"/>
                  <a:gd name="connsiteY11-674" fmla="*/ 770562 h 1366462"/>
                  <a:gd name="connsiteX12-675" fmla="*/ 216746 w 528613"/>
                  <a:gd name="connsiteY12-676" fmla="*/ 760288 h 1366462"/>
                  <a:gd name="connsiteX13-677" fmla="*/ 381132 w 528613"/>
                  <a:gd name="connsiteY13-678" fmla="*/ 904126 h 1366462"/>
                  <a:gd name="connsiteX14-679" fmla="*/ 227020 w 528613"/>
                  <a:gd name="connsiteY14-680" fmla="*/ 852755 h 1366462"/>
                  <a:gd name="connsiteX15-681" fmla="*/ 473600 w 528613"/>
                  <a:gd name="connsiteY15-682" fmla="*/ 1027416 h 1366462"/>
                  <a:gd name="connsiteX16-683" fmla="*/ 249901 w 528613"/>
                  <a:gd name="connsiteY16-684" fmla="*/ 990618 h 1366462"/>
                  <a:gd name="connsiteX17-685" fmla="*/ 489195 w 528613"/>
                  <a:gd name="connsiteY17-686" fmla="*/ 1127170 h 1366462"/>
                  <a:gd name="connsiteX18-687" fmla="*/ 285308 w 528613"/>
                  <a:gd name="connsiteY18-688" fmla="*/ 1141454 h 1366462"/>
                  <a:gd name="connsiteX19-689" fmla="*/ 528613 w 528613"/>
                  <a:gd name="connsiteY19-690" fmla="*/ 1238219 h 1366462"/>
                  <a:gd name="connsiteX20-691" fmla="*/ 988 w 528613"/>
                  <a:gd name="connsiteY20-692" fmla="*/ 1366462 h 1366462"/>
                  <a:gd name="connsiteX21-693" fmla="*/ 988 w 528613"/>
                  <a:gd name="connsiteY21-694" fmla="*/ 0 h 1366462"/>
                  <a:gd name="connsiteX0-695" fmla="*/ 988 w 579616"/>
                  <a:gd name="connsiteY0-696" fmla="*/ 0 h 1366462"/>
                  <a:gd name="connsiteX1-697" fmla="*/ 124278 w 579616"/>
                  <a:gd name="connsiteY1-698" fmla="*/ 123290 h 1366462"/>
                  <a:gd name="connsiteX2-699" fmla="*/ 42085 w 579616"/>
                  <a:gd name="connsiteY2-700" fmla="*/ 123290 h 1366462"/>
                  <a:gd name="connsiteX3-701" fmla="*/ 155101 w 579616"/>
                  <a:gd name="connsiteY3-702" fmla="*/ 256854 h 1366462"/>
                  <a:gd name="connsiteX4-703" fmla="*/ 62633 w 579616"/>
                  <a:gd name="connsiteY4-704" fmla="*/ 256854 h 1366462"/>
                  <a:gd name="connsiteX5-705" fmla="*/ 185923 w 579616"/>
                  <a:gd name="connsiteY5-706" fmla="*/ 369870 h 1366462"/>
                  <a:gd name="connsiteX6-707" fmla="*/ 103730 w 579616"/>
                  <a:gd name="connsiteY6-708" fmla="*/ 380144 h 1366462"/>
                  <a:gd name="connsiteX7-709" fmla="*/ 257842 w 579616"/>
                  <a:gd name="connsiteY7-710" fmla="*/ 523982 h 1366462"/>
                  <a:gd name="connsiteX8-711" fmla="*/ 129231 w 579616"/>
                  <a:gd name="connsiteY8-712" fmla="*/ 518007 h 1366462"/>
                  <a:gd name="connsiteX9-713" fmla="*/ 309213 w 579616"/>
                  <a:gd name="connsiteY9-714" fmla="*/ 647272 h 1366462"/>
                  <a:gd name="connsiteX10-715" fmla="*/ 179947 w 579616"/>
                  <a:gd name="connsiteY10-716" fmla="*/ 654558 h 1366462"/>
                  <a:gd name="connsiteX11-717" fmla="*/ 350310 w 579616"/>
                  <a:gd name="connsiteY11-718" fmla="*/ 770562 h 1366462"/>
                  <a:gd name="connsiteX12-719" fmla="*/ 216746 w 579616"/>
                  <a:gd name="connsiteY12-720" fmla="*/ 760288 h 1366462"/>
                  <a:gd name="connsiteX13-721" fmla="*/ 381132 w 579616"/>
                  <a:gd name="connsiteY13-722" fmla="*/ 904126 h 1366462"/>
                  <a:gd name="connsiteX14-723" fmla="*/ 227020 w 579616"/>
                  <a:gd name="connsiteY14-724" fmla="*/ 852755 h 1366462"/>
                  <a:gd name="connsiteX15-725" fmla="*/ 473600 w 579616"/>
                  <a:gd name="connsiteY15-726" fmla="*/ 1027416 h 1366462"/>
                  <a:gd name="connsiteX16-727" fmla="*/ 249901 w 579616"/>
                  <a:gd name="connsiteY16-728" fmla="*/ 990618 h 1366462"/>
                  <a:gd name="connsiteX17-729" fmla="*/ 489195 w 579616"/>
                  <a:gd name="connsiteY17-730" fmla="*/ 1127170 h 1366462"/>
                  <a:gd name="connsiteX18-731" fmla="*/ 285308 w 579616"/>
                  <a:gd name="connsiteY18-732" fmla="*/ 1141454 h 1366462"/>
                  <a:gd name="connsiteX19-733" fmla="*/ 579616 w 579616"/>
                  <a:gd name="connsiteY19-734" fmla="*/ 1241862 h 1366462"/>
                  <a:gd name="connsiteX20-735" fmla="*/ 988 w 579616"/>
                  <a:gd name="connsiteY20-736" fmla="*/ 1366462 h 1366462"/>
                  <a:gd name="connsiteX21-737" fmla="*/ 988 w 579616"/>
                  <a:gd name="connsiteY21-738" fmla="*/ 0 h 1366462"/>
                  <a:gd name="connsiteX0-739" fmla="*/ 988 w 601474"/>
                  <a:gd name="connsiteY0-740" fmla="*/ 0 h 1366462"/>
                  <a:gd name="connsiteX1-741" fmla="*/ 124278 w 601474"/>
                  <a:gd name="connsiteY1-742" fmla="*/ 123290 h 1366462"/>
                  <a:gd name="connsiteX2-743" fmla="*/ 42085 w 601474"/>
                  <a:gd name="connsiteY2-744" fmla="*/ 123290 h 1366462"/>
                  <a:gd name="connsiteX3-745" fmla="*/ 155101 w 601474"/>
                  <a:gd name="connsiteY3-746" fmla="*/ 256854 h 1366462"/>
                  <a:gd name="connsiteX4-747" fmla="*/ 62633 w 601474"/>
                  <a:gd name="connsiteY4-748" fmla="*/ 256854 h 1366462"/>
                  <a:gd name="connsiteX5-749" fmla="*/ 185923 w 601474"/>
                  <a:gd name="connsiteY5-750" fmla="*/ 369870 h 1366462"/>
                  <a:gd name="connsiteX6-751" fmla="*/ 103730 w 601474"/>
                  <a:gd name="connsiteY6-752" fmla="*/ 380144 h 1366462"/>
                  <a:gd name="connsiteX7-753" fmla="*/ 257842 w 601474"/>
                  <a:gd name="connsiteY7-754" fmla="*/ 523982 h 1366462"/>
                  <a:gd name="connsiteX8-755" fmla="*/ 129231 w 601474"/>
                  <a:gd name="connsiteY8-756" fmla="*/ 518007 h 1366462"/>
                  <a:gd name="connsiteX9-757" fmla="*/ 309213 w 601474"/>
                  <a:gd name="connsiteY9-758" fmla="*/ 647272 h 1366462"/>
                  <a:gd name="connsiteX10-759" fmla="*/ 179947 w 601474"/>
                  <a:gd name="connsiteY10-760" fmla="*/ 654558 h 1366462"/>
                  <a:gd name="connsiteX11-761" fmla="*/ 350310 w 601474"/>
                  <a:gd name="connsiteY11-762" fmla="*/ 770562 h 1366462"/>
                  <a:gd name="connsiteX12-763" fmla="*/ 216746 w 601474"/>
                  <a:gd name="connsiteY12-764" fmla="*/ 760288 h 1366462"/>
                  <a:gd name="connsiteX13-765" fmla="*/ 381132 w 601474"/>
                  <a:gd name="connsiteY13-766" fmla="*/ 904126 h 1366462"/>
                  <a:gd name="connsiteX14-767" fmla="*/ 227020 w 601474"/>
                  <a:gd name="connsiteY14-768" fmla="*/ 852755 h 1366462"/>
                  <a:gd name="connsiteX15-769" fmla="*/ 473600 w 601474"/>
                  <a:gd name="connsiteY15-770" fmla="*/ 1027416 h 1366462"/>
                  <a:gd name="connsiteX16-771" fmla="*/ 249901 w 601474"/>
                  <a:gd name="connsiteY16-772" fmla="*/ 990618 h 1366462"/>
                  <a:gd name="connsiteX17-773" fmla="*/ 489195 w 601474"/>
                  <a:gd name="connsiteY17-774" fmla="*/ 1127170 h 1366462"/>
                  <a:gd name="connsiteX18-775" fmla="*/ 285308 w 601474"/>
                  <a:gd name="connsiteY18-776" fmla="*/ 1141454 h 1366462"/>
                  <a:gd name="connsiteX19-777" fmla="*/ 601474 w 601474"/>
                  <a:gd name="connsiteY19-778" fmla="*/ 1256435 h 1366462"/>
                  <a:gd name="connsiteX20-779" fmla="*/ 988 w 601474"/>
                  <a:gd name="connsiteY20-780" fmla="*/ 1366462 h 1366462"/>
                  <a:gd name="connsiteX21-781" fmla="*/ 988 w 601474"/>
                  <a:gd name="connsiteY21-782" fmla="*/ 0 h 1366462"/>
                  <a:gd name="connsiteX0-783" fmla="*/ 988 w 601474"/>
                  <a:gd name="connsiteY0-784" fmla="*/ 0 h 1366462"/>
                  <a:gd name="connsiteX1-785" fmla="*/ 124278 w 601474"/>
                  <a:gd name="connsiteY1-786" fmla="*/ 123290 h 1366462"/>
                  <a:gd name="connsiteX2-787" fmla="*/ 42085 w 601474"/>
                  <a:gd name="connsiteY2-788" fmla="*/ 123290 h 1366462"/>
                  <a:gd name="connsiteX3-789" fmla="*/ 155101 w 601474"/>
                  <a:gd name="connsiteY3-790" fmla="*/ 256854 h 1366462"/>
                  <a:gd name="connsiteX4-791" fmla="*/ 62633 w 601474"/>
                  <a:gd name="connsiteY4-792" fmla="*/ 256854 h 1366462"/>
                  <a:gd name="connsiteX5-793" fmla="*/ 185923 w 601474"/>
                  <a:gd name="connsiteY5-794" fmla="*/ 369870 h 1366462"/>
                  <a:gd name="connsiteX6-795" fmla="*/ 103730 w 601474"/>
                  <a:gd name="connsiteY6-796" fmla="*/ 380144 h 1366462"/>
                  <a:gd name="connsiteX7-797" fmla="*/ 257842 w 601474"/>
                  <a:gd name="connsiteY7-798" fmla="*/ 523982 h 1366462"/>
                  <a:gd name="connsiteX8-799" fmla="*/ 129231 w 601474"/>
                  <a:gd name="connsiteY8-800" fmla="*/ 518007 h 1366462"/>
                  <a:gd name="connsiteX9-801" fmla="*/ 309213 w 601474"/>
                  <a:gd name="connsiteY9-802" fmla="*/ 647272 h 1366462"/>
                  <a:gd name="connsiteX10-803" fmla="*/ 179947 w 601474"/>
                  <a:gd name="connsiteY10-804" fmla="*/ 654558 h 1366462"/>
                  <a:gd name="connsiteX11-805" fmla="*/ 350310 w 601474"/>
                  <a:gd name="connsiteY11-806" fmla="*/ 770562 h 1366462"/>
                  <a:gd name="connsiteX12-807" fmla="*/ 216746 w 601474"/>
                  <a:gd name="connsiteY12-808" fmla="*/ 760288 h 1366462"/>
                  <a:gd name="connsiteX13-809" fmla="*/ 381132 w 601474"/>
                  <a:gd name="connsiteY13-810" fmla="*/ 904126 h 1366462"/>
                  <a:gd name="connsiteX14-811" fmla="*/ 227020 w 601474"/>
                  <a:gd name="connsiteY14-812" fmla="*/ 852755 h 1366462"/>
                  <a:gd name="connsiteX15-813" fmla="*/ 433526 w 601474"/>
                  <a:gd name="connsiteY15-814" fmla="*/ 1012844 h 1366462"/>
                  <a:gd name="connsiteX16-815" fmla="*/ 249901 w 601474"/>
                  <a:gd name="connsiteY16-816" fmla="*/ 990618 h 1366462"/>
                  <a:gd name="connsiteX17-817" fmla="*/ 489195 w 601474"/>
                  <a:gd name="connsiteY17-818" fmla="*/ 1127170 h 1366462"/>
                  <a:gd name="connsiteX18-819" fmla="*/ 285308 w 601474"/>
                  <a:gd name="connsiteY18-820" fmla="*/ 1141454 h 1366462"/>
                  <a:gd name="connsiteX19-821" fmla="*/ 601474 w 601474"/>
                  <a:gd name="connsiteY19-822" fmla="*/ 1256435 h 1366462"/>
                  <a:gd name="connsiteX20-823" fmla="*/ 988 w 601474"/>
                  <a:gd name="connsiteY20-824" fmla="*/ 1366462 h 1366462"/>
                  <a:gd name="connsiteX21-825" fmla="*/ 988 w 601474"/>
                  <a:gd name="connsiteY21-826" fmla="*/ 0 h 1366462"/>
                  <a:gd name="connsiteX0-827" fmla="*/ 988 w 601474"/>
                  <a:gd name="connsiteY0-828" fmla="*/ 0 h 1366462"/>
                  <a:gd name="connsiteX1-829" fmla="*/ 124278 w 601474"/>
                  <a:gd name="connsiteY1-830" fmla="*/ 123290 h 1366462"/>
                  <a:gd name="connsiteX2-831" fmla="*/ 42085 w 601474"/>
                  <a:gd name="connsiteY2-832" fmla="*/ 123290 h 1366462"/>
                  <a:gd name="connsiteX3-833" fmla="*/ 155101 w 601474"/>
                  <a:gd name="connsiteY3-834" fmla="*/ 256854 h 1366462"/>
                  <a:gd name="connsiteX4-835" fmla="*/ 62633 w 601474"/>
                  <a:gd name="connsiteY4-836" fmla="*/ 256854 h 1366462"/>
                  <a:gd name="connsiteX5-837" fmla="*/ 185923 w 601474"/>
                  <a:gd name="connsiteY5-838" fmla="*/ 369870 h 1366462"/>
                  <a:gd name="connsiteX6-839" fmla="*/ 103730 w 601474"/>
                  <a:gd name="connsiteY6-840" fmla="*/ 380144 h 1366462"/>
                  <a:gd name="connsiteX7-841" fmla="*/ 257842 w 601474"/>
                  <a:gd name="connsiteY7-842" fmla="*/ 523982 h 1366462"/>
                  <a:gd name="connsiteX8-843" fmla="*/ 129231 w 601474"/>
                  <a:gd name="connsiteY8-844" fmla="*/ 518007 h 1366462"/>
                  <a:gd name="connsiteX9-845" fmla="*/ 309213 w 601474"/>
                  <a:gd name="connsiteY9-846" fmla="*/ 647272 h 1366462"/>
                  <a:gd name="connsiteX10-847" fmla="*/ 179947 w 601474"/>
                  <a:gd name="connsiteY10-848" fmla="*/ 654558 h 1366462"/>
                  <a:gd name="connsiteX11-849" fmla="*/ 350310 w 601474"/>
                  <a:gd name="connsiteY11-850" fmla="*/ 770562 h 1366462"/>
                  <a:gd name="connsiteX12-851" fmla="*/ 216746 w 601474"/>
                  <a:gd name="connsiteY12-852" fmla="*/ 760288 h 1366462"/>
                  <a:gd name="connsiteX13-853" fmla="*/ 355631 w 601474"/>
                  <a:gd name="connsiteY13-854" fmla="*/ 885911 h 1366462"/>
                  <a:gd name="connsiteX14-855" fmla="*/ 227020 w 601474"/>
                  <a:gd name="connsiteY14-856" fmla="*/ 852755 h 1366462"/>
                  <a:gd name="connsiteX15-857" fmla="*/ 433526 w 601474"/>
                  <a:gd name="connsiteY15-858" fmla="*/ 1012844 h 1366462"/>
                  <a:gd name="connsiteX16-859" fmla="*/ 249901 w 601474"/>
                  <a:gd name="connsiteY16-860" fmla="*/ 990618 h 1366462"/>
                  <a:gd name="connsiteX17-861" fmla="*/ 489195 w 601474"/>
                  <a:gd name="connsiteY17-862" fmla="*/ 1127170 h 1366462"/>
                  <a:gd name="connsiteX18-863" fmla="*/ 285308 w 601474"/>
                  <a:gd name="connsiteY18-864" fmla="*/ 1141454 h 1366462"/>
                  <a:gd name="connsiteX19-865" fmla="*/ 601474 w 601474"/>
                  <a:gd name="connsiteY19-866" fmla="*/ 1256435 h 1366462"/>
                  <a:gd name="connsiteX20-867" fmla="*/ 988 w 601474"/>
                  <a:gd name="connsiteY20-868" fmla="*/ 1366462 h 1366462"/>
                  <a:gd name="connsiteX21-869" fmla="*/ 988 w 601474"/>
                  <a:gd name="connsiteY21-870" fmla="*/ 0 h 1366462"/>
                  <a:gd name="connsiteX0-871" fmla="*/ 988 w 601474"/>
                  <a:gd name="connsiteY0-872" fmla="*/ 0 h 1366462"/>
                  <a:gd name="connsiteX1-873" fmla="*/ 124278 w 601474"/>
                  <a:gd name="connsiteY1-874" fmla="*/ 123290 h 1366462"/>
                  <a:gd name="connsiteX2-875" fmla="*/ 42085 w 601474"/>
                  <a:gd name="connsiteY2-876" fmla="*/ 123290 h 1366462"/>
                  <a:gd name="connsiteX3-877" fmla="*/ 155101 w 601474"/>
                  <a:gd name="connsiteY3-878" fmla="*/ 256854 h 1366462"/>
                  <a:gd name="connsiteX4-879" fmla="*/ 62633 w 601474"/>
                  <a:gd name="connsiteY4-880" fmla="*/ 256854 h 1366462"/>
                  <a:gd name="connsiteX5-881" fmla="*/ 185923 w 601474"/>
                  <a:gd name="connsiteY5-882" fmla="*/ 369870 h 1366462"/>
                  <a:gd name="connsiteX6-883" fmla="*/ 103730 w 601474"/>
                  <a:gd name="connsiteY6-884" fmla="*/ 380144 h 1366462"/>
                  <a:gd name="connsiteX7-885" fmla="*/ 257842 w 601474"/>
                  <a:gd name="connsiteY7-886" fmla="*/ 523982 h 1366462"/>
                  <a:gd name="connsiteX8-887" fmla="*/ 129231 w 601474"/>
                  <a:gd name="connsiteY8-888" fmla="*/ 518007 h 1366462"/>
                  <a:gd name="connsiteX9-889" fmla="*/ 309213 w 601474"/>
                  <a:gd name="connsiteY9-890" fmla="*/ 647272 h 1366462"/>
                  <a:gd name="connsiteX10-891" fmla="*/ 179947 w 601474"/>
                  <a:gd name="connsiteY10-892" fmla="*/ 654558 h 1366462"/>
                  <a:gd name="connsiteX11-893" fmla="*/ 350310 w 601474"/>
                  <a:gd name="connsiteY11-894" fmla="*/ 770562 h 1366462"/>
                  <a:gd name="connsiteX12-895" fmla="*/ 216746 w 601474"/>
                  <a:gd name="connsiteY12-896" fmla="*/ 760288 h 1366462"/>
                  <a:gd name="connsiteX13-897" fmla="*/ 355631 w 601474"/>
                  <a:gd name="connsiteY13-898" fmla="*/ 885911 h 1366462"/>
                  <a:gd name="connsiteX14-899" fmla="*/ 223377 w 601474"/>
                  <a:gd name="connsiteY14-900" fmla="*/ 867328 h 1366462"/>
                  <a:gd name="connsiteX15-901" fmla="*/ 433526 w 601474"/>
                  <a:gd name="connsiteY15-902" fmla="*/ 1012844 h 1366462"/>
                  <a:gd name="connsiteX16-903" fmla="*/ 249901 w 601474"/>
                  <a:gd name="connsiteY16-904" fmla="*/ 990618 h 1366462"/>
                  <a:gd name="connsiteX17-905" fmla="*/ 489195 w 601474"/>
                  <a:gd name="connsiteY17-906" fmla="*/ 1127170 h 1366462"/>
                  <a:gd name="connsiteX18-907" fmla="*/ 285308 w 601474"/>
                  <a:gd name="connsiteY18-908" fmla="*/ 1141454 h 1366462"/>
                  <a:gd name="connsiteX19-909" fmla="*/ 601474 w 601474"/>
                  <a:gd name="connsiteY19-910" fmla="*/ 1256435 h 1366462"/>
                  <a:gd name="connsiteX20-911" fmla="*/ 988 w 601474"/>
                  <a:gd name="connsiteY20-912" fmla="*/ 1366462 h 1366462"/>
                  <a:gd name="connsiteX21-913" fmla="*/ 988 w 601474"/>
                  <a:gd name="connsiteY21-914" fmla="*/ 0 h 1366462"/>
                  <a:gd name="connsiteX0-915" fmla="*/ 988 w 601474"/>
                  <a:gd name="connsiteY0-916" fmla="*/ 0 h 1366462"/>
                  <a:gd name="connsiteX1-917" fmla="*/ 124278 w 601474"/>
                  <a:gd name="connsiteY1-918" fmla="*/ 123290 h 1366462"/>
                  <a:gd name="connsiteX2-919" fmla="*/ 42085 w 601474"/>
                  <a:gd name="connsiteY2-920" fmla="*/ 123290 h 1366462"/>
                  <a:gd name="connsiteX3-921" fmla="*/ 155101 w 601474"/>
                  <a:gd name="connsiteY3-922" fmla="*/ 256854 h 1366462"/>
                  <a:gd name="connsiteX4-923" fmla="*/ 62633 w 601474"/>
                  <a:gd name="connsiteY4-924" fmla="*/ 256854 h 1366462"/>
                  <a:gd name="connsiteX5-925" fmla="*/ 185923 w 601474"/>
                  <a:gd name="connsiteY5-926" fmla="*/ 369870 h 1366462"/>
                  <a:gd name="connsiteX6-927" fmla="*/ 103730 w 601474"/>
                  <a:gd name="connsiteY6-928" fmla="*/ 380144 h 1366462"/>
                  <a:gd name="connsiteX7-929" fmla="*/ 257842 w 601474"/>
                  <a:gd name="connsiteY7-930" fmla="*/ 523982 h 1366462"/>
                  <a:gd name="connsiteX8-931" fmla="*/ 129231 w 601474"/>
                  <a:gd name="connsiteY8-932" fmla="*/ 518007 h 1366462"/>
                  <a:gd name="connsiteX9-933" fmla="*/ 309213 w 601474"/>
                  <a:gd name="connsiteY9-934" fmla="*/ 647272 h 1366462"/>
                  <a:gd name="connsiteX10-935" fmla="*/ 179947 w 601474"/>
                  <a:gd name="connsiteY10-936" fmla="*/ 654558 h 1366462"/>
                  <a:gd name="connsiteX11-937" fmla="*/ 339381 w 601474"/>
                  <a:gd name="connsiteY11-938" fmla="*/ 763276 h 1366462"/>
                  <a:gd name="connsiteX12-939" fmla="*/ 216746 w 601474"/>
                  <a:gd name="connsiteY12-940" fmla="*/ 760288 h 1366462"/>
                  <a:gd name="connsiteX13-941" fmla="*/ 355631 w 601474"/>
                  <a:gd name="connsiteY13-942" fmla="*/ 885911 h 1366462"/>
                  <a:gd name="connsiteX14-943" fmla="*/ 223377 w 601474"/>
                  <a:gd name="connsiteY14-944" fmla="*/ 867328 h 1366462"/>
                  <a:gd name="connsiteX15-945" fmla="*/ 433526 w 601474"/>
                  <a:gd name="connsiteY15-946" fmla="*/ 1012844 h 1366462"/>
                  <a:gd name="connsiteX16-947" fmla="*/ 249901 w 601474"/>
                  <a:gd name="connsiteY16-948" fmla="*/ 990618 h 1366462"/>
                  <a:gd name="connsiteX17-949" fmla="*/ 489195 w 601474"/>
                  <a:gd name="connsiteY17-950" fmla="*/ 1127170 h 1366462"/>
                  <a:gd name="connsiteX18-951" fmla="*/ 285308 w 601474"/>
                  <a:gd name="connsiteY18-952" fmla="*/ 1141454 h 1366462"/>
                  <a:gd name="connsiteX19-953" fmla="*/ 601474 w 601474"/>
                  <a:gd name="connsiteY19-954" fmla="*/ 1256435 h 1366462"/>
                  <a:gd name="connsiteX20-955" fmla="*/ 988 w 601474"/>
                  <a:gd name="connsiteY20-956" fmla="*/ 1366462 h 1366462"/>
                  <a:gd name="connsiteX21-957" fmla="*/ 988 w 601474"/>
                  <a:gd name="connsiteY21-958" fmla="*/ 0 h 1366462"/>
                  <a:gd name="connsiteX0-959" fmla="*/ 988 w 601474"/>
                  <a:gd name="connsiteY0-960" fmla="*/ 0 h 1366462"/>
                  <a:gd name="connsiteX1-961" fmla="*/ 124278 w 601474"/>
                  <a:gd name="connsiteY1-962" fmla="*/ 123290 h 1366462"/>
                  <a:gd name="connsiteX2-963" fmla="*/ 42085 w 601474"/>
                  <a:gd name="connsiteY2-964" fmla="*/ 123290 h 1366462"/>
                  <a:gd name="connsiteX3-965" fmla="*/ 155101 w 601474"/>
                  <a:gd name="connsiteY3-966" fmla="*/ 256854 h 1366462"/>
                  <a:gd name="connsiteX4-967" fmla="*/ 62633 w 601474"/>
                  <a:gd name="connsiteY4-968" fmla="*/ 256854 h 1366462"/>
                  <a:gd name="connsiteX5-969" fmla="*/ 185923 w 601474"/>
                  <a:gd name="connsiteY5-970" fmla="*/ 369870 h 1366462"/>
                  <a:gd name="connsiteX6-971" fmla="*/ 103730 w 601474"/>
                  <a:gd name="connsiteY6-972" fmla="*/ 380144 h 1366462"/>
                  <a:gd name="connsiteX7-973" fmla="*/ 257842 w 601474"/>
                  <a:gd name="connsiteY7-974" fmla="*/ 523982 h 1366462"/>
                  <a:gd name="connsiteX8-975" fmla="*/ 129231 w 601474"/>
                  <a:gd name="connsiteY8-976" fmla="*/ 518007 h 1366462"/>
                  <a:gd name="connsiteX9-977" fmla="*/ 298284 w 601474"/>
                  <a:gd name="connsiteY9-978" fmla="*/ 639986 h 1366462"/>
                  <a:gd name="connsiteX10-979" fmla="*/ 179947 w 601474"/>
                  <a:gd name="connsiteY10-980" fmla="*/ 654558 h 1366462"/>
                  <a:gd name="connsiteX11-981" fmla="*/ 339381 w 601474"/>
                  <a:gd name="connsiteY11-982" fmla="*/ 763276 h 1366462"/>
                  <a:gd name="connsiteX12-983" fmla="*/ 216746 w 601474"/>
                  <a:gd name="connsiteY12-984" fmla="*/ 760288 h 1366462"/>
                  <a:gd name="connsiteX13-985" fmla="*/ 355631 w 601474"/>
                  <a:gd name="connsiteY13-986" fmla="*/ 885911 h 1366462"/>
                  <a:gd name="connsiteX14-987" fmla="*/ 223377 w 601474"/>
                  <a:gd name="connsiteY14-988" fmla="*/ 867328 h 1366462"/>
                  <a:gd name="connsiteX15-989" fmla="*/ 433526 w 601474"/>
                  <a:gd name="connsiteY15-990" fmla="*/ 1012844 h 1366462"/>
                  <a:gd name="connsiteX16-991" fmla="*/ 249901 w 601474"/>
                  <a:gd name="connsiteY16-992" fmla="*/ 990618 h 1366462"/>
                  <a:gd name="connsiteX17-993" fmla="*/ 489195 w 601474"/>
                  <a:gd name="connsiteY17-994" fmla="*/ 1127170 h 1366462"/>
                  <a:gd name="connsiteX18-995" fmla="*/ 285308 w 601474"/>
                  <a:gd name="connsiteY18-996" fmla="*/ 1141454 h 1366462"/>
                  <a:gd name="connsiteX19-997" fmla="*/ 601474 w 601474"/>
                  <a:gd name="connsiteY19-998" fmla="*/ 1256435 h 1366462"/>
                  <a:gd name="connsiteX20-999" fmla="*/ 988 w 601474"/>
                  <a:gd name="connsiteY20-1000" fmla="*/ 1366462 h 1366462"/>
                  <a:gd name="connsiteX21-1001" fmla="*/ 988 w 601474"/>
                  <a:gd name="connsiteY21-1002" fmla="*/ 0 h 1366462"/>
                  <a:gd name="connsiteX0-1003" fmla="*/ 988 w 601474"/>
                  <a:gd name="connsiteY0-1004" fmla="*/ 0 h 1366462"/>
                  <a:gd name="connsiteX1-1005" fmla="*/ 124278 w 601474"/>
                  <a:gd name="connsiteY1-1006" fmla="*/ 123290 h 1366462"/>
                  <a:gd name="connsiteX2-1007" fmla="*/ 42085 w 601474"/>
                  <a:gd name="connsiteY2-1008" fmla="*/ 123290 h 1366462"/>
                  <a:gd name="connsiteX3-1009" fmla="*/ 155101 w 601474"/>
                  <a:gd name="connsiteY3-1010" fmla="*/ 256854 h 1366462"/>
                  <a:gd name="connsiteX4-1011" fmla="*/ 62633 w 601474"/>
                  <a:gd name="connsiteY4-1012" fmla="*/ 256854 h 1366462"/>
                  <a:gd name="connsiteX5-1013" fmla="*/ 185923 w 601474"/>
                  <a:gd name="connsiteY5-1014" fmla="*/ 369870 h 1366462"/>
                  <a:gd name="connsiteX6-1015" fmla="*/ 103730 w 601474"/>
                  <a:gd name="connsiteY6-1016" fmla="*/ 380144 h 1366462"/>
                  <a:gd name="connsiteX7-1017" fmla="*/ 257842 w 601474"/>
                  <a:gd name="connsiteY7-1018" fmla="*/ 523982 h 1366462"/>
                  <a:gd name="connsiteX8-1019" fmla="*/ 140160 w 601474"/>
                  <a:gd name="connsiteY8-1020" fmla="*/ 521650 h 1366462"/>
                  <a:gd name="connsiteX9-1021" fmla="*/ 298284 w 601474"/>
                  <a:gd name="connsiteY9-1022" fmla="*/ 639986 h 1366462"/>
                  <a:gd name="connsiteX10-1023" fmla="*/ 179947 w 601474"/>
                  <a:gd name="connsiteY10-1024" fmla="*/ 654558 h 1366462"/>
                  <a:gd name="connsiteX11-1025" fmla="*/ 339381 w 601474"/>
                  <a:gd name="connsiteY11-1026" fmla="*/ 763276 h 1366462"/>
                  <a:gd name="connsiteX12-1027" fmla="*/ 216746 w 601474"/>
                  <a:gd name="connsiteY12-1028" fmla="*/ 760288 h 1366462"/>
                  <a:gd name="connsiteX13-1029" fmla="*/ 355631 w 601474"/>
                  <a:gd name="connsiteY13-1030" fmla="*/ 885911 h 1366462"/>
                  <a:gd name="connsiteX14-1031" fmla="*/ 223377 w 601474"/>
                  <a:gd name="connsiteY14-1032" fmla="*/ 867328 h 1366462"/>
                  <a:gd name="connsiteX15-1033" fmla="*/ 433526 w 601474"/>
                  <a:gd name="connsiteY15-1034" fmla="*/ 1012844 h 1366462"/>
                  <a:gd name="connsiteX16-1035" fmla="*/ 249901 w 601474"/>
                  <a:gd name="connsiteY16-1036" fmla="*/ 990618 h 1366462"/>
                  <a:gd name="connsiteX17-1037" fmla="*/ 489195 w 601474"/>
                  <a:gd name="connsiteY17-1038" fmla="*/ 1127170 h 1366462"/>
                  <a:gd name="connsiteX18-1039" fmla="*/ 285308 w 601474"/>
                  <a:gd name="connsiteY18-1040" fmla="*/ 1141454 h 1366462"/>
                  <a:gd name="connsiteX19-1041" fmla="*/ 601474 w 601474"/>
                  <a:gd name="connsiteY19-1042" fmla="*/ 1256435 h 1366462"/>
                  <a:gd name="connsiteX20-1043" fmla="*/ 988 w 601474"/>
                  <a:gd name="connsiteY20-1044" fmla="*/ 1366462 h 1366462"/>
                  <a:gd name="connsiteX21-1045" fmla="*/ 988 w 601474"/>
                  <a:gd name="connsiteY21-1046" fmla="*/ 0 h 1366462"/>
                  <a:gd name="connsiteX0-1047" fmla="*/ 988 w 601474"/>
                  <a:gd name="connsiteY0-1048" fmla="*/ 0 h 1366462"/>
                  <a:gd name="connsiteX1-1049" fmla="*/ 124278 w 601474"/>
                  <a:gd name="connsiteY1-1050" fmla="*/ 123290 h 1366462"/>
                  <a:gd name="connsiteX2-1051" fmla="*/ 42085 w 601474"/>
                  <a:gd name="connsiteY2-1052" fmla="*/ 123290 h 1366462"/>
                  <a:gd name="connsiteX3-1053" fmla="*/ 155101 w 601474"/>
                  <a:gd name="connsiteY3-1054" fmla="*/ 256854 h 1366462"/>
                  <a:gd name="connsiteX4-1055" fmla="*/ 62633 w 601474"/>
                  <a:gd name="connsiteY4-1056" fmla="*/ 256854 h 1366462"/>
                  <a:gd name="connsiteX5-1057" fmla="*/ 185923 w 601474"/>
                  <a:gd name="connsiteY5-1058" fmla="*/ 369870 h 1366462"/>
                  <a:gd name="connsiteX6-1059" fmla="*/ 103730 w 601474"/>
                  <a:gd name="connsiteY6-1060" fmla="*/ 380144 h 1366462"/>
                  <a:gd name="connsiteX7-1061" fmla="*/ 257842 w 601474"/>
                  <a:gd name="connsiteY7-1062" fmla="*/ 523982 h 1366462"/>
                  <a:gd name="connsiteX8-1063" fmla="*/ 140160 w 601474"/>
                  <a:gd name="connsiteY8-1064" fmla="*/ 521650 h 1366462"/>
                  <a:gd name="connsiteX9-1065" fmla="*/ 298284 w 601474"/>
                  <a:gd name="connsiteY9-1066" fmla="*/ 639986 h 1366462"/>
                  <a:gd name="connsiteX10-1067" fmla="*/ 179947 w 601474"/>
                  <a:gd name="connsiteY10-1068" fmla="*/ 654558 h 1366462"/>
                  <a:gd name="connsiteX11-1069" fmla="*/ 339381 w 601474"/>
                  <a:gd name="connsiteY11-1070" fmla="*/ 763276 h 1366462"/>
                  <a:gd name="connsiteX12-1071" fmla="*/ 216746 w 601474"/>
                  <a:gd name="connsiteY12-1072" fmla="*/ 760288 h 1366462"/>
                  <a:gd name="connsiteX13-1073" fmla="*/ 355631 w 601474"/>
                  <a:gd name="connsiteY13-1074" fmla="*/ 885911 h 1366462"/>
                  <a:gd name="connsiteX14-1075" fmla="*/ 223377 w 601474"/>
                  <a:gd name="connsiteY14-1076" fmla="*/ 867328 h 1366462"/>
                  <a:gd name="connsiteX15-1077" fmla="*/ 433526 w 601474"/>
                  <a:gd name="connsiteY15-1078" fmla="*/ 1012844 h 1366462"/>
                  <a:gd name="connsiteX16-1079" fmla="*/ 249901 w 601474"/>
                  <a:gd name="connsiteY16-1080" fmla="*/ 990618 h 1366462"/>
                  <a:gd name="connsiteX17-1081" fmla="*/ 489195 w 601474"/>
                  <a:gd name="connsiteY17-1082" fmla="*/ 1127170 h 1366462"/>
                  <a:gd name="connsiteX18-1083" fmla="*/ 285308 w 601474"/>
                  <a:gd name="connsiteY18-1084" fmla="*/ 1141454 h 1366462"/>
                  <a:gd name="connsiteX19-1085" fmla="*/ 601474 w 601474"/>
                  <a:gd name="connsiteY19-1086" fmla="*/ 1256435 h 1366462"/>
                  <a:gd name="connsiteX20-1087" fmla="*/ 988 w 601474"/>
                  <a:gd name="connsiteY20-1088" fmla="*/ 1366462 h 1366462"/>
                  <a:gd name="connsiteX21-1089" fmla="*/ 988 w 601474"/>
                  <a:gd name="connsiteY21-1090" fmla="*/ 0 h 1366462"/>
                  <a:gd name="connsiteX0-1091" fmla="*/ 988 w 601474"/>
                  <a:gd name="connsiteY0-1092" fmla="*/ 0 h 1366462"/>
                  <a:gd name="connsiteX1-1093" fmla="*/ 124278 w 601474"/>
                  <a:gd name="connsiteY1-1094" fmla="*/ 123290 h 1366462"/>
                  <a:gd name="connsiteX2-1095" fmla="*/ 42085 w 601474"/>
                  <a:gd name="connsiteY2-1096" fmla="*/ 123290 h 1366462"/>
                  <a:gd name="connsiteX3-1097" fmla="*/ 155101 w 601474"/>
                  <a:gd name="connsiteY3-1098" fmla="*/ 256854 h 1366462"/>
                  <a:gd name="connsiteX4-1099" fmla="*/ 62633 w 601474"/>
                  <a:gd name="connsiteY4-1100" fmla="*/ 256854 h 1366462"/>
                  <a:gd name="connsiteX5-1101" fmla="*/ 185923 w 601474"/>
                  <a:gd name="connsiteY5-1102" fmla="*/ 369870 h 1366462"/>
                  <a:gd name="connsiteX6-1103" fmla="*/ 103730 w 601474"/>
                  <a:gd name="connsiteY6-1104" fmla="*/ 380144 h 1366462"/>
                  <a:gd name="connsiteX7-1105" fmla="*/ 257842 w 601474"/>
                  <a:gd name="connsiteY7-1106" fmla="*/ 523982 h 1366462"/>
                  <a:gd name="connsiteX8-1107" fmla="*/ 140160 w 601474"/>
                  <a:gd name="connsiteY8-1108" fmla="*/ 521650 h 1366462"/>
                  <a:gd name="connsiteX9-1109" fmla="*/ 298284 w 601474"/>
                  <a:gd name="connsiteY9-1110" fmla="*/ 639986 h 1366462"/>
                  <a:gd name="connsiteX10-1111" fmla="*/ 179947 w 601474"/>
                  <a:gd name="connsiteY10-1112" fmla="*/ 654558 h 1366462"/>
                  <a:gd name="connsiteX11-1113" fmla="*/ 339381 w 601474"/>
                  <a:gd name="connsiteY11-1114" fmla="*/ 763276 h 1366462"/>
                  <a:gd name="connsiteX12-1115" fmla="*/ 216746 w 601474"/>
                  <a:gd name="connsiteY12-1116" fmla="*/ 760288 h 1366462"/>
                  <a:gd name="connsiteX13-1117" fmla="*/ 359274 w 601474"/>
                  <a:gd name="connsiteY13-1118" fmla="*/ 871338 h 1366462"/>
                  <a:gd name="connsiteX14-1119" fmla="*/ 223377 w 601474"/>
                  <a:gd name="connsiteY14-1120" fmla="*/ 867328 h 1366462"/>
                  <a:gd name="connsiteX15-1121" fmla="*/ 433526 w 601474"/>
                  <a:gd name="connsiteY15-1122" fmla="*/ 1012844 h 1366462"/>
                  <a:gd name="connsiteX16-1123" fmla="*/ 249901 w 601474"/>
                  <a:gd name="connsiteY16-1124" fmla="*/ 990618 h 1366462"/>
                  <a:gd name="connsiteX17-1125" fmla="*/ 489195 w 601474"/>
                  <a:gd name="connsiteY17-1126" fmla="*/ 1127170 h 1366462"/>
                  <a:gd name="connsiteX18-1127" fmla="*/ 285308 w 601474"/>
                  <a:gd name="connsiteY18-1128" fmla="*/ 1141454 h 1366462"/>
                  <a:gd name="connsiteX19-1129" fmla="*/ 601474 w 601474"/>
                  <a:gd name="connsiteY19-1130" fmla="*/ 1256435 h 1366462"/>
                  <a:gd name="connsiteX20-1131" fmla="*/ 988 w 601474"/>
                  <a:gd name="connsiteY20-1132" fmla="*/ 1366462 h 1366462"/>
                  <a:gd name="connsiteX21-1133" fmla="*/ 988 w 601474"/>
                  <a:gd name="connsiteY21-1134" fmla="*/ 0 h 1366462"/>
                  <a:gd name="connsiteX0-1135" fmla="*/ 988 w 601474"/>
                  <a:gd name="connsiteY0-1136" fmla="*/ 0 h 1366462"/>
                  <a:gd name="connsiteX1-1137" fmla="*/ 124278 w 601474"/>
                  <a:gd name="connsiteY1-1138" fmla="*/ 123290 h 1366462"/>
                  <a:gd name="connsiteX2-1139" fmla="*/ 42085 w 601474"/>
                  <a:gd name="connsiteY2-1140" fmla="*/ 123290 h 1366462"/>
                  <a:gd name="connsiteX3-1141" fmla="*/ 155101 w 601474"/>
                  <a:gd name="connsiteY3-1142" fmla="*/ 256854 h 1366462"/>
                  <a:gd name="connsiteX4-1143" fmla="*/ 62633 w 601474"/>
                  <a:gd name="connsiteY4-1144" fmla="*/ 256854 h 1366462"/>
                  <a:gd name="connsiteX5-1145" fmla="*/ 185923 w 601474"/>
                  <a:gd name="connsiteY5-1146" fmla="*/ 369870 h 1366462"/>
                  <a:gd name="connsiteX6-1147" fmla="*/ 103730 w 601474"/>
                  <a:gd name="connsiteY6-1148" fmla="*/ 380144 h 1366462"/>
                  <a:gd name="connsiteX7-1149" fmla="*/ 257842 w 601474"/>
                  <a:gd name="connsiteY7-1150" fmla="*/ 523982 h 1366462"/>
                  <a:gd name="connsiteX8-1151" fmla="*/ 140160 w 601474"/>
                  <a:gd name="connsiteY8-1152" fmla="*/ 521650 h 1366462"/>
                  <a:gd name="connsiteX9-1153" fmla="*/ 298284 w 601474"/>
                  <a:gd name="connsiteY9-1154" fmla="*/ 639986 h 1366462"/>
                  <a:gd name="connsiteX10-1155" fmla="*/ 179947 w 601474"/>
                  <a:gd name="connsiteY10-1156" fmla="*/ 654558 h 1366462"/>
                  <a:gd name="connsiteX11-1157" fmla="*/ 339381 w 601474"/>
                  <a:gd name="connsiteY11-1158" fmla="*/ 763276 h 1366462"/>
                  <a:gd name="connsiteX12-1159" fmla="*/ 216746 w 601474"/>
                  <a:gd name="connsiteY12-1160" fmla="*/ 760288 h 1366462"/>
                  <a:gd name="connsiteX13-1161" fmla="*/ 359274 w 601474"/>
                  <a:gd name="connsiteY13-1162" fmla="*/ 871338 h 1366462"/>
                  <a:gd name="connsiteX14-1163" fmla="*/ 223377 w 601474"/>
                  <a:gd name="connsiteY14-1164" fmla="*/ 867328 h 1366462"/>
                  <a:gd name="connsiteX15-1165" fmla="*/ 433526 w 601474"/>
                  <a:gd name="connsiteY15-1166" fmla="*/ 1012844 h 1366462"/>
                  <a:gd name="connsiteX16-1167" fmla="*/ 249901 w 601474"/>
                  <a:gd name="connsiteY16-1168" fmla="*/ 990618 h 1366462"/>
                  <a:gd name="connsiteX17-1169" fmla="*/ 489195 w 601474"/>
                  <a:gd name="connsiteY17-1170" fmla="*/ 1141742 h 1366462"/>
                  <a:gd name="connsiteX18-1171" fmla="*/ 285308 w 601474"/>
                  <a:gd name="connsiteY18-1172" fmla="*/ 1141454 h 1366462"/>
                  <a:gd name="connsiteX19-1173" fmla="*/ 601474 w 601474"/>
                  <a:gd name="connsiteY19-1174" fmla="*/ 1256435 h 1366462"/>
                  <a:gd name="connsiteX20-1175" fmla="*/ 988 w 601474"/>
                  <a:gd name="connsiteY20-1176" fmla="*/ 1366462 h 1366462"/>
                  <a:gd name="connsiteX21-1177" fmla="*/ 988 w 601474"/>
                  <a:gd name="connsiteY21-1178" fmla="*/ 0 h 1366462"/>
                  <a:gd name="connsiteX0-1179" fmla="*/ 988 w 601474"/>
                  <a:gd name="connsiteY0-1180" fmla="*/ 0 h 1366462"/>
                  <a:gd name="connsiteX1-1181" fmla="*/ 124278 w 601474"/>
                  <a:gd name="connsiteY1-1182" fmla="*/ 123290 h 1366462"/>
                  <a:gd name="connsiteX2-1183" fmla="*/ 42085 w 601474"/>
                  <a:gd name="connsiteY2-1184" fmla="*/ 123290 h 1366462"/>
                  <a:gd name="connsiteX3-1185" fmla="*/ 155101 w 601474"/>
                  <a:gd name="connsiteY3-1186" fmla="*/ 256854 h 1366462"/>
                  <a:gd name="connsiteX4-1187" fmla="*/ 62633 w 601474"/>
                  <a:gd name="connsiteY4-1188" fmla="*/ 256854 h 1366462"/>
                  <a:gd name="connsiteX5-1189" fmla="*/ 185923 w 601474"/>
                  <a:gd name="connsiteY5-1190" fmla="*/ 369870 h 1366462"/>
                  <a:gd name="connsiteX6-1191" fmla="*/ 103730 w 601474"/>
                  <a:gd name="connsiteY6-1192" fmla="*/ 380144 h 1366462"/>
                  <a:gd name="connsiteX7-1193" fmla="*/ 257842 w 601474"/>
                  <a:gd name="connsiteY7-1194" fmla="*/ 523982 h 1366462"/>
                  <a:gd name="connsiteX8-1195" fmla="*/ 140160 w 601474"/>
                  <a:gd name="connsiteY8-1196" fmla="*/ 521650 h 1366462"/>
                  <a:gd name="connsiteX9-1197" fmla="*/ 298284 w 601474"/>
                  <a:gd name="connsiteY9-1198" fmla="*/ 639986 h 1366462"/>
                  <a:gd name="connsiteX10-1199" fmla="*/ 179947 w 601474"/>
                  <a:gd name="connsiteY10-1200" fmla="*/ 654558 h 1366462"/>
                  <a:gd name="connsiteX11-1201" fmla="*/ 317523 w 601474"/>
                  <a:gd name="connsiteY11-1202" fmla="*/ 755990 h 1366462"/>
                  <a:gd name="connsiteX12-1203" fmla="*/ 216746 w 601474"/>
                  <a:gd name="connsiteY12-1204" fmla="*/ 760288 h 1366462"/>
                  <a:gd name="connsiteX13-1205" fmla="*/ 359274 w 601474"/>
                  <a:gd name="connsiteY13-1206" fmla="*/ 871338 h 1366462"/>
                  <a:gd name="connsiteX14-1207" fmla="*/ 223377 w 601474"/>
                  <a:gd name="connsiteY14-1208" fmla="*/ 867328 h 1366462"/>
                  <a:gd name="connsiteX15-1209" fmla="*/ 433526 w 601474"/>
                  <a:gd name="connsiteY15-1210" fmla="*/ 1012844 h 1366462"/>
                  <a:gd name="connsiteX16-1211" fmla="*/ 249901 w 601474"/>
                  <a:gd name="connsiteY16-1212" fmla="*/ 990618 h 1366462"/>
                  <a:gd name="connsiteX17-1213" fmla="*/ 489195 w 601474"/>
                  <a:gd name="connsiteY17-1214" fmla="*/ 1141742 h 1366462"/>
                  <a:gd name="connsiteX18-1215" fmla="*/ 285308 w 601474"/>
                  <a:gd name="connsiteY18-1216" fmla="*/ 1141454 h 1366462"/>
                  <a:gd name="connsiteX19-1217" fmla="*/ 601474 w 601474"/>
                  <a:gd name="connsiteY19-1218" fmla="*/ 1256435 h 1366462"/>
                  <a:gd name="connsiteX20-1219" fmla="*/ 988 w 601474"/>
                  <a:gd name="connsiteY20-1220" fmla="*/ 1366462 h 1366462"/>
                  <a:gd name="connsiteX21-1221" fmla="*/ 988 w 601474"/>
                  <a:gd name="connsiteY21-1222" fmla="*/ 0 h 1366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B6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任意多边形 29"/>
              <p:cNvSpPr/>
              <p:nvPr/>
            </p:nvSpPr>
            <p:spPr>
              <a:xfrm>
                <a:off x="4425093"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1" fmla="*/ 988 w 524970"/>
                  <a:gd name="connsiteY0-2" fmla="*/ 0 h 1366462"/>
                  <a:gd name="connsiteX1-3" fmla="*/ 124278 w 524970"/>
                  <a:gd name="connsiteY1-4" fmla="*/ 123290 h 1366462"/>
                  <a:gd name="connsiteX2-5" fmla="*/ 42085 w 524970"/>
                  <a:gd name="connsiteY2-6" fmla="*/ 123290 h 1366462"/>
                  <a:gd name="connsiteX3-7" fmla="*/ 155101 w 524970"/>
                  <a:gd name="connsiteY3-8" fmla="*/ 256854 h 1366462"/>
                  <a:gd name="connsiteX4-9" fmla="*/ 62633 w 524970"/>
                  <a:gd name="connsiteY4-10" fmla="*/ 256854 h 1366462"/>
                  <a:gd name="connsiteX5-11" fmla="*/ 185923 w 524970"/>
                  <a:gd name="connsiteY5-12" fmla="*/ 369870 h 1366462"/>
                  <a:gd name="connsiteX6-13" fmla="*/ 103730 w 524970"/>
                  <a:gd name="connsiteY6-14" fmla="*/ 380144 h 1366462"/>
                  <a:gd name="connsiteX7-15" fmla="*/ 257842 w 524970"/>
                  <a:gd name="connsiteY7-16" fmla="*/ 523982 h 1366462"/>
                  <a:gd name="connsiteX8-17" fmla="*/ 103730 w 524970"/>
                  <a:gd name="connsiteY8-18" fmla="*/ 503434 h 1366462"/>
                  <a:gd name="connsiteX9-19" fmla="*/ 309213 w 524970"/>
                  <a:gd name="connsiteY9-20" fmla="*/ 647272 h 1366462"/>
                  <a:gd name="connsiteX10-21" fmla="*/ 165375 w 524970"/>
                  <a:gd name="connsiteY10-22" fmla="*/ 647272 h 1366462"/>
                  <a:gd name="connsiteX11-23" fmla="*/ 350310 w 524970"/>
                  <a:gd name="connsiteY11-24" fmla="*/ 770562 h 1366462"/>
                  <a:gd name="connsiteX12-25" fmla="*/ 216746 w 524970"/>
                  <a:gd name="connsiteY12-26" fmla="*/ 760288 h 1366462"/>
                  <a:gd name="connsiteX13-27" fmla="*/ 381132 w 524970"/>
                  <a:gd name="connsiteY13-28" fmla="*/ 904126 h 1366462"/>
                  <a:gd name="connsiteX14-29" fmla="*/ 227020 w 524970"/>
                  <a:gd name="connsiteY14-30" fmla="*/ 852755 h 1366462"/>
                  <a:gd name="connsiteX15-31" fmla="*/ 473600 w 524970"/>
                  <a:gd name="connsiteY15-32" fmla="*/ 1027416 h 1366462"/>
                  <a:gd name="connsiteX16-33" fmla="*/ 268116 w 524970"/>
                  <a:gd name="connsiteY16-34" fmla="*/ 976045 h 1366462"/>
                  <a:gd name="connsiteX17-35" fmla="*/ 514696 w 524970"/>
                  <a:gd name="connsiteY17-36" fmla="*/ 1119883 h 1366462"/>
                  <a:gd name="connsiteX18-37" fmla="*/ 309213 w 524970"/>
                  <a:gd name="connsiteY18-38" fmla="*/ 1099335 h 1366462"/>
                  <a:gd name="connsiteX19-39" fmla="*/ 504422 w 524970"/>
                  <a:gd name="connsiteY19-40" fmla="*/ 1212350 h 1366462"/>
                  <a:gd name="connsiteX20-41" fmla="*/ 227020 w 524970"/>
                  <a:gd name="connsiteY20-42" fmla="*/ 1181528 h 1366462"/>
                  <a:gd name="connsiteX21-43" fmla="*/ 524970 w 524970"/>
                  <a:gd name="connsiteY21-44" fmla="*/ 1263721 h 1366462"/>
                  <a:gd name="connsiteX22-45" fmla="*/ 988 w 524970"/>
                  <a:gd name="connsiteY22-46" fmla="*/ 1366462 h 1366462"/>
                  <a:gd name="connsiteX23-47" fmla="*/ 988 w 524970"/>
                  <a:gd name="connsiteY23-48" fmla="*/ 0 h 1366462"/>
                  <a:gd name="connsiteX0-49" fmla="*/ 988 w 524970"/>
                  <a:gd name="connsiteY0-50" fmla="*/ 0 h 1366462"/>
                  <a:gd name="connsiteX1-51" fmla="*/ 124278 w 524970"/>
                  <a:gd name="connsiteY1-52" fmla="*/ 123290 h 1366462"/>
                  <a:gd name="connsiteX2-53" fmla="*/ 42085 w 524970"/>
                  <a:gd name="connsiteY2-54" fmla="*/ 123290 h 1366462"/>
                  <a:gd name="connsiteX3-55" fmla="*/ 155101 w 524970"/>
                  <a:gd name="connsiteY3-56" fmla="*/ 256854 h 1366462"/>
                  <a:gd name="connsiteX4-57" fmla="*/ 62633 w 524970"/>
                  <a:gd name="connsiteY4-58" fmla="*/ 256854 h 1366462"/>
                  <a:gd name="connsiteX5-59" fmla="*/ 185923 w 524970"/>
                  <a:gd name="connsiteY5-60" fmla="*/ 369870 h 1366462"/>
                  <a:gd name="connsiteX6-61" fmla="*/ 103730 w 524970"/>
                  <a:gd name="connsiteY6-62" fmla="*/ 380144 h 1366462"/>
                  <a:gd name="connsiteX7-63" fmla="*/ 257842 w 524970"/>
                  <a:gd name="connsiteY7-64" fmla="*/ 523982 h 1366462"/>
                  <a:gd name="connsiteX8-65" fmla="*/ 103730 w 524970"/>
                  <a:gd name="connsiteY8-66" fmla="*/ 503434 h 1366462"/>
                  <a:gd name="connsiteX9-67" fmla="*/ 309213 w 524970"/>
                  <a:gd name="connsiteY9-68" fmla="*/ 647272 h 1366462"/>
                  <a:gd name="connsiteX10-69" fmla="*/ 165375 w 524970"/>
                  <a:gd name="connsiteY10-70" fmla="*/ 647272 h 1366462"/>
                  <a:gd name="connsiteX11-71" fmla="*/ 350310 w 524970"/>
                  <a:gd name="connsiteY11-72" fmla="*/ 770562 h 1366462"/>
                  <a:gd name="connsiteX12-73" fmla="*/ 216746 w 524970"/>
                  <a:gd name="connsiteY12-74" fmla="*/ 760288 h 1366462"/>
                  <a:gd name="connsiteX13-75" fmla="*/ 381132 w 524970"/>
                  <a:gd name="connsiteY13-76" fmla="*/ 904126 h 1366462"/>
                  <a:gd name="connsiteX14-77" fmla="*/ 227020 w 524970"/>
                  <a:gd name="connsiteY14-78" fmla="*/ 852755 h 1366462"/>
                  <a:gd name="connsiteX15-79" fmla="*/ 473600 w 524970"/>
                  <a:gd name="connsiteY15-80" fmla="*/ 1027416 h 1366462"/>
                  <a:gd name="connsiteX16-81" fmla="*/ 268116 w 524970"/>
                  <a:gd name="connsiteY16-82" fmla="*/ 976045 h 1366462"/>
                  <a:gd name="connsiteX17-83" fmla="*/ 514696 w 524970"/>
                  <a:gd name="connsiteY17-84" fmla="*/ 1119883 h 1366462"/>
                  <a:gd name="connsiteX18-85" fmla="*/ 309213 w 524970"/>
                  <a:gd name="connsiteY18-86" fmla="*/ 1099335 h 1366462"/>
                  <a:gd name="connsiteX19-87" fmla="*/ 504422 w 524970"/>
                  <a:gd name="connsiteY19-88" fmla="*/ 1212350 h 1366462"/>
                  <a:gd name="connsiteX20-89" fmla="*/ 270736 w 524970"/>
                  <a:gd name="connsiteY20-90" fmla="*/ 1185171 h 1366462"/>
                  <a:gd name="connsiteX21-91" fmla="*/ 524970 w 524970"/>
                  <a:gd name="connsiteY21-92" fmla="*/ 1263721 h 1366462"/>
                  <a:gd name="connsiteX22-93" fmla="*/ 988 w 524970"/>
                  <a:gd name="connsiteY22-94" fmla="*/ 1366462 h 1366462"/>
                  <a:gd name="connsiteX23-95" fmla="*/ 988 w 524970"/>
                  <a:gd name="connsiteY23-96" fmla="*/ 0 h 1366462"/>
                  <a:gd name="connsiteX0-97" fmla="*/ 988 w 535899"/>
                  <a:gd name="connsiteY0-98" fmla="*/ 0 h 1366462"/>
                  <a:gd name="connsiteX1-99" fmla="*/ 124278 w 535899"/>
                  <a:gd name="connsiteY1-100" fmla="*/ 123290 h 1366462"/>
                  <a:gd name="connsiteX2-101" fmla="*/ 42085 w 535899"/>
                  <a:gd name="connsiteY2-102" fmla="*/ 123290 h 1366462"/>
                  <a:gd name="connsiteX3-103" fmla="*/ 155101 w 535899"/>
                  <a:gd name="connsiteY3-104" fmla="*/ 256854 h 1366462"/>
                  <a:gd name="connsiteX4-105" fmla="*/ 62633 w 535899"/>
                  <a:gd name="connsiteY4-106" fmla="*/ 256854 h 1366462"/>
                  <a:gd name="connsiteX5-107" fmla="*/ 185923 w 535899"/>
                  <a:gd name="connsiteY5-108" fmla="*/ 369870 h 1366462"/>
                  <a:gd name="connsiteX6-109" fmla="*/ 103730 w 535899"/>
                  <a:gd name="connsiteY6-110" fmla="*/ 380144 h 1366462"/>
                  <a:gd name="connsiteX7-111" fmla="*/ 257842 w 535899"/>
                  <a:gd name="connsiteY7-112" fmla="*/ 523982 h 1366462"/>
                  <a:gd name="connsiteX8-113" fmla="*/ 103730 w 535899"/>
                  <a:gd name="connsiteY8-114" fmla="*/ 503434 h 1366462"/>
                  <a:gd name="connsiteX9-115" fmla="*/ 309213 w 535899"/>
                  <a:gd name="connsiteY9-116" fmla="*/ 647272 h 1366462"/>
                  <a:gd name="connsiteX10-117" fmla="*/ 165375 w 535899"/>
                  <a:gd name="connsiteY10-118" fmla="*/ 647272 h 1366462"/>
                  <a:gd name="connsiteX11-119" fmla="*/ 350310 w 535899"/>
                  <a:gd name="connsiteY11-120" fmla="*/ 770562 h 1366462"/>
                  <a:gd name="connsiteX12-121" fmla="*/ 216746 w 535899"/>
                  <a:gd name="connsiteY12-122" fmla="*/ 760288 h 1366462"/>
                  <a:gd name="connsiteX13-123" fmla="*/ 381132 w 535899"/>
                  <a:gd name="connsiteY13-124" fmla="*/ 904126 h 1366462"/>
                  <a:gd name="connsiteX14-125" fmla="*/ 227020 w 535899"/>
                  <a:gd name="connsiteY14-126" fmla="*/ 852755 h 1366462"/>
                  <a:gd name="connsiteX15-127" fmla="*/ 473600 w 535899"/>
                  <a:gd name="connsiteY15-128" fmla="*/ 1027416 h 1366462"/>
                  <a:gd name="connsiteX16-129" fmla="*/ 268116 w 535899"/>
                  <a:gd name="connsiteY16-130" fmla="*/ 976045 h 1366462"/>
                  <a:gd name="connsiteX17-131" fmla="*/ 514696 w 535899"/>
                  <a:gd name="connsiteY17-132" fmla="*/ 1119883 h 1366462"/>
                  <a:gd name="connsiteX18-133" fmla="*/ 309213 w 535899"/>
                  <a:gd name="connsiteY18-134" fmla="*/ 1099335 h 1366462"/>
                  <a:gd name="connsiteX19-135" fmla="*/ 504422 w 535899"/>
                  <a:gd name="connsiteY19-136" fmla="*/ 1212350 h 1366462"/>
                  <a:gd name="connsiteX20-137" fmla="*/ 270736 w 535899"/>
                  <a:gd name="connsiteY20-138" fmla="*/ 1185171 h 1366462"/>
                  <a:gd name="connsiteX21-139" fmla="*/ 535899 w 535899"/>
                  <a:gd name="connsiteY21-140" fmla="*/ 1278293 h 1366462"/>
                  <a:gd name="connsiteX22-141" fmla="*/ 988 w 535899"/>
                  <a:gd name="connsiteY22-142" fmla="*/ 1366462 h 1366462"/>
                  <a:gd name="connsiteX23-143" fmla="*/ 988 w 535899"/>
                  <a:gd name="connsiteY23-144" fmla="*/ 0 h 1366462"/>
                  <a:gd name="connsiteX0-145" fmla="*/ 988 w 535899"/>
                  <a:gd name="connsiteY0-146" fmla="*/ 0 h 1366462"/>
                  <a:gd name="connsiteX1-147" fmla="*/ 124278 w 535899"/>
                  <a:gd name="connsiteY1-148" fmla="*/ 123290 h 1366462"/>
                  <a:gd name="connsiteX2-149" fmla="*/ 42085 w 535899"/>
                  <a:gd name="connsiteY2-150" fmla="*/ 123290 h 1366462"/>
                  <a:gd name="connsiteX3-151" fmla="*/ 155101 w 535899"/>
                  <a:gd name="connsiteY3-152" fmla="*/ 256854 h 1366462"/>
                  <a:gd name="connsiteX4-153" fmla="*/ 62633 w 535899"/>
                  <a:gd name="connsiteY4-154" fmla="*/ 256854 h 1366462"/>
                  <a:gd name="connsiteX5-155" fmla="*/ 185923 w 535899"/>
                  <a:gd name="connsiteY5-156" fmla="*/ 369870 h 1366462"/>
                  <a:gd name="connsiteX6-157" fmla="*/ 103730 w 535899"/>
                  <a:gd name="connsiteY6-158" fmla="*/ 380144 h 1366462"/>
                  <a:gd name="connsiteX7-159" fmla="*/ 257842 w 535899"/>
                  <a:gd name="connsiteY7-160" fmla="*/ 523982 h 1366462"/>
                  <a:gd name="connsiteX8-161" fmla="*/ 103730 w 535899"/>
                  <a:gd name="connsiteY8-162" fmla="*/ 503434 h 1366462"/>
                  <a:gd name="connsiteX9-163" fmla="*/ 309213 w 535899"/>
                  <a:gd name="connsiteY9-164" fmla="*/ 647272 h 1366462"/>
                  <a:gd name="connsiteX10-165" fmla="*/ 165375 w 535899"/>
                  <a:gd name="connsiteY10-166" fmla="*/ 647272 h 1366462"/>
                  <a:gd name="connsiteX11-167" fmla="*/ 350310 w 535899"/>
                  <a:gd name="connsiteY11-168" fmla="*/ 770562 h 1366462"/>
                  <a:gd name="connsiteX12-169" fmla="*/ 216746 w 535899"/>
                  <a:gd name="connsiteY12-170" fmla="*/ 760288 h 1366462"/>
                  <a:gd name="connsiteX13-171" fmla="*/ 381132 w 535899"/>
                  <a:gd name="connsiteY13-172" fmla="*/ 904126 h 1366462"/>
                  <a:gd name="connsiteX14-173" fmla="*/ 227020 w 535899"/>
                  <a:gd name="connsiteY14-174" fmla="*/ 852755 h 1366462"/>
                  <a:gd name="connsiteX15-175" fmla="*/ 473600 w 535899"/>
                  <a:gd name="connsiteY15-176" fmla="*/ 1027416 h 1366462"/>
                  <a:gd name="connsiteX16-177" fmla="*/ 282688 w 535899"/>
                  <a:gd name="connsiteY16-178" fmla="*/ 979688 h 1366462"/>
                  <a:gd name="connsiteX17-179" fmla="*/ 514696 w 535899"/>
                  <a:gd name="connsiteY17-180" fmla="*/ 1119883 h 1366462"/>
                  <a:gd name="connsiteX18-181" fmla="*/ 309213 w 535899"/>
                  <a:gd name="connsiteY18-182" fmla="*/ 1099335 h 1366462"/>
                  <a:gd name="connsiteX19-183" fmla="*/ 504422 w 535899"/>
                  <a:gd name="connsiteY19-184" fmla="*/ 1212350 h 1366462"/>
                  <a:gd name="connsiteX20-185" fmla="*/ 270736 w 535899"/>
                  <a:gd name="connsiteY20-186" fmla="*/ 1185171 h 1366462"/>
                  <a:gd name="connsiteX21-187" fmla="*/ 535899 w 535899"/>
                  <a:gd name="connsiteY21-188" fmla="*/ 1278293 h 1366462"/>
                  <a:gd name="connsiteX22-189" fmla="*/ 988 w 535899"/>
                  <a:gd name="connsiteY22-190" fmla="*/ 1366462 h 1366462"/>
                  <a:gd name="connsiteX23-191" fmla="*/ 988 w 535899"/>
                  <a:gd name="connsiteY23-192" fmla="*/ 0 h 1366462"/>
                  <a:gd name="connsiteX0-193" fmla="*/ 988 w 535899"/>
                  <a:gd name="connsiteY0-194" fmla="*/ 0 h 1366462"/>
                  <a:gd name="connsiteX1-195" fmla="*/ 124278 w 535899"/>
                  <a:gd name="connsiteY1-196" fmla="*/ 123290 h 1366462"/>
                  <a:gd name="connsiteX2-197" fmla="*/ 42085 w 535899"/>
                  <a:gd name="connsiteY2-198" fmla="*/ 123290 h 1366462"/>
                  <a:gd name="connsiteX3-199" fmla="*/ 155101 w 535899"/>
                  <a:gd name="connsiteY3-200" fmla="*/ 256854 h 1366462"/>
                  <a:gd name="connsiteX4-201" fmla="*/ 62633 w 535899"/>
                  <a:gd name="connsiteY4-202" fmla="*/ 256854 h 1366462"/>
                  <a:gd name="connsiteX5-203" fmla="*/ 185923 w 535899"/>
                  <a:gd name="connsiteY5-204" fmla="*/ 369870 h 1366462"/>
                  <a:gd name="connsiteX6-205" fmla="*/ 103730 w 535899"/>
                  <a:gd name="connsiteY6-206" fmla="*/ 380144 h 1366462"/>
                  <a:gd name="connsiteX7-207" fmla="*/ 257842 w 535899"/>
                  <a:gd name="connsiteY7-208" fmla="*/ 523982 h 1366462"/>
                  <a:gd name="connsiteX8-209" fmla="*/ 103730 w 535899"/>
                  <a:gd name="connsiteY8-210" fmla="*/ 503434 h 1366462"/>
                  <a:gd name="connsiteX9-211" fmla="*/ 309213 w 535899"/>
                  <a:gd name="connsiteY9-212" fmla="*/ 647272 h 1366462"/>
                  <a:gd name="connsiteX10-213" fmla="*/ 179947 w 535899"/>
                  <a:gd name="connsiteY10-214" fmla="*/ 654558 h 1366462"/>
                  <a:gd name="connsiteX11-215" fmla="*/ 350310 w 535899"/>
                  <a:gd name="connsiteY11-216" fmla="*/ 770562 h 1366462"/>
                  <a:gd name="connsiteX12-217" fmla="*/ 216746 w 535899"/>
                  <a:gd name="connsiteY12-218" fmla="*/ 760288 h 1366462"/>
                  <a:gd name="connsiteX13-219" fmla="*/ 381132 w 535899"/>
                  <a:gd name="connsiteY13-220" fmla="*/ 904126 h 1366462"/>
                  <a:gd name="connsiteX14-221" fmla="*/ 227020 w 535899"/>
                  <a:gd name="connsiteY14-222" fmla="*/ 852755 h 1366462"/>
                  <a:gd name="connsiteX15-223" fmla="*/ 473600 w 535899"/>
                  <a:gd name="connsiteY15-224" fmla="*/ 1027416 h 1366462"/>
                  <a:gd name="connsiteX16-225" fmla="*/ 282688 w 535899"/>
                  <a:gd name="connsiteY16-226" fmla="*/ 979688 h 1366462"/>
                  <a:gd name="connsiteX17-227" fmla="*/ 514696 w 535899"/>
                  <a:gd name="connsiteY17-228" fmla="*/ 1119883 h 1366462"/>
                  <a:gd name="connsiteX18-229" fmla="*/ 309213 w 535899"/>
                  <a:gd name="connsiteY18-230" fmla="*/ 1099335 h 1366462"/>
                  <a:gd name="connsiteX19-231" fmla="*/ 504422 w 535899"/>
                  <a:gd name="connsiteY19-232" fmla="*/ 1212350 h 1366462"/>
                  <a:gd name="connsiteX20-233" fmla="*/ 270736 w 535899"/>
                  <a:gd name="connsiteY20-234" fmla="*/ 1185171 h 1366462"/>
                  <a:gd name="connsiteX21-235" fmla="*/ 535899 w 535899"/>
                  <a:gd name="connsiteY21-236" fmla="*/ 1278293 h 1366462"/>
                  <a:gd name="connsiteX22-237" fmla="*/ 988 w 535899"/>
                  <a:gd name="connsiteY22-238" fmla="*/ 1366462 h 1366462"/>
                  <a:gd name="connsiteX23-239" fmla="*/ 988 w 535899"/>
                  <a:gd name="connsiteY23-240" fmla="*/ 0 h 1366462"/>
                  <a:gd name="connsiteX0-241" fmla="*/ 988 w 535899"/>
                  <a:gd name="connsiteY0-242" fmla="*/ 0 h 1366462"/>
                  <a:gd name="connsiteX1-243" fmla="*/ 124278 w 535899"/>
                  <a:gd name="connsiteY1-244" fmla="*/ 123290 h 1366462"/>
                  <a:gd name="connsiteX2-245" fmla="*/ 42085 w 535899"/>
                  <a:gd name="connsiteY2-246" fmla="*/ 123290 h 1366462"/>
                  <a:gd name="connsiteX3-247" fmla="*/ 155101 w 535899"/>
                  <a:gd name="connsiteY3-248" fmla="*/ 256854 h 1366462"/>
                  <a:gd name="connsiteX4-249" fmla="*/ 62633 w 535899"/>
                  <a:gd name="connsiteY4-250" fmla="*/ 256854 h 1366462"/>
                  <a:gd name="connsiteX5-251" fmla="*/ 185923 w 535899"/>
                  <a:gd name="connsiteY5-252" fmla="*/ 369870 h 1366462"/>
                  <a:gd name="connsiteX6-253" fmla="*/ 103730 w 535899"/>
                  <a:gd name="connsiteY6-254" fmla="*/ 380144 h 1366462"/>
                  <a:gd name="connsiteX7-255" fmla="*/ 257842 w 535899"/>
                  <a:gd name="connsiteY7-256" fmla="*/ 523982 h 1366462"/>
                  <a:gd name="connsiteX8-257" fmla="*/ 129231 w 535899"/>
                  <a:gd name="connsiteY8-258" fmla="*/ 518007 h 1366462"/>
                  <a:gd name="connsiteX9-259" fmla="*/ 309213 w 535899"/>
                  <a:gd name="connsiteY9-260" fmla="*/ 647272 h 1366462"/>
                  <a:gd name="connsiteX10-261" fmla="*/ 179947 w 535899"/>
                  <a:gd name="connsiteY10-262" fmla="*/ 654558 h 1366462"/>
                  <a:gd name="connsiteX11-263" fmla="*/ 350310 w 535899"/>
                  <a:gd name="connsiteY11-264" fmla="*/ 770562 h 1366462"/>
                  <a:gd name="connsiteX12-265" fmla="*/ 216746 w 535899"/>
                  <a:gd name="connsiteY12-266" fmla="*/ 760288 h 1366462"/>
                  <a:gd name="connsiteX13-267" fmla="*/ 381132 w 535899"/>
                  <a:gd name="connsiteY13-268" fmla="*/ 904126 h 1366462"/>
                  <a:gd name="connsiteX14-269" fmla="*/ 227020 w 535899"/>
                  <a:gd name="connsiteY14-270" fmla="*/ 852755 h 1366462"/>
                  <a:gd name="connsiteX15-271" fmla="*/ 473600 w 535899"/>
                  <a:gd name="connsiteY15-272" fmla="*/ 1027416 h 1366462"/>
                  <a:gd name="connsiteX16-273" fmla="*/ 282688 w 535899"/>
                  <a:gd name="connsiteY16-274" fmla="*/ 979688 h 1366462"/>
                  <a:gd name="connsiteX17-275" fmla="*/ 514696 w 535899"/>
                  <a:gd name="connsiteY17-276" fmla="*/ 1119883 h 1366462"/>
                  <a:gd name="connsiteX18-277" fmla="*/ 309213 w 535899"/>
                  <a:gd name="connsiteY18-278" fmla="*/ 1099335 h 1366462"/>
                  <a:gd name="connsiteX19-279" fmla="*/ 504422 w 535899"/>
                  <a:gd name="connsiteY19-280" fmla="*/ 1212350 h 1366462"/>
                  <a:gd name="connsiteX20-281" fmla="*/ 270736 w 535899"/>
                  <a:gd name="connsiteY20-282" fmla="*/ 1185171 h 1366462"/>
                  <a:gd name="connsiteX21-283" fmla="*/ 535899 w 535899"/>
                  <a:gd name="connsiteY21-284" fmla="*/ 1278293 h 1366462"/>
                  <a:gd name="connsiteX22-285" fmla="*/ 988 w 535899"/>
                  <a:gd name="connsiteY22-286" fmla="*/ 1366462 h 1366462"/>
                  <a:gd name="connsiteX23-287" fmla="*/ 988 w 535899"/>
                  <a:gd name="connsiteY23-288" fmla="*/ 0 h 1366462"/>
                  <a:gd name="connsiteX0-289" fmla="*/ 988 w 535899"/>
                  <a:gd name="connsiteY0-290" fmla="*/ 0 h 1366462"/>
                  <a:gd name="connsiteX1-291" fmla="*/ 124278 w 535899"/>
                  <a:gd name="connsiteY1-292" fmla="*/ 123290 h 1366462"/>
                  <a:gd name="connsiteX2-293" fmla="*/ 42085 w 535899"/>
                  <a:gd name="connsiteY2-294" fmla="*/ 123290 h 1366462"/>
                  <a:gd name="connsiteX3-295" fmla="*/ 155101 w 535899"/>
                  <a:gd name="connsiteY3-296" fmla="*/ 256854 h 1366462"/>
                  <a:gd name="connsiteX4-297" fmla="*/ 62633 w 535899"/>
                  <a:gd name="connsiteY4-298" fmla="*/ 256854 h 1366462"/>
                  <a:gd name="connsiteX5-299" fmla="*/ 185923 w 535899"/>
                  <a:gd name="connsiteY5-300" fmla="*/ 369870 h 1366462"/>
                  <a:gd name="connsiteX6-301" fmla="*/ 103730 w 535899"/>
                  <a:gd name="connsiteY6-302" fmla="*/ 380144 h 1366462"/>
                  <a:gd name="connsiteX7-303" fmla="*/ 257842 w 535899"/>
                  <a:gd name="connsiteY7-304" fmla="*/ 523982 h 1366462"/>
                  <a:gd name="connsiteX8-305" fmla="*/ 129231 w 535899"/>
                  <a:gd name="connsiteY8-306" fmla="*/ 518007 h 1366462"/>
                  <a:gd name="connsiteX9-307" fmla="*/ 309213 w 535899"/>
                  <a:gd name="connsiteY9-308" fmla="*/ 647272 h 1366462"/>
                  <a:gd name="connsiteX10-309" fmla="*/ 179947 w 535899"/>
                  <a:gd name="connsiteY10-310" fmla="*/ 654558 h 1366462"/>
                  <a:gd name="connsiteX11-311" fmla="*/ 350310 w 535899"/>
                  <a:gd name="connsiteY11-312" fmla="*/ 770562 h 1366462"/>
                  <a:gd name="connsiteX12-313" fmla="*/ 216746 w 535899"/>
                  <a:gd name="connsiteY12-314" fmla="*/ 760288 h 1366462"/>
                  <a:gd name="connsiteX13-315" fmla="*/ 381132 w 535899"/>
                  <a:gd name="connsiteY13-316" fmla="*/ 904126 h 1366462"/>
                  <a:gd name="connsiteX14-317" fmla="*/ 227020 w 535899"/>
                  <a:gd name="connsiteY14-318" fmla="*/ 852755 h 1366462"/>
                  <a:gd name="connsiteX15-319" fmla="*/ 473600 w 535899"/>
                  <a:gd name="connsiteY15-320" fmla="*/ 1027416 h 1366462"/>
                  <a:gd name="connsiteX16-321" fmla="*/ 282688 w 535899"/>
                  <a:gd name="connsiteY16-322" fmla="*/ 979688 h 1366462"/>
                  <a:gd name="connsiteX17-323" fmla="*/ 514696 w 535899"/>
                  <a:gd name="connsiteY17-324" fmla="*/ 1119883 h 1366462"/>
                  <a:gd name="connsiteX18-325" fmla="*/ 309213 w 535899"/>
                  <a:gd name="connsiteY18-326" fmla="*/ 1099335 h 1366462"/>
                  <a:gd name="connsiteX19-327" fmla="*/ 504422 w 535899"/>
                  <a:gd name="connsiteY19-328" fmla="*/ 1212350 h 1366462"/>
                  <a:gd name="connsiteX20-329" fmla="*/ 256164 w 535899"/>
                  <a:gd name="connsiteY20-330" fmla="*/ 1217958 h 1366462"/>
                  <a:gd name="connsiteX21-331" fmla="*/ 535899 w 535899"/>
                  <a:gd name="connsiteY21-332" fmla="*/ 1278293 h 1366462"/>
                  <a:gd name="connsiteX22-333" fmla="*/ 988 w 535899"/>
                  <a:gd name="connsiteY22-334" fmla="*/ 1366462 h 1366462"/>
                  <a:gd name="connsiteX23-335" fmla="*/ 988 w 535899"/>
                  <a:gd name="connsiteY23-336" fmla="*/ 0 h 1366462"/>
                  <a:gd name="connsiteX0-337" fmla="*/ 988 w 528613"/>
                  <a:gd name="connsiteY0-338" fmla="*/ 0 h 1366462"/>
                  <a:gd name="connsiteX1-339" fmla="*/ 124278 w 528613"/>
                  <a:gd name="connsiteY1-340" fmla="*/ 123290 h 1366462"/>
                  <a:gd name="connsiteX2-341" fmla="*/ 42085 w 528613"/>
                  <a:gd name="connsiteY2-342" fmla="*/ 123290 h 1366462"/>
                  <a:gd name="connsiteX3-343" fmla="*/ 155101 w 528613"/>
                  <a:gd name="connsiteY3-344" fmla="*/ 256854 h 1366462"/>
                  <a:gd name="connsiteX4-345" fmla="*/ 62633 w 528613"/>
                  <a:gd name="connsiteY4-346" fmla="*/ 256854 h 1366462"/>
                  <a:gd name="connsiteX5-347" fmla="*/ 185923 w 528613"/>
                  <a:gd name="connsiteY5-348" fmla="*/ 369870 h 1366462"/>
                  <a:gd name="connsiteX6-349" fmla="*/ 103730 w 528613"/>
                  <a:gd name="connsiteY6-350" fmla="*/ 380144 h 1366462"/>
                  <a:gd name="connsiteX7-351" fmla="*/ 257842 w 528613"/>
                  <a:gd name="connsiteY7-352" fmla="*/ 523982 h 1366462"/>
                  <a:gd name="connsiteX8-353" fmla="*/ 129231 w 528613"/>
                  <a:gd name="connsiteY8-354" fmla="*/ 518007 h 1366462"/>
                  <a:gd name="connsiteX9-355" fmla="*/ 309213 w 528613"/>
                  <a:gd name="connsiteY9-356" fmla="*/ 647272 h 1366462"/>
                  <a:gd name="connsiteX10-357" fmla="*/ 179947 w 528613"/>
                  <a:gd name="connsiteY10-358" fmla="*/ 654558 h 1366462"/>
                  <a:gd name="connsiteX11-359" fmla="*/ 350310 w 528613"/>
                  <a:gd name="connsiteY11-360" fmla="*/ 770562 h 1366462"/>
                  <a:gd name="connsiteX12-361" fmla="*/ 216746 w 528613"/>
                  <a:gd name="connsiteY12-362" fmla="*/ 760288 h 1366462"/>
                  <a:gd name="connsiteX13-363" fmla="*/ 381132 w 528613"/>
                  <a:gd name="connsiteY13-364" fmla="*/ 904126 h 1366462"/>
                  <a:gd name="connsiteX14-365" fmla="*/ 227020 w 528613"/>
                  <a:gd name="connsiteY14-366" fmla="*/ 852755 h 1366462"/>
                  <a:gd name="connsiteX15-367" fmla="*/ 473600 w 528613"/>
                  <a:gd name="connsiteY15-368" fmla="*/ 1027416 h 1366462"/>
                  <a:gd name="connsiteX16-369" fmla="*/ 282688 w 528613"/>
                  <a:gd name="connsiteY16-370" fmla="*/ 979688 h 1366462"/>
                  <a:gd name="connsiteX17-371" fmla="*/ 514696 w 528613"/>
                  <a:gd name="connsiteY17-372" fmla="*/ 1119883 h 1366462"/>
                  <a:gd name="connsiteX18-373" fmla="*/ 309213 w 528613"/>
                  <a:gd name="connsiteY18-374" fmla="*/ 1099335 h 1366462"/>
                  <a:gd name="connsiteX19-375" fmla="*/ 504422 w 528613"/>
                  <a:gd name="connsiteY19-376" fmla="*/ 1212350 h 1366462"/>
                  <a:gd name="connsiteX20-377" fmla="*/ 256164 w 528613"/>
                  <a:gd name="connsiteY20-378" fmla="*/ 1217958 h 1366462"/>
                  <a:gd name="connsiteX21-379" fmla="*/ 528613 w 528613"/>
                  <a:gd name="connsiteY21-380" fmla="*/ 1238219 h 1366462"/>
                  <a:gd name="connsiteX22-381" fmla="*/ 988 w 528613"/>
                  <a:gd name="connsiteY22-382" fmla="*/ 1366462 h 1366462"/>
                  <a:gd name="connsiteX23-383" fmla="*/ 988 w 528613"/>
                  <a:gd name="connsiteY23-384" fmla="*/ 0 h 1366462"/>
                  <a:gd name="connsiteX0-385" fmla="*/ 988 w 528613"/>
                  <a:gd name="connsiteY0-386" fmla="*/ 0 h 1366462"/>
                  <a:gd name="connsiteX1-387" fmla="*/ 124278 w 528613"/>
                  <a:gd name="connsiteY1-388" fmla="*/ 123290 h 1366462"/>
                  <a:gd name="connsiteX2-389" fmla="*/ 42085 w 528613"/>
                  <a:gd name="connsiteY2-390" fmla="*/ 123290 h 1366462"/>
                  <a:gd name="connsiteX3-391" fmla="*/ 155101 w 528613"/>
                  <a:gd name="connsiteY3-392" fmla="*/ 256854 h 1366462"/>
                  <a:gd name="connsiteX4-393" fmla="*/ 62633 w 528613"/>
                  <a:gd name="connsiteY4-394" fmla="*/ 256854 h 1366462"/>
                  <a:gd name="connsiteX5-395" fmla="*/ 185923 w 528613"/>
                  <a:gd name="connsiteY5-396" fmla="*/ 369870 h 1366462"/>
                  <a:gd name="connsiteX6-397" fmla="*/ 103730 w 528613"/>
                  <a:gd name="connsiteY6-398" fmla="*/ 380144 h 1366462"/>
                  <a:gd name="connsiteX7-399" fmla="*/ 257842 w 528613"/>
                  <a:gd name="connsiteY7-400" fmla="*/ 523982 h 1366462"/>
                  <a:gd name="connsiteX8-401" fmla="*/ 129231 w 528613"/>
                  <a:gd name="connsiteY8-402" fmla="*/ 518007 h 1366462"/>
                  <a:gd name="connsiteX9-403" fmla="*/ 309213 w 528613"/>
                  <a:gd name="connsiteY9-404" fmla="*/ 647272 h 1366462"/>
                  <a:gd name="connsiteX10-405" fmla="*/ 179947 w 528613"/>
                  <a:gd name="connsiteY10-406" fmla="*/ 654558 h 1366462"/>
                  <a:gd name="connsiteX11-407" fmla="*/ 350310 w 528613"/>
                  <a:gd name="connsiteY11-408" fmla="*/ 770562 h 1366462"/>
                  <a:gd name="connsiteX12-409" fmla="*/ 216746 w 528613"/>
                  <a:gd name="connsiteY12-410" fmla="*/ 760288 h 1366462"/>
                  <a:gd name="connsiteX13-411" fmla="*/ 381132 w 528613"/>
                  <a:gd name="connsiteY13-412" fmla="*/ 904126 h 1366462"/>
                  <a:gd name="connsiteX14-413" fmla="*/ 227020 w 528613"/>
                  <a:gd name="connsiteY14-414" fmla="*/ 852755 h 1366462"/>
                  <a:gd name="connsiteX15-415" fmla="*/ 473600 w 528613"/>
                  <a:gd name="connsiteY15-416" fmla="*/ 1027416 h 1366462"/>
                  <a:gd name="connsiteX16-417" fmla="*/ 282688 w 528613"/>
                  <a:gd name="connsiteY16-418" fmla="*/ 979688 h 1366462"/>
                  <a:gd name="connsiteX17-419" fmla="*/ 514696 w 528613"/>
                  <a:gd name="connsiteY17-420" fmla="*/ 1119883 h 1366462"/>
                  <a:gd name="connsiteX18-421" fmla="*/ 309213 w 528613"/>
                  <a:gd name="connsiteY18-422" fmla="*/ 1099335 h 1366462"/>
                  <a:gd name="connsiteX19-423" fmla="*/ 256164 w 528613"/>
                  <a:gd name="connsiteY19-424" fmla="*/ 1217958 h 1366462"/>
                  <a:gd name="connsiteX20-425" fmla="*/ 528613 w 528613"/>
                  <a:gd name="connsiteY20-426" fmla="*/ 1238219 h 1366462"/>
                  <a:gd name="connsiteX21-427" fmla="*/ 988 w 528613"/>
                  <a:gd name="connsiteY21-428" fmla="*/ 1366462 h 1366462"/>
                  <a:gd name="connsiteX22-429" fmla="*/ 988 w 528613"/>
                  <a:gd name="connsiteY22-430" fmla="*/ 0 h 1366462"/>
                  <a:gd name="connsiteX0-431" fmla="*/ 988 w 528613"/>
                  <a:gd name="connsiteY0-432" fmla="*/ 0 h 1366462"/>
                  <a:gd name="connsiteX1-433" fmla="*/ 124278 w 528613"/>
                  <a:gd name="connsiteY1-434" fmla="*/ 123290 h 1366462"/>
                  <a:gd name="connsiteX2-435" fmla="*/ 42085 w 528613"/>
                  <a:gd name="connsiteY2-436" fmla="*/ 123290 h 1366462"/>
                  <a:gd name="connsiteX3-437" fmla="*/ 155101 w 528613"/>
                  <a:gd name="connsiteY3-438" fmla="*/ 256854 h 1366462"/>
                  <a:gd name="connsiteX4-439" fmla="*/ 62633 w 528613"/>
                  <a:gd name="connsiteY4-440" fmla="*/ 256854 h 1366462"/>
                  <a:gd name="connsiteX5-441" fmla="*/ 185923 w 528613"/>
                  <a:gd name="connsiteY5-442" fmla="*/ 369870 h 1366462"/>
                  <a:gd name="connsiteX6-443" fmla="*/ 103730 w 528613"/>
                  <a:gd name="connsiteY6-444" fmla="*/ 380144 h 1366462"/>
                  <a:gd name="connsiteX7-445" fmla="*/ 257842 w 528613"/>
                  <a:gd name="connsiteY7-446" fmla="*/ 523982 h 1366462"/>
                  <a:gd name="connsiteX8-447" fmla="*/ 129231 w 528613"/>
                  <a:gd name="connsiteY8-448" fmla="*/ 518007 h 1366462"/>
                  <a:gd name="connsiteX9-449" fmla="*/ 309213 w 528613"/>
                  <a:gd name="connsiteY9-450" fmla="*/ 647272 h 1366462"/>
                  <a:gd name="connsiteX10-451" fmla="*/ 179947 w 528613"/>
                  <a:gd name="connsiteY10-452" fmla="*/ 654558 h 1366462"/>
                  <a:gd name="connsiteX11-453" fmla="*/ 350310 w 528613"/>
                  <a:gd name="connsiteY11-454" fmla="*/ 770562 h 1366462"/>
                  <a:gd name="connsiteX12-455" fmla="*/ 216746 w 528613"/>
                  <a:gd name="connsiteY12-456" fmla="*/ 760288 h 1366462"/>
                  <a:gd name="connsiteX13-457" fmla="*/ 381132 w 528613"/>
                  <a:gd name="connsiteY13-458" fmla="*/ 904126 h 1366462"/>
                  <a:gd name="connsiteX14-459" fmla="*/ 227020 w 528613"/>
                  <a:gd name="connsiteY14-460" fmla="*/ 852755 h 1366462"/>
                  <a:gd name="connsiteX15-461" fmla="*/ 473600 w 528613"/>
                  <a:gd name="connsiteY15-462" fmla="*/ 1027416 h 1366462"/>
                  <a:gd name="connsiteX16-463" fmla="*/ 282688 w 528613"/>
                  <a:gd name="connsiteY16-464" fmla="*/ 979688 h 1366462"/>
                  <a:gd name="connsiteX17-465" fmla="*/ 514696 w 528613"/>
                  <a:gd name="connsiteY17-466" fmla="*/ 1119883 h 1366462"/>
                  <a:gd name="connsiteX18-467" fmla="*/ 256164 w 528613"/>
                  <a:gd name="connsiteY18-468" fmla="*/ 1217958 h 1366462"/>
                  <a:gd name="connsiteX19-469" fmla="*/ 528613 w 528613"/>
                  <a:gd name="connsiteY19-470" fmla="*/ 1238219 h 1366462"/>
                  <a:gd name="connsiteX20-471" fmla="*/ 988 w 528613"/>
                  <a:gd name="connsiteY20-472" fmla="*/ 1366462 h 1366462"/>
                  <a:gd name="connsiteX21-473" fmla="*/ 988 w 528613"/>
                  <a:gd name="connsiteY21-474" fmla="*/ 0 h 1366462"/>
                  <a:gd name="connsiteX0-475" fmla="*/ 988 w 528613"/>
                  <a:gd name="connsiteY0-476" fmla="*/ 0 h 1366462"/>
                  <a:gd name="connsiteX1-477" fmla="*/ 124278 w 528613"/>
                  <a:gd name="connsiteY1-478" fmla="*/ 123290 h 1366462"/>
                  <a:gd name="connsiteX2-479" fmla="*/ 42085 w 528613"/>
                  <a:gd name="connsiteY2-480" fmla="*/ 123290 h 1366462"/>
                  <a:gd name="connsiteX3-481" fmla="*/ 155101 w 528613"/>
                  <a:gd name="connsiteY3-482" fmla="*/ 256854 h 1366462"/>
                  <a:gd name="connsiteX4-483" fmla="*/ 62633 w 528613"/>
                  <a:gd name="connsiteY4-484" fmla="*/ 256854 h 1366462"/>
                  <a:gd name="connsiteX5-485" fmla="*/ 185923 w 528613"/>
                  <a:gd name="connsiteY5-486" fmla="*/ 369870 h 1366462"/>
                  <a:gd name="connsiteX6-487" fmla="*/ 103730 w 528613"/>
                  <a:gd name="connsiteY6-488" fmla="*/ 380144 h 1366462"/>
                  <a:gd name="connsiteX7-489" fmla="*/ 257842 w 528613"/>
                  <a:gd name="connsiteY7-490" fmla="*/ 523982 h 1366462"/>
                  <a:gd name="connsiteX8-491" fmla="*/ 129231 w 528613"/>
                  <a:gd name="connsiteY8-492" fmla="*/ 518007 h 1366462"/>
                  <a:gd name="connsiteX9-493" fmla="*/ 309213 w 528613"/>
                  <a:gd name="connsiteY9-494" fmla="*/ 647272 h 1366462"/>
                  <a:gd name="connsiteX10-495" fmla="*/ 179947 w 528613"/>
                  <a:gd name="connsiteY10-496" fmla="*/ 654558 h 1366462"/>
                  <a:gd name="connsiteX11-497" fmla="*/ 350310 w 528613"/>
                  <a:gd name="connsiteY11-498" fmla="*/ 770562 h 1366462"/>
                  <a:gd name="connsiteX12-499" fmla="*/ 216746 w 528613"/>
                  <a:gd name="connsiteY12-500" fmla="*/ 760288 h 1366462"/>
                  <a:gd name="connsiteX13-501" fmla="*/ 381132 w 528613"/>
                  <a:gd name="connsiteY13-502" fmla="*/ 904126 h 1366462"/>
                  <a:gd name="connsiteX14-503" fmla="*/ 227020 w 528613"/>
                  <a:gd name="connsiteY14-504" fmla="*/ 852755 h 1366462"/>
                  <a:gd name="connsiteX15-505" fmla="*/ 473600 w 528613"/>
                  <a:gd name="connsiteY15-506" fmla="*/ 1027416 h 1366462"/>
                  <a:gd name="connsiteX16-507" fmla="*/ 282688 w 528613"/>
                  <a:gd name="connsiteY16-508" fmla="*/ 979688 h 1366462"/>
                  <a:gd name="connsiteX17-509" fmla="*/ 514696 w 528613"/>
                  <a:gd name="connsiteY17-510" fmla="*/ 1119883 h 1366462"/>
                  <a:gd name="connsiteX18-511" fmla="*/ 259807 w 528613"/>
                  <a:gd name="connsiteY18-512" fmla="*/ 1130525 h 1366462"/>
                  <a:gd name="connsiteX19-513" fmla="*/ 528613 w 528613"/>
                  <a:gd name="connsiteY19-514" fmla="*/ 1238219 h 1366462"/>
                  <a:gd name="connsiteX20-515" fmla="*/ 988 w 528613"/>
                  <a:gd name="connsiteY20-516" fmla="*/ 1366462 h 1366462"/>
                  <a:gd name="connsiteX21-517" fmla="*/ 988 w 528613"/>
                  <a:gd name="connsiteY21-518" fmla="*/ 0 h 1366462"/>
                  <a:gd name="connsiteX0-519" fmla="*/ 988 w 528613"/>
                  <a:gd name="connsiteY0-520" fmla="*/ 0 h 1366462"/>
                  <a:gd name="connsiteX1-521" fmla="*/ 124278 w 528613"/>
                  <a:gd name="connsiteY1-522" fmla="*/ 123290 h 1366462"/>
                  <a:gd name="connsiteX2-523" fmla="*/ 42085 w 528613"/>
                  <a:gd name="connsiteY2-524" fmla="*/ 123290 h 1366462"/>
                  <a:gd name="connsiteX3-525" fmla="*/ 155101 w 528613"/>
                  <a:gd name="connsiteY3-526" fmla="*/ 256854 h 1366462"/>
                  <a:gd name="connsiteX4-527" fmla="*/ 62633 w 528613"/>
                  <a:gd name="connsiteY4-528" fmla="*/ 256854 h 1366462"/>
                  <a:gd name="connsiteX5-529" fmla="*/ 185923 w 528613"/>
                  <a:gd name="connsiteY5-530" fmla="*/ 369870 h 1366462"/>
                  <a:gd name="connsiteX6-531" fmla="*/ 103730 w 528613"/>
                  <a:gd name="connsiteY6-532" fmla="*/ 380144 h 1366462"/>
                  <a:gd name="connsiteX7-533" fmla="*/ 257842 w 528613"/>
                  <a:gd name="connsiteY7-534" fmla="*/ 523982 h 1366462"/>
                  <a:gd name="connsiteX8-535" fmla="*/ 129231 w 528613"/>
                  <a:gd name="connsiteY8-536" fmla="*/ 518007 h 1366462"/>
                  <a:gd name="connsiteX9-537" fmla="*/ 309213 w 528613"/>
                  <a:gd name="connsiteY9-538" fmla="*/ 647272 h 1366462"/>
                  <a:gd name="connsiteX10-539" fmla="*/ 179947 w 528613"/>
                  <a:gd name="connsiteY10-540" fmla="*/ 654558 h 1366462"/>
                  <a:gd name="connsiteX11-541" fmla="*/ 350310 w 528613"/>
                  <a:gd name="connsiteY11-542" fmla="*/ 770562 h 1366462"/>
                  <a:gd name="connsiteX12-543" fmla="*/ 216746 w 528613"/>
                  <a:gd name="connsiteY12-544" fmla="*/ 760288 h 1366462"/>
                  <a:gd name="connsiteX13-545" fmla="*/ 381132 w 528613"/>
                  <a:gd name="connsiteY13-546" fmla="*/ 904126 h 1366462"/>
                  <a:gd name="connsiteX14-547" fmla="*/ 227020 w 528613"/>
                  <a:gd name="connsiteY14-548" fmla="*/ 852755 h 1366462"/>
                  <a:gd name="connsiteX15-549" fmla="*/ 473600 w 528613"/>
                  <a:gd name="connsiteY15-550" fmla="*/ 1027416 h 1366462"/>
                  <a:gd name="connsiteX16-551" fmla="*/ 282688 w 528613"/>
                  <a:gd name="connsiteY16-552" fmla="*/ 979688 h 1366462"/>
                  <a:gd name="connsiteX17-553" fmla="*/ 514696 w 528613"/>
                  <a:gd name="connsiteY17-554" fmla="*/ 1119883 h 1366462"/>
                  <a:gd name="connsiteX18-555" fmla="*/ 285308 w 528613"/>
                  <a:gd name="connsiteY18-556" fmla="*/ 1141454 h 1366462"/>
                  <a:gd name="connsiteX19-557" fmla="*/ 528613 w 528613"/>
                  <a:gd name="connsiteY19-558" fmla="*/ 1238219 h 1366462"/>
                  <a:gd name="connsiteX20-559" fmla="*/ 988 w 528613"/>
                  <a:gd name="connsiteY20-560" fmla="*/ 1366462 h 1366462"/>
                  <a:gd name="connsiteX21-561" fmla="*/ 988 w 528613"/>
                  <a:gd name="connsiteY21-562" fmla="*/ 0 h 1366462"/>
                  <a:gd name="connsiteX0-563" fmla="*/ 988 w 528613"/>
                  <a:gd name="connsiteY0-564" fmla="*/ 0 h 1366462"/>
                  <a:gd name="connsiteX1-565" fmla="*/ 124278 w 528613"/>
                  <a:gd name="connsiteY1-566" fmla="*/ 123290 h 1366462"/>
                  <a:gd name="connsiteX2-567" fmla="*/ 42085 w 528613"/>
                  <a:gd name="connsiteY2-568" fmla="*/ 123290 h 1366462"/>
                  <a:gd name="connsiteX3-569" fmla="*/ 155101 w 528613"/>
                  <a:gd name="connsiteY3-570" fmla="*/ 256854 h 1366462"/>
                  <a:gd name="connsiteX4-571" fmla="*/ 62633 w 528613"/>
                  <a:gd name="connsiteY4-572" fmla="*/ 256854 h 1366462"/>
                  <a:gd name="connsiteX5-573" fmla="*/ 185923 w 528613"/>
                  <a:gd name="connsiteY5-574" fmla="*/ 369870 h 1366462"/>
                  <a:gd name="connsiteX6-575" fmla="*/ 103730 w 528613"/>
                  <a:gd name="connsiteY6-576" fmla="*/ 380144 h 1366462"/>
                  <a:gd name="connsiteX7-577" fmla="*/ 257842 w 528613"/>
                  <a:gd name="connsiteY7-578" fmla="*/ 523982 h 1366462"/>
                  <a:gd name="connsiteX8-579" fmla="*/ 129231 w 528613"/>
                  <a:gd name="connsiteY8-580" fmla="*/ 518007 h 1366462"/>
                  <a:gd name="connsiteX9-581" fmla="*/ 309213 w 528613"/>
                  <a:gd name="connsiteY9-582" fmla="*/ 647272 h 1366462"/>
                  <a:gd name="connsiteX10-583" fmla="*/ 179947 w 528613"/>
                  <a:gd name="connsiteY10-584" fmla="*/ 654558 h 1366462"/>
                  <a:gd name="connsiteX11-585" fmla="*/ 350310 w 528613"/>
                  <a:gd name="connsiteY11-586" fmla="*/ 770562 h 1366462"/>
                  <a:gd name="connsiteX12-587" fmla="*/ 216746 w 528613"/>
                  <a:gd name="connsiteY12-588" fmla="*/ 760288 h 1366462"/>
                  <a:gd name="connsiteX13-589" fmla="*/ 381132 w 528613"/>
                  <a:gd name="connsiteY13-590" fmla="*/ 904126 h 1366462"/>
                  <a:gd name="connsiteX14-591" fmla="*/ 227020 w 528613"/>
                  <a:gd name="connsiteY14-592" fmla="*/ 852755 h 1366462"/>
                  <a:gd name="connsiteX15-593" fmla="*/ 473600 w 528613"/>
                  <a:gd name="connsiteY15-594" fmla="*/ 1027416 h 1366462"/>
                  <a:gd name="connsiteX16-595" fmla="*/ 264473 w 528613"/>
                  <a:gd name="connsiteY16-596" fmla="*/ 976045 h 1366462"/>
                  <a:gd name="connsiteX17-597" fmla="*/ 514696 w 528613"/>
                  <a:gd name="connsiteY17-598" fmla="*/ 1119883 h 1366462"/>
                  <a:gd name="connsiteX18-599" fmla="*/ 285308 w 528613"/>
                  <a:gd name="connsiteY18-600" fmla="*/ 1141454 h 1366462"/>
                  <a:gd name="connsiteX19-601" fmla="*/ 528613 w 528613"/>
                  <a:gd name="connsiteY19-602" fmla="*/ 1238219 h 1366462"/>
                  <a:gd name="connsiteX20-603" fmla="*/ 988 w 528613"/>
                  <a:gd name="connsiteY20-604" fmla="*/ 1366462 h 1366462"/>
                  <a:gd name="connsiteX21-605" fmla="*/ 988 w 528613"/>
                  <a:gd name="connsiteY21-606" fmla="*/ 0 h 1366462"/>
                  <a:gd name="connsiteX0-607" fmla="*/ 988 w 528613"/>
                  <a:gd name="connsiteY0-608" fmla="*/ 0 h 1366462"/>
                  <a:gd name="connsiteX1-609" fmla="*/ 124278 w 528613"/>
                  <a:gd name="connsiteY1-610" fmla="*/ 123290 h 1366462"/>
                  <a:gd name="connsiteX2-611" fmla="*/ 42085 w 528613"/>
                  <a:gd name="connsiteY2-612" fmla="*/ 123290 h 1366462"/>
                  <a:gd name="connsiteX3-613" fmla="*/ 155101 w 528613"/>
                  <a:gd name="connsiteY3-614" fmla="*/ 256854 h 1366462"/>
                  <a:gd name="connsiteX4-615" fmla="*/ 62633 w 528613"/>
                  <a:gd name="connsiteY4-616" fmla="*/ 256854 h 1366462"/>
                  <a:gd name="connsiteX5-617" fmla="*/ 185923 w 528613"/>
                  <a:gd name="connsiteY5-618" fmla="*/ 369870 h 1366462"/>
                  <a:gd name="connsiteX6-619" fmla="*/ 103730 w 528613"/>
                  <a:gd name="connsiteY6-620" fmla="*/ 380144 h 1366462"/>
                  <a:gd name="connsiteX7-621" fmla="*/ 257842 w 528613"/>
                  <a:gd name="connsiteY7-622" fmla="*/ 523982 h 1366462"/>
                  <a:gd name="connsiteX8-623" fmla="*/ 129231 w 528613"/>
                  <a:gd name="connsiteY8-624" fmla="*/ 518007 h 1366462"/>
                  <a:gd name="connsiteX9-625" fmla="*/ 309213 w 528613"/>
                  <a:gd name="connsiteY9-626" fmla="*/ 647272 h 1366462"/>
                  <a:gd name="connsiteX10-627" fmla="*/ 179947 w 528613"/>
                  <a:gd name="connsiteY10-628" fmla="*/ 654558 h 1366462"/>
                  <a:gd name="connsiteX11-629" fmla="*/ 350310 w 528613"/>
                  <a:gd name="connsiteY11-630" fmla="*/ 770562 h 1366462"/>
                  <a:gd name="connsiteX12-631" fmla="*/ 216746 w 528613"/>
                  <a:gd name="connsiteY12-632" fmla="*/ 760288 h 1366462"/>
                  <a:gd name="connsiteX13-633" fmla="*/ 381132 w 528613"/>
                  <a:gd name="connsiteY13-634" fmla="*/ 904126 h 1366462"/>
                  <a:gd name="connsiteX14-635" fmla="*/ 227020 w 528613"/>
                  <a:gd name="connsiteY14-636" fmla="*/ 852755 h 1366462"/>
                  <a:gd name="connsiteX15-637" fmla="*/ 473600 w 528613"/>
                  <a:gd name="connsiteY15-638" fmla="*/ 1027416 h 1366462"/>
                  <a:gd name="connsiteX16-639" fmla="*/ 249901 w 528613"/>
                  <a:gd name="connsiteY16-640" fmla="*/ 990618 h 1366462"/>
                  <a:gd name="connsiteX17-641" fmla="*/ 514696 w 528613"/>
                  <a:gd name="connsiteY17-642" fmla="*/ 1119883 h 1366462"/>
                  <a:gd name="connsiteX18-643" fmla="*/ 285308 w 528613"/>
                  <a:gd name="connsiteY18-644" fmla="*/ 1141454 h 1366462"/>
                  <a:gd name="connsiteX19-645" fmla="*/ 528613 w 528613"/>
                  <a:gd name="connsiteY19-646" fmla="*/ 1238219 h 1366462"/>
                  <a:gd name="connsiteX20-647" fmla="*/ 988 w 528613"/>
                  <a:gd name="connsiteY20-648" fmla="*/ 1366462 h 1366462"/>
                  <a:gd name="connsiteX21-649" fmla="*/ 988 w 528613"/>
                  <a:gd name="connsiteY21-650" fmla="*/ 0 h 1366462"/>
                  <a:gd name="connsiteX0-651" fmla="*/ 988 w 528613"/>
                  <a:gd name="connsiteY0-652" fmla="*/ 0 h 1366462"/>
                  <a:gd name="connsiteX1-653" fmla="*/ 124278 w 528613"/>
                  <a:gd name="connsiteY1-654" fmla="*/ 123290 h 1366462"/>
                  <a:gd name="connsiteX2-655" fmla="*/ 42085 w 528613"/>
                  <a:gd name="connsiteY2-656" fmla="*/ 123290 h 1366462"/>
                  <a:gd name="connsiteX3-657" fmla="*/ 155101 w 528613"/>
                  <a:gd name="connsiteY3-658" fmla="*/ 256854 h 1366462"/>
                  <a:gd name="connsiteX4-659" fmla="*/ 62633 w 528613"/>
                  <a:gd name="connsiteY4-660" fmla="*/ 256854 h 1366462"/>
                  <a:gd name="connsiteX5-661" fmla="*/ 185923 w 528613"/>
                  <a:gd name="connsiteY5-662" fmla="*/ 369870 h 1366462"/>
                  <a:gd name="connsiteX6-663" fmla="*/ 103730 w 528613"/>
                  <a:gd name="connsiteY6-664" fmla="*/ 380144 h 1366462"/>
                  <a:gd name="connsiteX7-665" fmla="*/ 257842 w 528613"/>
                  <a:gd name="connsiteY7-666" fmla="*/ 523982 h 1366462"/>
                  <a:gd name="connsiteX8-667" fmla="*/ 129231 w 528613"/>
                  <a:gd name="connsiteY8-668" fmla="*/ 518007 h 1366462"/>
                  <a:gd name="connsiteX9-669" fmla="*/ 309213 w 528613"/>
                  <a:gd name="connsiteY9-670" fmla="*/ 647272 h 1366462"/>
                  <a:gd name="connsiteX10-671" fmla="*/ 179947 w 528613"/>
                  <a:gd name="connsiteY10-672" fmla="*/ 654558 h 1366462"/>
                  <a:gd name="connsiteX11-673" fmla="*/ 350310 w 528613"/>
                  <a:gd name="connsiteY11-674" fmla="*/ 770562 h 1366462"/>
                  <a:gd name="connsiteX12-675" fmla="*/ 216746 w 528613"/>
                  <a:gd name="connsiteY12-676" fmla="*/ 760288 h 1366462"/>
                  <a:gd name="connsiteX13-677" fmla="*/ 381132 w 528613"/>
                  <a:gd name="connsiteY13-678" fmla="*/ 904126 h 1366462"/>
                  <a:gd name="connsiteX14-679" fmla="*/ 227020 w 528613"/>
                  <a:gd name="connsiteY14-680" fmla="*/ 852755 h 1366462"/>
                  <a:gd name="connsiteX15-681" fmla="*/ 473600 w 528613"/>
                  <a:gd name="connsiteY15-682" fmla="*/ 1027416 h 1366462"/>
                  <a:gd name="connsiteX16-683" fmla="*/ 249901 w 528613"/>
                  <a:gd name="connsiteY16-684" fmla="*/ 990618 h 1366462"/>
                  <a:gd name="connsiteX17-685" fmla="*/ 489195 w 528613"/>
                  <a:gd name="connsiteY17-686" fmla="*/ 1127170 h 1366462"/>
                  <a:gd name="connsiteX18-687" fmla="*/ 285308 w 528613"/>
                  <a:gd name="connsiteY18-688" fmla="*/ 1141454 h 1366462"/>
                  <a:gd name="connsiteX19-689" fmla="*/ 528613 w 528613"/>
                  <a:gd name="connsiteY19-690" fmla="*/ 1238219 h 1366462"/>
                  <a:gd name="connsiteX20-691" fmla="*/ 988 w 528613"/>
                  <a:gd name="connsiteY20-692" fmla="*/ 1366462 h 1366462"/>
                  <a:gd name="connsiteX21-693" fmla="*/ 988 w 528613"/>
                  <a:gd name="connsiteY21-694" fmla="*/ 0 h 1366462"/>
                  <a:gd name="connsiteX0-695" fmla="*/ 988 w 579616"/>
                  <a:gd name="connsiteY0-696" fmla="*/ 0 h 1366462"/>
                  <a:gd name="connsiteX1-697" fmla="*/ 124278 w 579616"/>
                  <a:gd name="connsiteY1-698" fmla="*/ 123290 h 1366462"/>
                  <a:gd name="connsiteX2-699" fmla="*/ 42085 w 579616"/>
                  <a:gd name="connsiteY2-700" fmla="*/ 123290 h 1366462"/>
                  <a:gd name="connsiteX3-701" fmla="*/ 155101 w 579616"/>
                  <a:gd name="connsiteY3-702" fmla="*/ 256854 h 1366462"/>
                  <a:gd name="connsiteX4-703" fmla="*/ 62633 w 579616"/>
                  <a:gd name="connsiteY4-704" fmla="*/ 256854 h 1366462"/>
                  <a:gd name="connsiteX5-705" fmla="*/ 185923 w 579616"/>
                  <a:gd name="connsiteY5-706" fmla="*/ 369870 h 1366462"/>
                  <a:gd name="connsiteX6-707" fmla="*/ 103730 w 579616"/>
                  <a:gd name="connsiteY6-708" fmla="*/ 380144 h 1366462"/>
                  <a:gd name="connsiteX7-709" fmla="*/ 257842 w 579616"/>
                  <a:gd name="connsiteY7-710" fmla="*/ 523982 h 1366462"/>
                  <a:gd name="connsiteX8-711" fmla="*/ 129231 w 579616"/>
                  <a:gd name="connsiteY8-712" fmla="*/ 518007 h 1366462"/>
                  <a:gd name="connsiteX9-713" fmla="*/ 309213 w 579616"/>
                  <a:gd name="connsiteY9-714" fmla="*/ 647272 h 1366462"/>
                  <a:gd name="connsiteX10-715" fmla="*/ 179947 w 579616"/>
                  <a:gd name="connsiteY10-716" fmla="*/ 654558 h 1366462"/>
                  <a:gd name="connsiteX11-717" fmla="*/ 350310 w 579616"/>
                  <a:gd name="connsiteY11-718" fmla="*/ 770562 h 1366462"/>
                  <a:gd name="connsiteX12-719" fmla="*/ 216746 w 579616"/>
                  <a:gd name="connsiteY12-720" fmla="*/ 760288 h 1366462"/>
                  <a:gd name="connsiteX13-721" fmla="*/ 381132 w 579616"/>
                  <a:gd name="connsiteY13-722" fmla="*/ 904126 h 1366462"/>
                  <a:gd name="connsiteX14-723" fmla="*/ 227020 w 579616"/>
                  <a:gd name="connsiteY14-724" fmla="*/ 852755 h 1366462"/>
                  <a:gd name="connsiteX15-725" fmla="*/ 473600 w 579616"/>
                  <a:gd name="connsiteY15-726" fmla="*/ 1027416 h 1366462"/>
                  <a:gd name="connsiteX16-727" fmla="*/ 249901 w 579616"/>
                  <a:gd name="connsiteY16-728" fmla="*/ 990618 h 1366462"/>
                  <a:gd name="connsiteX17-729" fmla="*/ 489195 w 579616"/>
                  <a:gd name="connsiteY17-730" fmla="*/ 1127170 h 1366462"/>
                  <a:gd name="connsiteX18-731" fmla="*/ 285308 w 579616"/>
                  <a:gd name="connsiteY18-732" fmla="*/ 1141454 h 1366462"/>
                  <a:gd name="connsiteX19-733" fmla="*/ 579616 w 579616"/>
                  <a:gd name="connsiteY19-734" fmla="*/ 1241862 h 1366462"/>
                  <a:gd name="connsiteX20-735" fmla="*/ 988 w 579616"/>
                  <a:gd name="connsiteY20-736" fmla="*/ 1366462 h 1366462"/>
                  <a:gd name="connsiteX21-737" fmla="*/ 988 w 579616"/>
                  <a:gd name="connsiteY21-738" fmla="*/ 0 h 1366462"/>
                  <a:gd name="connsiteX0-739" fmla="*/ 988 w 601474"/>
                  <a:gd name="connsiteY0-740" fmla="*/ 0 h 1366462"/>
                  <a:gd name="connsiteX1-741" fmla="*/ 124278 w 601474"/>
                  <a:gd name="connsiteY1-742" fmla="*/ 123290 h 1366462"/>
                  <a:gd name="connsiteX2-743" fmla="*/ 42085 w 601474"/>
                  <a:gd name="connsiteY2-744" fmla="*/ 123290 h 1366462"/>
                  <a:gd name="connsiteX3-745" fmla="*/ 155101 w 601474"/>
                  <a:gd name="connsiteY3-746" fmla="*/ 256854 h 1366462"/>
                  <a:gd name="connsiteX4-747" fmla="*/ 62633 w 601474"/>
                  <a:gd name="connsiteY4-748" fmla="*/ 256854 h 1366462"/>
                  <a:gd name="connsiteX5-749" fmla="*/ 185923 w 601474"/>
                  <a:gd name="connsiteY5-750" fmla="*/ 369870 h 1366462"/>
                  <a:gd name="connsiteX6-751" fmla="*/ 103730 w 601474"/>
                  <a:gd name="connsiteY6-752" fmla="*/ 380144 h 1366462"/>
                  <a:gd name="connsiteX7-753" fmla="*/ 257842 w 601474"/>
                  <a:gd name="connsiteY7-754" fmla="*/ 523982 h 1366462"/>
                  <a:gd name="connsiteX8-755" fmla="*/ 129231 w 601474"/>
                  <a:gd name="connsiteY8-756" fmla="*/ 518007 h 1366462"/>
                  <a:gd name="connsiteX9-757" fmla="*/ 309213 w 601474"/>
                  <a:gd name="connsiteY9-758" fmla="*/ 647272 h 1366462"/>
                  <a:gd name="connsiteX10-759" fmla="*/ 179947 w 601474"/>
                  <a:gd name="connsiteY10-760" fmla="*/ 654558 h 1366462"/>
                  <a:gd name="connsiteX11-761" fmla="*/ 350310 w 601474"/>
                  <a:gd name="connsiteY11-762" fmla="*/ 770562 h 1366462"/>
                  <a:gd name="connsiteX12-763" fmla="*/ 216746 w 601474"/>
                  <a:gd name="connsiteY12-764" fmla="*/ 760288 h 1366462"/>
                  <a:gd name="connsiteX13-765" fmla="*/ 381132 w 601474"/>
                  <a:gd name="connsiteY13-766" fmla="*/ 904126 h 1366462"/>
                  <a:gd name="connsiteX14-767" fmla="*/ 227020 w 601474"/>
                  <a:gd name="connsiteY14-768" fmla="*/ 852755 h 1366462"/>
                  <a:gd name="connsiteX15-769" fmla="*/ 473600 w 601474"/>
                  <a:gd name="connsiteY15-770" fmla="*/ 1027416 h 1366462"/>
                  <a:gd name="connsiteX16-771" fmla="*/ 249901 w 601474"/>
                  <a:gd name="connsiteY16-772" fmla="*/ 990618 h 1366462"/>
                  <a:gd name="connsiteX17-773" fmla="*/ 489195 w 601474"/>
                  <a:gd name="connsiteY17-774" fmla="*/ 1127170 h 1366462"/>
                  <a:gd name="connsiteX18-775" fmla="*/ 285308 w 601474"/>
                  <a:gd name="connsiteY18-776" fmla="*/ 1141454 h 1366462"/>
                  <a:gd name="connsiteX19-777" fmla="*/ 601474 w 601474"/>
                  <a:gd name="connsiteY19-778" fmla="*/ 1256435 h 1366462"/>
                  <a:gd name="connsiteX20-779" fmla="*/ 988 w 601474"/>
                  <a:gd name="connsiteY20-780" fmla="*/ 1366462 h 1366462"/>
                  <a:gd name="connsiteX21-781" fmla="*/ 988 w 601474"/>
                  <a:gd name="connsiteY21-782" fmla="*/ 0 h 1366462"/>
                  <a:gd name="connsiteX0-783" fmla="*/ 988 w 601474"/>
                  <a:gd name="connsiteY0-784" fmla="*/ 0 h 1366462"/>
                  <a:gd name="connsiteX1-785" fmla="*/ 124278 w 601474"/>
                  <a:gd name="connsiteY1-786" fmla="*/ 123290 h 1366462"/>
                  <a:gd name="connsiteX2-787" fmla="*/ 42085 w 601474"/>
                  <a:gd name="connsiteY2-788" fmla="*/ 123290 h 1366462"/>
                  <a:gd name="connsiteX3-789" fmla="*/ 155101 w 601474"/>
                  <a:gd name="connsiteY3-790" fmla="*/ 256854 h 1366462"/>
                  <a:gd name="connsiteX4-791" fmla="*/ 62633 w 601474"/>
                  <a:gd name="connsiteY4-792" fmla="*/ 256854 h 1366462"/>
                  <a:gd name="connsiteX5-793" fmla="*/ 185923 w 601474"/>
                  <a:gd name="connsiteY5-794" fmla="*/ 369870 h 1366462"/>
                  <a:gd name="connsiteX6-795" fmla="*/ 103730 w 601474"/>
                  <a:gd name="connsiteY6-796" fmla="*/ 380144 h 1366462"/>
                  <a:gd name="connsiteX7-797" fmla="*/ 257842 w 601474"/>
                  <a:gd name="connsiteY7-798" fmla="*/ 523982 h 1366462"/>
                  <a:gd name="connsiteX8-799" fmla="*/ 129231 w 601474"/>
                  <a:gd name="connsiteY8-800" fmla="*/ 518007 h 1366462"/>
                  <a:gd name="connsiteX9-801" fmla="*/ 309213 w 601474"/>
                  <a:gd name="connsiteY9-802" fmla="*/ 647272 h 1366462"/>
                  <a:gd name="connsiteX10-803" fmla="*/ 179947 w 601474"/>
                  <a:gd name="connsiteY10-804" fmla="*/ 654558 h 1366462"/>
                  <a:gd name="connsiteX11-805" fmla="*/ 350310 w 601474"/>
                  <a:gd name="connsiteY11-806" fmla="*/ 770562 h 1366462"/>
                  <a:gd name="connsiteX12-807" fmla="*/ 216746 w 601474"/>
                  <a:gd name="connsiteY12-808" fmla="*/ 760288 h 1366462"/>
                  <a:gd name="connsiteX13-809" fmla="*/ 381132 w 601474"/>
                  <a:gd name="connsiteY13-810" fmla="*/ 904126 h 1366462"/>
                  <a:gd name="connsiteX14-811" fmla="*/ 227020 w 601474"/>
                  <a:gd name="connsiteY14-812" fmla="*/ 852755 h 1366462"/>
                  <a:gd name="connsiteX15-813" fmla="*/ 433526 w 601474"/>
                  <a:gd name="connsiteY15-814" fmla="*/ 1012844 h 1366462"/>
                  <a:gd name="connsiteX16-815" fmla="*/ 249901 w 601474"/>
                  <a:gd name="connsiteY16-816" fmla="*/ 990618 h 1366462"/>
                  <a:gd name="connsiteX17-817" fmla="*/ 489195 w 601474"/>
                  <a:gd name="connsiteY17-818" fmla="*/ 1127170 h 1366462"/>
                  <a:gd name="connsiteX18-819" fmla="*/ 285308 w 601474"/>
                  <a:gd name="connsiteY18-820" fmla="*/ 1141454 h 1366462"/>
                  <a:gd name="connsiteX19-821" fmla="*/ 601474 w 601474"/>
                  <a:gd name="connsiteY19-822" fmla="*/ 1256435 h 1366462"/>
                  <a:gd name="connsiteX20-823" fmla="*/ 988 w 601474"/>
                  <a:gd name="connsiteY20-824" fmla="*/ 1366462 h 1366462"/>
                  <a:gd name="connsiteX21-825" fmla="*/ 988 w 601474"/>
                  <a:gd name="connsiteY21-826" fmla="*/ 0 h 1366462"/>
                  <a:gd name="connsiteX0-827" fmla="*/ 988 w 601474"/>
                  <a:gd name="connsiteY0-828" fmla="*/ 0 h 1366462"/>
                  <a:gd name="connsiteX1-829" fmla="*/ 124278 w 601474"/>
                  <a:gd name="connsiteY1-830" fmla="*/ 123290 h 1366462"/>
                  <a:gd name="connsiteX2-831" fmla="*/ 42085 w 601474"/>
                  <a:gd name="connsiteY2-832" fmla="*/ 123290 h 1366462"/>
                  <a:gd name="connsiteX3-833" fmla="*/ 155101 w 601474"/>
                  <a:gd name="connsiteY3-834" fmla="*/ 256854 h 1366462"/>
                  <a:gd name="connsiteX4-835" fmla="*/ 62633 w 601474"/>
                  <a:gd name="connsiteY4-836" fmla="*/ 256854 h 1366462"/>
                  <a:gd name="connsiteX5-837" fmla="*/ 185923 w 601474"/>
                  <a:gd name="connsiteY5-838" fmla="*/ 369870 h 1366462"/>
                  <a:gd name="connsiteX6-839" fmla="*/ 103730 w 601474"/>
                  <a:gd name="connsiteY6-840" fmla="*/ 380144 h 1366462"/>
                  <a:gd name="connsiteX7-841" fmla="*/ 257842 w 601474"/>
                  <a:gd name="connsiteY7-842" fmla="*/ 523982 h 1366462"/>
                  <a:gd name="connsiteX8-843" fmla="*/ 129231 w 601474"/>
                  <a:gd name="connsiteY8-844" fmla="*/ 518007 h 1366462"/>
                  <a:gd name="connsiteX9-845" fmla="*/ 309213 w 601474"/>
                  <a:gd name="connsiteY9-846" fmla="*/ 647272 h 1366462"/>
                  <a:gd name="connsiteX10-847" fmla="*/ 179947 w 601474"/>
                  <a:gd name="connsiteY10-848" fmla="*/ 654558 h 1366462"/>
                  <a:gd name="connsiteX11-849" fmla="*/ 350310 w 601474"/>
                  <a:gd name="connsiteY11-850" fmla="*/ 770562 h 1366462"/>
                  <a:gd name="connsiteX12-851" fmla="*/ 216746 w 601474"/>
                  <a:gd name="connsiteY12-852" fmla="*/ 760288 h 1366462"/>
                  <a:gd name="connsiteX13-853" fmla="*/ 355631 w 601474"/>
                  <a:gd name="connsiteY13-854" fmla="*/ 885911 h 1366462"/>
                  <a:gd name="connsiteX14-855" fmla="*/ 227020 w 601474"/>
                  <a:gd name="connsiteY14-856" fmla="*/ 852755 h 1366462"/>
                  <a:gd name="connsiteX15-857" fmla="*/ 433526 w 601474"/>
                  <a:gd name="connsiteY15-858" fmla="*/ 1012844 h 1366462"/>
                  <a:gd name="connsiteX16-859" fmla="*/ 249901 w 601474"/>
                  <a:gd name="connsiteY16-860" fmla="*/ 990618 h 1366462"/>
                  <a:gd name="connsiteX17-861" fmla="*/ 489195 w 601474"/>
                  <a:gd name="connsiteY17-862" fmla="*/ 1127170 h 1366462"/>
                  <a:gd name="connsiteX18-863" fmla="*/ 285308 w 601474"/>
                  <a:gd name="connsiteY18-864" fmla="*/ 1141454 h 1366462"/>
                  <a:gd name="connsiteX19-865" fmla="*/ 601474 w 601474"/>
                  <a:gd name="connsiteY19-866" fmla="*/ 1256435 h 1366462"/>
                  <a:gd name="connsiteX20-867" fmla="*/ 988 w 601474"/>
                  <a:gd name="connsiteY20-868" fmla="*/ 1366462 h 1366462"/>
                  <a:gd name="connsiteX21-869" fmla="*/ 988 w 601474"/>
                  <a:gd name="connsiteY21-870" fmla="*/ 0 h 1366462"/>
                  <a:gd name="connsiteX0-871" fmla="*/ 988 w 601474"/>
                  <a:gd name="connsiteY0-872" fmla="*/ 0 h 1366462"/>
                  <a:gd name="connsiteX1-873" fmla="*/ 124278 w 601474"/>
                  <a:gd name="connsiteY1-874" fmla="*/ 123290 h 1366462"/>
                  <a:gd name="connsiteX2-875" fmla="*/ 42085 w 601474"/>
                  <a:gd name="connsiteY2-876" fmla="*/ 123290 h 1366462"/>
                  <a:gd name="connsiteX3-877" fmla="*/ 155101 w 601474"/>
                  <a:gd name="connsiteY3-878" fmla="*/ 256854 h 1366462"/>
                  <a:gd name="connsiteX4-879" fmla="*/ 62633 w 601474"/>
                  <a:gd name="connsiteY4-880" fmla="*/ 256854 h 1366462"/>
                  <a:gd name="connsiteX5-881" fmla="*/ 185923 w 601474"/>
                  <a:gd name="connsiteY5-882" fmla="*/ 369870 h 1366462"/>
                  <a:gd name="connsiteX6-883" fmla="*/ 103730 w 601474"/>
                  <a:gd name="connsiteY6-884" fmla="*/ 380144 h 1366462"/>
                  <a:gd name="connsiteX7-885" fmla="*/ 257842 w 601474"/>
                  <a:gd name="connsiteY7-886" fmla="*/ 523982 h 1366462"/>
                  <a:gd name="connsiteX8-887" fmla="*/ 129231 w 601474"/>
                  <a:gd name="connsiteY8-888" fmla="*/ 518007 h 1366462"/>
                  <a:gd name="connsiteX9-889" fmla="*/ 309213 w 601474"/>
                  <a:gd name="connsiteY9-890" fmla="*/ 647272 h 1366462"/>
                  <a:gd name="connsiteX10-891" fmla="*/ 179947 w 601474"/>
                  <a:gd name="connsiteY10-892" fmla="*/ 654558 h 1366462"/>
                  <a:gd name="connsiteX11-893" fmla="*/ 350310 w 601474"/>
                  <a:gd name="connsiteY11-894" fmla="*/ 770562 h 1366462"/>
                  <a:gd name="connsiteX12-895" fmla="*/ 216746 w 601474"/>
                  <a:gd name="connsiteY12-896" fmla="*/ 760288 h 1366462"/>
                  <a:gd name="connsiteX13-897" fmla="*/ 355631 w 601474"/>
                  <a:gd name="connsiteY13-898" fmla="*/ 885911 h 1366462"/>
                  <a:gd name="connsiteX14-899" fmla="*/ 223377 w 601474"/>
                  <a:gd name="connsiteY14-900" fmla="*/ 867328 h 1366462"/>
                  <a:gd name="connsiteX15-901" fmla="*/ 433526 w 601474"/>
                  <a:gd name="connsiteY15-902" fmla="*/ 1012844 h 1366462"/>
                  <a:gd name="connsiteX16-903" fmla="*/ 249901 w 601474"/>
                  <a:gd name="connsiteY16-904" fmla="*/ 990618 h 1366462"/>
                  <a:gd name="connsiteX17-905" fmla="*/ 489195 w 601474"/>
                  <a:gd name="connsiteY17-906" fmla="*/ 1127170 h 1366462"/>
                  <a:gd name="connsiteX18-907" fmla="*/ 285308 w 601474"/>
                  <a:gd name="connsiteY18-908" fmla="*/ 1141454 h 1366462"/>
                  <a:gd name="connsiteX19-909" fmla="*/ 601474 w 601474"/>
                  <a:gd name="connsiteY19-910" fmla="*/ 1256435 h 1366462"/>
                  <a:gd name="connsiteX20-911" fmla="*/ 988 w 601474"/>
                  <a:gd name="connsiteY20-912" fmla="*/ 1366462 h 1366462"/>
                  <a:gd name="connsiteX21-913" fmla="*/ 988 w 601474"/>
                  <a:gd name="connsiteY21-914" fmla="*/ 0 h 1366462"/>
                  <a:gd name="connsiteX0-915" fmla="*/ 988 w 601474"/>
                  <a:gd name="connsiteY0-916" fmla="*/ 0 h 1366462"/>
                  <a:gd name="connsiteX1-917" fmla="*/ 124278 w 601474"/>
                  <a:gd name="connsiteY1-918" fmla="*/ 123290 h 1366462"/>
                  <a:gd name="connsiteX2-919" fmla="*/ 42085 w 601474"/>
                  <a:gd name="connsiteY2-920" fmla="*/ 123290 h 1366462"/>
                  <a:gd name="connsiteX3-921" fmla="*/ 155101 w 601474"/>
                  <a:gd name="connsiteY3-922" fmla="*/ 256854 h 1366462"/>
                  <a:gd name="connsiteX4-923" fmla="*/ 62633 w 601474"/>
                  <a:gd name="connsiteY4-924" fmla="*/ 256854 h 1366462"/>
                  <a:gd name="connsiteX5-925" fmla="*/ 185923 w 601474"/>
                  <a:gd name="connsiteY5-926" fmla="*/ 369870 h 1366462"/>
                  <a:gd name="connsiteX6-927" fmla="*/ 103730 w 601474"/>
                  <a:gd name="connsiteY6-928" fmla="*/ 380144 h 1366462"/>
                  <a:gd name="connsiteX7-929" fmla="*/ 257842 w 601474"/>
                  <a:gd name="connsiteY7-930" fmla="*/ 523982 h 1366462"/>
                  <a:gd name="connsiteX8-931" fmla="*/ 129231 w 601474"/>
                  <a:gd name="connsiteY8-932" fmla="*/ 518007 h 1366462"/>
                  <a:gd name="connsiteX9-933" fmla="*/ 309213 w 601474"/>
                  <a:gd name="connsiteY9-934" fmla="*/ 647272 h 1366462"/>
                  <a:gd name="connsiteX10-935" fmla="*/ 179947 w 601474"/>
                  <a:gd name="connsiteY10-936" fmla="*/ 654558 h 1366462"/>
                  <a:gd name="connsiteX11-937" fmla="*/ 339381 w 601474"/>
                  <a:gd name="connsiteY11-938" fmla="*/ 763276 h 1366462"/>
                  <a:gd name="connsiteX12-939" fmla="*/ 216746 w 601474"/>
                  <a:gd name="connsiteY12-940" fmla="*/ 760288 h 1366462"/>
                  <a:gd name="connsiteX13-941" fmla="*/ 355631 w 601474"/>
                  <a:gd name="connsiteY13-942" fmla="*/ 885911 h 1366462"/>
                  <a:gd name="connsiteX14-943" fmla="*/ 223377 w 601474"/>
                  <a:gd name="connsiteY14-944" fmla="*/ 867328 h 1366462"/>
                  <a:gd name="connsiteX15-945" fmla="*/ 433526 w 601474"/>
                  <a:gd name="connsiteY15-946" fmla="*/ 1012844 h 1366462"/>
                  <a:gd name="connsiteX16-947" fmla="*/ 249901 w 601474"/>
                  <a:gd name="connsiteY16-948" fmla="*/ 990618 h 1366462"/>
                  <a:gd name="connsiteX17-949" fmla="*/ 489195 w 601474"/>
                  <a:gd name="connsiteY17-950" fmla="*/ 1127170 h 1366462"/>
                  <a:gd name="connsiteX18-951" fmla="*/ 285308 w 601474"/>
                  <a:gd name="connsiteY18-952" fmla="*/ 1141454 h 1366462"/>
                  <a:gd name="connsiteX19-953" fmla="*/ 601474 w 601474"/>
                  <a:gd name="connsiteY19-954" fmla="*/ 1256435 h 1366462"/>
                  <a:gd name="connsiteX20-955" fmla="*/ 988 w 601474"/>
                  <a:gd name="connsiteY20-956" fmla="*/ 1366462 h 1366462"/>
                  <a:gd name="connsiteX21-957" fmla="*/ 988 w 601474"/>
                  <a:gd name="connsiteY21-958" fmla="*/ 0 h 1366462"/>
                  <a:gd name="connsiteX0-959" fmla="*/ 988 w 601474"/>
                  <a:gd name="connsiteY0-960" fmla="*/ 0 h 1366462"/>
                  <a:gd name="connsiteX1-961" fmla="*/ 124278 w 601474"/>
                  <a:gd name="connsiteY1-962" fmla="*/ 123290 h 1366462"/>
                  <a:gd name="connsiteX2-963" fmla="*/ 42085 w 601474"/>
                  <a:gd name="connsiteY2-964" fmla="*/ 123290 h 1366462"/>
                  <a:gd name="connsiteX3-965" fmla="*/ 155101 w 601474"/>
                  <a:gd name="connsiteY3-966" fmla="*/ 256854 h 1366462"/>
                  <a:gd name="connsiteX4-967" fmla="*/ 62633 w 601474"/>
                  <a:gd name="connsiteY4-968" fmla="*/ 256854 h 1366462"/>
                  <a:gd name="connsiteX5-969" fmla="*/ 185923 w 601474"/>
                  <a:gd name="connsiteY5-970" fmla="*/ 369870 h 1366462"/>
                  <a:gd name="connsiteX6-971" fmla="*/ 103730 w 601474"/>
                  <a:gd name="connsiteY6-972" fmla="*/ 380144 h 1366462"/>
                  <a:gd name="connsiteX7-973" fmla="*/ 257842 w 601474"/>
                  <a:gd name="connsiteY7-974" fmla="*/ 523982 h 1366462"/>
                  <a:gd name="connsiteX8-975" fmla="*/ 129231 w 601474"/>
                  <a:gd name="connsiteY8-976" fmla="*/ 518007 h 1366462"/>
                  <a:gd name="connsiteX9-977" fmla="*/ 298284 w 601474"/>
                  <a:gd name="connsiteY9-978" fmla="*/ 639986 h 1366462"/>
                  <a:gd name="connsiteX10-979" fmla="*/ 179947 w 601474"/>
                  <a:gd name="connsiteY10-980" fmla="*/ 654558 h 1366462"/>
                  <a:gd name="connsiteX11-981" fmla="*/ 339381 w 601474"/>
                  <a:gd name="connsiteY11-982" fmla="*/ 763276 h 1366462"/>
                  <a:gd name="connsiteX12-983" fmla="*/ 216746 w 601474"/>
                  <a:gd name="connsiteY12-984" fmla="*/ 760288 h 1366462"/>
                  <a:gd name="connsiteX13-985" fmla="*/ 355631 w 601474"/>
                  <a:gd name="connsiteY13-986" fmla="*/ 885911 h 1366462"/>
                  <a:gd name="connsiteX14-987" fmla="*/ 223377 w 601474"/>
                  <a:gd name="connsiteY14-988" fmla="*/ 867328 h 1366462"/>
                  <a:gd name="connsiteX15-989" fmla="*/ 433526 w 601474"/>
                  <a:gd name="connsiteY15-990" fmla="*/ 1012844 h 1366462"/>
                  <a:gd name="connsiteX16-991" fmla="*/ 249901 w 601474"/>
                  <a:gd name="connsiteY16-992" fmla="*/ 990618 h 1366462"/>
                  <a:gd name="connsiteX17-993" fmla="*/ 489195 w 601474"/>
                  <a:gd name="connsiteY17-994" fmla="*/ 1127170 h 1366462"/>
                  <a:gd name="connsiteX18-995" fmla="*/ 285308 w 601474"/>
                  <a:gd name="connsiteY18-996" fmla="*/ 1141454 h 1366462"/>
                  <a:gd name="connsiteX19-997" fmla="*/ 601474 w 601474"/>
                  <a:gd name="connsiteY19-998" fmla="*/ 1256435 h 1366462"/>
                  <a:gd name="connsiteX20-999" fmla="*/ 988 w 601474"/>
                  <a:gd name="connsiteY20-1000" fmla="*/ 1366462 h 1366462"/>
                  <a:gd name="connsiteX21-1001" fmla="*/ 988 w 601474"/>
                  <a:gd name="connsiteY21-1002" fmla="*/ 0 h 1366462"/>
                  <a:gd name="connsiteX0-1003" fmla="*/ 988 w 601474"/>
                  <a:gd name="connsiteY0-1004" fmla="*/ 0 h 1366462"/>
                  <a:gd name="connsiteX1-1005" fmla="*/ 124278 w 601474"/>
                  <a:gd name="connsiteY1-1006" fmla="*/ 123290 h 1366462"/>
                  <a:gd name="connsiteX2-1007" fmla="*/ 42085 w 601474"/>
                  <a:gd name="connsiteY2-1008" fmla="*/ 123290 h 1366462"/>
                  <a:gd name="connsiteX3-1009" fmla="*/ 155101 w 601474"/>
                  <a:gd name="connsiteY3-1010" fmla="*/ 256854 h 1366462"/>
                  <a:gd name="connsiteX4-1011" fmla="*/ 62633 w 601474"/>
                  <a:gd name="connsiteY4-1012" fmla="*/ 256854 h 1366462"/>
                  <a:gd name="connsiteX5-1013" fmla="*/ 185923 w 601474"/>
                  <a:gd name="connsiteY5-1014" fmla="*/ 369870 h 1366462"/>
                  <a:gd name="connsiteX6-1015" fmla="*/ 103730 w 601474"/>
                  <a:gd name="connsiteY6-1016" fmla="*/ 380144 h 1366462"/>
                  <a:gd name="connsiteX7-1017" fmla="*/ 257842 w 601474"/>
                  <a:gd name="connsiteY7-1018" fmla="*/ 523982 h 1366462"/>
                  <a:gd name="connsiteX8-1019" fmla="*/ 140160 w 601474"/>
                  <a:gd name="connsiteY8-1020" fmla="*/ 521650 h 1366462"/>
                  <a:gd name="connsiteX9-1021" fmla="*/ 298284 w 601474"/>
                  <a:gd name="connsiteY9-1022" fmla="*/ 639986 h 1366462"/>
                  <a:gd name="connsiteX10-1023" fmla="*/ 179947 w 601474"/>
                  <a:gd name="connsiteY10-1024" fmla="*/ 654558 h 1366462"/>
                  <a:gd name="connsiteX11-1025" fmla="*/ 339381 w 601474"/>
                  <a:gd name="connsiteY11-1026" fmla="*/ 763276 h 1366462"/>
                  <a:gd name="connsiteX12-1027" fmla="*/ 216746 w 601474"/>
                  <a:gd name="connsiteY12-1028" fmla="*/ 760288 h 1366462"/>
                  <a:gd name="connsiteX13-1029" fmla="*/ 355631 w 601474"/>
                  <a:gd name="connsiteY13-1030" fmla="*/ 885911 h 1366462"/>
                  <a:gd name="connsiteX14-1031" fmla="*/ 223377 w 601474"/>
                  <a:gd name="connsiteY14-1032" fmla="*/ 867328 h 1366462"/>
                  <a:gd name="connsiteX15-1033" fmla="*/ 433526 w 601474"/>
                  <a:gd name="connsiteY15-1034" fmla="*/ 1012844 h 1366462"/>
                  <a:gd name="connsiteX16-1035" fmla="*/ 249901 w 601474"/>
                  <a:gd name="connsiteY16-1036" fmla="*/ 990618 h 1366462"/>
                  <a:gd name="connsiteX17-1037" fmla="*/ 489195 w 601474"/>
                  <a:gd name="connsiteY17-1038" fmla="*/ 1127170 h 1366462"/>
                  <a:gd name="connsiteX18-1039" fmla="*/ 285308 w 601474"/>
                  <a:gd name="connsiteY18-1040" fmla="*/ 1141454 h 1366462"/>
                  <a:gd name="connsiteX19-1041" fmla="*/ 601474 w 601474"/>
                  <a:gd name="connsiteY19-1042" fmla="*/ 1256435 h 1366462"/>
                  <a:gd name="connsiteX20-1043" fmla="*/ 988 w 601474"/>
                  <a:gd name="connsiteY20-1044" fmla="*/ 1366462 h 1366462"/>
                  <a:gd name="connsiteX21-1045" fmla="*/ 988 w 601474"/>
                  <a:gd name="connsiteY21-1046" fmla="*/ 0 h 1366462"/>
                  <a:gd name="connsiteX0-1047" fmla="*/ 988 w 601474"/>
                  <a:gd name="connsiteY0-1048" fmla="*/ 0 h 1366462"/>
                  <a:gd name="connsiteX1-1049" fmla="*/ 124278 w 601474"/>
                  <a:gd name="connsiteY1-1050" fmla="*/ 123290 h 1366462"/>
                  <a:gd name="connsiteX2-1051" fmla="*/ 42085 w 601474"/>
                  <a:gd name="connsiteY2-1052" fmla="*/ 123290 h 1366462"/>
                  <a:gd name="connsiteX3-1053" fmla="*/ 155101 w 601474"/>
                  <a:gd name="connsiteY3-1054" fmla="*/ 256854 h 1366462"/>
                  <a:gd name="connsiteX4-1055" fmla="*/ 62633 w 601474"/>
                  <a:gd name="connsiteY4-1056" fmla="*/ 256854 h 1366462"/>
                  <a:gd name="connsiteX5-1057" fmla="*/ 185923 w 601474"/>
                  <a:gd name="connsiteY5-1058" fmla="*/ 369870 h 1366462"/>
                  <a:gd name="connsiteX6-1059" fmla="*/ 103730 w 601474"/>
                  <a:gd name="connsiteY6-1060" fmla="*/ 380144 h 1366462"/>
                  <a:gd name="connsiteX7-1061" fmla="*/ 257842 w 601474"/>
                  <a:gd name="connsiteY7-1062" fmla="*/ 523982 h 1366462"/>
                  <a:gd name="connsiteX8-1063" fmla="*/ 140160 w 601474"/>
                  <a:gd name="connsiteY8-1064" fmla="*/ 521650 h 1366462"/>
                  <a:gd name="connsiteX9-1065" fmla="*/ 298284 w 601474"/>
                  <a:gd name="connsiteY9-1066" fmla="*/ 639986 h 1366462"/>
                  <a:gd name="connsiteX10-1067" fmla="*/ 179947 w 601474"/>
                  <a:gd name="connsiteY10-1068" fmla="*/ 654558 h 1366462"/>
                  <a:gd name="connsiteX11-1069" fmla="*/ 339381 w 601474"/>
                  <a:gd name="connsiteY11-1070" fmla="*/ 763276 h 1366462"/>
                  <a:gd name="connsiteX12-1071" fmla="*/ 216746 w 601474"/>
                  <a:gd name="connsiteY12-1072" fmla="*/ 760288 h 1366462"/>
                  <a:gd name="connsiteX13-1073" fmla="*/ 355631 w 601474"/>
                  <a:gd name="connsiteY13-1074" fmla="*/ 885911 h 1366462"/>
                  <a:gd name="connsiteX14-1075" fmla="*/ 223377 w 601474"/>
                  <a:gd name="connsiteY14-1076" fmla="*/ 867328 h 1366462"/>
                  <a:gd name="connsiteX15-1077" fmla="*/ 433526 w 601474"/>
                  <a:gd name="connsiteY15-1078" fmla="*/ 1012844 h 1366462"/>
                  <a:gd name="connsiteX16-1079" fmla="*/ 249901 w 601474"/>
                  <a:gd name="connsiteY16-1080" fmla="*/ 990618 h 1366462"/>
                  <a:gd name="connsiteX17-1081" fmla="*/ 489195 w 601474"/>
                  <a:gd name="connsiteY17-1082" fmla="*/ 1127170 h 1366462"/>
                  <a:gd name="connsiteX18-1083" fmla="*/ 285308 w 601474"/>
                  <a:gd name="connsiteY18-1084" fmla="*/ 1141454 h 1366462"/>
                  <a:gd name="connsiteX19-1085" fmla="*/ 601474 w 601474"/>
                  <a:gd name="connsiteY19-1086" fmla="*/ 1256435 h 1366462"/>
                  <a:gd name="connsiteX20-1087" fmla="*/ 988 w 601474"/>
                  <a:gd name="connsiteY20-1088" fmla="*/ 1366462 h 1366462"/>
                  <a:gd name="connsiteX21-1089" fmla="*/ 988 w 601474"/>
                  <a:gd name="connsiteY21-1090" fmla="*/ 0 h 1366462"/>
                  <a:gd name="connsiteX0-1091" fmla="*/ 988 w 601474"/>
                  <a:gd name="connsiteY0-1092" fmla="*/ 0 h 1366462"/>
                  <a:gd name="connsiteX1-1093" fmla="*/ 124278 w 601474"/>
                  <a:gd name="connsiteY1-1094" fmla="*/ 123290 h 1366462"/>
                  <a:gd name="connsiteX2-1095" fmla="*/ 42085 w 601474"/>
                  <a:gd name="connsiteY2-1096" fmla="*/ 123290 h 1366462"/>
                  <a:gd name="connsiteX3-1097" fmla="*/ 155101 w 601474"/>
                  <a:gd name="connsiteY3-1098" fmla="*/ 256854 h 1366462"/>
                  <a:gd name="connsiteX4-1099" fmla="*/ 62633 w 601474"/>
                  <a:gd name="connsiteY4-1100" fmla="*/ 256854 h 1366462"/>
                  <a:gd name="connsiteX5-1101" fmla="*/ 185923 w 601474"/>
                  <a:gd name="connsiteY5-1102" fmla="*/ 369870 h 1366462"/>
                  <a:gd name="connsiteX6-1103" fmla="*/ 103730 w 601474"/>
                  <a:gd name="connsiteY6-1104" fmla="*/ 380144 h 1366462"/>
                  <a:gd name="connsiteX7-1105" fmla="*/ 257842 w 601474"/>
                  <a:gd name="connsiteY7-1106" fmla="*/ 523982 h 1366462"/>
                  <a:gd name="connsiteX8-1107" fmla="*/ 140160 w 601474"/>
                  <a:gd name="connsiteY8-1108" fmla="*/ 521650 h 1366462"/>
                  <a:gd name="connsiteX9-1109" fmla="*/ 298284 w 601474"/>
                  <a:gd name="connsiteY9-1110" fmla="*/ 639986 h 1366462"/>
                  <a:gd name="connsiteX10-1111" fmla="*/ 179947 w 601474"/>
                  <a:gd name="connsiteY10-1112" fmla="*/ 654558 h 1366462"/>
                  <a:gd name="connsiteX11-1113" fmla="*/ 339381 w 601474"/>
                  <a:gd name="connsiteY11-1114" fmla="*/ 763276 h 1366462"/>
                  <a:gd name="connsiteX12-1115" fmla="*/ 216746 w 601474"/>
                  <a:gd name="connsiteY12-1116" fmla="*/ 760288 h 1366462"/>
                  <a:gd name="connsiteX13-1117" fmla="*/ 359274 w 601474"/>
                  <a:gd name="connsiteY13-1118" fmla="*/ 871338 h 1366462"/>
                  <a:gd name="connsiteX14-1119" fmla="*/ 223377 w 601474"/>
                  <a:gd name="connsiteY14-1120" fmla="*/ 867328 h 1366462"/>
                  <a:gd name="connsiteX15-1121" fmla="*/ 433526 w 601474"/>
                  <a:gd name="connsiteY15-1122" fmla="*/ 1012844 h 1366462"/>
                  <a:gd name="connsiteX16-1123" fmla="*/ 249901 w 601474"/>
                  <a:gd name="connsiteY16-1124" fmla="*/ 990618 h 1366462"/>
                  <a:gd name="connsiteX17-1125" fmla="*/ 489195 w 601474"/>
                  <a:gd name="connsiteY17-1126" fmla="*/ 1127170 h 1366462"/>
                  <a:gd name="connsiteX18-1127" fmla="*/ 285308 w 601474"/>
                  <a:gd name="connsiteY18-1128" fmla="*/ 1141454 h 1366462"/>
                  <a:gd name="connsiteX19-1129" fmla="*/ 601474 w 601474"/>
                  <a:gd name="connsiteY19-1130" fmla="*/ 1256435 h 1366462"/>
                  <a:gd name="connsiteX20-1131" fmla="*/ 988 w 601474"/>
                  <a:gd name="connsiteY20-1132" fmla="*/ 1366462 h 1366462"/>
                  <a:gd name="connsiteX21-1133" fmla="*/ 988 w 601474"/>
                  <a:gd name="connsiteY21-1134" fmla="*/ 0 h 1366462"/>
                  <a:gd name="connsiteX0-1135" fmla="*/ 988 w 601474"/>
                  <a:gd name="connsiteY0-1136" fmla="*/ 0 h 1366462"/>
                  <a:gd name="connsiteX1-1137" fmla="*/ 124278 w 601474"/>
                  <a:gd name="connsiteY1-1138" fmla="*/ 123290 h 1366462"/>
                  <a:gd name="connsiteX2-1139" fmla="*/ 42085 w 601474"/>
                  <a:gd name="connsiteY2-1140" fmla="*/ 123290 h 1366462"/>
                  <a:gd name="connsiteX3-1141" fmla="*/ 155101 w 601474"/>
                  <a:gd name="connsiteY3-1142" fmla="*/ 256854 h 1366462"/>
                  <a:gd name="connsiteX4-1143" fmla="*/ 62633 w 601474"/>
                  <a:gd name="connsiteY4-1144" fmla="*/ 256854 h 1366462"/>
                  <a:gd name="connsiteX5-1145" fmla="*/ 185923 w 601474"/>
                  <a:gd name="connsiteY5-1146" fmla="*/ 369870 h 1366462"/>
                  <a:gd name="connsiteX6-1147" fmla="*/ 103730 w 601474"/>
                  <a:gd name="connsiteY6-1148" fmla="*/ 380144 h 1366462"/>
                  <a:gd name="connsiteX7-1149" fmla="*/ 257842 w 601474"/>
                  <a:gd name="connsiteY7-1150" fmla="*/ 523982 h 1366462"/>
                  <a:gd name="connsiteX8-1151" fmla="*/ 140160 w 601474"/>
                  <a:gd name="connsiteY8-1152" fmla="*/ 521650 h 1366462"/>
                  <a:gd name="connsiteX9-1153" fmla="*/ 298284 w 601474"/>
                  <a:gd name="connsiteY9-1154" fmla="*/ 639986 h 1366462"/>
                  <a:gd name="connsiteX10-1155" fmla="*/ 179947 w 601474"/>
                  <a:gd name="connsiteY10-1156" fmla="*/ 654558 h 1366462"/>
                  <a:gd name="connsiteX11-1157" fmla="*/ 339381 w 601474"/>
                  <a:gd name="connsiteY11-1158" fmla="*/ 763276 h 1366462"/>
                  <a:gd name="connsiteX12-1159" fmla="*/ 216746 w 601474"/>
                  <a:gd name="connsiteY12-1160" fmla="*/ 760288 h 1366462"/>
                  <a:gd name="connsiteX13-1161" fmla="*/ 359274 w 601474"/>
                  <a:gd name="connsiteY13-1162" fmla="*/ 871338 h 1366462"/>
                  <a:gd name="connsiteX14-1163" fmla="*/ 223377 w 601474"/>
                  <a:gd name="connsiteY14-1164" fmla="*/ 867328 h 1366462"/>
                  <a:gd name="connsiteX15-1165" fmla="*/ 433526 w 601474"/>
                  <a:gd name="connsiteY15-1166" fmla="*/ 1012844 h 1366462"/>
                  <a:gd name="connsiteX16-1167" fmla="*/ 249901 w 601474"/>
                  <a:gd name="connsiteY16-1168" fmla="*/ 990618 h 1366462"/>
                  <a:gd name="connsiteX17-1169" fmla="*/ 489195 w 601474"/>
                  <a:gd name="connsiteY17-1170" fmla="*/ 1141742 h 1366462"/>
                  <a:gd name="connsiteX18-1171" fmla="*/ 285308 w 601474"/>
                  <a:gd name="connsiteY18-1172" fmla="*/ 1141454 h 1366462"/>
                  <a:gd name="connsiteX19-1173" fmla="*/ 601474 w 601474"/>
                  <a:gd name="connsiteY19-1174" fmla="*/ 1256435 h 1366462"/>
                  <a:gd name="connsiteX20-1175" fmla="*/ 988 w 601474"/>
                  <a:gd name="connsiteY20-1176" fmla="*/ 1366462 h 1366462"/>
                  <a:gd name="connsiteX21-1177" fmla="*/ 988 w 601474"/>
                  <a:gd name="connsiteY21-1178" fmla="*/ 0 h 1366462"/>
                  <a:gd name="connsiteX0-1179" fmla="*/ 988 w 601474"/>
                  <a:gd name="connsiteY0-1180" fmla="*/ 0 h 1366462"/>
                  <a:gd name="connsiteX1-1181" fmla="*/ 124278 w 601474"/>
                  <a:gd name="connsiteY1-1182" fmla="*/ 123290 h 1366462"/>
                  <a:gd name="connsiteX2-1183" fmla="*/ 42085 w 601474"/>
                  <a:gd name="connsiteY2-1184" fmla="*/ 123290 h 1366462"/>
                  <a:gd name="connsiteX3-1185" fmla="*/ 155101 w 601474"/>
                  <a:gd name="connsiteY3-1186" fmla="*/ 256854 h 1366462"/>
                  <a:gd name="connsiteX4-1187" fmla="*/ 62633 w 601474"/>
                  <a:gd name="connsiteY4-1188" fmla="*/ 256854 h 1366462"/>
                  <a:gd name="connsiteX5-1189" fmla="*/ 185923 w 601474"/>
                  <a:gd name="connsiteY5-1190" fmla="*/ 369870 h 1366462"/>
                  <a:gd name="connsiteX6-1191" fmla="*/ 103730 w 601474"/>
                  <a:gd name="connsiteY6-1192" fmla="*/ 380144 h 1366462"/>
                  <a:gd name="connsiteX7-1193" fmla="*/ 257842 w 601474"/>
                  <a:gd name="connsiteY7-1194" fmla="*/ 523982 h 1366462"/>
                  <a:gd name="connsiteX8-1195" fmla="*/ 140160 w 601474"/>
                  <a:gd name="connsiteY8-1196" fmla="*/ 521650 h 1366462"/>
                  <a:gd name="connsiteX9-1197" fmla="*/ 298284 w 601474"/>
                  <a:gd name="connsiteY9-1198" fmla="*/ 639986 h 1366462"/>
                  <a:gd name="connsiteX10-1199" fmla="*/ 179947 w 601474"/>
                  <a:gd name="connsiteY10-1200" fmla="*/ 654558 h 1366462"/>
                  <a:gd name="connsiteX11-1201" fmla="*/ 317523 w 601474"/>
                  <a:gd name="connsiteY11-1202" fmla="*/ 755990 h 1366462"/>
                  <a:gd name="connsiteX12-1203" fmla="*/ 216746 w 601474"/>
                  <a:gd name="connsiteY12-1204" fmla="*/ 760288 h 1366462"/>
                  <a:gd name="connsiteX13-1205" fmla="*/ 359274 w 601474"/>
                  <a:gd name="connsiteY13-1206" fmla="*/ 871338 h 1366462"/>
                  <a:gd name="connsiteX14-1207" fmla="*/ 223377 w 601474"/>
                  <a:gd name="connsiteY14-1208" fmla="*/ 867328 h 1366462"/>
                  <a:gd name="connsiteX15-1209" fmla="*/ 433526 w 601474"/>
                  <a:gd name="connsiteY15-1210" fmla="*/ 1012844 h 1366462"/>
                  <a:gd name="connsiteX16-1211" fmla="*/ 249901 w 601474"/>
                  <a:gd name="connsiteY16-1212" fmla="*/ 990618 h 1366462"/>
                  <a:gd name="connsiteX17-1213" fmla="*/ 489195 w 601474"/>
                  <a:gd name="connsiteY17-1214" fmla="*/ 1141742 h 1366462"/>
                  <a:gd name="connsiteX18-1215" fmla="*/ 285308 w 601474"/>
                  <a:gd name="connsiteY18-1216" fmla="*/ 1141454 h 1366462"/>
                  <a:gd name="connsiteX19-1217" fmla="*/ 601474 w 601474"/>
                  <a:gd name="connsiteY19-1218" fmla="*/ 1256435 h 1366462"/>
                  <a:gd name="connsiteX20-1219" fmla="*/ 988 w 601474"/>
                  <a:gd name="connsiteY20-1220" fmla="*/ 1366462 h 1366462"/>
                  <a:gd name="connsiteX21-1221" fmla="*/ 988 w 601474"/>
                  <a:gd name="connsiteY21-1222" fmla="*/ 0 h 1366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85C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31" name="组合 30"/>
          <p:cNvGrpSpPr/>
          <p:nvPr/>
        </p:nvGrpSpPr>
        <p:grpSpPr>
          <a:xfrm>
            <a:off x="1304678" y="5024889"/>
            <a:ext cx="2393687" cy="1189668"/>
            <a:chOff x="2534039" y="184531"/>
            <a:chExt cx="2254483" cy="1493977"/>
          </a:xfrm>
        </p:grpSpPr>
        <p:sp>
          <p:nvSpPr>
            <p:cNvPr id="32" name="任意多边形 31"/>
            <p:cNvSpPr/>
            <p:nvPr/>
          </p:nvSpPr>
          <p:spPr>
            <a:xfrm>
              <a:off x="3674097" y="1470133"/>
              <a:ext cx="1114425" cy="180975"/>
            </a:xfrm>
            <a:custGeom>
              <a:avLst/>
              <a:gdLst>
                <a:gd name="connsiteX0" fmla="*/ 0 w 1114425"/>
                <a:gd name="connsiteY0" fmla="*/ 180975 h 180975"/>
                <a:gd name="connsiteX1" fmla="*/ 1114425 w 1114425"/>
                <a:gd name="connsiteY1" fmla="*/ 85725 h 180975"/>
                <a:gd name="connsiteX2" fmla="*/ 161925 w 1114425"/>
                <a:gd name="connsiteY2" fmla="*/ 0 h 180975"/>
                <a:gd name="connsiteX3" fmla="*/ 0 w 1114425"/>
                <a:gd name="connsiteY3" fmla="*/ 180975 h 180975"/>
              </a:gdLst>
              <a:ahLst/>
              <a:cxnLst>
                <a:cxn ang="0">
                  <a:pos x="connsiteX0" y="connsiteY0"/>
                </a:cxn>
                <a:cxn ang="0">
                  <a:pos x="connsiteX1" y="connsiteY1"/>
                </a:cxn>
                <a:cxn ang="0">
                  <a:pos x="connsiteX2" y="connsiteY2"/>
                </a:cxn>
                <a:cxn ang="0">
                  <a:pos x="connsiteX3" y="connsiteY3"/>
                </a:cxn>
              </a:cxnLst>
              <a:rect l="l" t="t" r="r" b="b"/>
              <a:pathLst>
                <a:path w="1114425" h="180975">
                  <a:moveTo>
                    <a:pt x="0" y="180975"/>
                  </a:moveTo>
                  <a:lnTo>
                    <a:pt x="1114425" y="85725"/>
                  </a:lnTo>
                  <a:lnTo>
                    <a:pt x="161925" y="0"/>
                  </a:lnTo>
                  <a:lnTo>
                    <a:pt x="0" y="180975"/>
                  </a:lnTo>
                  <a:close/>
                </a:path>
              </a:pathLst>
            </a:custGeom>
            <a:solidFill>
              <a:srgbClr val="3A7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任意多边形 32"/>
            <p:cNvSpPr/>
            <p:nvPr/>
          </p:nvSpPr>
          <p:spPr>
            <a:xfrm>
              <a:off x="3131871" y="1305226"/>
              <a:ext cx="1333740" cy="180975"/>
            </a:xfrm>
            <a:custGeom>
              <a:avLst/>
              <a:gdLst>
                <a:gd name="connsiteX0" fmla="*/ 0 w 1114425"/>
                <a:gd name="connsiteY0" fmla="*/ 180975 h 180975"/>
                <a:gd name="connsiteX1" fmla="*/ 1114425 w 1114425"/>
                <a:gd name="connsiteY1" fmla="*/ 85725 h 180975"/>
                <a:gd name="connsiteX2" fmla="*/ 161925 w 1114425"/>
                <a:gd name="connsiteY2" fmla="*/ 0 h 180975"/>
                <a:gd name="connsiteX3" fmla="*/ 0 w 1114425"/>
                <a:gd name="connsiteY3" fmla="*/ 180975 h 180975"/>
              </a:gdLst>
              <a:ahLst/>
              <a:cxnLst>
                <a:cxn ang="0">
                  <a:pos x="connsiteX0" y="connsiteY0"/>
                </a:cxn>
                <a:cxn ang="0">
                  <a:pos x="connsiteX1" y="connsiteY1"/>
                </a:cxn>
                <a:cxn ang="0">
                  <a:pos x="connsiteX2" y="connsiteY2"/>
                </a:cxn>
                <a:cxn ang="0">
                  <a:pos x="connsiteX3" y="connsiteY3"/>
                </a:cxn>
              </a:cxnLst>
              <a:rect l="l" t="t" r="r" b="b"/>
              <a:pathLst>
                <a:path w="1114425" h="180975">
                  <a:moveTo>
                    <a:pt x="0" y="180975"/>
                  </a:moveTo>
                  <a:lnTo>
                    <a:pt x="1114425" y="85725"/>
                  </a:lnTo>
                  <a:lnTo>
                    <a:pt x="161925" y="0"/>
                  </a:lnTo>
                  <a:lnTo>
                    <a:pt x="0" y="180975"/>
                  </a:lnTo>
                  <a:close/>
                </a:path>
              </a:pathLst>
            </a:custGeom>
            <a:solidFill>
              <a:srgbClr val="3A7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4" name="组合 33"/>
            <p:cNvGrpSpPr/>
            <p:nvPr/>
          </p:nvGrpSpPr>
          <p:grpSpPr>
            <a:xfrm>
              <a:off x="2534039" y="184531"/>
              <a:ext cx="1557215" cy="1493977"/>
              <a:chOff x="2534039" y="184531"/>
              <a:chExt cx="1557215" cy="1493977"/>
            </a:xfrm>
          </p:grpSpPr>
          <p:grpSp>
            <p:nvGrpSpPr>
              <p:cNvPr id="35" name="组合 34"/>
              <p:cNvGrpSpPr/>
              <p:nvPr/>
            </p:nvGrpSpPr>
            <p:grpSpPr>
              <a:xfrm>
                <a:off x="2534039" y="184531"/>
                <a:ext cx="1199305" cy="1366462"/>
                <a:chOff x="3827262" y="641731"/>
                <a:chExt cx="1199305" cy="1366462"/>
              </a:xfrm>
            </p:grpSpPr>
            <p:sp>
              <p:nvSpPr>
                <p:cNvPr id="39" name="任意多边形 38"/>
                <p:cNvSpPr/>
                <p:nvPr/>
              </p:nvSpPr>
              <p:spPr>
                <a:xfrm flipH="1">
                  <a:off x="3827262"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1" fmla="*/ 988 w 524970"/>
                    <a:gd name="connsiteY0-2" fmla="*/ 0 h 1366462"/>
                    <a:gd name="connsiteX1-3" fmla="*/ 124278 w 524970"/>
                    <a:gd name="connsiteY1-4" fmla="*/ 123290 h 1366462"/>
                    <a:gd name="connsiteX2-5" fmla="*/ 42085 w 524970"/>
                    <a:gd name="connsiteY2-6" fmla="*/ 123290 h 1366462"/>
                    <a:gd name="connsiteX3-7" fmla="*/ 155101 w 524970"/>
                    <a:gd name="connsiteY3-8" fmla="*/ 256854 h 1366462"/>
                    <a:gd name="connsiteX4-9" fmla="*/ 62633 w 524970"/>
                    <a:gd name="connsiteY4-10" fmla="*/ 256854 h 1366462"/>
                    <a:gd name="connsiteX5-11" fmla="*/ 185923 w 524970"/>
                    <a:gd name="connsiteY5-12" fmla="*/ 369870 h 1366462"/>
                    <a:gd name="connsiteX6-13" fmla="*/ 103730 w 524970"/>
                    <a:gd name="connsiteY6-14" fmla="*/ 380144 h 1366462"/>
                    <a:gd name="connsiteX7-15" fmla="*/ 257842 w 524970"/>
                    <a:gd name="connsiteY7-16" fmla="*/ 523982 h 1366462"/>
                    <a:gd name="connsiteX8-17" fmla="*/ 103730 w 524970"/>
                    <a:gd name="connsiteY8-18" fmla="*/ 503434 h 1366462"/>
                    <a:gd name="connsiteX9-19" fmla="*/ 309213 w 524970"/>
                    <a:gd name="connsiteY9-20" fmla="*/ 647272 h 1366462"/>
                    <a:gd name="connsiteX10-21" fmla="*/ 165375 w 524970"/>
                    <a:gd name="connsiteY10-22" fmla="*/ 647272 h 1366462"/>
                    <a:gd name="connsiteX11-23" fmla="*/ 350310 w 524970"/>
                    <a:gd name="connsiteY11-24" fmla="*/ 770562 h 1366462"/>
                    <a:gd name="connsiteX12-25" fmla="*/ 216746 w 524970"/>
                    <a:gd name="connsiteY12-26" fmla="*/ 760288 h 1366462"/>
                    <a:gd name="connsiteX13-27" fmla="*/ 381132 w 524970"/>
                    <a:gd name="connsiteY13-28" fmla="*/ 904126 h 1366462"/>
                    <a:gd name="connsiteX14-29" fmla="*/ 227020 w 524970"/>
                    <a:gd name="connsiteY14-30" fmla="*/ 852755 h 1366462"/>
                    <a:gd name="connsiteX15-31" fmla="*/ 473600 w 524970"/>
                    <a:gd name="connsiteY15-32" fmla="*/ 1027416 h 1366462"/>
                    <a:gd name="connsiteX16-33" fmla="*/ 268116 w 524970"/>
                    <a:gd name="connsiteY16-34" fmla="*/ 976045 h 1366462"/>
                    <a:gd name="connsiteX17-35" fmla="*/ 514696 w 524970"/>
                    <a:gd name="connsiteY17-36" fmla="*/ 1119883 h 1366462"/>
                    <a:gd name="connsiteX18-37" fmla="*/ 309213 w 524970"/>
                    <a:gd name="connsiteY18-38" fmla="*/ 1099335 h 1366462"/>
                    <a:gd name="connsiteX19-39" fmla="*/ 504422 w 524970"/>
                    <a:gd name="connsiteY19-40" fmla="*/ 1212350 h 1366462"/>
                    <a:gd name="connsiteX20-41" fmla="*/ 227020 w 524970"/>
                    <a:gd name="connsiteY20-42" fmla="*/ 1181528 h 1366462"/>
                    <a:gd name="connsiteX21-43" fmla="*/ 524970 w 524970"/>
                    <a:gd name="connsiteY21-44" fmla="*/ 1263721 h 1366462"/>
                    <a:gd name="connsiteX22-45" fmla="*/ 988 w 524970"/>
                    <a:gd name="connsiteY22-46" fmla="*/ 1366462 h 1366462"/>
                    <a:gd name="connsiteX23-47" fmla="*/ 988 w 524970"/>
                    <a:gd name="connsiteY23-48" fmla="*/ 0 h 1366462"/>
                    <a:gd name="connsiteX0-49" fmla="*/ 988 w 524970"/>
                    <a:gd name="connsiteY0-50" fmla="*/ 0 h 1366462"/>
                    <a:gd name="connsiteX1-51" fmla="*/ 124278 w 524970"/>
                    <a:gd name="connsiteY1-52" fmla="*/ 123290 h 1366462"/>
                    <a:gd name="connsiteX2-53" fmla="*/ 42085 w 524970"/>
                    <a:gd name="connsiteY2-54" fmla="*/ 123290 h 1366462"/>
                    <a:gd name="connsiteX3-55" fmla="*/ 155101 w 524970"/>
                    <a:gd name="connsiteY3-56" fmla="*/ 256854 h 1366462"/>
                    <a:gd name="connsiteX4-57" fmla="*/ 62633 w 524970"/>
                    <a:gd name="connsiteY4-58" fmla="*/ 256854 h 1366462"/>
                    <a:gd name="connsiteX5-59" fmla="*/ 185923 w 524970"/>
                    <a:gd name="connsiteY5-60" fmla="*/ 369870 h 1366462"/>
                    <a:gd name="connsiteX6-61" fmla="*/ 103730 w 524970"/>
                    <a:gd name="connsiteY6-62" fmla="*/ 380144 h 1366462"/>
                    <a:gd name="connsiteX7-63" fmla="*/ 257842 w 524970"/>
                    <a:gd name="connsiteY7-64" fmla="*/ 523982 h 1366462"/>
                    <a:gd name="connsiteX8-65" fmla="*/ 103730 w 524970"/>
                    <a:gd name="connsiteY8-66" fmla="*/ 503434 h 1366462"/>
                    <a:gd name="connsiteX9-67" fmla="*/ 309213 w 524970"/>
                    <a:gd name="connsiteY9-68" fmla="*/ 647272 h 1366462"/>
                    <a:gd name="connsiteX10-69" fmla="*/ 165375 w 524970"/>
                    <a:gd name="connsiteY10-70" fmla="*/ 647272 h 1366462"/>
                    <a:gd name="connsiteX11-71" fmla="*/ 350310 w 524970"/>
                    <a:gd name="connsiteY11-72" fmla="*/ 770562 h 1366462"/>
                    <a:gd name="connsiteX12-73" fmla="*/ 216746 w 524970"/>
                    <a:gd name="connsiteY12-74" fmla="*/ 760288 h 1366462"/>
                    <a:gd name="connsiteX13-75" fmla="*/ 381132 w 524970"/>
                    <a:gd name="connsiteY13-76" fmla="*/ 904126 h 1366462"/>
                    <a:gd name="connsiteX14-77" fmla="*/ 227020 w 524970"/>
                    <a:gd name="connsiteY14-78" fmla="*/ 852755 h 1366462"/>
                    <a:gd name="connsiteX15-79" fmla="*/ 473600 w 524970"/>
                    <a:gd name="connsiteY15-80" fmla="*/ 1027416 h 1366462"/>
                    <a:gd name="connsiteX16-81" fmla="*/ 268116 w 524970"/>
                    <a:gd name="connsiteY16-82" fmla="*/ 976045 h 1366462"/>
                    <a:gd name="connsiteX17-83" fmla="*/ 514696 w 524970"/>
                    <a:gd name="connsiteY17-84" fmla="*/ 1119883 h 1366462"/>
                    <a:gd name="connsiteX18-85" fmla="*/ 309213 w 524970"/>
                    <a:gd name="connsiteY18-86" fmla="*/ 1099335 h 1366462"/>
                    <a:gd name="connsiteX19-87" fmla="*/ 504422 w 524970"/>
                    <a:gd name="connsiteY19-88" fmla="*/ 1212350 h 1366462"/>
                    <a:gd name="connsiteX20-89" fmla="*/ 270736 w 524970"/>
                    <a:gd name="connsiteY20-90" fmla="*/ 1185171 h 1366462"/>
                    <a:gd name="connsiteX21-91" fmla="*/ 524970 w 524970"/>
                    <a:gd name="connsiteY21-92" fmla="*/ 1263721 h 1366462"/>
                    <a:gd name="connsiteX22-93" fmla="*/ 988 w 524970"/>
                    <a:gd name="connsiteY22-94" fmla="*/ 1366462 h 1366462"/>
                    <a:gd name="connsiteX23-95" fmla="*/ 988 w 524970"/>
                    <a:gd name="connsiteY23-96" fmla="*/ 0 h 1366462"/>
                    <a:gd name="connsiteX0-97" fmla="*/ 988 w 535899"/>
                    <a:gd name="connsiteY0-98" fmla="*/ 0 h 1366462"/>
                    <a:gd name="connsiteX1-99" fmla="*/ 124278 w 535899"/>
                    <a:gd name="connsiteY1-100" fmla="*/ 123290 h 1366462"/>
                    <a:gd name="connsiteX2-101" fmla="*/ 42085 w 535899"/>
                    <a:gd name="connsiteY2-102" fmla="*/ 123290 h 1366462"/>
                    <a:gd name="connsiteX3-103" fmla="*/ 155101 w 535899"/>
                    <a:gd name="connsiteY3-104" fmla="*/ 256854 h 1366462"/>
                    <a:gd name="connsiteX4-105" fmla="*/ 62633 w 535899"/>
                    <a:gd name="connsiteY4-106" fmla="*/ 256854 h 1366462"/>
                    <a:gd name="connsiteX5-107" fmla="*/ 185923 w 535899"/>
                    <a:gd name="connsiteY5-108" fmla="*/ 369870 h 1366462"/>
                    <a:gd name="connsiteX6-109" fmla="*/ 103730 w 535899"/>
                    <a:gd name="connsiteY6-110" fmla="*/ 380144 h 1366462"/>
                    <a:gd name="connsiteX7-111" fmla="*/ 257842 w 535899"/>
                    <a:gd name="connsiteY7-112" fmla="*/ 523982 h 1366462"/>
                    <a:gd name="connsiteX8-113" fmla="*/ 103730 w 535899"/>
                    <a:gd name="connsiteY8-114" fmla="*/ 503434 h 1366462"/>
                    <a:gd name="connsiteX9-115" fmla="*/ 309213 w 535899"/>
                    <a:gd name="connsiteY9-116" fmla="*/ 647272 h 1366462"/>
                    <a:gd name="connsiteX10-117" fmla="*/ 165375 w 535899"/>
                    <a:gd name="connsiteY10-118" fmla="*/ 647272 h 1366462"/>
                    <a:gd name="connsiteX11-119" fmla="*/ 350310 w 535899"/>
                    <a:gd name="connsiteY11-120" fmla="*/ 770562 h 1366462"/>
                    <a:gd name="connsiteX12-121" fmla="*/ 216746 w 535899"/>
                    <a:gd name="connsiteY12-122" fmla="*/ 760288 h 1366462"/>
                    <a:gd name="connsiteX13-123" fmla="*/ 381132 w 535899"/>
                    <a:gd name="connsiteY13-124" fmla="*/ 904126 h 1366462"/>
                    <a:gd name="connsiteX14-125" fmla="*/ 227020 w 535899"/>
                    <a:gd name="connsiteY14-126" fmla="*/ 852755 h 1366462"/>
                    <a:gd name="connsiteX15-127" fmla="*/ 473600 w 535899"/>
                    <a:gd name="connsiteY15-128" fmla="*/ 1027416 h 1366462"/>
                    <a:gd name="connsiteX16-129" fmla="*/ 268116 w 535899"/>
                    <a:gd name="connsiteY16-130" fmla="*/ 976045 h 1366462"/>
                    <a:gd name="connsiteX17-131" fmla="*/ 514696 w 535899"/>
                    <a:gd name="connsiteY17-132" fmla="*/ 1119883 h 1366462"/>
                    <a:gd name="connsiteX18-133" fmla="*/ 309213 w 535899"/>
                    <a:gd name="connsiteY18-134" fmla="*/ 1099335 h 1366462"/>
                    <a:gd name="connsiteX19-135" fmla="*/ 504422 w 535899"/>
                    <a:gd name="connsiteY19-136" fmla="*/ 1212350 h 1366462"/>
                    <a:gd name="connsiteX20-137" fmla="*/ 270736 w 535899"/>
                    <a:gd name="connsiteY20-138" fmla="*/ 1185171 h 1366462"/>
                    <a:gd name="connsiteX21-139" fmla="*/ 535899 w 535899"/>
                    <a:gd name="connsiteY21-140" fmla="*/ 1278293 h 1366462"/>
                    <a:gd name="connsiteX22-141" fmla="*/ 988 w 535899"/>
                    <a:gd name="connsiteY22-142" fmla="*/ 1366462 h 1366462"/>
                    <a:gd name="connsiteX23-143" fmla="*/ 988 w 535899"/>
                    <a:gd name="connsiteY23-144" fmla="*/ 0 h 1366462"/>
                    <a:gd name="connsiteX0-145" fmla="*/ 988 w 535899"/>
                    <a:gd name="connsiteY0-146" fmla="*/ 0 h 1366462"/>
                    <a:gd name="connsiteX1-147" fmla="*/ 124278 w 535899"/>
                    <a:gd name="connsiteY1-148" fmla="*/ 123290 h 1366462"/>
                    <a:gd name="connsiteX2-149" fmla="*/ 42085 w 535899"/>
                    <a:gd name="connsiteY2-150" fmla="*/ 123290 h 1366462"/>
                    <a:gd name="connsiteX3-151" fmla="*/ 155101 w 535899"/>
                    <a:gd name="connsiteY3-152" fmla="*/ 256854 h 1366462"/>
                    <a:gd name="connsiteX4-153" fmla="*/ 62633 w 535899"/>
                    <a:gd name="connsiteY4-154" fmla="*/ 256854 h 1366462"/>
                    <a:gd name="connsiteX5-155" fmla="*/ 185923 w 535899"/>
                    <a:gd name="connsiteY5-156" fmla="*/ 369870 h 1366462"/>
                    <a:gd name="connsiteX6-157" fmla="*/ 103730 w 535899"/>
                    <a:gd name="connsiteY6-158" fmla="*/ 380144 h 1366462"/>
                    <a:gd name="connsiteX7-159" fmla="*/ 257842 w 535899"/>
                    <a:gd name="connsiteY7-160" fmla="*/ 523982 h 1366462"/>
                    <a:gd name="connsiteX8-161" fmla="*/ 103730 w 535899"/>
                    <a:gd name="connsiteY8-162" fmla="*/ 503434 h 1366462"/>
                    <a:gd name="connsiteX9-163" fmla="*/ 309213 w 535899"/>
                    <a:gd name="connsiteY9-164" fmla="*/ 647272 h 1366462"/>
                    <a:gd name="connsiteX10-165" fmla="*/ 165375 w 535899"/>
                    <a:gd name="connsiteY10-166" fmla="*/ 647272 h 1366462"/>
                    <a:gd name="connsiteX11-167" fmla="*/ 350310 w 535899"/>
                    <a:gd name="connsiteY11-168" fmla="*/ 770562 h 1366462"/>
                    <a:gd name="connsiteX12-169" fmla="*/ 216746 w 535899"/>
                    <a:gd name="connsiteY12-170" fmla="*/ 760288 h 1366462"/>
                    <a:gd name="connsiteX13-171" fmla="*/ 381132 w 535899"/>
                    <a:gd name="connsiteY13-172" fmla="*/ 904126 h 1366462"/>
                    <a:gd name="connsiteX14-173" fmla="*/ 227020 w 535899"/>
                    <a:gd name="connsiteY14-174" fmla="*/ 852755 h 1366462"/>
                    <a:gd name="connsiteX15-175" fmla="*/ 473600 w 535899"/>
                    <a:gd name="connsiteY15-176" fmla="*/ 1027416 h 1366462"/>
                    <a:gd name="connsiteX16-177" fmla="*/ 282688 w 535899"/>
                    <a:gd name="connsiteY16-178" fmla="*/ 979688 h 1366462"/>
                    <a:gd name="connsiteX17-179" fmla="*/ 514696 w 535899"/>
                    <a:gd name="connsiteY17-180" fmla="*/ 1119883 h 1366462"/>
                    <a:gd name="connsiteX18-181" fmla="*/ 309213 w 535899"/>
                    <a:gd name="connsiteY18-182" fmla="*/ 1099335 h 1366462"/>
                    <a:gd name="connsiteX19-183" fmla="*/ 504422 w 535899"/>
                    <a:gd name="connsiteY19-184" fmla="*/ 1212350 h 1366462"/>
                    <a:gd name="connsiteX20-185" fmla="*/ 270736 w 535899"/>
                    <a:gd name="connsiteY20-186" fmla="*/ 1185171 h 1366462"/>
                    <a:gd name="connsiteX21-187" fmla="*/ 535899 w 535899"/>
                    <a:gd name="connsiteY21-188" fmla="*/ 1278293 h 1366462"/>
                    <a:gd name="connsiteX22-189" fmla="*/ 988 w 535899"/>
                    <a:gd name="connsiteY22-190" fmla="*/ 1366462 h 1366462"/>
                    <a:gd name="connsiteX23-191" fmla="*/ 988 w 535899"/>
                    <a:gd name="connsiteY23-192" fmla="*/ 0 h 1366462"/>
                    <a:gd name="connsiteX0-193" fmla="*/ 988 w 535899"/>
                    <a:gd name="connsiteY0-194" fmla="*/ 0 h 1366462"/>
                    <a:gd name="connsiteX1-195" fmla="*/ 124278 w 535899"/>
                    <a:gd name="connsiteY1-196" fmla="*/ 123290 h 1366462"/>
                    <a:gd name="connsiteX2-197" fmla="*/ 42085 w 535899"/>
                    <a:gd name="connsiteY2-198" fmla="*/ 123290 h 1366462"/>
                    <a:gd name="connsiteX3-199" fmla="*/ 155101 w 535899"/>
                    <a:gd name="connsiteY3-200" fmla="*/ 256854 h 1366462"/>
                    <a:gd name="connsiteX4-201" fmla="*/ 62633 w 535899"/>
                    <a:gd name="connsiteY4-202" fmla="*/ 256854 h 1366462"/>
                    <a:gd name="connsiteX5-203" fmla="*/ 185923 w 535899"/>
                    <a:gd name="connsiteY5-204" fmla="*/ 369870 h 1366462"/>
                    <a:gd name="connsiteX6-205" fmla="*/ 103730 w 535899"/>
                    <a:gd name="connsiteY6-206" fmla="*/ 380144 h 1366462"/>
                    <a:gd name="connsiteX7-207" fmla="*/ 257842 w 535899"/>
                    <a:gd name="connsiteY7-208" fmla="*/ 523982 h 1366462"/>
                    <a:gd name="connsiteX8-209" fmla="*/ 103730 w 535899"/>
                    <a:gd name="connsiteY8-210" fmla="*/ 503434 h 1366462"/>
                    <a:gd name="connsiteX9-211" fmla="*/ 309213 w 535899"/>
                    <a:gd name="connsiteY9-212" fmla="*/ 647272 h 1366462"/>
                    <a:gd name="connsiteX10-213" fmla="*/ 179947 w 535899"/>
                    <a:gd name="connsiteY10-214" fmla="*/ 654558 h 1366462"/>
                    <a:gd name="connsiteX11-215" fmla="*/ 350310 w 535899"/>
                    <a:gd name="connsiteY11-216" fmla="*/ 770562 h 1366462"/>
                    <a:gd name="connsiteX12-217" fmla="*/ 216746 w 535899"/>
                    <a:gd name="connsiteY12-218" fmla="*/ 760288 h 1366462"/>
                    <a:gd name="connsiteX13-219" fmla="*/ 381132 w 535899"/>
                    <a:gd name="connsiteY13-220" fmla="*/ 904126 h 1366462"/>
                    <a:gd name="connsiteX14-221" fmla="*/ 227020 w 535899"/>
                    <a:gd name="connsiteY14-222" fmla="*/ 852755 h 1366462"/>
                    <a:gd name="connsiteX15-223" fmla="*/ 473600 w 535899"/>
                    <a:gd name="connsiteY15-224" fmla="*/ 1027416 h 1366462"/>
                    <a:gd name="connsiteX16-225" fmla="*/ 282688 w 535899"/>
                    <a:gd name="connsiteY16-226" fmla="*/ 979688 h 1366462"/>
                    <a:gd name="connsiteX17-227" fmla="*/ 514696 w 535899"/>
                    <a:gd name="connsiteY17-228" fmla="*/ 1119883 h 1366462"/>
                    <a:gd name="connsiteX18-229" fmla="*/ 309213 w 535899"/>
                    <a:gd name="connsiteY18-230" fmla="*/ 1099335 h 1366462"/>
                    <a:gd name="connsiteX19-231" fmla="*/ 504422 w 535899"/>
                    <a:gd name="connsiteY19-232" fmla="*/ 1212350 h 1366462"/>
                    <a:gd name="connsiteX20-233" fmla="*/ 270736 w 535899"/>
                    <a:gd name="connsiteY20-234" fmla="*/ 1185171 h 1366462"/>
                    <a:gd name="connsiteX21-235" fmla="*/ 535899 w 535899"/>
                    <a:gd name="connsiteY21-236" fmla="*/ 1278293 h 1366462"/>
                    <a:gd name="connsiteX22-237" fmla="*/ 988 w 535899"/>
                    <a:gd name="connsiteY22-238" fmla="*/ 1366462 h 1366462"/>
                    <a:gd name="connsiteX23-239" fmla="*/ 988 w 535899"/>
                    <a:gd name="connsiteY23-240" fmla="*/ 0 h 1366462"/>
                    <a:gd name="connsiteX0-241" fmla="*/ 988 w 535899"/>
                    <a:gd name="connsiteY0-242" fmla="*/ 0 h 1366462"/>
                    <a:gd name="connsiteX1-243" fmla="*/ 124278 w 535899"/>
                    <a:gd name="connsiteY1-244" fmla="*/ 123290 h 1366462"/>
                    <a:gd name="connsiteX2-245" fmla="*/ 42085 w 535899"/>
                    <a:gd name="connsiteY2-246" fmla="*/ 123290 h 1366462"/>
                    <a:gd name="connsiteX3-247" fmla="*/ 155101 w 535899"/>
                    <a:gd name="connsiteY3-248" fmla="*/ 256854 h 1366462"/>
                    <a:gd name="connsiteX4-249" fmla="*/ 62633 w 535899"/>
                    <a:gd name="connsiteY4-250" fmla="*/ 256854 h 1366462"/>
                    <a:gd name="connsiteX5-251" fmla="*/ 185923 w 535899"/>
                    <a:gd name="connsiteY5-252" fmla="*/ 369870 h 1366462"/>
                    <a:gd name="connsiteX6-253" fmla="*/ 103730 w 535899"/>
                    <a:gd name="connsiteY6-254" fmla="*/ 380144 h 1366462"/>
                    <a:gd name="connsiteX7-255" fmla="*/ 257842 w 535899"/>
                    <a:gd name="connsiteY7-256" fmla="*/ 523982 h 1366462"/>
                    <a:gd name="connsiteX8-257" fmla="*/ 129231 w 535899"/>
                    <a:gd name="connsiteY8-258" fmla="*/ 518007 h 1366462"/>
                    <a:gd name="connsiteX9-259" fmla="*/ 309213 w 535899"/>
                    <a:gd name="connsiteY9-260" fmla="*/ 647272 h 1366462"/>
                    <a:gd name="connsiteX10-261" fmla="*/ 179947 w 535899"/>
                    <a:gd name="connsiteY10-262" fmla="*/ 654558 h 1366462"/>
                    <a:gd name="connsiteX11-263" fmla="*/ 350310 w 535899"/>
                    <a:gd name="connsiteY11-264" fmla="*/ 770562 h 1366462"/>
                    <a:gd name="connsiteX12-265" fmla="*/ 216746 w 535899"/>
                    <a:gd name="connsiteY12-266" fmla="*/ 760288 h 1366462"/>
                    <a:gd name="connsiteX13-267" fmla="*/ 381132 w 535899"/>
                    <a:gd name="connsiteY13-268" fmla="*/ 904126 h 1366462"/>
                    <a:gd name="connsiteX14-269" fmla="*/ 227020 w 535899"/>
                    <a:gd name="connsiteY14-270" fmla="*/ 852755 h 1366462"/>
                    <a:gd name="connsiteX15-271" fmla="*/ 473600 w 535899"/>
                    <a:gd name="connsiteY15-272" fmla="*/ 1027416 h 1366462"/>
                    <a:gd name="connsiteX16-273" fmla="*/ 282688 w 535899"/>
                    <a:gd name="connsiteY16-274" fmla="*/ 979688 h 1366462"/>
                    <a:gd name="connsiteX17-275" fmla="*/ 514696 w 535899"/>
                    <a:gd name="connsiteY17-276" fmla="*/ 1119883 h 1366462"/>
                    <a:gd name="connsiteX18-277" fmla="*/ 309213 w 535899"/>
                    <a:gd name="connsiteY18-278" fmla="*/ 1099335 h 1366462"/>
                    <a:gd name="connsiteX19-279" fmla="*/ 504422 w 535899"/>
                    <a:gd name="connsiteY19-280" fmla="*/ 1212350 h 1366462"/>
                    <a:gd name="connsiteX20-281" fmla="*/ 270736 w 535899"/>
                    <a:gd name="connsiteY20-282" fmla="*/ 1185171 h 1366462"/>
                    <a:gd name="connsiteX21-283" fmla="*/ 535899 w 535899"/>
                    <a:gd name="connsiteY21-284" fmla="*/ 1278293 h 1366462"/>
                    <a:gd name="connsiteX22-285" fmla="*/ 988 w 535899"/>
                    <a:gd name="connsiteY22-286" fmla="*/ 1366462 h 1366462"/>
                    <a:gd name="connsiteX23-287" fmla="*/ 988 w 535899"/>
                    <a:gd name="connsiteY23-288" fmla="*/ 0 h 1366462"/>
                    <a:gd name="connsiteX0-289" fmla="*/ 988 w 535899"/>
                    <a:gd name="connsiteY0-290" fmla="*/ 0 h 1366462"/>
                    <a:gd name="connsiteX1-291" fmla="*/ 124278 w 535899"/>
                    <a:gd name="connsiteY1-292" fmla="*/ 123290 h 1366462"/>
                    <a:gd name="connsiteX2-293" fmla="*/ 42085 w 535899"/>
                    <a:gd name="connsiteY2-294" fmla="*/ 123290 h 1366462"/>
                    <a:gd name="connsiteX3-295" fmla="*/ 155101 w 535899"/>
                    <a:gd name="connsiteY3-296" fmla="*/ 256854 h 1366462"/>
                    <a:gd name="connsiteX4-297" fmla="*/ 62633 w 535899"/>
                    <a:gd name="connsiteY4-298" fmla="*/ 256854 h 1366462"/>
                    <a:gd name="connsiteX5-299" fmla="*/ 185923 w 535899"/>
                    <a:gd name="connsiteY5-300" fmla="*/ 369870 h 1366462"/>
                    <a:gd name="connsiteX6-301" fmla="*/ 103730 w 535899"/>
                    <a:gd name="connsiteY6-302" fmla="*/ 380144 h 1366462"/>
                    <a:gd name="connsiteX7-303" fmla="*/ 257842 w 535899"/>
                    <a:gd name="connsiteY7-304" fmla="*/ 523982 h 1366462"/>
                    <a:gd name="connsiteX8-305" fmla="*/ 129231 w 535899"/>
                    <a:gd name="connsiteY8-306" fmla="*/ 518007 h 1366462"/>
                    <a:gd name="connsiteX9-307" fmla="*/ 309213 w 535899"/>
                    <a:gd name="connsiteY9-308" fmla="*/ 647272 h 1366462"/>
                    <a:gd name="connsiteX10-309" fmla="*/ 179947 w 535899"/>
                    <a:gd name="connsiteY10-310" fmla="*/ 654558 h 1366462"/>
                    <a:gd name="connsiteX11-311" fmla="*/ 350310 w 535899"/>
                    <a:gd name="connsiteY11-312" fmla="*/ 770562 h 1366462"/>
                    <a:gd name="connsiteX12-313" fmla="*/ 216746 w 535899"/>
                    <a:gd name="connsiteY12-314" fmla="*/ 760288 h 1366462"/>
                    <a:gd name="connsiteX13-315" fmla="*/ 381132 w 535899"/>
                    <a:gd name="connsiteY13-316" fmla="*/ 904126 h 1366462"/>
                    <a:gd name="connsiteX14-317" fmla="*/ 227020 w 535899"/>
                    <a:gd name="connsiteY14-318" fmla="*/ 852755 h 1366462"/>
                    <a:gd name="connsiteX15-319" fmla="*/ 473600 w 535899"/>
                    <a:gd name="connsiteY15-320" fmla="*/ 1027416 h 1366462"/>
                    <a:gd name="connsiteX16-321" fmla="*/ 282688 w 535899"/>
                    <a:gd name="connsiteY16-322" fmla="*/ 979688 h 1366462"/>
                    <a:gd name="connsiteX17-323" fmla="*/ 514696 w 535899"/>
                    <a:gd name="connsiteY17-324" fmla="*/ 1119883 h 1366462"/>
                    <a:gd name="connsiteX18-325" fmla="*/ 309213 w 535899"/>
                    <a:gd name="connsiteY18-326" fmla="*/ 1099335 h 1366462"/>
                    <a:gd name="connsiteX19-327" fmla="*/ 504422 w 535899"/>
                    <a:gd name="connsiteY19-328" fmla="*/ 1212350 h 1366462"/>
                    <a:gd name="connsiteX20-329" fmla="*/ 256164 w 535899"/>
                    <a:gd name="connsiteY20-330" fmla="*/ 1217958 h 1366462"/>
                    <a:gd name="connsiteX21-331" fmla="*/ 535899 w 535899"/>
                    <a:gd name="connsiteY21-332" fmla="*/ 1278293 h 1366462"/>
                    <a:gd name="connsiteX22-333" fmla="*/ 988 w 535899"/>
                    <a:gd name="connsiteY22-334" fmla="*/ 1366462 h 1366462"/>
                    <a:gd name="connsiteX23-335" fmla="*/ 988 w 535899"/>
                    <a:gd name="connsiteY23-336" fmla="*/ 0 h 1366462"/>
                    <a:gd name="connsiteX0-337" fmla="*/ 988 w 528613"/>
                    <a:gd name="connsiteY0-338" fmla="*/ 0 h 1366462"/>
                    <a:gd name="connsiteX1-339" fmla="*/ 124278 w 528613"/>
                    <a:gd name="connsiteY1-340" fmla="*/ 123290 h 1366462"/>
                    <a:gd name="connsiteX2-341" fmla="*/ 42085 w 528613"/>
                    <a:gd name="connsiteY2-342" fmla="*/ 123290 h 1366462"/>
                    <a:gd name="connsiteX3-343" fmla="*/ 155101 w 528613"/>
                    <a:gd name="connsiteY3-344" fmla="*/ 256854 h 1366462"/>
                    <a:gd name="connsiteX4-345" fmla="*/ 62633 w 528613"/>
                    <a:gd name="connsiteY4-346" fmla="*/ 256854 h 1366462"/>
                    <a:gd name="connsiteX5-347" fmla="*/ 185923 w 528613"/>
                    <a:gd name="connsiteY5-348" fmla="*/ 369870 h 1366462"/>
                    <a:gd name="connsiteX6-349" fmla="*/ 103730 w 528613"/>
                    <a:gd name="connsiteY6-350" fmla="*/ 380144 h 1366462"/>
                    <a:gd name="connsiteX7-351" fmla="*/ 257842 w 528613"/>
                    <a:gd name="connsiteY7-352" fmla="*/ 523982 h 1366462"/>
                    <a:gd name="connsiteX8-353" fmla="*/ 129231 w 528613"/>
                    <a:gd name="connsiteY8-354" fmla="*/ 518007 h 1366462"/>
                    <a:gd name="connsiteX9-355" fmla="*/ 309213 w 528613"/>
                    <a:gd name="connsiteY9-356" fmla="*/ 647272 h 1366462"/>
                    <a:gd name="connsiteX10-357" fmla="*/ 179947 w 528613"/>
                    <a:gd name="connsiteY10-358" fmla="*/ 654558 h 1366462"/>
                    <a:gd name="connsiteX11-359" fmla="*/ 350310 w 528613"/>
                    <a:gd name="connsiteY11-360" fmla="*/ 770562 h 1366462"/>
                    <a:gd name="connsiteX12-361" fmla="*/ 216746 w 528613"/>
                    <a:gd name="connsiteY12-362" fmla="*/ 760288 h 1366462"/>
                    <a:gd name="connsiteX13-363" fmla="*/ 381132 w 528613"/>
                    <a:gd name="connsiteY13-364" fmla="*/ 904126 h 1366462"/>
                    <a:gd name="connsiteX14-365" fmla="*/ 227020 w 528613"/>
                    <a:gd name="connsiteY14-366" fmla="*/ 852755 h 1366462"/>
                    <a:gd name="connsiteX15-367" fmla="*/ 473600 w 528613"/>
                    <a:gd name="connsiteY15-368" fmla="*/ 1027416 h 1366462"/>
                    <a:gd name="connsiteX16-369" fmla="*/ 282688 w 528613"/>
                    <a:gd name="connsiteY16-370" fmla="*/ 979688 h 1366462"/>
                    <a:gd name="connsiteX17-371" fmla="*/ 514696 w 528613"/>
                    <a:gd name="connsiteY17-372" fmla="*/ 1119883 h 1366462"/>
                    <a:gd name="connsiteX18-373" fmla="*/ 309213 w 528613"/>
                    <a:gd name="connsiteY18-374" fmla="*/ 1099335 h 1366462"/>
                    <a:gd name="connsiteX19-375" fmla="*/ 504422 w 528613"/>
                    <a:gd name="connsiteY19-376" fmla="*/ 1212350 h 1366462"/>
                    <a:gd name="connsiteX20-377" fmla="*/ 256164 w 528613"/>
                    <a:gd name="connsiteY20-378" fmla="*/ 1217958 h 1366462"/>
                    <a:gd name="connsiteX21-379" fmla="*/ 528613 w 528613"/>
                    <a:gd name="connsiteY21-380" fmla="*/ 1238219 h 1366462"/>
                    <a:gd name="connsiteX22-381" fmla="*/ 988 w 528613"/>
                    <a:gd name="connsiteY22-382" fmla="*/ 1366462 h 1366462"/>
                    <a:gd name="connsiteX23-383" fmla="*/ 988 w 528613"/>
                    <a:gd name="connsiteY23-384" fmla="*/ 0 h 1366462"/>
                    <a:gd name="connsiteX0-385" fmla="*/ 988 w 528613"/>
                    <a:gd name="connsiteY0-386" fmla="*/ 0 h 1366462"/>
                    <a:gd name="connsiteX1-387" fmla="*/ 124278 w 528613"/>
                    <a:gd name="connsiteY1-388" fmla="*/ 123290 h 1366462"/>
                    <a:gd name="connsiteX2-389" fmla="*/ 42085 w 528613"/>
                    <a:gd name="connsiteY2-390" fmla="*/ 123290 h 1366462"/>
                    <a:gd name="connsiteX3-391" fmla="*/ 155101 w 528613"/>
                    <a:gd name="connsiteY3-392" fmla="*/ 256854 h 1366462"/>
                    <a:gd name="connsiteX4-393" fmla="*/ 62633 w 528613"/>
                    <a:gd name="connsiteY4-394" fmla="*/ 256854 h 1366462"/>
                    <a:gd name="connsiteX5-395" fmla="*/ 185923 w 528613"/>
                    <a:gd name="connsiteY5-396" fmla="*/ 369870 h 1366462"/>
                    <a:gd name="connsiteX6-397" fmla="*/ 103730 w 528613"/>
                    <a:gd name="connsiteY6-398" fmla="*/ 380144 h 1366462"/>
                    <a:gd name="connsiteX7-399" fmla="*/ 257842 w 528613"/>
                    <a:gd name="connsiteY7-400" fmla="*/ 523982 h 1366462"/>
                    <a:gd name="connsiteX8-401" fmla="*/ 129231 w 528613"/>
                    <a:gd name="connsiteY8-402" fmla="*/ 518007 h 1366462"/>
                    <a:gd name="connsiteX9-403" fmla="*/ 309213 w 528613"/>
                    <a:gd name="connsiteY9-404" fmla="*/ 647272 h 1366462"/>
                    <a:gd name="connsiteX10-405" fmla="*/ 179947 w 528613"/>
                    <a:gd name="connsiteY10-406" fmla="*/ 654558 h 1366462"/>
                    <a:gd name="connsiteX11-407" fmla="*/ 350310 w 528613"/>
                    <a:gd name="connsiteY11-408" fmla="*/ 770562 h 1366462"/>
                    <a:gd name="connsiteX12-409" fmla="*/ 216746 w 528613"/>
                    <a:gd name="connsiteY12-410" fmla="*/ 760288 h 1366462"/>
                    <a:gd name="connsiteX13-411" fmla="*/ 381132 w 528613"/>
                    <a:gd name="connsiteY13-412" fmla="*/ 904126 h 1366462"/>
                    <a:gd name="connsiteX14-413" fmla="*/ 227020 w 528613"/>
                    <a:gd name="connsiteY14-414" fmla="*/ 852755 h 1366462"/>
                    <a:gd name="connsiteX15-415" fmla="*/ 473600 w 528613"/>
                    <a:gd name="connsiteY15-416" fmla="*/ 1027416 h 1366462"/>
                    <a:gd name="connsiteX16-417" fmla="*/ 282688 w 528613"/>
                    <a:gd name="connsiteY16-418" fmla="*/ 979688 h 1366462"/>
                    <a:gd name="connsiteX17-419" fmla="*/ 514696 w 528613"/>
                    <a:gd name="connsiteY17-420" fmla="*/ 1119883 h 1366462"/>
                    <a:gd name="connsiteX18-421" fmla="*/ 309213 w 528613"/>
                    <a:gd name="connsiteY18-422" fmla="*/ 1099335 h 1366462"/>
                    <a:gd name="connsiteX19-423" fmla="*/ 256164 w 528613"/>
                    <a:gd name="connsiteY19-424" fmla="*/ 1217958 h 1366462"/>
                    <a:gd name="connsiteX20-425" fmla="*/ 528613 w 528613"/>
                    <a:gd name="connsiteY20-426" fmla="*/ 1238219 h 1366462"/>
                    <a:gd name="connsiteX21-427" fmla="*/ 988 w 528613"/>
                    <a:gd name="connsiteY21-428" fmla="*/ 1366462 h 1366462"/>
                    <a:gd name="connsiteX22-429" fmla="*/ 988 w 528613"/>
                    <a:gd name="connsiteY22-430" fmla="*/ 0 h 1366462"/>
                    <a:gd name="connsiteX0-431" fmla="*/ 988 w 528613"/>
                    <a:gd name="connsiteY0-432" fmla="*/ 0 h 1366462"/>
                    <a:gd name="connsiteX1-433" fmla="*/ 124278 w 528613"/>
                    <a:gd name="connsiteY1-434" fmla="*/ 123290 h 1366462"/>
                    <a:gd name="connsiteX2-435" fmla="*/ 42085 w 528613"/>
                    <a:gd name="connsiteY2-436" fmla="*/ 123290 h 1366462"/>
                    <a:gd name="connsiteX3-437" fmla="*/ 155101 w 528613"/>
                    <a:gd name="connsiteY3-438" fmla="*/ 256854 h 1366462"/>
                    <a:gd name="connsiteX4-439" fmla="*/ 62633 w 528613"/>
                    <a:gd name="connsiteY4-440" fmla="*/ 256854 h 1366462"/>
                    <a:gd name="connsiteX5-441" fmla="*/ 185923 w 528613"/>
                    <a:gd name="connsiteY5-442" fmla="*/ 369870 h 1366462"/>
                    <a:gd name="connsiteX6-443" fmla="*/ 103730 w 528613"/>
                    <a:gd name="connsiteY6-444" fmla="*/ 380144 h 1366462"/>
                    <a:gd name="connsiteX7-445" fmla="*/ 257842 w 528613"/>
                    <a:gd name="connsiteY7-446" fmla="*/ 523982 h 1366462"/>
                    <a:gd name="connsiteX8-447" fmla="*/ 129231 w 528613"/>
                    <a:gd name="connsiteY8-448" fmla="*/ 518007 h 1366462"/>
                    <a:gd name="connsiteX9-449" fmla="*/ 309213 w 528613"/>
                    <a:gd name="connsiteY9-450" fmla="*/ 647272 h 1366462"/>
                    <a:gd name="connsiteX10-451" fmla="*/ 179947 w 528613"/>
                    <a:gd name="connsiteY10-452" fmla="*/ 654558 h 1366462"/>
                    <a:gd name="connsiteX11-453" fmla="*/ 350310 w 528613"/>
                    <a:gd name="connsiteY11-454" fmla="*/ 770562 h 1366462"/>
                    <a:gd name="connsiteX12-455" fmla="*/ 216746 w 528613"/>
                    <a:gd name="connsiteY12-456" fmla="*/ 760288 h 1366462"/>
                    <a:gd name="connsiteX13-457" fmla="*/ 381132 w 528613"/>
                    <a:gd name="connsiteY13-458" fmla="*/ 904126 h 1366462"/>
                    <a:gd name="connsiteX14-459" fmla="*/ 227020 w 528613"/>
                    <a:gd name="connsiteY14-460" fmla="*/ 852755 h 1366462"/>
                    <a:gd name="connsiteX15-461" fmla="*/ 473600 w 528613"/>
                    <a:gd name="connsiteY15-462" fmla="*/ 1027416 h 1366462"/>
                    <a:gd name="connsiteX16-463" fmla="*/ 282688 w 528613"/>
                    <a:gd name="connsiteY16-464" fmla="*/ 979688 h 1366462"/>
                    <a:gd name="connsiteX17-465" fmla="*/ 514696 w 528613"/>
                    <a:gd name="connsiteY17-466" fmla="*/ 1119883 h 1366462"/>
                    <a:gd name="connsiteX18-467" fmla="*/ 256164 w 528613"/>
                    <a:gd name="connsiteY18-468" fmla="*/ 1217958 h 1366462"/>
                    <a:gd name="connsiteX19-469" fmla="*/ 528613 w 528613"/>
                    <a:gd name="connsiteY19-470" fmla="*/ 1238219 h 1366462"/>
                    <a:gd name="connsiteX20-471" fmla="*/ 988 w 528613"/>
                    <a:gd name="connsiteY20-472" fmla="*/ 1366462 h 1366462"/>
                    <a:gd name="connsiteX21-473" fmla="*/ 988 w 528613"/>
                    <a:gd name="connsiteY21-474" fmla="*/ 0 h 1366462"/>
                    <a:gd name="connsiteX0-475" fmla="*/ 988 w 528613"/>
                    <a:gd name="connsiteY0-476" fmla="*/ 0 h 1366462"/>
                    <a:gd name="connsiteX1-477" fmla="*/ 124278 w 528613"/>
                    <a:gd name="connsiteY1-478" fmla="*/ 123290 h 1366462"/>
                    <a:gd name="connsiteX2-479" fmla="*/ 42085 w 528613"/>
                    <a:gd name="connsiteY2-480" fmla="*/ 123290 h 1366462"/>
                    <a:gd name="connsiteX3-481" fmla="*/ 155101 w 528613"/>
                    <a:gd name="connsiteY3-482" fmla="*/ 256854 h 1366462"/>
                    <a:gd name="connsiteX4-483" fmla="*/ 62633 w 528613"/>
                    <a:gd name="connsiteY4-484" fmla="*/ 256854 h 1366462"/>
                    <a:gd name="connsiteX5-485" fmla="*/ 185923 w 528613"/>
                    <a:gd name="connsiteY5-486" fmla="*/ 369870 h 1366462"/>
                    <a:gd name="connsiteX6-487" fmla="*/ 103730 w 528613"/>
                    <a:gd name="connsiteY6-488" fmla="*/ 380144 h 1366462"/>
                    <a:gd name="connsiteX7-489" fmla="*/ 257842 w 528613"/>
                    <a:gd name="connsiteY7-490" fmla="*/ 523982 h 1366462"/>
                    <a:gd name="connsiteX8-491" fmla="*/ 129231 w 528613"/>
                    <a:gd name="connsiteY8-492" fmla="*/ 518007 h 1366462"/>
                    <a:gd name="connsiteX9-493" fmla="*/ 309213 w 528613"/>
                    <a:gd name="connsiteY9-494" fmla="*/ 647272 h 1366462"/>
                    <a:gd name="connsiteX10-495" fmla="*/ 179947 w 528613"/>
                    <a:gd name="connsiteY10-496" fmla="*/ 654558 h 1366462"/>
                    <a:gd name="connsiteX11-497" fmla="*/ 350310 w 528613"/>
                    <a:gd name="connsiteY11-498" fmla="*/ 770562 h 1366462"/>
                    <a:gd name="connsiteX12-499" fmla="*/ 216746 w 528613"/>
                    <a:gd name="connsiteY12-500" fmla="*/ 760288 h 1366462"/>
                    <a:gd name="connsiteX13-501" fmla="*/ 381132 w 528613"/>
                    <a:gd name="connsiteY13-502" fmla="*/ 904126 h 1366462"/>
                    <a:gd name="connsiteX14-503" fmla="*/ 227020 w 528613"/>
                    <a:gd name="connsiteY14-504" fmla="*/ 852755 h 1366462"/>
                    <a:gd name="connsiteX15-505" fmla="*/ 473600 w 528613"/>
                    <a:gd name="connsiteY15-506" fmla="*/ 1027416 h 1366462"/>
                    <a:gd name="connsiteX16-507" fmla="*/ 282688 w 528613"/>
                    <a:gd name="connsiteY16-508" fmla="*/ 979688 h 1366462"/>
                    <a:gd name="connsiteX17-509" fmla="*/ 514696 w 528613"/>
                    <a:gd name="connsiteY17-510" fmla="*/ 1119883 h 1366462"/>
                    <a:gd name="connsiteX18-511" fmla="*/ 259807 w 528613"/>
                    <a:gd name="connsiteY18-512" fmla="*/ 1130525 h 1366462"/>
                    <a:gd name="connsiteX19-513" fmla="*/ 528613 w 528613"/>
                    <a:gd name="connsiteY19-514" fmla="*/ 1238219 h 1366462"/>
                    <a:gd name="connsiteX20-515" fmla="*/ 988 w 528613"/>
                    <a:gd name="connsiteY20-516" fmla="*/ 1366462 h 1366462"/>
                    <a:gd name="connsiteX21-517" fmla="*/ 988 w 528613"/>
                    <a:gd name="connsiteY21-518" fmla="*/ 0 h 1366462"/>
                    <a:gd name="connsiteX0-519" fmla="*/ 988 w 528613"/>
                    <a:gd name="connsiteY0-520" fmla="*/ 0 h 1366462"/>
                    <a:gd name="connsiteX1-521" fmla="*/ 124278 w 528613"/>
                    <a:gd name="connsiteY1-522" fmla="*/ 123290 h 1366462"/>
                    <a:gd name="connsiteX2-523" fmla="*/ 42085 w 528613"/>
                    <a:gd name="connsiteY2-524" fmla="*/ 123290 h 1366462"/>
                    <a:gd name="connsiteX3-525" fmla="*/ 155101 w 528613"/>
                    <a:gd name="connsiteY3-526" fmla="*/ 256854 h 1366462"/>
                    <a:gd name="connsiteX4-527" fmla="*/ 62633 w 528613"/>
                    <a:gd name="connsiteY4-528" fmla="*/ 256854 h 1366462"/>
                    <a:gd name="connsiteX5-529" fmla="*/ 185923 w 528613"/>
                    <a:gd name="connsiteY5-530" fmla="*/ 369870 h 1366462"/>
                    <a:gd name="connsiteX6-531" fmla="*/ 103730 w 528613"/>
                    <a:gd name="connsiteY6-532" fmla="*/ 380144 h 1366462"/>
                    <a:gd name="connsiteX7-533" fmla="*/ 257842 w 528613"/>
                    <a:gd name="connsiteY7-534" fmla="*/ 523982 h 1366462"/>
                    <a:gd name="connsiteX8-535" fmla="*/ 129231 w 528613"/>
                    <a:gd name="connsiteY8-536" fmla="*/ 518007 h 1366462"/>
                    <a:gd name="connsiteX9-537" fmla="*/ 309213 w 528613"/>
                    <a:gd name="connsiteY9-538" fmla="*/ 647272 h 1366462"/>
                    <a:gd name="connsiteX10-539" fmla="*/ 179947 w 528613"/>
                    <a:gd name="connsiteY10-540" fmla="*/ 654558 h 1366462"/>
                    <a:gd name="connsiteX11-541" fmla="*/ 350310 w 528613"/>
                    <a:gd name="connsiteY11-542" fmla="*/ 770562 h 1366462"/>
                    <a:gd name="connsiteX12-543" fmla="*/ 216746 w 528613"/>
                    <a:gd name="connsiteY12-544" fmla="*/ 760288 h 1366462"/>
                    <a:gd name="connsiteX13-545" fmla="*/ 381132 w 528613"/>
                    <a:gd name="connsiteY13-546" fmla="*/ 904126 h 1366462"/>
                    <a:gd name="connsiteX14-547" fmla="*/ 227020 w 528613"/>
                    <a:gd name="connsiteY14-548" fmla="*/ 852755 h 1366462"/>
                    <a:gd name="connsiteX15-549" fmla="*/ 473600 w 528613"/>
                    <a:gd name="connsiteY15-550" fmla="*/ 1027416 h 1366462"/>
                    <a:gd name="connsiteX16-551" fmla="*/ 282688 w 528613"/>
                    <a:gd name="connsiteY16-552" fmla="*/ 979688 h 1366462"/>
                    <a:gd name="connsiteX17-553" fmla="*/ 514696 w 528613"/>
                    <a:gd name="connsiteY17-554" fmla="*/ 1119883 h 1366462"/>
                    <a:gd name="connsiteX18-555" fmla="*/ 285308 w 528613"/>
                    <a:gd name="connsiteY18-556" fmla="*/ 1141454 h 1366462"/>
                    <a:gd name="connsiteX19-557" fmla="*/ 528613 w 528613"/>
                    <a:gd name="connsiteY19-558" fmla="*/ 1238219 h 1366462"/>
                    <a:gd name="connsiteX20-559" fmla="*/ 988 w 528613"/>
                    <a:gd name="connsiteY20-560" fmla="*/ 1366462 h 1366462"/>
                    <a:gd name="connsiteX21-561" fmla="*/ 988 w 528613"/>
                    <a:gd name="connsiteY21-562" fmla="*/ 0 h 1366462"/>
                    <a:gd name="connsiteX0-563" fmla="*/ 988 w 528613"/>
                    <a:gd name="connsiteY0-564" fmla="*/ 0 h 1366462"/>
                    <a:gd name="connsiteX1-565" fmla="*/ 124278 w 528613"/>
                    <a:gd name="connsiteY1-566" fmla="*/ 123290 h 1366462"/>
                    <a:gd name="connsiteX2-567" fmla="*/ 42085 w 528613"/>
                    <a:gd name="connsiteY2-568" fmla="*/ 123290 h 1366462"/>
                    <a:gd name="connsiteX3-569" fmla="*/ 155101 w 528613"/>
                    <a:gd name="connsiteY3-570" fmla="*/ 256854 h 1366462"/>
                    <a:gd name="connsiteX4-571" fmla="*/ 62633 w 528613"/>
                    <a:gd name="connsiteY4-572" fmla="*/ 256854 h 1366462"/>
                    <a:gd name="connsiteX5-573" fmla="*/ 185923 w 528613"/>
                    <a:gd name="connsiteY5-574" fmla="*/ 369870 h 1366462"/>
                    <a:gd name="connsiteX6-575" fmla="*/ 103730 w 528613"/>
                    <a:gd name="connsiteY6-576" fmla="*/ 380144 h 1366462"/>
                    <a:gd name="connsiteX7-577" fmla="*/ 257842 w 528613"/>
                    <a:gd name="connsiteY7-578" fmla="*/ 523982 h 1366462"/>
                    <a:gd name="connsiteX8-579" fmla="*/ 129231 w 528613"/>
                    <a:gd name="connsiteY8-580" fmla="*/ 518007 h 1366462"/>
                    <a:gd name="connsiteX9-581" fmla="*/ 309213 w 528613"/>
                    <a:gd name="connsiteY9-582" fmla="*/ 647272 h 1366462"/>
                    <a:gd name="connsiteX10-583" fmla="*/ 179947 w 528613"/>
                    <a:gd name="connsiteY10-584" fmla="*/ 654558 h 1366462"/>
                    <a:gd name="connsiteX11-585" fmla="*/ 350310 w 528613"/>
                    <a:gd name="connsiteY11-586" fmla="*/ 770562 h 1366462"/>
                    <a:gd name="connsiteX12-587" fmla="*/ 216746 w 528613"/>
                    <a:gd name="connsiteY12-588" fmla="*/ 760288 h 1366462"/>
                    <a:gd name="connsiteX13-589" fmla="*/ 381132 w 528613"/>
                    <a:gd name="connsiteY13-590" fmla="*/ 904126 h 1366462"/>
                    <a:gd name="connsiteX14-591" fmla="*/ 227020 w 528613"/>
                    <a:gd name="connsiteY14-592" fmla="*/ 852755 h 1366462"/>
                    <a:gd name="connsiteX15-593" fmla="*/ 473600 w 528613"/>
                    <a:gd name="connsiteY15-594" fmla="*/ 1027416 h 1366462"/>
                    <a:gd name="connsiteX16-595" fmla="*/ 264473 w 528613"/>
                    <a:gd name="connsiteY16-596" fmla="*/ 976045 h 1366462"/>
                    <a:gd name="connsiteX17-597" fmla="*/ 514696 w 528613"/>
                    <a:gd name="connsiteY17-598" fmla="*/ 1119883 h 1366462"/>
                    <a:gd name="connsiteX18-599" fmla="*/ 285308 w 528613"/>
                    <a:gd name="connsiteY18-600" fmla="*/ 1141454 h 1366462"/>
                    <a:gd name="connsiteX19-601" fmla="*/ 528613 w 528613"/>
                    <a:gd name="connsiteY19-602" fmla="*/ 1238219 h 1366462"/>
                    <a:gd name="connsiteX20-603" fmla="*/ 988 w 528613"/>
                    <a:gd name="connsiteY20-604" fmla="*/ 1366462 h 1366462"/>
                    <a:gd name="connsiteX21-605" fmla="*/ 988 w 528613"/>
                    <a:gd name="connsiteY21-606" fmla="*/ 0 h 1366462"/>
                    <a:gd name="connsiteX0-607" fmla="*/ 988 w 528613"/>
                    <a:gd name="connsiteY0-608" fmla="*/ 0 h 1366462"/>
                    <a:gd name="connsiteX1-609" fmla="*/ 124278 w 528613"/>
                    <a:gd name="connsiteY1-610" fmla="*/ 123290 h 1366462"/>
                    <a:gd name="connsiteX2-611" fmla="*/ 42085 w 528613"/>
                    <a:gd name="connsiteY2-612" fmla="*/ 123290 h 1366462"/>
                    <a:gd name="connsiteX3-613" fmla="*/ 155101 w 528613"/>
                    <a:gd name="connsiteY3-614" fmla="*/ 256854 h 1366462"/>
                    <a:gd name="connsiteX4-615" fmla="*/ 62633 w 528613"/>
                    <a:gd name="connsiteY4-616" fmla="*/ 256854 h 1366462"/>
                    <a:gd name="connsiteX5-617" fmla="*/ 185923 w 528613"/>
                    <a:gd name="connsiteY5-618" fmla="*/ 369870 h 1366462"/>
                    <a:gd name="connsiteX6-619" fmla="*/ 103730 w 528613"/>
                    <a:gd name="connsiteY6-620" fmla="*/ 380144 h 1366462"/>
                    <a:gd name="connsiteX7-621" fmla="*/ 257842 w 528613"/>
                    <a:gd name="connsiteY7-622" fmla="*/ 523982 h 1366462"/>
                    <a:gd name="connsiteX8-623" fmla="*/ 129231 w 528613"/>
                    <a:gd name="connsiteY8-624" fmla="*/ 518007 h 1366462"/>
                    <a:gd name="connsiteX9-625" fmla="*/ 309213 w 528613"/>
                    <a:gd name="connsiteY9-626" fmla="*/ 647272 h 1366462"/>
                    <a:gd name="connsiteX10-627" fmla="*/ 179947 w 528613"/>
                    <a:gd name="connsiteY10-628" fmla="*/ 654558 h 1366462"/>
                    <a:gd name="connsiteX11-629" fmla="*/ 350310 w 528613"/>
                    <a:gd name="connsiteY11-630" fmla="*/ 770562 h 1366462"/>
                    <a:gd name="connsiteX12-631" fmla="*/ 216746 w 528613"/>
                    <a:gd name="connsiteY12-632" fmla="*/ 760288 h 1366462"/>
                    <a:gd name="connsiteX13-633" fmla="*/ 381132 w 528613"/>
                    <a:gd name="connsiteY13-634" fmla="*/ 904126 h 1366462"/>
                    <a:gd name="connsiteX14-635" fmla="*/ 227020 w 528613"/>
                    <a:gd name="connsiteY14-636" fmla="*/ 852755 h 1366462"/>
                    <a:gd name="connsiteX15-637" fmla="*/ 473600 w 528613"/>
                    <a:gd name="connsiteY15-638" fmla="*/ 1027416 h 1366462"/>
                    <a:gd name="connsiteX16-639" fmla="*/ 249901 w 528613"/>
                    <a:gd name="connsiteY16-640" fmla="*/ 990618 h 1366462"/>
                    <a:gd name="connsiteX17-641" fmla="*/ 514696 w 528613"/>
                    <a:gd name="connsiteY17-642" fmla="*/ 1119883 h 1366462"/>
                    <a:gd name="connsiteX18-643" fmla="*/ 285308 w 528613"/>
                    <a:gd name="connsiteY18-644" fmla="*/ 1141454 h 1366462"/>
                    <a:gd name="connsiteX19-645" fmla="*/ 528613 w 528613"/>
                    <a:gd name="connsiteY19-646" fmla="*/ 1238219 h 1366462"/>
                    <a:gd name="connsiteX20-647" fmla="*/ 988 w 528613"/>
                    <a:gd name="connsiteY20-648" fmla="*/ 1366462 h 1366462"/>
                    <a:gd name="connsiteX21-649" fmla="*/ 988 w 528613"/>
                    <a:gd name="connsiteY21-650" fmla="*/ 0 h 1366462"/>
                    <a:gd name="connsiteX0-651" fmla="*/ 988 w 528613"/>
                    <a:gd name="connsiteY0-652" fmla="*/ 0 h 1366462"/>
                    <a:gd name="connsiteX1-653" fmla="*/ 124278 w 528613"/>
                    <a:gd name="connsiteY1-654" fmla="*/ 123290 h 1366462"/>
                    <a:gd name="connsiteX2-655" fmla="*/ 42085 w 528613"/>
                    <a:gd name="connsiteY2-656" fmla="*/ 123290 h 1366462"/>
                    <a:gd name="connsiteX3-657" fmla="*/ 155101 w 528613"/>
                    <a:gd name="connsiteY3-658" fmla="*/ 256854 h 1366462"/>
                    <a:gd name="connsiteX4-659" fmla="*/ 62633 w 528613"/>
                    <a:gd name="connsiteY4-660" fmla="*/ 256854 h 1366462"/>
                    <a:gd name="connsiteX5-661" fmla="*/ 185923 w 528613"/>
                    <a:gd name="connsiteY5-662" fmla="*/ 369870 h 1366462"/>
                    <a:gd name="connsiteX6-663" fmla="*/ 103730 w 528613"/>
                    <a:gd name="connsiteY6-664" fmla="*/ 380144 h 1366462"/>
                    <a:gd name="connsiteX7-665" fmla="*/ 257842 w 528613"/>
                    <a:gd name="connsiteY7-666" fmla="*/ 523982 h 1366462"/>
                    <a:gd name="connsiteX8-667" fmla="*/ 129231 w 528613"/>
                    <a:gd name="connsiteY8-668" fmla="*/ 518007 h 1366462"/>
                    <a:gd name="connsiteX9-669" fmla="*/ 309213 w 528613"/>
                    <a:gd name="connsiteY9-670" fmla="*/ 647272 h 1366462"/>
                    <a:gd name="connsiteX10-671" fmla="*/ 179947 w 528613"/>
                    <a:gd name="connsiteY10-672" fmla="*/ 654558 h 1366462"/>
                    <a:gd name="connsiteX11-673" fmla="*/ 350310 w 528613"/>
                    <a:gd name="connsiteY11-674" fmla="*/ 770562 h 1366462"/>
                    <a:gd name="connsiteX12-675" fmla="*/ 216746 w 528613"/>
                    <a:gd name="connsiteY12-676" fmla="*/ 760288 h 1366462"/>
                    <a:gd name="connsiteX13-677" fmla="*/ 381132 w 528613"/>
                    <a:gd name="connsiteY13-678" fmla="*/ 904126 h 1366462"/>
                    <a:gd name="connsiteX14-679" fmla="*/ 227020 w 528613"/>
                    <a:gd name="connsiteY14-680" fmla="*/ 852755 h 1366462"/>
                    <a:gd name="connsiteX15-681" fmla="*/ 473600 w 528613"/>
                    <a:gd name="connsiteY15-682" fmla="*/ 1027416 h 1366462"/>
                    <a:gd name="connsiteX16-683" fmla="*/ 249901 w 528613"/>
                    <a:gd name="connsiteY16-684" fmla="*/ 990618 h 1366462"/>
                    <a:gd name="connsiteX17-685" fmla="*/ 489195 w 528613"/>
                    <a:gd name="connsiteY17-686" fmla="*/ 1127170 h 1366462"/>
                    <a:gd name="connsiteX18-687" fmla="*/ 285308 w 528613"/>
                    <a:gd name="connsiteY18-688" fmla="*/ 1141454 h 1366462"/>
                    <a:gd name="connsiteX19-689" fmla="*/ 528613 w 528613"/>
                    <a:gd name="connsiteY19-690" fmla="*/ 1238219 h 1366462"/>
                    <a:gd name="connsiteX20-691" fmla="*/ 988 w 528613"/>
                    <a:gd name="connsiteY20-692" fmla="*/ 1366462 h 1366462"/>
                    <a:gd name="connsiteX21-693" fmla="*/ 988 w 528613"/>
                    <a:gd name="connsiteY21-694" fmla="*/ 0 h 1366462"/>
                    <a:gd name="connsiteX0-695" fmla="*/ 988 w 579616"/>
                    <a:gd name="connsiteY0-696" fmla="*/ 0 h 1366462"/>
                    <a:gd name="connsiteX1-697" fmla="*/ 124278 w 579616"/>
                    <a:gd name="connsiteY1-698" fmla="*/ 123290 h 1366462"/>
                    <a:gd name="connsiteX2-699" fmla="*/ 42085 w 579616"/>
                    <a:gd name="connsiteY2-700" fmla="*/ 123290 h 1366462"/>
                    <a:gd name="connsiteX3-701" fmla="*/ 155101 w 579616"/>
                    <a:gd name="connsiteY3-702" fmla="*/ 256854 h 1366462"/>
                    <a:gd name="connsiteX4-703" fmla="*/ 62633 w 579616"/>
                    <a:gd name="connsiteY4-704" fmla="*/ 256854 h 1366462"/>
                    <a:gd name="connsiteX5-705" fmla="*/ 185923 w 579616"/>
                    <a:gd name="connsiteY5-706" fmla="*/ 369870 h 1366462"/>
                    <a:gd name="connsiteX6-707" fmla="*/ 103730 w 579616"/>
                    <a:gd name="connsiteY6-708" fmla="*/ 380144 h 1366462"/>
                    <a:gd name="connsiteX7-709" fmla="*/ 257842 w 579616"/>
                    <a:gd name="connsiteY7-710" fmla="*/ 523982 h 1366462"/>
                    <a:gd name="connsiteX8-711" fmla="*/ 129231 w 579616"/>
                    <a:gd name="connsiteY8-712" fmla="*/ 518007 h 1366462"/>
                    <a:gd name="connsiteX9-713" fmla="*/ 309213 w 579616"/>
                    <a:gd name="connsiteY9-714" fmla="*/ 647272 h 1366462"/>
                    <a:gd name="connsiteX10-715" fmla="*/ 179947 w 579616"/>
                    <a:gd name="connsiteY10-716" fmla="*/ 654558 h 1366462"/>
                    <a:gd name="connsiteX11-717" fmla="*/ 350310 w 579616"/>
                    <a:gd name="connsiteY11-718" fmla="*/ 770562 h 1366462"/>
                    <a:gd name="connsiteX12-719" fmla="*/ 216746 w 579616"/>
                    <a:gd name="connsiteY12-720" fmla="*/ 760288 h 1366462"/>
                    <a:gd name="connsiteX13-721" fmla="*/ 381132 w 579616"/>
                    <a:gd name="connsiteY13-722" fmla="*/ 904126 h 1366462"/>
                    <a:gd name="connsiteX14-723" fmla="*/ 227020 w 579616"/>
                    <a:gd name="connsiteY14-724" fmla="*/ 852755 h 1366462"/>
                    <a:gd name="connsiteX15-725" fmla="*/ 473600 w 579616"/>
                    <a:gd name="connsiteY15-726" fmla="*/ 1027416 h 1366462"/>
                    <a:gd name="connsiteX16-727" fmla="*/ 249901 w 579616"/>
                    <a:gd name="connsiteY16-728" fmla="*/ 990618 h 1366462"/>
                    <a:gd name="connsiteX17-729" fmla="*/ 489195 w 579616"/>
                    <a:gd name="connsiteY17-730" fmla="*/ 1127170 h 1366462"/>
                    <a:gd name="connsiteX18-731" fmla="*/ 285308 w 579616"/>
                    <a:gd name="connsiteY18-732" fmla="*/ 1141454 h 1366462"/>
                    <a:gd name="connsiteX19-733" fmla="*/ 579616 w 579616"/>
                    <a:gd name="connsiteY19-734" fmla="*/ 1241862 h 1366462"/>
                    <a:gd name="connsiteX20-735" fmla="*/ 988 w 579616"/>
                    <a:gd name="connsiteY20-736" fmla="*/ 1366462 h 1366462"/>
                    <a:gd name="connsiteX21-737" fmla="*/ 988 w 579616"/>
                    <a:gd name="connsiteY21-738" fmla="*/ 0 h 1366462"/>
                    <a:gd name="connsiteX0-739" fmla="*/ 988 w 601474"/>
                    <a:gd name="connsiteY0-740" fmla="*/ 0 h 1366462"/>
                    <a:gd name="connsiteX1-741" fmla="*/ 124278 w 601474"/>
                    <a:gd name="connsiteY1-742" fmla="*/ 123290 h 1366462"/>
                    <a:gd name="connsiteX2-743" fmla="*/ 42085 w 601474"/>
                    <a:gd name="connsiteY2-744" fmla="*/ 123290 h 1366462"/>
                    <a:gd name="connsiteX3-745" fmla="*/ 155101 w 601474"/>
                    <a:gd name="connsiteY3-746" fmla="*/ 256854 h 1366462"/>
                    <a:gd name="connsiteX4-747" fmla="*/ 62633 w 601474"/>
                    <a:gd name="connsiteY4-748" fmla="*/ 256854 h 1366462"/>
                    <a:gd name="connsiteX5-749" fmla="*/ 185923 w 601474"/>
                    <a:gd name="connsiteY5-750" fmla="*/ 369870 h 1366462"/>
                    <a:gd name="connsiteX6-751" fmla="*/ 103730 w 601474"/>
                    <a:gd name="connsiteY6-752" fmla="*/ 380144 h 1366462"/>
                    <a:gd name="connsiteX7-753" fmla="*/ 257842 w 601474"/>
                    <a:gd name="connsiteY7-754" fmla="*/ 523982 h 1366462"/>
                    <a:gd name="connsiteX8-755" fmla="*/ 129231 w 601474"/>
                    <a:gd name="connsiteY8-756" fmla="*/ 518007 h 1366462"/>
                    <a:gd name="connsiteX9-757" fmla="*/ 309213 w 601474"/>
                    <a:gd name="connsiteY9-758" fmla="*/ 647272 h 1366462"/>
                    <a:gd name="connsiteX10-759" fmla="*/ 179947 w 601474"/>
                    <a:gd name="connsiteY10-760" fmla="*/ 654558 h 1366462"/>
                    <a:gd name="connsiteX11-761" fmla="*/ 350310 w 601474"/>
                    <a:gd name="connsiteY11-762" fmla="*/ 770562 h 1366462"/>
                    <a:gd name="connsiteX12-763" fmla="*/ 216746 w 601474"/>
                    <a:gd name="connsiteY12-764" fmla="*/ 760288 h 1366462"/>
                    <a:gd name="connsiteX13-765" fmla="*/ 381132 w 601474"/>
                    <a:gd name="connsiteY13-766" fmla="*/ 904126 h 1366462"/>
                    <a:gd name="connsiteX14-767" fmla="*/ 227020 w 601474"/>
                    <a:gd name="connsiteY14-768" fmla="*/ 852755 h 1366462"/>
                    <a:gd name="connsiteX15-769" fmla="*/ 473600 w 601474"/>
                    <a:gd name="connsiteY15-770" fmla="*/ 1027416 h 1366462"/>
                    <a:gd name="connsiteX16-771" fmla="*/ 249901 w 601474"/>
                    <a:gd name="connsiteY16-772" fmla="*/ 990618 h 1366462"/>
                    <a:gd name="connsiteX17-773" fmla="*/ 489195 w 601474"/>
                    <a:gd name="connsiteY17-774" fmla="*/ 1127170 h 1366462"/>
                    <a:gd name="connsiteX18-775" fmla="*/ 285308 w 601474"/>
                    <a:gd name="connsiteY18-776" fmla="*/ 1141454 h 1366462"/>
                    <a:gd name="connsiteX19-777" fmla="*/ 601474 w 601474"/>
                    <a:gd name="connsiteY19-778" fmla="*/ 1256435 h 1366462"/>
                    <a:gd name="connsiteX20-779" fmla="*/ 988 w 601474"/>
                    <a:gd name="connsiteY20-780" fmla="*/ 1366462 h 1366462"/>
                    <a:gd name="connsiteX21-781" fmla="*/ 988 w 601474"/>
                    <a:gd name="connsiteY21-782" fmla="*/ 0 h 1366462"/>
                    <a:gd name="connsiteX0-783" fmla="*/ 988 w 601474"/>
                    <a:gd name="connsiteY0-784" fmla="*/ 0 h 1366462"/>
                    <a:gd name="connsiteX1-785" fmla="*/ 124278 w 601474"/>
                    <a:gd name="connsiteY1-786" fmla="*/ 123290 h 1366462"/>
                    <a:gd name="connsiteX2-787" fmla="*/ 42085 w 601474"/>
                    <a:gd name="connsiteY2-788" fmla="*/ 123290 h 1366462"/>
                    <a:gd name="connsiteX3-789" fmla="*/ 155101 w 601474"/>
                    <a:gd name="connsiteY3-790" fmla="*/ 256854 h 1366462"/>
                    <a:gd name="connsiteX4-791" fmla="*/ 62633 w 601474"/>
                    <a:gd name="connsiteY4-792" fmla="*/ 256854 h 1366462"/>
                    <a:gd name="connsiteX5-793" fmla="*/ 185923 w 601474"/>
                    <a:gd name="connsiteY5-794" fmla="*/ 369870 h 1366462"/>
                    <a:gd name="connsiteX6-795" fmla="*/ 103730 w 601474"/>
                    <a:gd name="connsiteY6-796" fmla="*/ 380144 h 1366462"/>
                    <a:gd name="connsiteX7-797" fmla="*/ 257842 w 601474"/>
                    <a:gd name="connsiteY7-798" fmla="*/ 523982 h 1366462"/>
                    <a:gd name="connsiteX8-799" fmla="*/ 129231 w 601474"/>
                    <a:gd name="connsiteY8-800" fmla="*/ 518007 h 1366462"/>
                    <a:gd name="connsiteX9-801" fmla="*/ 309213 w 601474"/>
                    <a:gd name="connsiteY9-802" fmla="*/ 647272 h 1366462"/>
                    <a:gd name="connsiteX10-803" fmla="*/ 179947 w 601474"/>
                    <a:gd name="connsiteY10-804" fmla="*/ 654558 h 1366462"/>
                    <a:gd name="connsiteX11-805" fmla="*/ 350310 w 601474"/>
                    <a:gd name="connsiteY11-806" fmla="*/ 770562 h 1366462"/>
                    <a:gd name="connsiteX12-807" fmla="*/ 216746 w 601474"/>
                    <a:gd name="connsiteY12-808" fmla="*/ 760288 h 1366462"/>
                    <a:gd name="connsiteX13-809" fmla="*/ 381132 w 601474"/>
                    <a:gd name="connsiteY13-810" fmla="*/ 904126 h 1366462"/>
                    <a:gd name="connsiteX14-811" fmla="*/ 227020 w 601474"/>
                    <a:gd name="connsiteY14-812" fmla="*/ 852755 h 1366462"/>
                    <a:gd name="connsiteX15-813" fmla="*/ 433526 w 601474"/>
                    <a:gd name="connsiteY15-814" fmla="*/ 1012844 h 1366462"/>
                    <a:gd name="connsiteX16-815" fmla="*/ 249901 w 601474"/>
                    <a:gd name="connsiteY16-816" fmla="*/ 990618 h 1366462"/>
                    <a:gd name="connsiteX17-817" fmla="*/ 489195 w 601474"/>
                    <a:gd name="connsiteY17-818" fmla="*/ 1127170 h 1366462"/>
                    <a:gd name="connsiteX18-819" fmla="*/ 285308 w 601474"/>
                    <a:gd name="connsiteY18-820" fmla="*/ 1141454 h 1366462"/>
                    <a:gd name="connsiteX19-821" fmla="*/ 601474 w 601474"/>
                    <a:gd name="connsiteY19-822" fmla="*/ 1256435 h 1366462"/>
                    <a:gd name="connsiteX20-823" fmla="*/ 988 w 601474"/>
                    <a:gd name="connsiteY20-824" fmla="*/ 1366462 h 1366462"/>
                    <a:gd name="connsiteX21-825" fmla="*/ 988 w 601474"/>
                    <a:gd name="connsiteY21-826" fmla="*/ 0 h 1366462"/>
                    <a:gd name="connsiteX0-827" fmla="*/ 988 w 601474"/>
                    <a:gd name="connsiteY0-828" fmla="*/ 0 h 1366462"/>
                    <a:gd name="connsiteX1-829" fmla="*/ 124278 w 601474"/>
                    <a:gd name="connsiteY1-830" fmla="*/ 123290 h 1366462"/>
                    <a:gd name="connsiteX2-831" fmla="*/ 42085 w 601474"/>
                    <a:gd name="connsiteY2-832" fmla="*/ 123290 h 1366462"/>
                    <a:gd name="connsiteX3-833" fmla="*/ 155101 w 601474"/>
                    <a:gd name="connsiteY3-834" fmla="*/ 256854 h 1366462"/>
                    <a:gd name="connsiteX4-835" fmla="*/ 62633 w 601474"/>
                    <a:gd name="connsiteY4-836" fmla="*/ 256854 h 1366462"/>
                    <a:gd name="connsiteX5-837" fmla="*/ 185923 w 601474"/>
                    <a:gd name="connsiteY5-838" fmla="*/ 369870 h 1366462"/>
                    <a:gd name="connsiteX6-839" fmla="*/ 103730 w 601474"/>
                    <a:gd name="connsiteY6-840" fmla="*/ 380144 h 1366462"/>
                    <a:gd name="connsiteX7-841" fmla="*/ 257842 w 601474"/>
                    <a:gd name="connsiteY7-842" fmla="*/ 523982 h 1366462"/>
                    <a:gd name="connsiteX8-843" fmla="*/ 129231 w 601474"/>
                    <a:gd name="connsiteY8-844" fmla="*/ 518007 h 1366462"/>
                    <a:gd name="connsiteX9-845" fmla="*/ 309213 w 601474"/>
                    <a:gd name="connsiteY9-846" fmla="*/ 647272 h 1366462"/>
                    <a:gd name="connsiteX10-847" fmla="*/ 179947 w 601474"/>
                    <a:gd name="connsiteY10-848" fmla="*/ 654558 h 1366462"/>
                    <a:gd name="connsiteX11-849" fmla="*/ 350310 w 601474"/>
                    <a:gd name="connsiteY11-850" fmla="*/ 770562 h 1366462"/>
                    <a:gd name="connsiteX12-851" fmla="*/ 216746 w 601474"/>
                    <a:gd name="connsiteY12-852" fmla="*/ 760288 h 1366462"/>
                    <a:gd name="connsiteX13-853" fmla="*/ 355631 w 601474"/>
                    <a:gd name="connsiteY13-854" fmla="*/ 885911 h 1366462"/>
                    <a:gd name="connsiteX14-855" fmla="*/ 227020 w 601474"/>
                    <a:gd name="connsiteY14-856" fmla="*/ 852755 h 1366462"/>
                    <a:gd name="connsiteX15-857" fmla="*/ 433526 w 601474"/>
                    <a:gd name="connsiteY15-858" fmla="*/ 1012844 h 1366462"/>
                    <a:gd name="connsiteX16-859" fmla="*/ 249901 w 601474"/>
                    <a:gd name="connsiteY16-860" fmla="*/ 990618 h 1366462"/>
                    <a:gd name="connsiteX17-861" fmla="*/ 489195 w 601474"/>
                    <a:gd name="connsiteY17-862" fmla="*/ 1127170 h 1366462"/>
                    <a:gd name="connsiteX18-863" fmla="*/ 285308 w 601474"/>
                    <a:gd name="connsiteY18-864" fmla="*/ 1141454 h 1366462"/>
                    <a:gd name="connsiteX19-865" fmla="*/ 601474 w 601474"/>
                    <a:gd name="connsiteY19-866" fmla="*/ 1256435 h 1366462"/>
                    <a:gd name="connsiteX20-867" fmla="*/ 988 w 601474"/>
                    <a:gd name="connsiteY20-868" fmla="*/ 1366462 h 1366462"/>
                    <a:gd name="connsiteX21-869" fmla="*/ 988 w 601474"/>
                    <a:gd name="connsiteY21-870" fmla="*/ 0 h 1366462"/>
                    <a:gd name="connsiteX0-871" fmla="*/ 988 w 601474"/>
                    <a:gd name="connsiteY0-872" fmla="*/ 0 h 1366462"/>
                    <a:gd name="connsiteX1-873" fmla="*/ 124278 w 601474"/>
                    <a:gd name="connsiteY1-874" fmla="*/ 123290 h 1366462"/>
                    <a:gd name="connsiteX2-875" fmla="*/ 42085 w 601474"/>
                    <a:gd name="connsiteY2-876" fmla="*/ 123290 h 1366462"/>
                    <a:gd name="connsiteX3-877" fmla="*/ 155101 w 601474"/>
                    <a:gd name="connsiteY3-878" fmla="*/ 256854 h 1366462"/>
                    <a:gd name="connsiteX4-879" fmla="*/ 62633 w 601474"/>
                    <a:gd name="connsiteY4-880" fmla="*/ 256854 h 1366462"/>
                    <a:gd name="connsiteX5-881" fmla="*/ 185923 w 601474"/>
                    <a:gd name="connsiteY5-882" fmla="*/ 369870 h 1366462"/>
                    <a:gd name="connsiteX6-883" fmla="*/ 103730 w 601474"/>
                    <a:gd name="connsiteY6-884" fmla="*/ 380144 h 1366462"/>
                    <a:gd name="connsiteX7-885" fmla="*/ 257842 w 601474"/>
                    <a:gd name="connsiteY7-886" fmla="*/ 523982 h 1366462"/>
                    <a:gd name="connsiteX8-887" fmla="*/ 129231 w 601474"/>
                    <a:gd name="connsiteY8-888" fmla="*/ 518007 h 1366462"/>
                    <a:gd name="connsiteX9-889" fmla="*/ 309213 w 601474"/>
                    <a:gd name="connsiteY9-890" fmla="*/ 647272 h 1366462"/>
                    <a:gd name="connsiteX10-891" fmla="*/ 179947 w 601474"/>
                    <a:gd name="connsiteY10-892" fmla="*/ 654558 h 1366462"/>
                    <a:gd name="connsiteX11-893" fmla="*/ 350310 w 601474"/>
                    <a:gd name="connsiteY11-894" fmla="*/ 770562 h 1366462"/>
                    <a:gd name="connsiteX12-895" fmla="*/ 216746 w 601474"/>
                    <a:gd name="connsiteY12-896" fmla="*/ 760288 h 1366462"/>
                    <a:gd name="connsiteX13-897" fmla="*/ 355631 w 601474"/>
                    <a:gd name="connsiteY13-898" fmla="*/ 885911 h 1366462"/>
                    <a:gd name="connsiteX14-899" fmla="*/ 223377 w 601474"/>
                    <a:gd name="connsiteY14-900" fmla="*/ 867328 h 1366462"/>
                    <a:gd name="connsiteX15-901" fmla="*/ 433526 w 601474"/>
                    <a:gd name="connsiteY15-902" fmla="*/ 1012844 h 1366462"/>
                    <a:gd name="connsiteX16-903" fmla="*/ 249901 w 601474"/>
                    <a:gd name="connsiteY16-904" fmla="*/ 990618 h 1366462"/>
                    <a:gd name="connsiteX17-905" fmla="*/ 489195 w 601474"/>
                    <a:gd name="connsiteY17-906" fmla="*/ 1127170 h 1366462"/>
                    <a:gd name="connsiteX18-907" fmla="*/ 285308 w 601474"/>
                    <a:gd name="connsiteY18-908" fmla="*/ 1141454 h 1366462"/>
                    <a:gd name="connsiteX19-909" fmla="*/ 601474 w 601474"/>
                    <a:gd name="connsiteY19-910" fmla="*/ 1256435 h 1366462"/>
                    <a:gd name="connsiteX20-911" fmla="*/ 988 w 601474"/>
                    <a:gd name="connsiteY20-912" fmla="*/ 1366462 h 1366462"/>
                    <a:gd name="connsiteX21-913" fmla="*/ 988 w 601474"/>
                    <a:gd name="connsiteY21-914" fmla="*/ 0 h 1366462"/>
                    <a:gd name="connsiteX0-915" fmla="*/ 988 w 601474"/>
                    <a:gd name="connsiteY0-916" fmla="*/ 0 h 1366462"/>
                    <a:gd name="connsiteX1-917" fmla="*/ 124278 w 601474"/>
                    <a:gd name="connsiteY1-918" fmla="*/ 123290 h 1366462"/>
                    <a:gd name="connsiteX2-919" fmla="*/ 42085 w 601474"/>
                    <a:gd name="connsiteY2-920" fmla="*/ 123290 h 1366462"/>
                    <a:gd name="connsiteX3-921" fmla="*/ 155101 w 601474"/>
                    <a:gd name="connsiteY3-922" fmla="*/ 256854 h 1366462"/>
                    <a:gd name="connsiteX4-923" fmla="*/ 62633 w 601474"/>
                    <a:gd name="connsiteY4-924" fmla="*/ 256854 h 1366462"/>
                    <a:gd name="connsiteX5-925" fmla="*/ 185923 w 601474"/>
                    <a:gd name="connsiteY5-926" fmla="*/ 369870 h 1366462"/>
                    <a:gd name="connsiteX6-927" fmla="*/ 103730 w 601474"/>
                    <a:gd name="connsiteY6-928" fmla="*/ 380144 h 1366462"/>
                    <a:gd name="connsiteX7-929" fmla="*/ 257842 w 601474"/>
                    <a:gd name="connsiteY7-930" fmla="*/ 523982 h 1366462"/>
                    <a:gd name="connsiteX8-931" fmla="*/ 129231 w 601474"/>
                    <a:gd name="connsiteY8-932" fmla="*/ 518007 h 1366462"/>
                    <a:gd name="connsiteX9-933" fmla="*/ 309213 w 601474"/>
                    <a:gd name="connsiteY9-934" fmla="*/ 647272 h 1366462"/>
                    <a:gd name="connsiteX10-935" fmla="*/ 179947 w 601474"/>
                    <a:gd name="connsiteY10-936" fmla="*/ 654558 h 1366462"/>
                    <a:gd name="connsiteX11-937" fmla="*/ 339381 w 601474"/>
                    <a:gd name="connsiteY11-938" fmla="*/ 763276 h 1366462"/>
                    <a:gd name="connsiteX12-939" fmla="*/ 216746 w 601474"/>
                    <a:gd name="connsiteY12-940" fmla="*/ 760288 h 1366462"/>
                    <a:gd name="connsiteX13-941" fmla="*/ 355631 w 601474"/>
                    <a:gd name="connsiteY13-942" fmla="*/ 885911 h 1366462"/>
                    <a:gd name="connsiteX14-943" fmla="*/ 223377 w 601474"/>
                    <a:gd name="connsiteY14-944" fmla="*/ 867328 h 1366462"/>
                    <a:gd name="connsiteX15-945" fmla="*/ 433526 w 601474"/>
                    <a:gd name="connsiteY15-946" fmla="*/ 1012844 h 1366462"/>
                    <a:gd name="connsiteX16-947" fmla="*/ 249901 w 601474"/>
                    <a:gd name="connsiteY16-948" fmla="*/ 990618 h 1366462"/>
                    <a:gd name="connsiteX17-949" fmla="*/ 489195 w 601474"/>
                    <a:gd name="connsiteY17-950" fmla="*/ 1127170 h 1366462"/>
                    <a:gd name="connsiteX18-951" fmla="*/ 285308 w 601474"/>
                    <a:gd name="connsiteY18-952" fmla="*/ 1141454 h 1366462"/>
                    <a:gd name="connsiteX19-953" fmla="*/ 601474 w 601474"/>
                    <a:gd name="connsiteY19-954" fmla="*/ 1256435 h 1366462"/>
                    <a:gd name="connsiteX20-955" fmla="*/ 988 w 601474"/>
                    <a:gd name="connsiteY20-956" fmla="*/ 1366462 h 1366462"/>
                    <a:gd name="connsiteX21-957" fmla="*/ 988 w 601474"/>
                    <a:gd name="connsiteY21-958" fmla="*/ 0 h 1366462"/>
                    <a:gd name="connsiteX0-959" fmla="*/ 988 w 601474"/>
                    <a:gd name="connsiteY0-960" fmla="*/ 0 h 1366462"/>
                    <a:gd name="connsiteX1-961" fmla="*/ 124278 w 601474"/>
                    <a:gd name="connsiteY1-962" fmla="*/ 123290 h 1366462"/>
                    <a:gd name="connsiteX2-963" fmla="*/ 42085 w 601474"/>
                    <a:gd name="connsiteY2-964" fmla="*/ 123290 h 1366462"/>
                    <a:gd name="connsiteX3-965" fmla="*/ 155101 w 601474"/>
                    <a:gd name="connsiteY3-966" fmla="*/ 256854 h 1366462"/>
                    <a:gd name="connsiteX4-967" fmla="*/ 62633 w 601474"/>
                    <a:gd name="connsiteY4-968" fmla="*/ 256854 h 1366462"/>
                    <a:gd name="connsiteX5-969" fmla="*/ 185923 w 601474"/>
                    <a:gd name="connsiteY5-970" fmla="*/ 369870 h 1366462"/>
                    <a:gd name="connsiteX6-971" fmla="*/ 103730 w 601474"/>
                    <a:gd name="connsiteY6-972" fmla="*/ 380144 h 1366462"/>
                    <a:gd name="connsiteX7-973" fmla="*/ 257842 w 601474"/>
                    <a:gd name="connsiteY7-974" fmla="*/ 523982 h 1366462"/>
                    <a:gd name="connsiteX8-975" fmla="*/ 129231 w 601474"/>
                    <a:gd name="connsiteY8-976" fmla="*/ 518007 h 1366462"/>
                    <a:gd name="connsiteX9-977" fmla="*/ 298284 w 601474"/>
                    <a:gd name="connsiteY9-978" fmla="*/ 639986 h 1366462"/>
                    <a:gd name="connsiteX10-979" fmla="*/ 179947 w 601474"/>
                    <a:gd name="connsiteY10-980" fmla="*/ 654558 h 1366462"/>
                    <a:gd name="connsiteX11-981" fmla="*/ 339381 w 601474"/>
                    <a:gd name="connsiteY11-982" fmla="*/ 763276 h 1366462"/>
                    <a:gd name="connsiteX12-983" fmla="*/ 216746 w 601474"/>
                    <a:gd name="connsiteY12-984" fmla="*/ 760288 h 1366462"/>
                    <a:gd name="connsiteX13-985" fmla="*/ 355631 w 601474"/>
                    <a:gd name="connsiteY13-986" fmla="*/ 885911 h 1366462"/>
                    <a:gd name="connsiteX14-987" fmla="*/ 223377 w 601474"/>
                    <a:gd name="connsiteY14-988" fmla="*/ 867328 h 1366462"/>
                    <a:gd name="connsiteX15-989" fmla="*/ 433526 w 601474"/>
                    <a:gd name="connsiteY15-990" fmla="*/ 1012844 h 1366462"/>
                    <a:gd name="connsiteX16-991" fmla="*/ 249901 w 601474"/>
                    <a:gd name="connsiteY16-992" fmla="*/ 990618 h 1366462"/>
                    <a:gd name="connsiteX17-993" fmla="*/ 489195 w 601474"/>
                    <a:gd name="connsiteY17-994" fmla="*/ 1127170 h 1366462"/>
                    <a:gd name="connsiteX18-995" fmla="*/ 285308 w 601474"/>
                    <a:gd name="connsiteY18-996" fmla="*/ 1141454 h 1366462"/>
                    <a:gd name="connsiteX19-997" fmla="*/ 601474 w 601474"/>
                    <a:gd name="connsiteY19-998" fmla="*/ 1256435 h 1366462"/>
                    <a:gd name="connsiteX20-999" fmla="*/ 988 w 601474"/>
                    <a:gd name="connsiteY20-1000" fmla="*/ 1366462 h 1366462"/>
                    <a:gd name="connsiteX21-1001" fmla="*/ 988 w 601474"/>
                    <a:gd name="connsiteY21-1002" fmla="*/ 0 h 1366462"/>
                    <a:gd name="connsiteX0-1003" fmla="*/ 988 w 601474"/>
                    <a:gd name="connsiteY0-1004" fmla="*/ 0 h 1366462"/>
                    <a:gd name="connsiteX1-1005" fmla="*/ 124278 w 601474"/>
                    <a:gd name="connsiteY1-1006" fmla="*/ 123290 h 1366462"/>
                    <a:gd name="connsiteX2-1007" fmla="*/ 42085 w 601474"/>
                    <a:gd name="connsiteY2-1008" fmla="*/ 123290 h 1366462"/>
                    <a:gd name="connsiteX3-1009" fmla="*/ 155101 w 601474"/>
                    <a:gd name="connsiteY3-1010" fmla="*/ 256854 h 1366462"/>
                    <a:gd name="connsiteX4-1011" fmla="*/ 62633 w 601474"/>
                    <a:gd name="connsiteY4-1012" fmla="*/ 256854 h 1366462"/>
                    <a:gd name="connsiteX5-1013" fmla="*/ 185923 w 601474"/>
                    <a:gd name="connsiteY5-1014" fmla="*/ 369870 h 1366462"/>
                    <a:gd name="connsiteX6-1015" fmla="*/ 103730 w 601474"/>
                    <a:gd name="connsiteY6-1016" fmla="*/ 380144 h 1366462"/>
                    <a:gd name="connsiteX7-1017" fmla="*/ 257842 w 601474"/>
                    <a:gd name="connsiteY7-1018" fmla="*/ 523982 h 1366462"/>
                    <a:gd name="connsiteX8-1019" fmla="*/ 140160 w 601474"/>
                    <a:gd name="connsiteY8-1020" fmla="*/ 521650 h 1366462"/>
                    <a:gd name="connsiteX9-1021" fmla="*/ 298284 w 601474"/>
                    <a:gd name="connsiteY9-1022" fmla="*/ 639986 h 1366462"/>
                    <a:gd name="connsiteX10-1023" fmla="*/ 179947 w 601474"/>
                    <a:gd name="connsiteY10-1024" fmla="*/ 654558 h 1366462"/>
                    <a:gd name="connsiteX11-1025" fmla="*/ 339381 w 601474"/>
                    <a:gd name="connsiteY11-1026" fmla="*/ 763276 h 1366462"/>
                    <a:gd name="connsiteX12-1027" fmla="*/ 216746 w 601474"/>
                    <a:gd name="connsiteY12-1028" fmla="*/ 760288 h 1366462"/>
                    <a:gd name="connsiteX13-1029" fmla="*/ 355631 w 601474"/>
                    <a:gd name="connsiteY13-1030" fmla="*/ 885911 h 1366462"/>
                    <a:gd name="connsiteX14-1031" fmla="*/ 223377 w 601474"/>
                    <a:gd name="connsiteY14-1032" fmla="*/ 867328 h 1366462"/>
                    <a:gd name="connsiteX15-1033" fmla="*/ 433526 w 601474"/>
                    <a:gd name="connsiteY15-1034" fmla="*/ 1012844 h 1366462"/>
                    <a:gd name="connsiteX16-1035" fmla="*/ 249901 w 601474"/>
                    <a:gd name="connsiteY16-1036" fmla="*/ 990618 h 1366462"/>
                    <a:gd name="connsiteX17-1037" fmla="*/ 489195 w 601474"/>
                    <a:gd name="connsiteY17-1038" fmla="*/ 1127170 h 1366462"/>
                    <a:gd name="connsiteX18-1039" fmla="*/ 285308 w 601474"/>
                    <a:gd name="connsiteY18-1040" fmla="*/ 1141454 h 1366462"/>
                    <a:gd name="connsiteX19-1041" fmla="*/ 601474 w 601474"/>
                    <a:gd name="connsiteY19-1042" fmla="*/ 1256435 h 1366462"/>
                    <a:gd name="connsiteX20-1043" fmla="*/ 988 w 601474"/>
                    <a:gd name="connsiteY20-1044" fmla="*/ 1366462 h 1366462"/>
                    <a:gd name="connsiteX21-1045" fmla="*/ 988 w 601474"/>
                    <a:gd name="connsiteY21-1046" fmla="*/ 0 h 1366462"/>
                    <a:gd name="connsiteX0-1047" fmla="*/ 988 w 601474"/>
                    <a:gd name="connsiteY0-1048" fmla="*/ 0 h 1366462"/>
                    <a:gd name="connsiteX1-1049" fmla="*/ 124278 w 601474"/>
                    <a:gd name="connsiteY1-1050" fmla="*/ 123290 h 1366462"/>
                    <a:gd name="connsiteX2-1051" fmla="*/ 42085 w 601474"/>
                    <a:gd name="connsiteY2-1052" fmla="*/ 123290 h 1366462"/>
                    <a:gd name="connsiteX3-1053" fmla="*/ 155101 w 601474"/>
                    <a:gd name="connsiteY3-1054" fmla="*/ 256854 h 1366462"/>
                    <a:gd name="connsiteX4-1055" fmla="*/ 62633 w 601474"/>
                    <a:gd name="connsiteY4-1056" fmla="*/ 256854 h 1366462"/>
                    <a:gd name="connsiteX5-1057" fmla="*/ 185923 w 601474"/>
                    <a:gd name="connsiteY5-1058" fmla="*/ 369870 h 1366462"/>
                    <a:gd name="connsiteX6-1059" fmla="*/ 103730 w 601474"/>
                    <a:gd name="connsiteY6-1060" fmla="*/ 380144 h 1366462"/>
                    <a:gd name="connsiteX7-1061" fmla="*/ 257842 w 601474"/>
                    <a:gd name="connsiteY7-1062" fmla="*/ 523982 h 1366462"/>
                    <a:gd name="connsiteX8-1063" fmla="*/ 140160 w 601474"/>
                    <a:gd name="connsiteY8-1064" fmla="*/ 521650 h 1366462"/>
                    <a:gd name="connsiteX9-1065" fmla="*/ 298284 w 601474"/>
                    <a:gd name="connsiteY9-1066" fmla="*/ 639986 h 1366462"/>
                    <a:gd name="connsiteX10-1067" fmla="*/ 179947 w 601474"/>
                    <a:gd name="connsiteY10-1068" fmla="*/ 654558 h 1366462"/>
                    <a:gd name="connsiteX11-1069" fmla="*/ 339381 w 601474"/>
                    <a:gd name="connsiteY11-1070" fmla="*/ 763276 h 1366462"/>
                    <a:gd name="connsiteX12-1071" fmla="*/ 216746 w 601474"/>
                    <a:gd name="connsiteY12-1072" fmla="*/ 760288 h 1366462"/>
                    <a:gd name="connsiteX13-1073" fmla="*/ 355631 w 601474"/>
                    <a:gd name="connsiteY13-1074" fmla="*/ 885911 h 1366462"/>
                    <a:gd name="connsiteX14-1075" fmla="*/ 223377 w 601474"/>
                    <a:gd name="connsiteY14-1076" fmla="*/ 867328 h 1366462"/>
                    <a:gd name="connsiteX15-1077" fmla="*/ 433526 w 601474"/>
                    <a:gd name="connsiteY15-1078" fmla="*/ 1012844 h 1366462"/>
                    <a:gd name="connsiteX16-1079" fmla="*/ 249901 w 601474"/>
                    <a:gd name="connsiteY16-1080" fmla="*/ 990618 h 1366462"/>
                    <a:gd name="connsiteX17-1081" fmla="*/ 489195 w 601474"/>
                    <a:gd name="connsiteY17-1082" fmla="*/ 1127170 h 1366462"/>
                    <a:gd name="connsiteX18-1083" fmla="*/ 285308 w 601474"/>
                    <a:gd name="connsiteY18-1084" fmla="*/ 1141454 h 1366462"/>
                    <a:gd name="connsiteX19-1085" fmla="*/ 601474 w 601474"/>
                    <a:gd name="connsiteY19-1086" fmla="*/ 1256435 h 1366462"/>
                    <a:gd name="connsiteX20-1087" fmla="*/ 988 w 601474"/>
                    <a:gd name="connsiteY20-1088" fmla="*/ 1366462 h 1366462"/>
                    <a:gd name="connsiteX21-1089" fmla="*/ 988 w 601474"/>
                    <a:gd name="connsiteY21-1090" fmla="*/ 0 h 1366462"/>
                    <a:gd name="connsiteX0-1091" fmla="*/ 988 w 601474"/>
                    <a:gd name="connsiteY0-1092" fmla="*/ 0 h 1366462"/>
                    <a:gd name="connsiteX1-1093" fmla="*/ 124278 w 601474"/>
                    <a:gd name="connsiteY1-1094" fmla="*/ 123290 h 1366462"/>
                    <a:gd name="connsiteX2-1095" fmla="*/ 42085 w 601474"/>
                    <a:gd name="connsiteY2-1096" fmla="*/ 123290 h 1366462"/>
                    <a:gd name="connsiteX3-1097" fmla="*/ 155101 w 601474"/>
                    <a:gd name="connsiteY3-1098" fmla="*/ 256854 h 1366462"/>
                    <a:gd name="connsiteX4-1099" fmla="*/ 62633 w 601474"/>
                    <a:gd name="connsiteY4-1100" fmla="*/ 256854 h 1366462"/>
                    <a:gd name="connsiteX5-1101" fmla="*/ 185923 w 601474"/>
                    <a:gd name="connsiteY5-1102" fmla="*/ 369870 h 1366462"/>
                    <a:gd name="connsiteX6-1103" fmla="*/ 103730 w 601474"/>
                    <a:gd name="connsiteY6-1104" fmla="*/ 380144 h 1366462"/>
                    <a:gd name="connsiteX7-1105" fmla="*/ 257842 w 601474"/>
                    <a:gd name="connsiteY7-1106" fmla="*/ 523982 h 1366462"/>
                    <a:gd name="connsiteX8-1107" fmla="*/ 140160 w 601474"/>
                    <a:gd name="connsiteY8-1108" fmla="*/ 521650 h 1366462"/>
                    <a:gd name="connsiteX9-1109" fmla="*/ 298284 w 601474"/>
                    <a:gd name="connsiteY9-1110" fmla="*/ 639986 h 1366462"/>
                    <a:gd name="connsiteX10-1111" fmla="*/ 179947 w 601474"/>
                    <a:gd name="connsiteY10-1112" fmla="*/ 654558 h 1366462"/>
                    <a:gd name="connsiteX11-1113" fmla="*/ 339381 w 601474"/>
                    <a:gd name="connsiteY11-1114" fmla="*/ 763276 h 1366462"/>
                    <a:gd name="connsiteX12-1115" fmla="*/ 216746 w 601474"/>
                    <a:gd name="connsiteY12-1116" fmla="*/ 760288 h 1366462"/>
                    <a:gd name="connsiteX13-1117" fmla="*/ 359274 w 601474"/>
                    <a:gd name="connsiteY13-1118" fmla="*/ 871338 h 1366462"/>
                    <a:gd name="connsiteX14-1119" fmla="*/ 223377 w 601474"/>
                    <a:gd name="connsiteY14-1120" fmla="*/ 867328 h 1366462"/>
                    <a:gd name="connsiteX15-1121" fmla="*/ 433526 w 601474"/>
                    <a:gd name="connsiteY15-1122" fmla="*/ 1012844 h 1366462"/>
                    <a:gd name="connsiteX16-1123" fmla="*/ 249901 w 601474"/>
                    <a:gd name="connsiteY16-1124" fmla="*/ 990618 h 1366462"/>
                    <a:gd name="connsiteX17-1125" fmla="*/ 489195 w 601474"/>
                    <a:gd name="connsiteY17-1126" fmla="*/ 1127170 h 1366462"/>
                    <a:gd name="connsiteX18-1127" fmla="*/ 285308 w 601474"/>
                    <a:gd name="connsiteY18-1128" fmla="*/ 1141454 h 1366462"/>
                    <a:gd name="connsiteX19-1129" fmla="*/ 601474 w 601474"/>
                    <a:gd name="connsiteY19-1130" fmla="*/ 1256435 h 1366462"/>
                    <a:gd name="connsiteX20-1131" fmla="*/ 988 w 601474"/>
                    <a:gd name="connsiteY20-1132" fmla="*/ 1366462 h 1366462"/>
                    <a:gd name="connsiteX21-1133" fmla="*/ 988 w 601474"/>
                    <a:gd name="connsiteY21-1134" fmla="*/ 0 h 1366462"/>
                    <a:gd name="connsiteX0-1135" fmla="*/ 988 w 601474"/>
                    <a:gd name="connsiteY0-1136" fmla="*/ 0 h 1366462"/>
                    <a:gd name="connsiteX1-1137" fmla="*/ 124278 w 601474"/>
                    <a:gd name="connsiteY1-1138" fmla="*/ 123290 h 1366462"/>
                    <a:gd name="connsiteX2-1139" fmla="*/ 42085 w 601474"/>
                    <a:gd name="connsiteY2-1140" fmla="*/ 123290 h 1366462"/>
                    <a:gd name="connsiteX3-1141" fmla="*/ 155101 w 601474"/>
                    <a:gd name="connsiteY3-1142" fmla="*/ 256854 h 1366462"/>
                    <a:gd name="connsiteX4-1143" fmla="*/ 62633 w 601474"/>
                    <a:gd name="connsiteY4-1144" fmla="*/ 256854 h 1366462"/>
                    <a:gd name="connsiteX5-1145" fmla="*/ 185923 w 601474"/>
                    <a:gd name="connsiteY5-1146" fmla="*/ 369870 h 1366462"/>
                    <a:gd name="connsiteX6-1147" fmla="*/ 103730 w 601474"/>
                    <a:gd name="connsiteY6-1148" fmla="*/ 380144 h 1366462"/>
                    <a:gd name="connsiteX7-1149" fmla="*/ 257842 w 601474"/>
                    <a:gd name="connsiteY7-1150" fmla="*/ 523982 h 1366462"/>
                    <a:gd name="connsiteX8-1151" fmla="*/ 140160 w 601474"/>
                    <a:gd name="connsiteY8-1152" fmla="*/ 521650 h 1366462"/>
                    <a:gd name="connsiteX9-1153" fmla="*/ 298284 w 601474"/>
                    <a:gd name="connsiteY9-1154" fmla="*/ 639986 h 1366462"/>
                    <a:gd name="connsiteX10-1155" fmla="*/ 179947 w 601474"/>
                    <a:gd name="connsiteY10-1156" fmla="*/ 654558 h 1366462"/>
                    <a:gd name="connsiteX11-1157" fmla="*/ 339381 w 601474"/>
                    <a:gd name="connsiteY11-1158" fmla="*/ 763276 h 1366462"/>
                    <a:gd name="connsiteX12-1159" fmla="*/ 216746 w 601474"/>
                    <a:gd name="connsiteY12-1160" fmla="*/ 760288 h 1366462"/>
                    <a:gd name="connsiteX13-1161" fmla="*/ 359274 w 601474"/>
                    <a:gd name="connsiteY13-1162" fmla="*/ 871338 h 1366462"/>
                    <a:gd name="connsiteX14-1163" fmla="*/ 223377 w 601474"/>
                    <a:gd name="connsiteY14-1164" fmla="*/ 867328 h 1366462"/>
                    <a:gd name="connsiteX15-1165" fmla="*/ 433526 w 601474"/>
                    <a:gd name="connsiteY15-1166" fmla="*/ 1012844 h 1366462"/>
                    <a:gd name="connsiteX16-1167" fmla="*/ 249901 w 601474"/>
                    <a:gd name="connsiteY16-1168" fmla="*/ 990618 h 1366462"/>
                    <a:gd name="connsiteX17-1169" fmla="*/ 489195 w 601474"/>
                    <a:gd name="connsiteY17-1170" fmla="*/ 1141742 h 1366462"/>
                    <a:gd name="connsiteX18-1171" fmla="*/ 285308 w 601474"/>
                    <a:gd name="connsiteY18-1172" fmla="*/ 1141454 h 1366462"/>
                    <a:gd name="connsiteX19-1173" fmla="*/ 601474 w 601474"/>
                    <a:gd name="connsiteY19-1174" fmla="*/ 1256435 h 1366462"/>
                    <a:gd name="connsiteX20-1175" fmla="*/ 988 w 601474"/>
                    <a:gd name="connsiteY20-1176" fmla="*/ 1366462 h 1366462"/>
                    <a:gd name="connsiteX21-1177" fmla="*/ 988 w 601474"/>
                    <a:gd name="connsiteY21-1178" fmla="*/ 0 h 1366462"/>
                    <a:gd name="connsiteX0-1179" fmla="*/ 988 w 601474"/>
                    <a:gd name="connsiteY0-1180" fmla="*/ 0 h 1366462"/>
                    <a:gd name="connsiteX1-1181" fmla="*/ 124278 w 601474"/>
                    <a:gd name="connsiteY1-1182" fmla="*/ 123290 h 1366462"/>
                    <a:gd name="connsiteX2-1183" fmla="*/ 42085 w 601474"/>
                    <a:gd name="connsiteY2-1184" fmla="*/ 123290 h 1366462"/>
                    <a:gd name="connsiteX3-1185" fmla="*/ 155101 w 601474"/>
                    <a:gd name="connsiteY3-1186" fmla="*/ 256854 h 1366462"/>
                    <a:gd name="connsiteX4-1187" fmla="*/ 62633 w 601474"/>
                    <a:gd name="connsiteY4-1188" fmla="*/ 256854 h 1366462"/>
                    <a:gd name="connsiteX5-1189" fmla="*/ 185923 w 601474"/>
                    <a:gd name="connsiteY5-1190" fmla="*/ 369870 h 1366462"/>
                    <a:gd name="connsiteX6-1191" fmla="*/ 103730 w 601474"/>
                    <a:gd name="connsiteY6-1192" fmla="*/ 380144 h 1366462"/>
                    <a:gd name="connsiteX7-1193" fmla="*/ 257842 w 601474"/>
                    <a:gd name="connsiteY7-1194" fmla="*/ 523982 h 1366462"/>
                    <a:gd name="connsiteX8-1195" fmla="*/ 140160 w 601474"/>
                    <a:gd name="connsiteY8-1196" fmla="*/ 521650 h 1366462"/>
                    <a:gd name="connsiteX9-1197" fmla="*/ 298284 w 601474"/>
                    <a:gd name="connsiteY9-1198" fmla="*/ 639986 h 1366462"/>
                    <a:gd name="connsiteX10-1199" fmla="*/ 179947 w 601474"/>
                    <a:gd name="connsiteY10-1200" fmla="*/ 654558 h 1366462"/>
                    <a:gd name="connsiteX11-1201" fmla="*/ 317523 w 601474"/>
                    <a:gd name="connsiteY11-1202" fmla="*/ 755990 h 1366462"/>
                    <a:gd name="connsiteX12-1203" fmla="*/ 216746 w 601474"/>
                    <a:gd name="connsiteY12-1204" fmla="*/ 760288 h 1366462"/>
                    <a:gd name="connsiteX13-1205" fmla="*/ 359274 w 601474"/>
                    <a:gd name="connsiteY13-1206" fmla="*/ 871338 h 1366462"/>
                    <a:gd name="connsiteX14-1207" fmla="*/ 223377 w 601474"/>
                    <a:gd name="connsiteY14-1208" fmla="*/ 867328 h 1366462"/>
                    <a:gd name="connsiteX15-1209" fmla="*/ 433526 w 601474"/>
                    <a:gd name="connsiteY15-1210" fmla="*/ 1012844 h 1366462"/>
                    <a:gd name="connsiteX16-1211" fmla="*/ 249901 w 601474"/>
                    <a:gd name="connsiteY16-1212" fmla="*/ 990618 h 1366462"/>
                    <a:gd name="connsiteX17-1213" fmla="*/ 489195 w 601474"/>
                    <a:gd name="connsiteY17-1214" fmla="*/ 1141742 h 1366462"/>
                    <a:gd name="connsiteX18-1215" fmla="*/ 285308 w 601474"/>
                    <a:gd name="connsiteY18-1216" fmla="*/ 1141454 h 1366462"/>
                    <a:gd name="connsiteX19-1217" fmla="*/ 601474 w 601474"/>
                    <a:gd name="connsiteY19-1218" fmla="*/ 1256435 h 1366462"/>
                    <a:gd name="connsiteX20-1219" fmla="*/ 988 w 601474"/>
                    <a:gd name="connsiteY20-1220" fmla="*/ 1366462 h 1366462"/>
                    <a:gd name="connsiteX21-1221" fmla="*/ 988 w 601474"/>
                    <a:gd name="connsiteY21-1222" fmla="*/ 0 h 1366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B6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任意多边形 39"/>
                <p:cNvSpPr/>
                <p:nvPr/>
              </p:nvSpPr>
              <p:spPr>
                <a:xfrm>
                  <a:off x="4425093"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1" fmla="*/ 988 w 524970"/>
                    <a:gd name="connsiteY0-2" fmla="*/ 0 h 1366462"/>
                    <a:gd name="connsiteX1-3" fmla="*/ 124278 w 524970"/>
                    <a:gd name="connsiteY1-4" fmla="*/ 123290 h 1366462"/>
                    <a:gd name="connsiteX2-5" fmla="*/ 42085 w 524970"/>
                    <a:gd name="connsiteY2-6" fmla="*/ 123290 h 1366462"/>
                    <a:gd name="connsiteX3-7" fmla="*/ 155101 w 524970"/>
                    <a:gd name="connsiteY3-8" fmla="*/ 256854 h 1366462"/>
                    <a:gd name="connsiteX4-9" fmla="*/ 62633 w 524970"/>
                    <a:gd name="connsiteY4-10" fmla="*/ 256854 h 1366462"/>
                    <a:gd name="connsiteX5-11" fmla="*/ 185923 w 524970"/>
                    <a:gd name="connsiteY5-12" fmla="*/ 369870 h 1366462"/>
                    <a:gd name="connsiteX6-13" fmla="*/ 103730 w 524970"/>
                    <a:gd name="connsiteY6-14" fmla="*/ 380144 h 1366462"/>
                    <a:gd name="connsiteX7-15" fmla="*/ 257842 w 524970"/>
                    <a:gd name="connsiteY7-16" fmla="*/ 523982 h 1366462"/>
                    <a:gd name="connsiteX8-17" fmla="*/ 103730 w 524970"/>
                    <a:gd name="connsiteY8-18" fmla="*/ 503434 h 1366462"/>
                    <a:gd name="connsiteX9-19" fmla="*/ 309213 w 524970"/>
                    <a:gd name="connsiteY9-20" fmla="*/ 647272 h 1366462"/>
                    <a:gd name="connsiteX10-21" fmla="*/ 165375 w 524970"/>
                    <a:gd name="connsiteY10-22" fmla="*/ 647272 h 1366462"/>
                    <a:gd name="connsiteX11-23" fmla="*/ 350310 w 524970"/>
                    <a:gd name="connsiteY11-24" fmla="*/ 770562 h 1366462"/>
                    <a:gd name="connsiteX12-25" fmla="*/ 216746 w 524970"/>
                    <a:gd name="connsiteY12-26" fmla="*/ 760288 h 1366462"/>
                    <a:gd name="connsiteX13-27" fmla="*/ 381132 w 524970"/>
                    <a:gd name="connsiteY13-28" fmla="*/ 904126 h 1366462"/>
                    <a:gd name="connsiteX14-29" fmla="*/ 227020 w 524970"/>
                    <a:gd name="connsiteY14-30" fmla="*/ 852755 h 1366462"/>
                    <a:gd name="connsiteX15-31" fmla="*/ 473600 w 524970"/>
                    <a:gd name="connsiteY15-32" fmla="*/ 1027416 h 1366462"/>
                    <a:gd name="connsiteX16-33" fmla="*/ 268116 w 524970"/>
                    <a:gd name="connsiteY16-34" fmla="*/ 976045 h 1366462"/>
                    <a:gd name="connsiteX17-35" fmla="*/ 514696 w 524970"/>
                    <a:gd name="connsiteY17-36" fmla="*/ 1119883 h 1366462"/>
                    <a:gd name="connsiteX18-37" fmla="*/ 309213 w 524970"/>
                    <a:gd name="connsiteY18-38" fmla="*/ 1099335 h 1366462"/>
                    <a:gd name="connsiteX19-39" fmla="*/ 504422 w 524970"/>
                    <a:gd name="connsiteY19-40" fmla="*/ 1212350 h 1366462"/>
                    <a:gd name="connsiteX20-41" fmla="*/ 227020 w 524970"/>
                    <a:gd name="connsiteY20-42" fmla="*/ 1181528 h 1366462"/>
                    <a:gd name="connsiteX21-43" fmla="*/ 524970 w 524970"/>
                    <a:gd name="connsiteY21-44" fmla="*/ 1263721 h 1366462"/>
                    <a:gd name="connsiteX22-45" fmla="*/ 988 w 524970"/>
                    <a:gd name="connsiteY22-46" fmla="*/ 1366462 h 1366462"/>
                    <a:gd name="connsiteX23-47" fmla="*/ 988 w 524970"/>
                    <a:gd name="connsiteY23-48" fmla="*/ 0 h 1366462"/>
                    <a:gd name="connsiteX0-49" fmla="*/ 988 w 524970"/>
                    <a:gd name="connsiteY0-50" fmla="*/ 0 h 1366462"/>
                    <a:gd name="connsiteX1-51" fmla="*/ 124278 w 524970"/>
                    <a:gd name="connsiteY1-52" fmla="*/ 123290 h 1366462"/>
                    <a:gd name="connsiteX2-53" fmla="*/ 42085 w 524970"/>
                    <a:gd name="connsiteY2-54" fmla="*/ 123290 h 1366462"/>
                    <a:gd name="connsiteX3-55" fmla="*/ 155101 w 524970"/>
                    <a:gd name="connsiteY3-56" fmla="*/ 256854 h 1366462"/>
                    <a:gd name="connsiteX4-57" fmla="*/ 62633 w 524970"/>
                    <a:gd name="connsiteY4-58" fmla="*/ 256854 h 1366462"/>
                    <a:gd name="connsiteX5-59" fmla="*/ 185923 w 524970"/>
                    <a:gd name="connsiteY5-60" fmla="*/ 369870 h 1366462"/>
                    <a:gd name="connsiteX6-61" fmla="*/ 103730 w 524970"/>
                    <a:gd name="connsiteY6-62" fmla="*/ 380144 h 1366462"/>
                    <a:gd name="connsiteX7-63" fmla="*/ 257842 w 524970"/>
                    <a:gd name="connsiteY7-64" fmla="*/ 523982 h 1366462"/>
                    <a:gd name="connsiteX8-65" fmla="*/ 103730 w 524970"/>
                    <a:gd name="connsiteY8-66" fmla="*/ 503434 h 1366462"/>
                    <a:gd name="connsiteX9-67" fmla="*/ 309213 w 524970"/>
                    <a:gd name="connsiteY9-68" fmla="*/ 647272 h 1366462"/>
                    <a:gd name="connsiteX10-69" fmla="*/ 165375 w 524970"/>
                    <a:gd name="connsiteY10-70" fmla="*/ 647272 h 1366462"/>
                    <a:gd name="connsiteX11-71" fmla="*/ 350310 w 524970"/>
                    <a:gd name="connsiteY11-72" fmla="*/ 770562 h 1366462"/>
                    <a:gd name="connsiteX12-73" fmla="*/ 216746 w 524970"/>
                    <a:gd name="connsiteY12-74" fmla="*/ 760288 h 1366462"/>
                    <a:gd name="connsiteX13-75" fmla="*/ 381132 w 524970"/>
                    <a:gd name="connsiteY13-76" fmla="*/ 904126 h 1366462"/>
                    <a:gd name="connsiteX14-77" fmla="*/ 227020 w 524970"/>
                    <a:gd name="connsiteY14-78" fmla="*/ 852755 h 1366462"/>
                    <a:gd name="connsiteX15-79" fmla="*/ 473600 w 524970"/>
                    <a:gd name="connsiteY15-80" fmla="*/ 1027416 h 1366462"/>
                    <a:gd name="connsiteX16-81" fmla="*/ 268116 w 524970"/>
                    <a:gd name="connsiteY16-82" fmla="*/ 976045 h 1366462"/>
                    <a:gd name="connsiteX17-83" fmla="*/ 514696 w 524970"/>
                    <a:gd name="connsiteY17-84" fmla="*/ 1119883 h 1366462"/>
                    <a:gd name="connsiteX18-85" fmla="*/ 309213 w 524970"/>
                    <a:gd name="connsiteY18-86" fmla="*/ 1099335 h 1366462"/>
                    <a:gd name="connsiteX19-87" fmla="*/ 504422 w 524970"/>
                    <a:gd name="connsiteY19-88" fmla="*/ 1212350 h 1366462"/>
                    <a:gd name="connsiteX20-89" fmla="*/ 270736 w 524970"/>
                    <a:gd name="connsiteY20-90" fmla="*/ 1185171 h 1366462"/>
                    <a:gd name="connsiteX21-91" fmla="*/ 524970 w 524970"/>
                    <a:gd name="connsiteY21-92" fmla="*/ 1263721 h 1366462"/>
                    <a:gd name="connsiteX22-93" fmla="*/ 988 w 524970"/>
                    <a:gd name="connsiteY22-94" fmla="*/ 1366462 h 1366462"/>
                    <a:gd name="connsiteX23-95" fmla="*/ 988 w 524970"/>
                    <a:gd name="connsiteY23-96" fmla="*/ 0 h 1366462"/>
                    <a:gd name="connsiteX0-97" fmla="*/ 988 w 535899"/>
                    <a:gd name="connsiteY0-98" fmla="*/ 0 h 1366462"/>
                    <a:gd name="connsiteX1-99" fmla="*/ 124278 w 535899"/>
                    <a:gd name="connsiteY1-100" fmla="*/ 123290 h 1366462"/>
                    <a:gd name="connsiteX2-101" fmla="*/ 42085 w 535899"/>
                    <a:gd name="connsiteY2-102" fmla="*/ 123290 h 1366462"/>
                    <a:gd name="connsiteX3-103" fmla="*/ 155101 w 535899"/>
                    <a:gd name="connsiteY3-104" fmla="*/ 256854 h 1366462"/>
                    <a:gd name="connsiteX4-105" fmla="*/ 62633 w 535899"/>
                    <a:gd name="connsiteY4-106" fmla="*/ 256854 h 1366462"/>
                    <a:gd name="connsiteX5-107" fmla="*/ 185923 w 535899"/>
                    <a:gd name="connsiteY5-108" fmla="*/ 369870 h 1366462"/>
                    <a:gd name="connsiteX6-109" fmla="*/ 103730 w 535899"/>
                    <a:gd name="connsiteY6-110" fmla="*/ 380144 h 1366462"/>
                    <a:gd name="connsiteX7-111" fmla="*/ 257842 w 535899"/>
                    <a:gd name="connsiteY7-112" fmla="*/ 523982 h 1366462"/>
                    <a:gd name="connsiteX8-113" fmla="*/ 103730 w 535899"/>
                    <a:gd name="connsiteY8-114" fmla="*/ 503434 h 1366462"/>
                    <a:gd name="connsiteX9-115" fmla="*/ 309213 w 535899"/>
                    <a:gd name="connsiteY9-116" fmla="*/ 647272 h 1366462"/>
                    <a:gd name="connsiteX10-117" fmla="*/ 165375 w 535899"/>
                    <a:gd name="connsiteY10-118" fmla="*/ 647272 h 1366462"/>
                    <a:gd name="connsiteX11-119" fmla="*/ 350310 w 535899"/>
                    <a:gd name="connsiteY11-120" fmla="*/ 770562 h 1366462"/>
                    <a:gd name="connsiteX12-121" fmla="*/ 216746 w 535899"/>
                    <a:gd name="connsiteY12-122" fmla="*/ 760288 h 1366462"/>
                    <a:gd name="connsiteX13-123" fmla="*/ 381132 w 535899"/>
                    <a:gd name="connsiteY13-124" fmla="*/ 904126 h 1366462"/>
                    <a:gd name="connsiteX14-125" fmla="*/ 227020 w 535899"/>
                    <a:gd name="connsiteY14-126" fmla="*/ 852755 h 1366462"/>
                    <a:gd name="connsiteX15-127" fmla="*/ 473600 w 535899"/>
                    <a:gd name="connsiteY15-128" fmla="*/ 1027416 h 1366462"/>
                    <a:gd name="connsiteX16-129" fmla="*/ 268116 w 535899"/>
                    <a:gd name="connsiteY16-130" fmla="*/ 976045 h 1366462"/>
                    <a:gd name="connsiteX17-131" fmla="*/ 514696 w 535899"/>
                    <a:gd name="connsiteY17-132" fmla="*/ 1119883 h 1366462"/>
                    <a:gd name="connsiteX18-133" fmla="*/ 309213 w 535899"/>
                    <a:gd name="connsiteY18-134" fmla="*/ 1099335 h 1366462"/>
                    <a:gd name="connsiteX19-135" fmla="*/ 504422 w 535899"/>
                    <a:gd name="connsiteY19-136" fmla="*/ 1212350 h 1366462"/>
                    <a:gd name="connsiteX20-137" fmla="*/ 270736 w 535899"/>
                    <a:gd name="connsiteY20-138" fmla="*/ 1185171 h 1366462"/>
                    <a:gd name="connsiteX21-139" fmla="*/ 535899 w 535899"/>
                    <a:gd name="connsiteY21-140" fmla="*/ 1278293 h 1366462"/>
                    <a:gd name="connsiteX22-141" fmla="*/ 988 w 535899"/>
                    <a:gd name="connsiteY22-142" fmla="*/ 1366462 h 1366462"/>
                    <a:gd name="connsiteX23-143" fmla="*/ 988 w 535899"/>
                    <a:gd name="connsiteY23-144" fmla="*/ 0 h 1366462"/>
                    <a:gd name="connsiteX0-145" fmla="*/ 988 w 535899"/>
                    <a:gd name="connsiteY0-146" fmla="*/ 0 h 1366462"/>
                    <a:gd name="connsiteX1-147" fmla="*/ 124278 w 535899"/>
                    <a:gd name="connsiteY1-148" fmla="*/ 123290 h 1366462"/>
                    <a:gd name="connsiteX2-149" fmla="*/ 42085 w 535899"/>
                    <a:gd name="connsiteY2-150" fmla="*/ 123290 h 1366462"/>
                    <a:gd name="connsiteX3-151" fmla="*/ 155101 w 535899"/>
                    <a:gd name="connsiteY3-152" fmla="*/ 256854 h 1366462"/>
                    <a:gd name="connsiteX4-153" fmla="*/ 62633 w 535899"/>
                    <a:gd name="connsiteY4-154" fmla="*/ 256854 h 1366462"/>
                    <a:gd name="connsiteX5-155" fmla="*/ 185923 w 535899"/>
                    <a:gd name="connsiteY5-156" fmla="*/ 369870 h 1366462"/>
                    <a:gd name="connsiteX6-157" fmla="*/ 103730 w 535899"/>
                    <a:gd name="connsiteY6-158" fmla="*/ 380144 h 1366462"/>
                    <a:gd name="connsiteX7-159" fmla="*/ 257842 w 535899"/>
                    <a:gd name="connsiteY7-160" fmla="*/ 523982 h 1366462"/>
                    <a:gd name="connsiteX8-161" fmla="*/ 103730 w 535899"/>
                    <a:gd name="connsiteY8-162" fmla="*/ 503434 h 1366462"/>
                    <a:gd name="connsiteX9-163" fmla="*/ 309213 w 535899"/>
                    <a:gd name="connsiteY9-164" fmla="*/ 647272 h 1366462"/>
                    <a:gd name="connsiteX10-165" fmla="*/ 165375 w 535899"/>
                    <a:gd name="connsiteY10-166" fmla="*/ 647272 h 1366462"/>
                    <a:gd name="connsiteX11-167" fmla="*/ 350310 w 535899"/>
                    <a:gd name="connsiteY11-168" fmla="*/ 770562 h 1366462"/>
                    <a:gd name="connsiteX12-169" fmla="*/ 216746 w 535899"/>
                    <a:gd name="connsiteY12-170" fmla="*/ 760288 h 1366462"/>
                    <a:gd name="connsiteX13-171" fmla="*/ 381132 w 535899"/>
                    <a:gd name="connsiteY13-172" fmla="*/ 904126 h 1366462"/>
                    <a:gd name="connsiteX14-173" fmla="*/ 227020 w 535899"/>
                    <a:gd name="connsiteY14-174" fmla="*/ 852755 h 1366462"/>
                    <a:gd name="connsiteX15-175" fmla="*/ 473600 w 535899"/>
                    <a:gd name="connsiteY15-176" fmla="*/ 1027416 h 1366462"/>
                    <a:gd name="connsiteX16-177" fmla="*/ 282688 w 535899"/>
                    <a:gd name="connsiteY16-178" fmla="*/ 979688 h 1366462"/>
                    <a:gd name="connsiteX17-179" fmla="*/ 514696 w 535899"/>
                    <a:gd name="connsiteY17-180" fmla="*/ 1119883 h 1366462"/>
                    <a:gd name="connsiteX18-181" fmla="*/ 309213 w 535899"/>
                    <a:gd name="connsiteY18-182" fmla="*/ 1099335 h 1366462"/>
                    <a:gd name="connsiteX19-183" fmla="*/ 504422 w 535899"/>
                    <a:gd name="connsiteY19-184" fmla="*/ 1212350 h 1366462"/>
                    <a:gd name="connsiteX20-185" fmla="*/ 270736 w 535899"/>
                    <a:gd name="connsiteY20-186" fmla="*/ 1185171 h 1366462"/>
                    <a:gd name="connsiteX21-187" fmla="*/ 535899 w 535899"/>
                    <a:gd name="connsiteY21-188" fmla="*/ 1278293 h 1366462"/>
                    <a:gd name="connsiteX22-189" fmla="*/ 988 w 535899"/>
                    <a:gd name="connsiteY22-190" fmla="*/ 1366462 h 1366462"/>
                    <a:gd name="connsiteX23-191" fmla="*/ 988 w 535899"/>
                    <a:gd name="connsiteY23-192" fmla="*/ 0 h 1366462"/>
                    <a:gd name="connsiteX0-193" fmla="*/ 988 w 535899"/>
                    <a:gd name="connsiteY0-194" fmla="*/ 0 h 1366462"/>
                    <a:gd name="connsiteX1-195" fmla="*/ 124278 w 535899"/>
                    <a:gd name="connsiteY1-196" fmla="*/ 123290 h 1366462"/>
                    <a:gd name="connsiteX2-197" fmla="*/ 42085 w 535899"/>
                    <a:gd name="connsiteY2-198" fmla="*/ 123290 h 1366462"/>
                    <a:gd name="connsiteX3-199" fmla="*/ 155101 w 535899"/>
                    <a:gd name="connsiteY3-200" fmla="*/ 256854 h 1366462"/>
                    <a:gd name="connsiteX4-201" fmla="*/ 62633 w 535899"/>
                    <a:gd name="connsiteY4-202" fmla="*/ 256854 h 1366462"/>
                    <a:gd name="connsiteX5-203" fmla="*/ 185923 w 535899"/>
                    <a:gd name="connsiteY5-204" fmla="*/ 369870 h 1366462"/>
                    <a:gd name="connsiteX6-205" fmla="*/ 103730 w 535899"/>
                    <a:gd name="connsiteY6-206" fmla="*/ 380144 h 1366462"/>
                    <a:gd name="connsiteX7-207" fmla="*/ 257842 w 535899"/>
                    <a:gd name="connsiteY7-208" fmla="*/ 523982 h 1366462"/>
                    <a:gd name="connsiteX8-209" fmla="*/ 103730 w 535899"/>
                    <a:gd name="connsiteY8-210" fmla="*/ 503434 h 1366462"/>
                    <a:gd name="connsiteX9-211" fmla="*/ 309213 w 535899"/>
                    <a:gd name="connsiteY9-212" fmla="*/ 647272 h 1366462"/>
                    <a:gd name="connsiteX10-213" fmla="*/ 179947 w 535899"/>
                    <a:gd name="connsiteY10-214" fmla="*/ 654558 h 1366462"/>
                    <a:gd name="connsiteX11-215" fmla="*/ 350310 w 535899"/>
                    <a:gd name="connsiteY11-216" fmla="*/ 770562 h 1366462"/>
                    <a:gd name="connsiteX12-217" fmla="*/ 216746 w 535899"/>
                    <a:gd name="connsiteY12-218" fmla="*/ 760288 h 1366462"/>
                    <a:gd name="connsiteX13-219" fmla="*/ 381132 w 535899"/>
                    <a:gd name="connsiteY13-220" fmla="*/ 904126 h 1366462"/>
                    <a:gd name="connsiteX14-221" fmla="*/ 227020 w 535899"/>
                    <a:gd name="connsiteY14-222" fmla="*/ 852755 h 1366462"/>
                    <a:gd name="connsiteX15-223" fmla="*/ 473600 w 535899"/>
                    <a:gd name="connsiteY15-224" fmla="*/ 1027416 h 1366462"/>
                    <a:gd name="connsiteX16-225" fmla="*/ 282688 w 535899"/>
                    <a:gd name="connsiteY16-226" fmla="*/ 979688 h 1366462"/>
                    <a:gd name="connsiteX17-227" fmla="*/ 514696 w 535899"/>
                    <a:gd name="connsiteY17-228" fmla="*/ 1119883 h 1366462"/>
                    <a:gd name="connsiteX18-229" fmla="*/ 309213 w 535899"/>
                    <a:gd name="connsiteY18-230" fmla="*/ 1099335 h 1366462"/>
                    <a:gd name="connsiteX19-231" fmla="*/ 504422 w 535899"/>
                    <a:gd name="connsiteY19-232" fmla="*/ 1212350 h 1366462"/>
                    <a:gd name="connsiteX20-233" fmla="*/ 270736 w 535899"/>
                    <a:gd name="connsiteY20-234" fmla="*/ 1185171 h 1366462"/>
                    <a:gd name="connsiteX21-235" fmla="*/ 535899 w 535899"/>
                    <a:gd name="connsiteY21-236" fmla="*/ 1278293 h 1366462"/>
                    <a:gd name="connsiteX22-237" fmla="*/ 988 w 535899"/>
                    <a:gd name="connsiteY22-238" fmla="*/ 1366462 h 1366462"/>
                    <a:gd name="connsiteX23-239" fmla="*/ 988 w 535899"/>
                    <a:gd name="connsiteY23-240" fmla="*/ 0 h 1366462"/>
                    <a:gd name="connsiteX0-241" fmla="*/ 988 w 535899"/>
                    <a:gd name="connsiteY0-242" fmla="*/ 0 h 1366462"/>
                    <a:gd name="connsiteX1-243" fmla="*/ 124278 w 535899"/>
                    <a:gd name="connsiteY1-244" fmla="*/ 123290 h 1366462"/>
                    <a:gd name="connsiteX2-245" fmla="*/ 42085 w 535899"/>
                    <a:gd name="connsiteY2-246" fmla="*/ 123290 h 1366462"/>
                    <a:gd name="connsiteX3-247" fmla="*/ 155101 w 535899"/>
                    <a:gd name="connsiteY3-248" fmla="*/ 256854 h 1366462"/>
                    <a:gd name="connsiteX4-249" fmla="*/ 62633 w 535899"/>
                    <a:gd name="connsiteY4-250" fmla="*/ 256854 h 1366462"/>
                    <a:gd name="connsiteX5-251" fmla="*/ 185923 w 535899"/>
                    <a:gd name="connsiteY5-252" fmla="*/ 369870 h 1366462"/>
                    <a:gd name="connsiteX6-253" fmla="*/ 103730 w 535899"/>
                    <a:gd name="connsiteY6-254" fmla="*/ 380144 h 1366462"/>
                    <a:gd name="connsiteX7-255" fmla="*/ 257842 w 535899"/>
                    <a:gd name="connsiteY7-256" fmla="*/ 523982 h 1366462"/>
                    <a:gd name="connsiteX8-257" fmla="*/ 129231 w 535899"/>
                    <a:gd name="connsiteY8-258" fmla="*/ 518007 h 1366462"/>
                    <a:gd name="connsiteX9-259" fmla="*/ 309213 w 535899"/>
                    <a:gd name="connsiteY9-260" fmla="*/ 647272 h 1366462"/>
                    <a:gd name="connsiteX10-261" fmla="*/ 179947 w 535899"/>
                    <a:gd name="connsiteY10-262" fmla="*/ 654558 h 1366462"/>
                    <a:gd name="connsiteX11-263" fmla="*/ 350310 w 535899"/>
                    <a:gd name="connsiteY11-264" fmla="*/ 770562 h 1366462"/>
                    <a:gd name="connsiteX12-265" fmla="*/ 216746 w 535899"/>
                    <a:gd name="connsiteY12-266" fmla="*/ 760288 h 1366462"/>
                    <a:gd name="connsiteX13-267" fmla="*/ 381132 w 535899"/>
                    <a:gd name="connsiteY13-268" fmla="*/ 904126 h 1366462"/>
                    <a:gd name="connsiteX14-269" fmla="*/ 227020 w 535899"/>
                    <a:gd name="connsiteY14-270" fmla="*/ 852755 h 1366462"/>
                    <a:gd name="connsiteX15-271" fmla="*/ 473600 w 535899"/>
                    <a:gd name="connsiteY15-272" fmla="*/ 1027416 h 1366462"/>
                    <a:gd name="connsiteX16-273" fmla="*/ 282688 w 535899"/>
                    <a:gd name="connsiteY16-274" fmla="*/ 979688 h 1366462"/>
                    <a:gd name="connsiteX17-275" fmla="*/ 514696 w 535899"/>
                    <a:gd name="connsiteY17-276" fmla="*/ 1119883 h 1366462"/>
                    <a:gd name="connsiteX18-277" fmla="*/ 309213 w 535899"/>
                    <a:gd name="connsiteY18-278" fmla="*/ 1099335 h 1366462"/>
                    <a:gd name="connsiteX19-279" fmla="*/ 504422 w 535899"/>
                    <a:gd name="connsiteY19-280" fmla="*/ 1212350 h 1366462"/>
                    <a:gd name="connsiteX20-281" fmla="*/ 270736 w 535899"/>
                    <a:gd name="connsiteY20-282" fmla="*/ 1185171 h 1366462"/>
                    <a:gd name="connsiteX21-283" fmla="*/ 535899 w 535899"/>
                    <a:gd name="connsiteY21-284" fmla="*/ 1278293 h 1366462"/>
                    <a:gd name="connsiteX22-285" fmla="*/ 988 w 535899"/>
                    <a:gd name="connsiteY22-286" fmla="*/ 1366462 h 1366462"/>
                    <a:gd name="connsiteX23-287" fmla="*/ 988 w 535899"/>
                    <a:gd name="connsiteY23-288" fmla="*/ 0 h 1366462"/>
                    <a:gd name="connsiteX0-289" fmla="*/ 988 w 535899"/>
                    <a:gd name="connsiteY0-290" fmla="*/ 0 h 1366462"/>
                    <a:gd name="connsiteX1-291" fmla="*/ 124278 w 535899"/>
                    <a:gd name="connsiteY1-292" fmla="*/ 123290 h 1366462"/>
                    <a:gd name="connsiteX2-293" fmla="*/ 42085 w 535899"/>
                    <a:gd name="connsiteY2-294" fmla="*/ 123290 h 1366462"/>
                    <a:gd name="connsiteX3-295" fmla="*/ 155101 w 535899"/>
                    <a:gd name="connsiteY3-296" fmla="*/ 256854 h 1366462"/>
                    <a:gd name="connsiteX4-297" fmla="*/ 62633 w 535899"/>
                    <a:gd name="connsiteY4-298" fmla="*/ 256854 h 1366462"/>
                    <a:gd name="connsiteX5-299" fmla="*/ 185923 w 535899"/>
                    <a:gd name="connsiteY5-300" fmla="*/ 369870 h 1366462"/>
                    <a:gd name="connsiteX6-301" fmla="*/ 103730 w 535899"/>
                    <a:gd name="connsiteY6-302" fmla="*/ 380144 h 1366462"/>
                    <a:gd name="connsiteX7-303" fmla="*/ 257842 w 535899"/>
                    <a:gd name="connsiteY7-304" fmla="*/ 523982 h 1366462"/>
                    <a:gd name="connsiteX8-305" fmla="*/ 129231 w 535899"/>
                    <a:gd name="connsiteY8-306" fmla="*/ 518007 h 1366462"/>
                    <a:gd name="connsiteX9-307" fmla="*/ 309213 w 535899"/>
                    <a:gd name="connsiteY9-308" fmla="*/ 647272 h 1366462"/>
                    <a:gd name="connsiteX10-309" fmla="*/ 179947 w 535899"/>
                    <a:gd name="connsiteY10-310" fmla="*/ 654558 h 1366462"/>
                    <a:gd name="connsiteX11-311" fmla="*/ 350310 w 535899"/>
                    <a:gd name="connsiteY11-312" fmla="*/ 770562 h 1366462"/>
                    <a:gd name="connsiteX12-313" fmla="*/ 216746 w 535899"/>
                    <a:gd name="connsiteY12-314" fmla="*/ 760288 h 1366462"/>
                    <a:gd name="connsiteX13-315" fmla="*/ 381132 w 535899"/>
                    <a:gd name="connsiteY13-316" fmla="*/ 904126 h 1366462"/>
                    <a:gd name="connsiteX14-317" fmla="*/ 227020 w 535899"/>
                    <a:gd name="connsiteY14-318" fmla="*/ 852755 h 1366462"/>
                    <a:gd name="connsiteX15-319" fmla="*/ 473600 w 535899"/>
                    <a:gd name="connsiteY15-320" fmla="*/ 1027416 h 1366462"/>
                    <a:gd name="connsiteX16-321" fmla="*/ 282688 w 535899"/>
                    <a:gd name="connsiteY16-322" fmla="*/ 979688 h 1366462"/>
                    <a:gd name="connsiteX17-323" fmla="*/ 514696 w 535899"/>
                    <a:gd name="connsiteY17-324" fmla="*/ 1119883 h 1366462"/>
                    <a:gd name="connsiteX18-325" fmla="*/ 309213 w 535899"/>
                    <a:gd name="connsiteY18-326" fmla="*/ 1099335 h 1366462"/>
                    <a:gd name="connsiteX19-327" fmla="*/ 504422 w 535899"/>
                    <a:gd name="connsiteY19-328" fmla="*/ 1212350 h 1366462"/>
                    <a:gd name="connsiteX20-329" fmla="*/ 256164 w 535899"/>
                    <a:gd name="connsiteY20-330" fmla="*/ 1217958 h 1366462"/>
                    <a:gd name="connsiteX21-331" fmla="*/ 535899 w 535899"/>
                    <a:gd name="connsiteY21-332" fmla="*/ 1278293 h 1366462"/>
                    <a:gd name="connsiteX22-333" fmla="*/ 988 w 535899"/>
                    <a:gd name="connsiteY22-334" fmla="*/ 1366462 h 1366462"/>
                    <a:gd name="connsiteX23-335" fmla="*/ 988 w 535899"/>
                    <a:gd name="connsiteY23-336" fmla="*/ 0 h 1366462"/>
                    <a:gd name="connsiteX0-337" fmla="*/ 988 w 528613"/>
                    <a:gd name="connsiteY0-338" fmla="*/ 0 h 1366462"/>
                    <a:gd name="connsiteX1-339" fmla="*/ 124278 w 528613"/>
                    <a:gd name="connsiteY1-340" fmla="*/ 123290 h 1366462"/>
                    <a:gd name="connsiteX2-341" fmla="*/ 42085 w 528613"/>
                    <a:gd name="connsiteY2-342" fmla="*/ 123290 h 1366462"/>
                    <a:gd name="connsiteX3-343" fmla="*/ 155101 w 528613"/>
                    <a:gd name="connsiteY3-344" fmla="*/ 256854 h 1366462"/>
                    <a:gd name="connsiteX4-345" fmla="*/ 62633 w 528613"/>
                    <a:gd name="connsiteY4-346" fmla="*/ 256854 h 1366462"/>
                    <a:gd name="connsiteX5-347" fmla="*/ 185923 w 528613"/>
                    <a:gd name="connsiteY5-348" fmla="*/ 369870 h 1366462"/>
                    <a:gd name="connsiteX6-349" fmla="*/ 103730 w 528613"/>
                    <a:gd name="connsiteY6-350" fmla="*/ 380144 h 1366462"/>
                    <a:gd name="connsiteX7-351" fmla="*/ 257842 w 528613"/>
                    <a:gd name="connsiteY7-352" fmla="*/ 523982 h 1366462"/>
                    <a:gd name="connsiteX8-353" fmla="*/ 129231 w 528613"/>
                    <a:gd name="connsiteY8-354" fmla="*/ 518007 h 1366462"/>
                    <a:gd name="connsiteX9-355" fmla="*/ 309213 w 528613"/>
                    <a:gd name="connsiteY9-356" fmla="*/ 647272 h 1366462"/>
                    <a:gd name="connsiteX10-357" fmla="*/ 179947 w 528613"/>
                    <a:gd name="connsiteY10-358" fmla="*/ 654558 h 1366462"/>
                    <a:gd name="connsiteX11-359" fmla="*/ 350310 w 528613"/>
                    <a:gd name="connsiteY11-360" fmla="*/ 770562 h 1366462"/>
                    <a:gd name="connsiteX12-361" fmla="*/ 216746 w 528613"/>
                    <a:gd name="connsiteY12-362" fmla="*/ 760288 h 1366462"/>
                    <a:gd name="connsiteX13-363" fmla="*/ 381132 w 528613"/>
                    <a:gd name="connsiteY13-364" fmla="*/ 904126 h 1366462"/>
                    <a:gd name="connsiteX14-365" fmla="*/ 227020 w 528613"/>
                    <a:gd name="connsiteY14-366" fmla="*/ 852755 h 1366462"/>
                    <a:gd name="connsiteX15-367" fmla="*/ 473600 w 528613"/>
                    <a:gd name="connsiteY15-368" fmla="*/ 1027416 h 1366462"/>
                    <a:gd name="connsiteX16-369" fmla="*/ 282688 w 528613"/>
                    <a:gd name="connsiteY16-370" fmla="*/ 979688 h 1366462"/>
                    <a:gd name="connsiteX17-371" fmla="*/ 514696 w 528613"/>
                    <a:gd name="connsiteY17-372" fmla="*/ 1119883 h 1366462"/>
                    <a:gd name="connsiteX18-373" fmla="*/ 309213 w 528613"/>
                    <a:gd name="connsiteY18-374" fmla="*/ 1099335 h 1366462"/>
                    <a:gd name="connsiteX19-375" fmla="*/ 504422 w 528613"/>
                    <a:gd name="connsiteY19-376" fmla="*/ 1212350 h 1366462"/>
                    <a:gd name="connsiteX20-377" fmla="*/ 256164 w 528613"/>
                    <a:gd name="connsiteY20-378" fmla="*/ 1217958 h 1366462"/>
                    <a:gd name="connsiteX21-379" fmla="*/ 528613 w 528613"/>
                    <a:gd name="connsiteY21-380" fmla="*/ 1238219 h 1366462"/>
                    <a:gd name="connsiteX22-381" fmla="*/ 988 w 528613"/>
                    <a:gd name="connsiteY22-382" fmla="*/ 1366462 h 1366462"/>
                    <a:gd name="connsiteX23-383" fmla="*/ 988 w 528613"/>
                    <a:gd name="connsiteY23-384" fmla="*/ 0 h 1366462"/>
                    <a:gd name="connsiteX0-385" fmla="*/ 988 w 528613"/>
                    <a:gd name="connsiteY0-386" fmla="*/ 0 h 1366462"/>
                    <a:gd name="connsiteX1-387" fmla="*/ 124278 w 528613"/>
                    <a:gd name="connsiteY1-388" fmla="*/ 123290 h 1366462"/>
                    <a:gd name="connsiteX2-389" fmla="*/ 42085 w 528613"/>
                    <a:gd name="connsiteY2-390" fmla="*/ 123290 h 1366462"/>
                    <a:gd name="connsiteX3-391" fmla="*/ 155101 w 528613"/>
                    <a:gd name="connsiteY3-392" fmla="*/ 256854 h 1366462"/>
                    <a:gd name="connsiteX4-393" fmla="*/ 62633 w 528613"/>
                    <a:gd name="connsiteY4-394" fmla="*/ 256854 h 1366462"/>
                    <a:gd name="connsiteX5-395" fmla="*/ 185923 w 528613"/>
                    <a:gd name="connsiteY5-396" fmla="*/ 369870 h 1366462"/>
                    <a:gd name="connsiteX6-397" fmla="*/ 103730 w 528613"/>
                    <a:gd name="connsiteY6-398" fmla="*/ 380144 h 1366462"/>
                    <a:gd name="connsiteX7-399" fmla="*/ 257842 w 528613"/>
                    <a:gd name="connsiteY7-400" fmla="*/ 523982 h 1366462"/>
                    <a:gd name="connsiteX8-401" fmla="*/ 129231 w 528613"/>
                    <a:gd name="connsiteY8-402" fmla="*/ 518007 h 1366462"/>
                    <a:gd name="connsiteX9-403" fmla="*/ 309213 w 528613"/>
                    <a:gd name="connsiteY9-404" fmla="*/ 647272 h 1366462"/>
                    <a:gd name="connsiteX10-405" fmla="*/ 179947 w 528613"/>
                    <a:gd name="connsiteY10-406" fmla="*/ 654558 h 1366462"/>
                    <a:gd name="connsiteX11-407" fmla="*/ 350310 w 528613"/>
                    <a:gd name="connsiteY11-408" fmla="*/ 770562 h 1366462"/>
                    <a:gd name="connsiteX12-409" fmla="*/ 216746 w 528613"/>
                    <a:gd name="connsiteY12-410" fmla="*/ 760288 h 1366462"/>
                    <a:gd name="connsiteX13-411" fmla="*/ 381132 w 528613"/>
                    <a:gd name="connsiteY13-412" fmla="*/ 904126 h 1366462"/>
                    <a:gd name="connsiteX14-413" fmla="*/ 227020 w 528613"/>
                    <a:gd name="connsiteY14-414" fmla="*/ 852755 h 1366462"/>
                    <a:gd name="connsiteX15-415" fmla="*/ 473600 w 528613"/>
                    <a:gd name="connsiteY15-416" fmla="*/ 1027416 h 1366462"/>
                    <a:gd name="connsiteX16-417" fmla="*/ 282688 w 528613"/>
                    <a:gd name="connsiteY16-418" fmla="*/ 979688 h 1366462"/>
                    <a:gd name="connsiteX17-419" fmla="*/ 514696 w 528613"/>
                    <a:gd name="connsiteY17-420" fmla="*/ 1119883 h 1366462"/>
                    <a:gd name="connsiteX18-421" fmla="*/ 309213 w 528613"/>
                    <a:gd name="connsiteY18-422" fmla="*/ 1099335 h 1366462"/>
                    <a:gd name="connsiteX19-423" fmla="*/ 256164 w 528613"/>
                    <a:gd name="connsiteY19-424" fmla="*/ 1217958 h 1366462"/>
                    <a:gd name="connsiteX20-425" fmla="*/ 528613 w 528613"/>
                    <a:gd name="connsiteY20-426" fmla="*/ 1238219 h 1366462"/>
                    <a:gd name="connsiteX21-427" fmla="*/ 988 w 528613"/>
                    <a:gd name="connsiteY21-428" fmla="*/ 1366462 h 1366462"/>
                    <a:gd name="connsiteX22-429" fmla="*/ 988 w 528613"/>
                    <a:gd name="connsiteY22-430" fmla="*/ 0 h 1366462"/>
                    <a:gd name="connsiteX0-431" fmla="*/ 988 w 528613"/>
                    <a:gd name="connsiteY0-432" fmla="*/ 0 h 1366462"/>
                    <a:gd name="connsiteX1-433" fmla="*/ 124278 w 528613"/>
                    <a:gd name="connsiteY1-434" fmla="*/ 123290 h 1366462"/>
                    <a:gd name="connsiteX2-435" fmla="*/ 42085 w 528613"/>
                    <a:gd name="connsiteY2-436" fmla="*/ 123290 h 1366462"/>
                    <a:gd name="connsiteX3-437" fmla="*/ 155101 w 528613"/>
                    <a:gd name="connsiteY3-438" fmla="*/ 256854 h 1366462"/>
                    <a:gd name="connsiteX4-439" fmla="*/ 62633 w 528613"/>
                    <a:gd name="connsiteY4-440" fmla="*/ 256854 h 1366462"/>
                    <a:gd name="connsiteX5-441" fmla="*/ 185923 w 528613"/>
                    <a:gd name="connsiteY5-442" fmla="*/ 369870 h 1366462"/>
                    <a:gd name="connsiteX6-443" fmla="*/ 103730 w 528613"/>
                    <a:gd name="connsiteY6-444" fmla="*/ 380144 h 1366462"/>
                    <a:gd name="connsiteX7-445" fmla="*/ 257842 w 528613"/>
                    <a:gd name="connsiteY7-446" fmla="*/ 523982 h 1366462"/>
                    <a:gd name="connsiteX8-447" fmla="*/ 129231 w 528613"/>
                    <a:gd name="connsiteY8-448" fmla="*/ 518007 h 1366462"/>
                    <a:gd name="connsiteX9-449" fmla="*/ 309213 w 528613"/>
                    <a:gd name="connsiteY9-450" fmla="*/ 647272 h 1366462"/>
                    <a:gd name="connsiteX10-451" fmla="*/ 179947 w 528613"/>
                    <a:gd name="connsiteY10-452" fmla="*/ 654558 h 1366462"/>
                    <a:gd name="connsiteX11-453" fmla="*/ 350310 w 528613"/>
                    <a:gd name="connsiteY11-454" fmla="*/ 770562 h 1366462"/>
                    <a:gd name="connsiteX12-455" fmla="*/ 216746 w 528613"/>
                    <a:gd name="connsiteY12-456" fmla="*/ 760288 h 1366462"/>
                    <a:gd name="connsiteX13-457" fmla="*/ 381132 w 528613"/>
                    <a:gd name="connsiteY13-458" fmla="*/ 904126 h 1366462"/>
                    <a:gd name="connsiteX14-459" fmla="*/ 227020 w 528613"/>
                    <a:gd name="connsiteY14-460" fmla="*/ 852755 h 1366462"/>
                    <a:gd name="connsiteX15-461" fmla="*/ 473600 w 528613"/>
                    <a:gd name="connsiteY15-462" fmla="*/ 1027416 h 1366462"/>
                    <a:gd name="connsiteX16-463" fmla="*/ 282688 w 528613"/>
                    <a:gd name="connsiteY16-464" fmla="*/ 979688 h 1366462"/>
                    <a:gd name="connsiteX17-465" fmla="*/ 514696 w 528613"/>
                    <a:gd name="connsiteY17-466" fmla="*/ 1119883 h 1366462"/>
                    <a:gd name="connsiteX18-467" fmla="*/ 256164 w 528613"/>
                    <a:gd name="connsiteY18-468" fmla="*/ 1217958 h 1366462"/>
                    <a:gd name="connsiteX19-469" fmla="*/ 528613 w 528613"/>
                    <a:gd name="connsiteY19-470" fmla="*/ 1238219 h 1366462"/>
                    <a:gd name="connsiteX20-471" fmla="*/ 988 w 528613"/>
                    <a:gd name="connsiteY20-472" fmla="*/ 1366462 h 1366462"/>
                    <a:gd name="connsiteX21-473" fmla="*/ 988 w 528613"/>
                    <a:gd name="connsiteY21-474" fmla="*/ 0 h 1366462"/>
                    <a:gd name="connsiteX0-475" fmla="*/ 988 w 528613"/>
                    <a:gd name="connsiteY0-476" fmla="*/ 0 h 1366462"/>
                    <a:gd name="connsiteX1-477" fmla="*/ 124278 w 528613"/>
                    <a:gd name="connsiteY1-478" fmla="*/ 123290 h 1366462"/>
                    <a:gd name="connsiteX2-479" fmla="*/ 42085 w 528613"/>
                    <a:gd name="connsiteY2-480" fmla="*/ 123290 h 1366462"/>
                    <a:gd name="connsiteX3-481" fmla="*/ 155101 w 528613"/>
                    <a:gd name="connsiteY3-482" fmla="*/ 256854 h 1366462"/>
                    <a:gd name="connsiteX4-483" fmla="*/ 62633 w 528613"/>
                    <a:gd name="connsiteY4-484" fmla="*/ 256854 h 1366462"/>
                    <a:gd name="connsiteX5-485" fmla="*/ 185923 w 528613"/>
                    <a:gd name="connsiteY5-486" fmla="*/ 369870 h 1366462"/>
                    <a:gd name="connsiteX6-487" fmla="*/ 103730 w 528613"/>
                    <a:gd name="connsiteY6-488" fmla="*/ 380144 h 1366462"/>
                    <a:gd name="connsiteX7-489" fmla="*/ 257842 w 528613"/>
                    <a:gd name="connsiteY7-490" fmla="*/ 523982 h 1366462"/>
                    <a:gd name="connsiteX8-491" fmla="*/ 129231 w 528613"/>
                    <a:gd name="connsiteY8-492" fmla="*/ 518007 h 1366462"/>
                    <a:gd name="connsiteX9-493" fmla="*/ 309213 w 528613"/>
                    <a:gd name="connsiteY9-494" fmla="*/ 647272 h 1366462"/>
                    <a:gd name="connsiteX10-495" fmla="*/ 179947 w 528613"/>
                    <a:gd name="connsiteY10-496" fmla="*/ 654558 h 1366462"/>
                    <a:gd name="connsiteX11-497" fmla="*/ 350310 w 528613"/>
                    <a:gd name="connsiteY11-498" fmla="*/ 770562 h 1366462"/>
                    <a:gd name="connsiteX12-499" fmla="*/ 216746 w 528613"/>
                    <a:gd name="connsiteY12-500" fmla="*/ 760288 h 1366462"/>
                    <a:gd name="connsiteX13-501" fmla="*/ 381132 w 528613"/>
                    <a:gd name="connsiteY13-502" fmla="*/ 904126 h 1366462"/>
                    <a:gd name="connsiteX14-503" fmla="*/ 227020 w 528613"/>
                    <a:gd name="connsiteY14-504" fmla="*/ 852755 h 1366462"/>
                    <a:gd name="connsiteX15-505" fmla="*/ 473600 w 528613"/>
                    <a:gd name="connsiteY15-506" fmla="*/ 1027416 h 1366462"/>
                    <a:gd name="connsiteX16-507" fmla="*/ 282688 w 528613"/>
                    <a:gd name="connsiteY16-508" fmla="*/ 979688 h 1366462"/>
                    <a:gd name="connsiteX17-509" fmla="*/ 514696 w 528613"/>
                    <a:gd name="connsiteY17-510" fmla="*/ 1119883 h 1366462"/>
                    <a:gd name="connsiteX18-511" fmla="*/ 259807 w 528613"/>
                    <a:gd name="connsiteY18-512" fmla="*/ 1130525 h 1366462"/>
                    <a:gd name="connsiteX19-513" fmla="*/ 528613 w 528613"/>
                    <a:gd name="connsiteY19-514" fmla="*/ 1238219 h 1366462"/>
                    <a:gd name="connsiteX20-515" fmla="*/ 988 w 528613"/>
                    <a:gd name="connsiteY20-516" fmla="*/ 1366462 h 1366462"/>
                    <a:gd name="connsiteX21-517" fmla="*/ 988 w 528613"/>
                    <a:gd name="connsiteY21-518" fmla="*/ 0 h 1366462"/>
                    <a:gd name="connsiteX0-519" fmla="*/ 988 w 528613"/>
                    <a:gd name="connsiteY0-520" fmla="*/ 0 h 1366462"/>
                    <a:gd name="connsiteX1-521" fmla="*/ 124278 w 528613"/>
                    <a:gd name="connsiteY1-522" fmla="*/ 123290 h 1366462"/>
                    <a:gd name="connsiteX2-523" fmla="*/ 42085 w 528613"/>
                    <a:gd name="connsiteY2-524" fmla="*/ 123290 h 1366462"/>
                    <a:gd name="connsiteX3-525" fmla="*/ 155101 w 528613"/>
                    <a:gd name="connsiteY3-526" fmla="*/ 256854 h 1366462"/>
                    <a:gd name="connsiteX4-527" fmla="*/ 62633 w 528613"/>
                    <a:gd name="connsiteY4-528" fmla="*/ 256854 h 1366462"/>
                    <a:gd name="connsiteX5-529" fmla="*/ 185923 w 528613"/>
                    <a:gd name="connsiteY5-530" fmla="*/ 369870 h 1366462"/>
                    <a:gd name="connsiteX6-531" fmla="*/ 103730 w 528613"/>
                    <a:gd name="connsiteY6-532" fmla="*/ 380144 h 1366462"/>
                    <a:gd name="connsiteX7-533" fmla="*/ 257842 w 528613"/>
                    <a:gd name="connsiteY7-534" fmla="*/ 523982 h 1366462"/>
                    <a:gd name="connsiteX8-535" fmla="*/ 129231 w 528613"/>
                    <a:gd name="connsiteY8-536" fmla="*/ 518007 h 1366462"/>
                    <a:gd name="connsiteX9-537" fmla="*/ 309213 w 528613"/>
                    <a:gd name="connsiteY9-538" fmla="*/ 647272 h 1366462"/>
                    <a:gd name="connsiteX10-539" fmla="*/ 179947 w 528613"/>
                    <a:gd name="connsiteY10-540" fmla="*/ 654558 h 1366462"/>
                    <a:gd name="connsiteX11-541" fmla="*/ 350310 w 528613"/>
                    <a:gd name="connsiteY11-542" fmla="*/ 770562 h 1366462"/>
                    <a:gd name="connsiteX12-543" fmla="*/ 216746 w 528613"/>
                    <a:gd name="connsiteY12-544" fmla="*/ 760288 h 1366462"/>
                    <a:gd name="connsiteX13-545" fmla="*/ 381132 w 528613"/>
                    <a:gd name="connsiteY13-546" fmla="*/ 904126 h 1366462"/>
                    <a:gd name="connsiteX14-547" fmla="*/ 227020 w 528613"/>
                    <a:gd name="connsiteY14-548" fmla="*/ 852755 h 1366462"/>
                    <a:gd name="connsiteX15-549" fmla="*/ 473600 w 528613"/>
                    <a:gd name="connsiteY15-550" fmla="*/ 1027416 h 1366462"/>
                    <a:gd name="connsiteX16-551" fmla="*/ 282688 w 528613"/>
                    <a:gd name="connsiteY16-552" fmla="*/ 979688 h 1366462"/>
                    <a:gd name="connsiteX17-553" fmla="*/ 514696 w 528613"/>
                    <a:gd name="connsiteY17-554" fmla="*/ 1119883 h 1366462"/>
                    <a:gd name="connsiteX18-555" fmla="*/ 285308 w 528613"/>
                    <a:gd name="connsiteY18-556" fmla="*/ 1141454 h 1366462"/>
                    <a:gd name="connsiteX19-557" fmla="*/ 528613 w 528613"/>
                    <a:gd name="connsiteY19-558" fmla="*/ 1238219 h 1366462"/>
                    <a:gd name="connsiteX20-559" fmla="*/ 988 w 528613"/>
                    <a:gd name="connsiteY20-560" fmla="*/ 1366462 h 1366462"/>
                    <a:gd name="connsiteX21-561" fmla="*/ 988 w 528613"/>
                    <a:gd name="connsiteY21-562" fmla="*/ 0 h 1366462"/>
                    <a:gd name="connsiteX0-563" fmla="*/ 988 w 528613"/>
                    <a:gd name="connsiteY0-564" fmla="*/ 0 h 1366462"/>
                    <a:gd name="connsiteX1-565" fmla="*/ 124278 w 528613"/>
                    <a:gd name="connsiteY1-566" fmla="*/ 123290 h 1366462"/>
                    <a:gd name="connsiteX2-567" fmla="*/ 42085 w 528613"/>
                    <a:gd name="connsiteY2-568" fmla="*/ 123290 h 1366462"/>
                    <a:gd name="connsiteX3-569" fmla="*/ 155101 w 528613"/>
                    <a:gd name="connsiteY3-570" fmla="*/ 256854 h 1366462"/>
                    <a:gd name="connsiteX4-571" fmla="*/ 62633 w 528613"/>
                    <a:gd name="connsiteY4-572" fmla="*/ 256854 h 1366462"/>
                    <a:gd name="connsiteX5-573" fmla="*/ 185923 w 528613"/>
                    <a:gd name="connsiteY5-574" fmla="*/ 369870 h 1366462"/>
                    <a:gd name="connsiteX6-575" fmla="*/ 103730 w 528613"/>
                    <a:gd name="connsiteY6-576" fmla="*/ 380144 h 1366462"/>
                    <a:gd name="connsiteX7-577" fmla="*/ 257842 w 528613"/>
                    <a:gd name="connsiteY7-578" fmla="*/ 523982 h 1366462"/>
                    <a:gd name="connsiteX8-579" fmla="*/ 129231 w 528613"/>
                    <a:gd name="connsiteY8-580" fmla="*/ 518007 h 1366462"/>
                    <a:gd name="connsiteX9-581" fmla="*/ 309213 w 528613"/>
                    <a:gd name="connsiteY9-582" fmla="*/ 647272 h 1366462"/>
                    <a:gd name="connsiteX10-583" fmla="*/ 179947 w 528613"/>
                    <a:gd name="connsiteY10-584" fmla="*/ 654558 h 1366462"/>
                    <a:gd name="connsiteX11-585" fmla="*/ 350310 w 528613"/>
                    <a:gd name="connsiteY11-586" fmla="*/ 770562 h 1366462"/>
                    <a:gd name="connsiteX12-587" fmla="*/ 216746 w 528613"/>
                    <a:gd name="connsiteY12-588" fmla="*/ 760288 h 1366462"/>
                    <a:gd name="connsiteX13-589" fmla="*/ 381132 w 528613"/>
                    <a:gd name="connsiteY13-590" fmla="*/ 904126 h 1366462"/>
                    <a:gd name="connsiteX14-591" fmla="*/ 227020 w 528613"/>
                    <a:gd name="connsiteY14-592" fmla="*/ 852755 h 1366462"/>
                    <a:gd name="connsiteX15-593" fmla="*/ 473600 w 528613"/>
                    <a:gd name="connsiteY15-594" fmla="*/ 1027416 h 1366462"/>
                    <a:gd name="connsiteX16-595" fmla="*/ 264473 w 528613"/>
                    <a:gd name="connsiteY16-596" fmla="*/ 976045 h 1366462"/>
                    <a:gd name="connsiteX17-597" fmla="*/ 514696 w 528613"/>
                    <a:gd name="connsiteY17-598" fmla="*/ 1119883 h 1366462"/>
                    <a:gd name="connsiteX18-599" fmla="*/ 285308 w 528613"/>
                    <a:gd name="connsiteY18-600" fmla="*/ 1141454 h 1366462"/>
                    <a:gd name="connsiteX19-601" fmla="*/ 528613 w 528613"/>
                    <a:gd name="connsiteY19-602" fmla="*/ 1238219 h 1366462"/>
                    <a:gd name="connsiteX20-603" fmla="*/ 988 w 528613"/>
                    <a:gd name="connsiteY20-604" fmla="*/ 1366462 h 1366462"/>
                    <a:gd name="connsiteX21-605" fmla="*/ 988 w 528613"/>
                    <a:gd name="connsiteY21-606" fmla="*/ 0 h 1366462"/>
                    <a:gd name="connsiteX0-607" fmla="*/ 988 w 528613"/>
                    <a:gd name="connsiteY0-608" fmla="*/ 0 h 1366462"/>
                    <a:gd name="connsiteX1-609" fmla="*/ 124278 w 528613"/>
                    <a:gd name="connsiteY1-610" fmla="*/ 123290 h 1366462"/>
                    <a:gd name="connsiteX2-611" fmla="*/ 42085 w 528613"/>
                    <a:gd name="connsiteY2-612" fmla="*/ 123290 h 1366462"/>
                    <a:gd name="connsiteX3-613" fmla="*/ 155101 w 528613"/>
                    <a:gd name="connsiteY3-614" fmla="*/ 256854 h 1366462"/>
                    <a:gd name="connsiteX4-615" fmla="*/ 62633 w 528613"/>
                    <a:gd name="connsiteY4-616" fmla="*/ 256854 h 1366462"/>
                    <a:gd name="connsiteX5-617" fmla="*/ 185923 w 528613"/>
                    <a:gd name="connsiteY5-618" fmla="*/ 369870 h 1366462"/>
                    <a:gd name="connsiteX6-619" fmla="*/ 103730 w 528613"/>
                    <a:gd name="connsiteY6-620" fmla="*/ 380144 h 1366462"/>
                    <a:gd name="connsiteX7-621" fmla="*/ 257842 w 528613"/>
                    <a:gd name="connsiteY7-622" fmla="*/ 523982 h 1366462"/>
                    <a:gd name="connsiteX8-623" fmla="*/ 129231 w 528613"/>
                    <a:gd name="connsiteY8-624" fmla="*/ 518007 h 1366462"/>
                    <a:gd name="connsiteX9-625" fmla="*/ 309213 w 528613"/>
                    <a:gd name="connsiteY9-626" fmla="*/ 647272 h 1366462"/>
                    <a:gd name="connsiteX10-627" fmla="*/ 179947 w 528613"/>
                    <a:gd name="connsiteY10-628" fmla="*/ 654558 h 1366462"/>
                    <a:gd name="connsiteX11-629" fmla="*/ 350310 w 528613"/>
                    <a:gd name="connsiteY11-630" fmla="*/ 770562 h 1366462"/>
                    <a:gd name="connsiteX12-631" fmla="*/ 216746 w 528613"/>
                    <a:gd name="connsiteY12-632" fmla="*/ 760288 h 1366462"/>
                    <a:gd name="connsiteX13-633" fmla="*/ 381132 w 528613"/>
                    <a:gd name="connsiteY13-634" fmla="*/ 904126 h 1366462"/>
                    <a:gd name="connsiteX14-635" fmla="*/ 227020 w 528613"/>
                    <a:gd name="connsiteY14-636" fmla="*/ 852755 h 1366462"/>
                    <a:gd name="connsiteX15-637" fmla="*/ 473600 w 528613"/>
                    <a:gd name="connsiteY15-638" fmla="*/ 1027416 h 1366462"/>
                    <a:gd name="connsiteX16-639" fmla="*/ 249901 w 528613"/>
                    <a:gd name="connsiteY16-640" fmla="*/ 990618 h 1366462"/>
                    <a:gd name="connsiteX17-641" fmla="*/ 514696 w 528613"/>
                    <a:gd name="connsiteY17-642" fmla="*/ 1119883 h 1366462"/>
                    <a:gd name="connsiteX18-643" fmla="*/ 285308 w 528613"/>
                    <a:gd name="connsiteY18-644" fmla="*/ 1141454 h 1366462"/>
                    <a:gd name="connsiteX19-645" fmla="*/ 528613 w 528613"/>
                    <a:gd name="connsiteY19-646" fmla="*/ 1238219 h 1366462"/>
                    <a:gd name="connsiteX20-647" fmla="*/ 988 w 528613"/>
                    <a:gd name="connsiteY20-648" fmla="*/ 1366462 h 1366462"/>
                    <a:gd name="connsiteX21-649" fmla="*/ 988 w 528613"/>
                    <a:gd name="connsiteY21-650" fmla="*/ 0 h 1366462"/>
                    <a:gd name="connsiteX0-651" fmla="*/ 988 w 528613"/>
                    <a:gd name="connsiteY0-652" fmla="*/ 0 h 1366462"/>
                    <a:gd name="connsiteX1-653" fmla="*/ 124278 w 528613"/>
                    <a:gd name="connsiteY1-654" fmla="*/ 123290 h 1366462"/>
                    <a:gd name="connsiteX2-655" fmla="*/ 42085 w 528613"/>
                    <a:gd name="connsiteY2-656" fmla="*/ 123290 h 1366462"/>
                    <a:gd name="connsiteX3-657" fmla="*/ 155101 w 528613"/>
                    <a:gd name="connsiteY3-658" fmla="*/ 256854 h 1366462"/>
                    <a:gd name="connsiteX4-659" fmla="*/ 62633 w 528613"/>
                    <a:gd name="connsiteY4-660" fmla="*/ 256854 h 1366462"/>
                    <a:gd name="connsiteX5-661" fmla="*/ 185923 w 528613"/>
                    <a:gd name="connsiteY5-662" fmla="*/ 369870 h 1366462"/>
                    <a:gd name="connsiteX6-663" fmla="*/ 103730 w 528613"/>
                    <a:gd name="connsiteY6-664" fmla="*/ 380144 h 1366462"/>
                    <a:gd name="connsiteX7-665" fmla="*/ 257842 w 528613"/>
                    <a:gd name="connsiteY7-666" fmla="*/ 523982 h 1366462"/>
                    <a:gd name="connsiteX8-667" fmla="*/ 129231 w 528613"/>
                    <a:gd name="connsiteY8-668" fmla="*/ 518007 h 1366462"/>
                    <a:gd name="connsiteX9-669" fmla="*/ 309213 w 528613"/>
                    <a:gd name="connsiteY9-670" fmla="*/ 647272 h 1366462"/>
                    <a:gd name="connsiteX10-671" fmla="*/ 179947 w 528613"/>
                    <a:gd name="connsiteY10-672" fmla="*/ 654558 h 1366462"/>
                    <a:gd name="connsiteX11-673" fmla="*/ 350310 w 528613"/>
                    <a:gd name="connsiteY11-674" fmla="*/ 770562 h 1366462"/>
                    <a:gd name="connsiteX12-675" fmla="*/ 216746 w 528613"/>
                    <a:gd name="connsiteY12-676" fmla="*/ 760288 h 1366462"/>
                    <a:gd name="connsiteX13-677" fmla="*/ 381132 w 528613"/>
                    <a:gd name="connsiteY13-678" fmla="*/ 904126 h 1366462"/>
                    <a:gd name="connsiteX14-679" fmla="*/ 227020 w 528613"/>
                    <a:gd name="connsiteY14-680" fmla="*/ 852755 h 1366462"/>
                    <a:gd name="connsiteX15-681" fmla="*/ 473600 w 528613"/>
                    <a:gd name="connsiteY15-682" fmla="*/ 1027416 h 1366462"/>
                    <a:gd name="connsiteX16-683" fmla="*/ 249901 w 528613"/>
                    <a:gd name="connsiteY16-684" fmla="*/ 990618 h 1366462"/>
                    <a:gd name="connsiteX17-685" fmla="*/ 489195 w 528613"/>
                    <a:gd name="connsiteY17-686" fmla="*/ 1127170 h 1366462"/>
                    <a:gd name="connsiteX18-687" fmla="*/ 285308 w 528613"/>
                    <a:gd name="connsiteY18-688" fmla="*/ 1141454 h 1366462"/>
                    <a:gd name="connsiteX19-689" fmla="*/ 528613 w 528613"/>
                    <a:gd name="connsiteY19-690" fmla="*/ 1238219 h 1366462"/>
                    <a:gd name="connsiteX20-691" fmla="*/ 988 w 528613"/>
                    <a:gd name="connsiteY20-692" fmla="*/ 1366462 h 1366462"/>
                    <a:gd name="connsiteX21-693" fmla="*/ 988 w 528613"/>
                    <a:gd name="connsiteY21-694" fmla="*/ 0 h 1366462"/>
                    <a:gd name="connsiteX0-695" fmla="*/ 988 w 579616"/>
                    <a:gd name="connsiteY0-696" fmla="*/ 0 h 1366462"/>
                    <a:gd name="connsiteX1-697" fmla="*/ 124278 w 579616"/>
                    <a:gd name="connsiteY1-698" fmla="*/ 123290 h 1366462"/>
                    <a:gd name="connsiteX2-699" fmla="*/ 42085 w 579616"/>
                    <a:gd name="connsiteY2-700" fmla="*/ 123290 h 1366462"/>
                    <a:gd name="connsiteX3-701" fmla="*/ 155101 w 579616"/>
                    <a:gd name="connsiteY3-702" fmla="*/ 256854 h 1366462"/>
                    <a:gd name="connsiteX4-703" fmla="*/ 62633 w 579616"/>
                    <a:gd name="connsiteY4-704" fmla="*/ 256854 h 1366462"/>
                    <a:gd name="connsiteX5-705" fmla="*/ 185923 w 579616"/>
                    <a:gd name="connsiteY5-706" fmla="*/ 369870 h 1366462"/>
                    <a:gd name="connsiteX6-707" fmla="*/ 103730 w 579616"/>
                    <a:gd name="connsiteY6-708" fmla="*/ 380144 h 1366462"/>
                    <a:gd name="connsiteX7-709" fmla="*/ 257842 w 579616"/>
                    <a:gd name="connsiteY7-710" fmla="*/ 523982 h 1366462"/>
                    <a:gd name="connsiteX8-711" fmla="*/ 129231 w 579616"/>
                    <a:gd name="connsiteY8-712" fmla="*/ 518007 h 1366462"/>
                    <a:gd name="connsiteX9-713" fmla="*/ 309213 w 579616"/>
                    <a:gd name="connsiteY9-714" fmla="*/ 647272 h 1366462"/>
                    <a:gd name="connsiteX10-715" fmla="*/ 179947 w 579616"/>
                    <a:gd name="connsiteY10-716" fmla="*/ 654558 h 1366462"/>
                    <a:gd name="connsiteX11-717" fmla="*/ 350310 w 579616"/>
                    <a:gd name="connsiteY11-718" fmla="*/ 770562 h 1366462"/>
                    <a:gd name="connsiteX12-719" fmla="*/ 216746 w 579616"/>
                    <a:gd name="connsiteY12-720" fmla="*/ 760288 h 1366462"/>
                    <a:gd name="connsiteX13-721" fmla="*/ 381132 w 579616"/>
                    <a:gd name="connsiteY13-722" fmla="*/ 904126 h 1366462"/>
                    <a:gd name="connsiteX14-723" fmla="*/ 227020 w 579616"/>
                    <a:gd name="connsiteY14-724" fmla="*/ 852755 h 1366462"/>
                    <a:gd name="connsiteX15-725" fmla="*/ 473600 w 579616"/>
                    <a:gd name="connsiteY15-726" fmla="*/ 1027416 h 1366462"/>
                    <a:gd name="connsiteX16-727" fmla="*/ 249901 w 579616"/>
                    <a:gd name="connsiteY16-728" fmla="*/ 990618 h 1366462"/>
                    <a:gd name="connsiteX17-729" fmla="*/ 489195 w 579616"/>
                    <a:gd name="connsiteY17-730" fmla="*/ 1127170 h 1366462"/>
                    <a:gd name="connsiteX18-731" fmla="*/ 285308 w 579616"/>
                    <a:gd name="connsiteY18-732" fmla="*/ 1141454 h 1366462"/>
                    <a:gd name="connsiteX19-733" fmla="*/ 579616 w 579616"/>
                    <a:gd name="connsiteY19-734" fmla="*/ 1241862 h 1366462"/>
                    <a:gd name="connsiteX20-735" fmla="*/ 988 w 579616"/>
                    <a:gd name="connsiteY20-736" fmla="*/ 1366462 h 1366462"/>
                    <a:gd name="connsiteX21-737" fmla="*/ 988 w 579616"/>
                    <a:gd name="connsiteY21-738" fmla="*/ 0 h 1366462"/>
                    <a:gd name="connsiteX0-739" fmla="*/ 988 w 601474"/>
                    <a:gd name="connsiteY0-740" fmla="*/ 0 h 1366462"/>
                    <a:gd name="connsiteX1-741" fmla="*/ 124278 w 601474"/>
                    <a:gd name="connsiteY1-742" fmla="*/ 123290 h 1366462"/>
                    <a:gd name="connsiteX2-743" fmla="*/ 42085 w 601474"/>
                    <a:gd name="connsiteY2-744" fmla="*/ 123290 h 1366462"/>
                    <a:gd name="connsiteX3-745" fmla="*/ 155101 w 601474"/>
                    <a:gd name="connsiteY3-746" fmla="*/ 256854 h 1366462"/>
                    <a:gd name="connsiteX4-747" fmla="*/ 62633 w 601474"/>
                    <a:gd name="connsiteY4-748" fmla="*/ 256854 h 1366462"/>
                    <a:gd name="connsiteX5-749" fmla="*/ 185923 w 601474"/>
                    <a:gd name="connsiteY5-750" fmla="*/ 369870 h 1366462"/>
                    <a:gd name="connsiteX6-751" fmla="*/ 103730 w 601474"/>
                    <a:gd name="connsiteY6-752" fmla="*/ 380144 h 1366462"/>
                    <a:gd name="connsiteX7-753" fmla="*/ 257842 w 601474"/>
                    <a:gd name="connsiteY7-754" fmla="*/ 523982 h 1366462"/>
                    <a:gd name="connsiteX8-755" fmla="*/ 129231 w 601474"/>
                    <a:gd name="connsiteY8-756" fmla="*/ 518007 h 1366462"/>
                    <a:gd name="connsiteX9-757" fmla="*/ 309213 w 601474"/>
                    <a:gd name="connsiteY9-758" fmla="*/ 647272 h 1366462"/>
                    <a:gd name="connsiteX10-759" fmla="*/ 179947 w 601474"/>
                    <a:gd name="connsiteY10-760" fmla="*/ 654558 h 1366462"/>
                    <a:gd name="connsiteX11-761" fmla="*/ 350310 w 601474"/>
                    <a:gd name="connsiteY11-762" fmla="*/ 770562 h 1366462"/>
                    <a:gd name="connsiteX12-763" fmla="*/ 216746 w 601474"/>
                    <a:gd name="connsiteY12-764" fmla="*/ 760288 h 1366462"/>
                    <a:gd name="connsiteX13-765" fmla="*/ 381132 w 601474"/>
                    <a:gd name="connsiteY13-766" fmla="*/ 904126 h 1366462"/>
                    <a:gd name="connsiteX14-767" fmla="*/ 227020 w 601474"/>
                    <a:gd name="connsiteY14-768" fmla="*/ 852755 h 1366462"/>
                    <a:gd name="connsiteX15-769" fmla="*/ 473600 w 601474"/>
                    <a:gd name="connsiteY15-770" fmla="*/ 1027416 h 1366462"/>
                    <a:gd name="connsiteX16-771" fmla="*/ 249901 w 601474"/>
                    <a:gd name="connsiteY16-772" fmla="*/ 990618 h 1366462"/>
                    <a:gd name="connsiteX17-773" fmla="*/ 489195 w 601474"/>
                    <a:gd name="connsiteY17-774" fmla="*/ 1127170 h 1366462"/>
                    <a:gd name="connsiteX18-775" fmla="*/ 285308 w 601474"/>
                    <a:gd name="connsiteY18-776" fmla="*/ 1141454 h 1366462"/>
                    <a:gd name="connsiteX19-777" fmla="*/ 601474 w 601474"/>
                    <a:gd name="connsiteY19-778" fmla="*/ 1256435 h 1366462"/>
                    <a:gd name="connsiteX20-779" fmla="*/ 988 w 601474"/>
                    <a:gd name="connsiteY20-780" fmla="*/ 1366462 h 1366462"/>
                    <a:gd name="connsiteX21-781" fmla="*/ 988 w 601474"/>
                    <a:gd name="connsiteY21-782" fmla="*/ 0 h 1366462"/>
                    <a:gd name="connsiteX0-783" fmla="*/ 988 w 601474"/>
                    <a:gd name="connsiteY0-784" fmla="*/ 0 h 1366462"/>
                    <a:gd name="connsiteX1-785" fmla="*/ 124278 w 601474"/>
                    <a:gd name="connsiteY1-786" fmla="*/ 123290 h 1366462"/>
                    <a:gd name="connsiteX2-787" fmla="*/ 42085 w 601474"/>
                    <a:gd name="connsiteY2-788" fmla="*/ 123290 h 1366462"/>
                    <a:gd name="connsiteX3-789" fmla="*/ 155101 w 601474"/>
                    <a:gd name="connsiteY3-790" fmla="*/ 256854 h 1366462"/>
                    <a:gd name="connsiteX4-791" fmla="*/ 62633 w 601474"/>
                    <a:gd name="connsiteY4-792" fmla="*/ 256854 h 1366462"/>
                    <a:gd name="connsiteX5-793" fmla="*/ 185923 w 601474"/>
                    <a:gd name="connsiteY5-794" fmla="*/ 369870 h 1366462"/>
                    <a:gd name="connsiteX6-795" fmla="*/ 103730 w 601474"/>
                    <a:gd name="connsiteY6-796" fmla="*/ 380144 h 1366462"/>
                    <a:gd name="connsiteX7-797" fmla="*/ 257842 w 601474"/>
                    <a:gd name="connsiteY7-798" fmla="*/ 523982 h 1366462"/>
                    <a:gd name="connsiteX8-799" fmla="*/ 129231 w 601474"/>
                    <a:gd name="connsiteY8-800" fmla="*/ 518007 h 1366462"/>
                    <a:gd name="connsiteX9-801" fmla="*/ 309213 w 601474"/>
                    <a:gd name="connsiteY9-802" fmla="*/ 647272 h 1366462"/>
                    <a:gd name="connsiteX10-803" fmla="*/ 179947 w 601474"/>
                    <a:gd name="connsiteY10-804" fmla="*/ 654558 h 1366462"/>
                    <a:gd name="connsiteX11-805" fmla="*/ 350310 w 601474"/>
                    <a:gd name="connsiteY11-806" fmla="*/ 770562 h 1366462"/>
                    <a:gd name="connsiteX12-807" fmla="*/ 216746 w 601474"/>
                    <a:gd name="connsiteY12-808" fmla="*/ 760288 h 1366462"/>
                    <a:gd name="connsiteX13-809" fmla="*/ 381132 w 601474"/>
                    <a:gd name="connsiteY13-810" fmla="*/ 904126 h 1366462"/>
                    <a:gd name="connsiteX14-811" fmla="*/ 227020 w 601474"/>
                    <a:gd name="connsiteY14-812" fmla="*/ 852755 h 1366462"/>
                    <a:gd name="connsiteX15-813" fmla="*/ 433526 w 601474"/>
                    <a:gd name="connsiteY15-814" fmla="*/ 1012844 h 1366462"/>
                    <a:gd name="connsiteX16-815" fmla="*/ 249901 w 601474"/>
                    <a:gd name="connsiteY16-816" fmla="*/ 990618 h 1366462"/>
                    <a:gd name="connsiteX17-817" fmla="*/ 489195 w 601474"/>
                    <a:gd name="connsiteY17-818" fmla="*/ 1127170 h 1366462"/>
                    <a:gd name="connsiteX18-819" fmla="*/ 285308 w 601474"/>
                    <a:gd name="connsiteY18-820" fmla="*/ 1141454 h 1366462"/>
                    <a:gd name="connsiteX19-821" fmla="*/ 601474 w 601474"/>
                    <a:gd name="connsiteY19-822" fmla="*/ 1256435 h 1366462"/>
                    <a:gd name="connsiteX20-823" fmla="*/ 988 w 601474"/>
                    <a:gd name="connsiteY20-824" fmla="*/ 1366462 h 1366462"/>
                    <a:gd name="connsiteX21-825" fmla="*/ 988 w 601474"/>
                    <a:gd name="connsiteY21-826" fmla="*/ 0 h 1366462"/>
                    <a:gd name="connsiteX0-827" fmla="*/ 988 w 601474"/>
                    <a:gd name="connsiteY0-828" fmla="*/ 0 h 1366462"/>
                    <a:gd name="connsiteX1-829" fmla="*/ 124278 w 601474"/>
                    <a:gd name="connsiteY1-830" fmla="*/ 123290 h 1366462"/>
                    <a:gd name="connsiteX2-831" fmla="*/ 42085 w 601474"/>
                    <a:gd name="connsiteY2-832" fmla="*/ 123290 h 1366462"/>
                    <a:gd name="connsiteX3-833" fmla="*/ 155101 w 601474"/>
                    <a:gd name="connsiteY3-834" fmla="*/ 256854 h 1366462"/>
                    <a:gd name="connsiteX4-835" fmla="*/ 62633 w 601474"/>
                    <a:gd name="connsiteY4-836" fmla="*/ 256854 h 1366462"/>
                    <a:gd name="connsiteX5-837" fmla="*/ 185923 w 601474"/>
                    <a:gd name="connsiteY5-838" fmla="*/ 369870 h 1366462"/>
                    <a:gd name="connsiteX6-839" fmla="*/ 103730 w 601474"/>
                    <a:gd name="connsiteY6-840" fmla="*/ 380144 h 1366462"/>
                    <a:gd name="connsiteX7-841" fmla="*/ 257842 w 601474"/>
                    <a:gd name="connsiteY7-842" fmla="*/ 523982 h 1366462"/>
                    <a:gd name="connsiteX8-843" fmla="*/ 129231 w 601474"/>
                    <a:gd name="connsiteY8-844" fmla="*/ 518007 h 1366462"/>
                    <a:gd name="connsiteX9-845" fmla="*/ 309213 w 601474"/>
                    <a:gd name="connsiteY9-846" fmla="*/ 647272 h 1366462"/>
                    <a:gd name="connsiteX10-847" fmla="*/ 179947 w 601474"/>
                    <a:gd name="connsiteY10-848" fmla="*/ 654558 h 1366462"/>
                    <a:gd name="connsiteX11-849" fmla="*/ 350310 w 601474"/>
                    <a:gd name="connsiteY11-850" fmla="*/ 770562 h 1366462"/>
                    <a:gd name="connsiteX12-851" fmla="*/ 216746 w 601474"/>
                    <a:gd name="connsiteY12-852" fmla="*/ 760288 h 1366462"/>
                    <a:gd name="connsiteX13-853" fmla="*/ 355631 w 601474"/>
                    <a:gd name="connsiteY13-854" fmla="*/ 885911 h 1366462"/>
                    <a:gd name="connsiteX14-855" fmla="*/ 227020 w 601474"/>
                    <a:gd name="connsiteY14-856" fmla="*/ 852755 h 1366462"/>
                    <a:gd name="connsiteX15-857" fmla="*/ 433526 w 601474"/>
                    <a:gd name="connsiteY15-858" fmla="*/ 1012844 h 1366462"/>
                    <a:gd name="connsiteX16-859" fmla="*/ 249901 w 601474"/>
                    <a:gd name="connsiteY16-860" fmla="*/ 990618 h 1366462"/>
                    <a:gd name="connsiteX17-861" fmla="*/ 489195 w 601474"/>
                    <a:gd name="connsiteY17-862" fmla="*/ 1127170 h 1366462"/>
                    <a:gd name="connsiteX18-863" fmla="*/ 285308 w 601474"/>
                    <a:gd name="connsiteY18-864" fmla="*/ 1141454 h 1366462"/>
                    <a:gd name="connsiteX19-865" fmla="*/ 601474 w 601474"/>
                    <a:gd name="connsiteY19-866" fmla="*/ 1256435 h 1366462"/>
                    <a:gd name="connsiteX20-867" fmla="*/ 988 w 601474"/>
                    <a:gd name="connsiteY20-868" fmla="*/ 1366462 h 1366462"/>
                    <a:gd name="connsiteX21-869" fmla="*/ 988 w 601474"/>
                    <a:gd name="connsiteY21-870" fmla="*/ 0 h 1366462"/>
                    <a:gd name="connsiteX0-871" fmla="*/ 988 w 601474"/>
                    <a:gd name="connsiteY0-872" fmla="*/ 0 h 1366462"/>
                    <a:gd name="connsiteX1-873" fmla="*/ 124278 w 601474"/>
                    <a:gd name="connsiteY1-874" fmla="*/ 123290 h 1366462"/>
                    <a:gd name="connsiteX2-875" fmla="*/ 42085 w 601474"/>
                    <a:gd name="connsiteY2-876" fmla="*/ 123290 h 1366462"/>
                    <a:gd name="connsiteX3-877" fmla="*/ 155101 w 601474"/>
                    <a:gd name="connsiteY3-878" fmla="*/ 256854 h 1366462"/>
                    <a:gd name="connsiteX4-879" fmla="*/ 62633 w 601474"/>
                    <a:gd name="connsiteY4-880" fmla="*/ 256854 h 1366462"/>
                    <a:gd name="connsiteX5-881" fmla="*/ 185923 w 601474"/>
                    <a:gd name="connsiteY5-882" fmla="*/ 369870 h 1366462"/>
                    <a:gd name="connsiteX6-883" fmla="*/ 103730 w 601474"/>
                    <a:gd name="connsiteY6-884" fmla="*/ 380144 h 1366462"/>
                    <a:gd name="connsiteX7-885" fmla="*/ 257842 w 601474"/>
                    <a:gd name="connsiteY7-886" fmla="*/ 523982 h 1366462"/>
                    <a:gd name="connsiteX8-887" fmla="*/ 129231 w 601474"/>
                    <a:gd name="connsiteY8-888" fmla="*/ 518007 h 1366462"/>
                    <a:gd name="connsiteX9-889" fmla="*/ 309213 w 601474"/>
                    <a:gd name="connsiteY9-890" fmla="*/ 647272 h 1366462"/>
                    <a:gd name="connsiteX10-891" fmla="*/ 179947 w 601474"/>
                    <a:gd name="connsiteY10-892" fmla="*/ 654558 h 1366462"/>
                    <a:gd name="connsiteX11-893" fmla="*/ 350310 w 601474"/>
                    <a:gd name="connsiteY11-894" fmla="*/ 770562 h 1366462"/>
                    <a:gd name="connsiteX12-895" fmla="*/ 216746 w 601474"/>
                    <a:gd name="connsiteY12-896" fmla="*/ 760288 h 1366462"/>
                    <a:gd name="connsiteX13-897" fmla="*/ 355631 w 601474"/>
                    <a:gd name="connsiteY13-898" fmla="*/ 885911 h 1366462"/>
                    <a:gd name="connsiteX14-899" fmla="*/ 223377 w 601474"/>
                    <a:gd name="connsiteY14-900" fmla="*/ 867328 h 1366462"/>
                    <a:gd name="connsiteX15-901" fmla="*/ 433526 w 601474"/>
                    <a:gd name="connsiteY15-902" fmla="*/ 1012844 h 1366462"/>
                    <a:gd name="connsiteX16-903" fmla="*/ 249901 w 601474"/>
                    <a:gd name="connsiteY16-904" fmla="*/ 990618 h 1366462"/>
                    <a:gd name="connsiteX17-905" fmla="*/ 489195 w 601474"/>
                    <a:gd name="connsiteY17-906" fmla="*/ 1127170 h 1366462"/>
                    <a:gd name="connsiteX18-907" fmla="*/ 285308 w 601474"/>
                    <a:gd name="connsiteY18-908" fmla="*/ 1141454 h 1366462"/>
                    <a:gd name="connsiteX19-909" fmla="*/ 601474 w 601474"/>
                    <a:gd name="connsiteY19-910" fmla="*/ 1256435 h 1366462"/>
                    <a:gd name="connsiteX20-911" fmla="*/ 988 w 601474"/>
                    <a:gd name="connsiteY20-912" fmla="*/ 1366462 h 1366462"/>
                    <a:gd name="connsiteX21-913" fmla="*/ 988 w 601474"/>
                    <a:gd name="connsiteY21-914" fmla="*/ 0 h 1366462"/>
                    <a:gd name="connsiteX0-915" fmla="*/ 988 w 601474"/>
                    <a:gd name="connsiteY0-916" fmla="*/ 0 h 1366462"/>
                    <a:gd name="connsiteX1-917" fmla="*/ 124278 w 601474"/>
                    <a:gd name="connsiteY1-918" fmla="*/ 123290 h 1366462"/>
                    <a:gd name="connsiteX2-919" fmla="*/ 42085 w 601474"/>
                    <a:gd name="connsiteY2-920" fmla="*/ 123290 h 1366462"/>
                    <a:gd name="connsiteX3-921" fmla="*/ 155101 w 601474"/>
                    <a:gd name="connsiteY3-922" fmla="*/ 256854 h 1366462"/>
                    <a:gd name="connsiteX4-923" fmla="*/ 62633 w 601474"/>
                    <a:gd name="connsiteY4-924" fmla="*/ 256854 h 1366462"/>
                    <a:gd name="connsiteX5-925" fmla="*/ 185923 w 601474"/>
                    <a:gd name="connsiteY5-926" fmla="*/ 369870 h 1366462"/>
                    <a:gd name="connsiteX6-927" fmla="*/ 103730 w 601474"/>
                    <a:gd name="connsiteY6-928" fmla="*/ 380144 h 1366462"/>
                    <a:gd name="connsiteX7-929" fmla="*/ 257842 w 601474"/>
                    <a:gd name="connsiteY7-930" fmla="*/ 523982 h 1366462"/>
                    <a:gd name="connsiteX8-931" fmla="*/ 129231 w 601474"/>
                    <a:gd name="connsiteY8-932" fmla="*/ 518007 h 1366462"/>
                    <a:gd name="connsiteX9-933" fmla="*/ 309213 w 601474"/>
                    <a:gd name="connsiteY9-934" fmla="*/ 647272 h 1366462"/>
                    <a:gd name="connsiteX10-935" fmla="*/ 179947 w 601474"/>
                    <a:gd name="connsiteY10-936" fmla="*/ 654558 h 1366462"/>
                    <a:gd name="connsiteX11-937" fmla="*/ 339381 w 601474"/>
                    <a:gd name="connsiteY11-938" fmla="*/ 763276 h 1366462"/>
                    <a:gd name="connsiteX12-939" fmla="*/ 216746 w 601474"/>
                    <a:gd name="connsiteY12-940" fmla="*/ 760288 h 1366462"/>
                    <a:gd name="connsiteX13-941" fmla="*/ 355631 w 601474"/>
                    <a:gd name="connsiteY13-942" fmla="*/ 885911 h 1366462"/>
                    <a:gd name="connsiteX14-943" fmla="*/ 223377 w 601474"/>
                    <a:gd name="connsiteY14-944" fmla="*/ 867328 h 1366462"/>
                    <a:gd name="connsiteX15-945" fmla="*/ 433526 w 601474"/>
                    <a:gd name="connsiteY15-946" fmla="*/ 1012844 h 1366462"/>
                    <a:gd name="connsiteX16-947" fmla="*/ 249901 w 601474"/>
                    <a:gd name="connsiteY16-948" fmla="*/ 990618 h 1366462"/>
                    <a:gd name="connsiteX17-949" fmla="*/ 489195 w 601474"/>
                    <a:gd name="connsiteY17-950" fmla="*/ 1127170 h 1366462"/>
                    <a:gd name="connsiteX18-951" fmla="*/ 285308 w 601474"/>
                    <a:gd name="connsiteY18-952" fmla="*/ 1141454 h 1366462"/>
                    <a:gd name="connsiteX19-953" fmla="*/ 601474 w 601474"/>
                    <a:gd name="connsiteY19-954" fmla="*/ 1256435 h 1366462"/>
                    <a:gd name="connsiteX20-955" fmla="*/ 988 w 601474"/>
                    <a:gd name="connsiteY20-956" fmla="*/ 1366462 h 1366462"/>
                    <a:gd name="connsiteX21-957" fmla="*/ 988 w 601474"/>
                    <a:gd name="connsiteY21-958" fmla="*/ 0 h 1366462"/>
                    <a:gd name="connsiteX0-959" fmla="*/ 988 w 601474"/>
                    <a:gd name="connsiteY0-960" fmla="*/ 0 h 1366462"/>
                    <a:gd name="connsiteX1-961" fmla="*/ 124278 w 601474"/>
                    <a:gd name="connsiteY1-962" fmla="*/ 123290 h 1366462"/>
                    <a:gd name="connsiteX2-963" fmla="*/ 42085 w 601474"/>
                    <a:gd name="connsiteY2-964" fmla="*/ 123290 h 1366462"/>
                    <a:gd name="connsiteX3-965" fmla="*/ 155101 w 601474"/>
                    <a:gd name="connsiteY3-966" fmla="*/ 256854 h 1366462"/>
                    <a:gd name="connsiteX4-967" fmla="*/ 62633 w 601474"/>
                    <a:gd name="connsiteY4-968" fmla="*/ 256854 h 1366462"/>
                    <a:gd name="connsiteX5-969" fmla="*/ 185923 w 601474"/>
                    <a:gd name="connsiteY5-970" fmla="*/ 369870 h 1366462"/>
                    <a:gd name="connsiteX6-971" fmla="*/ 103730 w 601474"/>
                    <a:gd name="connsiteY6-972" fmla="*/ 380144 h 1366462"/>
                    <a:gd name="connsiteX7-973" fmla="*/ 257842 w 601474"/>
                    <a:gd name="connsiteY7-974" fmla="*/ 523982 h 1366462"/>
                    <a:gd name="connsiteX8-975" fmla="*/ 129231 w 601474"/>
                    <a:gd name="connsiteY8-976" fmla="*/ 518007 h 1366462"/>
                    <a:gd name="connsiteX9-977" fmla="*/ 298284 w 601474"/>
                    <a:gd name="connsiteY9-978" fmla="*/ 639986 h 1366462"/>
                    <a:gd name="connsiteX10-979" fmla="*/ 179947 w 601474"/>
                    <a:gd name="connsiteY10-980" fmla="*/ 654558 h 1366462"/>
                    <a:gd name="connsiteX11-981" fmla="*/ 339381 w 601474"/>
                    <a:gd name="connsiteY11-982" fmla="*/ 763276 h 1366462"/>
                    <a:gd name="connsiteX12-983" fmla="*/ 216746 w 601474"/>
                    <a:gd name="connsiteY12-984" fmla="*/ 760288 h 1366462"/>
                    <a:gd name="connsiteX13-985" fmla="*/ 355631 w 601474"/>
                    <a:gd name="connsiteY13-986" fmla="*/ 885911 h 1366462"/>
                    <a:gd name="connsiteX14-987" fmla="*/ 223377 w 601474"/>
                    <a:gd name="connsiteY14-988" fmla="*/ 867328 h 1366462"/>
                    <a:gd name="connsiteX15-989" fmla="*/ 433526 w 601474"/>
                    <a:gd name="connsiteY15-990" fmla="*/ 1012844 h 1366462"/>
                    <a:gd name="connsiteX16-991" fmla="*/ 249901 w 601474"/>
                    <a:gd name="connsiteY16-992" fmla="*/ 990618 h 1366462"/>
                    <a:gd name="connsiteX17-993" fmla="*/ 489195 w 601474"/>
                    <a:gd name="connsiteY17-994" fmla="*/ 1127170 h 1366462"/>
                    <a:gd name="connsiteX18-995" fmla="*/ 285308 w 601474"/>
                    <a:gd name="connsiteY18-996" fmla="*/ 1141454 h 1366462"/>
                    <a:gd name="connsiteX19-997" fmla="*/ 601474 w 601474"/>
                    <a:gd name="connsiteY19-998" fmla="*/ 1256435 h 1366462"/>
                    <a:gd name="connsiteX20-999" fmla="*/ 988 w 601474"/>
                    <a:gd name="connsiteY20-1000" fmla="*/ 1366462 h 1366462"/>
                    <a:gd name="connsiteX21-1001" fmla="*/ 988 w 601474"/>
                    <a:gd name="connsiteY21-1002" fmla="*/ 0 h 1366462"/>
                    <a:gd name="connsiteX0-1003" fmla="*/ 988 w 601474"/>
                    <a:gd name="connsiteY0-1004" fmla="*/ 0 h 1366462"/>
                    <a:gd name="connsiteX1-1005" fmla="*/ 124278 w 601474"/>
                    <a:gd name="connsiteY1-1006" fmla="*/ 123290 h 1366462"/>
                    <a:gd name="connsiteX2-1007" fmla="*/ 42085 w 601474"/>
                    <a:gd name="connsiteY2-1008" fmla="*/ 123290 h 1366462"/>
                    <a:gd name="connsiteX3-1009" fmla="*/ 155101 w 601474"/>
                    <a:gd name="connsiteY3-1010" fmla="*/ 256854 h 1366462"/>
                    <a:gd name="connsiteX4-1011" fmla="*/ 62633 w 601474"/>
                    <a:gd name="connsiteY4-1012" fmla="*/ 256854 h 1366462"/>
                    <a:gd name="connsiteX5-1013" fmla="*/ 185923 w 601474"/>
                    <a:gd name="connsiteY5-1014" fmla="*/ 369870 h 1366462"/>
                    <a:gd name="connsiteX6-1015" fmla="*/ 103730 w 601474"/>
                    <a:gd name="connsiteY6-1016" fmla="*/ 380144 h 1366462"/>
                    <a:gd name="connsiteX7-1017" fmla="*/ 257842 w 601474"/>
                    <a:gd name="connsiteY7-1018" fmla="*/ 523982 h 1366462"/>
                    <a:gd name="connsiteX8-1019" fmla="*/ 140160 w 601474"/>
                    <a:gd name="connsiteY8-1020" fmla="*/ 521650 h 1366462"/>
                    <a:gd name="connsiteX9-1021" fmla="*/ 298284 w 601474"/>
                    <a:gd name="connsiteY9-1022" fmla="*/ 639986 h 1366462"/>
                    <a:gd name="connsiteX10-1023" fmla="*/ 179947 w 601474"/>
                    <a:gd name="connsiteY10-1024" fmla="*/ 654558 h 1366462"/>
                    <a:gd name="connsiteX11-1025" fmla="*/ 339381 w 601474"/>
                    <a:gd name="connsiteY11-1026" fmla="*/ 763276 h 1366462"/>
                    <a:gd name="connsiteX12-1027" fmla="*/ 216746 w 601474"/>
                    <a:gd name="connsiteY12-1028" fmla="*/ 760288 h 1366462"/>
                    <a:gd name="connsiteX13-1029" fmla="*/ 355631 w 601474"/>
                    <a:gd name="connsiteY13-1030" fmla="*/ 885911 h 1366462"/>
                    <a:gd name="connsiteX14-1031" fmla="*/ 223377 w 601474"/>
                    <a:gd name="connsiteY14-1032" fmla="*/ 867328 h 1366462"/>
                    <a:gd name="connsiteX15-1033" fmla="*/ 433526 w 601474"/>
                    <a:gd name="connsiteY15-1034" fmla="*/ 1012844 h 1366462"/>
                    <a:gd name="connsiteX16-1035" fmla="*/ 249901 w 601474"/>
                    <a:gd name="connsiteY16-1036" fmla="*/ 990618 h 1366462"/>
                    <a:gd name="connsiteX17-1037" fmla="*/ 489195 w 601474"/>
                    <a:gd name="connsiteY17-1038" fmla="*/ 1127170 h 1366462"/>
                    <a:gd name="connsiteX18-1039" fmla="*/ 285308 w 601474"/>
                    <a:gd name="connsiteY18-1040" fmla="*/ 1141454 h 1366462"/>
                    <a:gd name="connsiteX19-1041" fmla="*/ 601474 w 601474"/>
                    <a:gd name="connsiteY19-1042" fmla="*/ 1256435 h 1366462"/>
                    <a:gd name="connsiteX20-1043" fmla="*/ 988 w 601474"/>
                    <a:gd name="connsiteY20-1044" fmla="*/ 1366462 h 1366462"/>
                    <a:gd name="connsiteX21-1045" fmla="*/ 988 w 601474"/>
                    <a:gd name="connsiteY21-1046" fmla="*/ 0 h 1366462"/>
                    <a:gd name="connsiteX0-1047" fmla="*/ 988 w 601474"/>
                    <a:gd name="connsiteY0-1048" fmla="*/ 0 h 1366462"/>
                    <a:gd name="connsiteX1-1049" fmla="*/ 124278 w 601474"/>
                    <a:gd name="connsiteY1-1050" fmla="*/ 123290 h 1366462"/>
                    <a:gd name="connsiteX2-1051" fmla="*/ 42085 w 601474"/>
                    <a:gd name="connsiteY2-1052" fmla="*/ 123290 h 1366462"/>
                    <a:gd name="connsiteX3-1053" fmla="*/ 155101 w 601474"/>
                    <a:gd name="connsiteY3-1054" fmla="*/ 256854 h 1366462"/>
                    <a:gd name="connsiteX4-1055" fmla="*/ 62633 w 601474"/>
                    <a:gd name="connsiteY4-1056" fmla="*/ 256854 h 1366462"/>
                    <a:gd name="connsiteX5-1057" fmla="*/ 185923 w 601474"/>
                    <a:gd name="connsiteY5-1058" fmla="*/ 369870 h 1366462"/>
                    <a:gd name="connsiteX6-1059" fmla="*/ 103730 w 601474"/>
                    <a:gd name="connsiteY6-1060" fmla="*/ 380144 h 1366462"/>
                    <a:gd name="connsiteX7-1061" fmla="*/ 257842 w 601474"/>
                    <a:gd name="connsiteY7-1062" fmla="*/ 523982 h 1366462"/>
                    <a:gd name="connsiteX8-1063" fmla="*/ 140160 w 601474"/>
                    <a:gd name="connsiteY8-1064" fmla="*/ 521650 h 1366462"/>
                    <a:gd name="connsiteX9-1065" fmla="*/ 298284 w 601474"/>
                    <a:gd name="connsiteY9-1066" fmla="*/ 639986 h 1366462"/>
                    <a:gd name="connsiteX10-1067" fmla="*/ 179947 w 601474"/>
                    <a:gd name="connsiteY10-1068" fmla="*/ 654558 h 1366462"/>
                    <a:gd name="connsiteX11-1069" fmla="*/ 339381 w 601474"/>
                    <a:gd name="connsiteY11-1070" fmla="*/ 763276 h 1366462"/>
                    <a:gd name="connsiteX12-1071" fmla="*/ 216746 w 601474"/>
                    <a:gd name="connsiteY12-1072" fmla="*/ 760288 h 1366462"/>
                    <a:gd name="connsiteX13-1073" fmla="*/ 355631 w 601474"/>
                    <a:gd name="connsiteY13-1074" fmla="*/ 885911 h 1366462"/>
                    <a:gd name="connsiteX14-1075" fmla="*/ 223377 w 601474"/>
                    <a:gd name="connsiteY14-1076" fmla="*/ 867328 h 1366462"/>
                    <a:gd name="connsiteX15-1077" fmla="*/ 433526 w 601474"/>
                    <a:gd name="connsiteY15-1078" fmla="*/ 1012844 h 1366462"/>
                    <a:gd name="connsiteX16-1079" fmla="*/ 249901 w 601474"/>
                    <a:gd name="connsiteY16-1080" fmla="*/ 990618 h 1366462"/>
                    <a:gd name="connsiteX17-1081" fmla="*/ 489195 w 601474"/>
                    <a:gd name="connsiteY17-1082" fmla="*/ 1127170 h 1366462"/>
                    <a:gd name="connsiteX18-1083" fmla="*/ 285308 w 601474"/>
                    <a:gd name="connsiteY18-1084" fmla="*/ 1141454 h 1366462"/>
                    <a:gd name="connsiteX19-1085" fmla="*/ 601474 w 601474"/>
                    <a:gd name="connsiteY19-1086" fmla="*/ 1256435 h 1366462"/>
                    <a:gd name="connsiteX20-1087" fmla="*/ 988 w 601474"/>
                    <a:gd name="connsiteY20-1088" fmla="*/ 1366462 h 1366462"/>
                    <a:gd name="connsiteX21-1089" fmla="*/ 988 w 601474"/>
                    <a:gd name="connsiteY21-1090" fmla="*/ 0 h 1366462"/>
                    <a:gd name="connsiteX0-1091" fmla="*/ 988 w 601474"/>
                    <a:gd name="connsiteY0-1092" fmla="*/ 0 h 1366462"/>
                    <a:gd name="connsiteX1-1093" fmla="*/ 124278 w 601474"/>
                    <a:gd name="connsiteY1-1094" fmla="*/ 123290 h 1366462"/>
                    <a:gd name="connsiteX2-1095" fmla="*/ 42085 w 601474"/>
                    <a:gd name="connsiteY2-1096" fmla="*/ 123290 h 1366462"/>
                    <a:gd name="connsiteX3-1097" fmla="*/ 155101 w 601474"/>
                    <a:gd name="connsiteY3-1098" fmla="*/ 256854 h 1366462"/>
                    <a:gd name="connsiteX4-1099" fmla="*/ 62633 w 601474"/>
                    <a:gd name="connsiteY4-1100" fmla="*/ 256854 h 1366462"/>
                    <a:gd name="connsiteX5-1101" fmla="*/ 185923 w 601474"/>
                    <a:gd name="connsiteY5-1102" fmla="*/ 369870 h 1366462"/>
                    <a:gd name="connsiteX6-1103" fmla="*/ 103730 w 601474"/>
                    <a:gd name="connsiteY6-1104" fmla="*/ 380144 h 1366462"/>
                    <a:gd name="connsiteX7-1105" fmla="*/ 257842 w 601474"/>
                    <a:gd name="connsiteY7-1106" fmla="*/ 523982 h 1366462"/>
                    <a:gd name="connsiteX8-1107" fmla="*/ 140160 w 601474"/>
                    <a:gd name="connsiteY8-1108" fmla="*/ 521650 h 1366462"/>
                    <a:gd name="connsiteX9-1109" fmla="*/ 298284 w 601474"/>
                    <a:gd name="connsiteY9-1110" fmla="*/ 639986 h 1366462"/>
                    <a:gd name="connsiteX10-1111" fmla="*/ 179947 w 601474"/>
                    <a:gd name="connsiteY10-1112" fmla="*/ 654558 h 1366462"/>
                    <a:gd name="connsiteX11-1113" fmla="*/ 339381 w 601474"/>
                    <a:gd name="connsiteY11-1114" fmla="*/ 763276 h 1366462"/>
                    <a:gd name="connsiteX12-1115" fmla="*/ 216746 w 601474"/>
                    <a:gd name="connsiteY12-1116" fmla="*/ 760288 h 1366462"/>
                    <a:gd name="connsiteX13-1117" fmla="*/ 359274 w 601474"/>
                    <a:gd name="connsiteY13-1118" fmla="*/ 871338 h 1366462"/>
                    <a:gd name="connsiteX14-1119" fmla="*/ 223377 w 601474"/>
                    <a:gd name="connsiteY14-1120" fmla="*/ 867328 h 1366462"/>
                    <a:gd name="connsiteX15-1121" fmla="*/ 433526 w 601474"/>
                    <a:gd name="connsiteY15-1122" fmla="*/ 1012844 h 1366462"/>
                    <a:gd name="connsiteX16-1123" fmla="*/ 249901 w 601474"/>
                    <a:gd name="connsiteY16-1124" fmla="*/ 990618 h 1366462"/>
                    <a:gd name="connsiteX17-1125" fmla="*/ 489195 w 601474"/>
                    <a:gd name="connsiteY17-1126" fmla="*/ 1127170 h 1366462"/>
                    <a:gd name="connsiteX18-1127" fmla="*/ 285308 w 601474"/>
                    <a:gd name="connsiteY18-1128" fmla="*/ 1141454 h 1366462"/>
                    <a:gd name="connsiteX19-1129" fmla="*/ 601474 w 601474"/>
                    <a:gd name="connsiteY19-1130" fmla="*/ 1256435 h 1366462"/>
                    <a:gd name="connsiteX20-1131" fmla="*/ 988 w 601474"/>
                    <a:gd name="connsiteY20-1132" fmla="*/ 1366462 h 1366462"/>
                    <a:gd name="connsiteX21-1133" fmla="*/ 988 w 601474"/>
                    <a:gd name="connsiteY21-1134" fmla="*/ 0 h 1366462"/>
                    <a:gd name="connsiteX0-1135" fmla="*/ 988 w 601474"/>
                    <a:gd name="connsiteY0-1136" fmla="*/ 0 h 1366462"/>
                    <a:gd name="connsiteX1-1137" fmla="*/ 124278 w 601474"/>
                    <a:gd name="connsiteY1-1138" fmla="*/ 123290 h 1366462"/>
                    <a:gd name="connsiteX2-1139" fmla="*/ 42085 w 601474"/>
                    <a:gd name="connsiteY2-1140" fmla="*/ 123290 h 1366462"/>
                    <a:gd name="connsiteX3-1141" fmla="*/ 155101 w 601474"/>
                    <a:gd name="connsiteY3-1142" fmla="*/ 256854 h 1366462"/>
                    <a:gd name="connsiteX4-1143" fmla="*/ 62633 w 601474"/>
                    <a:gd name="connsiteY4-1144" fmla="*/ 256854 h 1366462"/>
                    <a:gd name="connsiteX5-1145" fmla="*/ 185923 w 601474"/>
                    <a:gd name="connsiteY5-1146" fmla="*/ 369870 h 1366462"/>
                    <a:gd name="connsiteX6-1147" fmla="*/ 103730 w 601474"/>
                    <a:gd name="connsiteY6-1148" fmla="*/ 380144 h 1366462"/>
                    <a:gd name="connsiteX7-1149" fmla="*/ 257842 w 601474"/>
                    <a:gd name="connsiteY7-1150" fmla="*/ 523982 h 1366462"/>
                    <a:gd name="connsiteX8-1151" fmla="*/ 140160 w 601474"/>
                    <a:gd name="connsiteY8-1152" fmla="*/ 521650 h 1366462"/>
                    <a:gd name="connsiteX9-1153" fmla="*/ 298284 w 601474"/>
                    <a:gd name="connsiteY9-1154" fmla="*/ 639986 h 1366462"/>
                    <a:gd name="connsiteX10-1155" fmla="*/ 179947 w 601474"/>
                    <a:gd name="connsiteY10-1156" fmla="*/ 654558 h 1366462"/>
                    <a:gd name="connsiteX11-1157" fmla="*/ 339381 w 601474"/>
                    <a:gd name="connsiteY11-1158" fmla="*/ 763276 h 1366462"/>
                    <a:gd name="connsiteX12-1159" fmla="*/ 216746 w 601474"/>
                    <a:gd name="connsiteY12-1160" fmla="*/ 760288 h 1366462"/>
                    <a:gd name="connsiteX13-1161" fmla="*/ 359274 w 601474"/>
                    <a:gd name="connsiteY13-1162" fmla="*/ 871338 h 1366462"/>
                    <a:gd name="connsiteX14-1163" fmla="*/ 223377 w 601474"/>
                    <a:gd name="connsiteY14-1164" fmla="*/ 867328 h 1366462"/>
                    <a:gd name="connsiteX15-1165" fmla="*/ 433526 w 601474"/>
                    <a:gd name="connsiteY15-1166" fmla="*/ 1012844 h 1366462"/>
                    <a:gd name="connsiteX16-1167" fmla="*/ 249901 w 601474"/>
                    <a:gd name="connsiteY16-1168" fmla="*/ 990618 h 1366462"/>
                    <a:gd name="connsiteX17-1169" fmla="*/ 489195 w 601474"/>
                    <a:gd name="connsiteY17-1170" fmla="*/ 1141742 h 1366462"/>
                    <a:gd name="connsiteX18-1171" fmla="*/ 285308 w 601474"/>
                    <a:gd name="connsiteY18-1172" fmla="*/ 1141454 h 1366462"/>
                    <a:gd name="connsiteX19-1173" fmla="*/ 601474 w 601474"/>
                    <a:gd name="connsiteY19-1174" fmla="*/ 1256435 h 1366462"/>
                    <a:gd name="connsiteX20-1175" fmla="*/ 988 w 601474"/>
                    <a:gd name="connsiteY20-1176" fmla="*/ 1366462 h 1366462"/>
                    <a:gd name="connsiteX21-1177" fmla="*/ 988 w 601474"/>
                    <a:gd name="connsiteY21-1178" fmla="*/ 0 h 1366462"/>
                    <a:gd name="connsiteX0-1179" fmla="*/ 988 w 601474"/>
                    <a:gd name="connsiteY0-1180" fmla="*/ 0 h 1366462"/>
                    <a:gd name="connsiteX1-1181" fmla="*/ 124278 w 601474"/>
                    <a:gd name="connsiteY1-1182" fmla="*/ 123290 h 1366462"/>
                    <a:gd name="connsiteX2-1183" fmla="*/ 42085 w 601474"/>
                    <a:gd name="connsiteY2-1184" fmla="*/ 123290 h 1366462"/>
                    <a:gd name="connsiteX3-1185" fmla="*/ 155101 w 601474"/>
                    <a:gd name="connsiteY3-1186" fmla="*/ 256854 h 1366462"/>
                    <a:gd name="connsiteX4-1187" fmla="*/ 62633 w 601474"/>
                    <a:gd name="connsiteY4-1188" fmla="*/ 256854 h 1366462"/>
                    <a:gd name="connsiteX5-1189" fmla="*/ 185923 w 601474"/>
                    <a:gd name="connsiteY5-1190" fmla="*/ 369870 h 1366462"/>
                    <a:gd name="connsiteX6-1191" fmla="*/ 103730 w 601474"/>
                    <a:gd name="connsiteY6-1192" fmla="*/ 380144 h 1366462"/>
                    <a:gd name="connsiteX7-1193" fmla="*/ 257842 w 601474"/>
                    <a:gd name="connsiteY7-1194" fmla="*/ 523982 h 1366462"/>
                    <a:gd name="connsiteX8-1195" fmla="*/ 140160 w 601474"/>
                    <a:gd name="connsiteY8-1196" fmla="*/ 521650 h 1366462"/>
                    <a:gd name="connsiteX9-1197" fmla="*/ 298284 w 601474"/>
                    <a:gd name="connsiteY9-1198" fmla="*/ 639986 h 1366462"/>
                    <a:gd name="connsiteX10-1199" fmla="*/ 179947 w 601474"/>
                    <a:gd name="connsiteY10-1200" fmla="*/ 654558 h 1366462"/>
                    <a:gd name="connsiteX11-1201" fmla="*/ 317523 w 601474"/>
                    <a:gd name="connsiteY11-1202" fmla="*/ 755990 h 1366462"/>
                    <a:gd name="connsiteX12-1203" fmla="*/ 216746 w 601474"/>
                    <a:gd name="connsiteY12-1204" fmla="*/ 760288 h 1366462"/>
                    <a:gd name="connsiteX13-1205" fmla="*/ 359274 w 601474"/>
                    <a:gd name="connsiteY13-1206" fmla="*/ 871338 h 1366462"/>
                    <a:gd name="connsiteX14-1207" fmla="*/ 223377 w 601474"/>
                    <a:gd name="connsiteY14-1208" fmla="*/ 867328 h 1366462"/>
                    <a:gd name="connsiteX15-1209" fmla="*/ 433526 w 601474"/>
                    <a:gd name="connsiteY15-1210" fmla="*/ 1012844 h 1366462"/>
                    <a:gd name="connsiteX16-1211" fmla="*/ 249901 w 601474"/>
                    <a:gd name="connsiteY16-1212" fmla="*/ 990618 h 1366462"/>
                    <a:gd name="connsiteX17-1213" fmla="*/ 489195 w 601474"/>
                    <a:gd name="connsiteY17-1214" fmla="*/ 1141742 h 1366462"/>
                    <a:gd name="connsiteX18-1215" fmla="*/ 285308 w 601474"/>
                    <a:gd name="connsiteY18-1216" fmla="*/ 1141454 h 1366462"/>
                    <a:gd name="connsiteX19-1217" fmla="*/ 601474 w 601474"/>
                    <a:gd name="connsiteY19-1218" fmla="*/ 1256435 h 1366462"/>
                    <a:gd name="connsiteX20-1219" fmla="*/ 988 w 601474"/>
                    <a:gd name="connsiteY20-1220" fmla="*/ 1366462 h 1366462"/>
                    <a:gd name="connsiteX21-1221" fmla="*/ 988 w 601474"/>
                    <a:gd name="connsiteY21-1222" fmla="*/ 0 h 1366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4E8C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6" name="组合 35"/>
              <p:cNvGrpSpPr/>
              <p:nvPr/>
            </p:nvGrpSpPr>
            <p:grpSpPr>
              <a:xfrm>
                <a:off x="3259802" y="731172"/>
                <a:ext cx="831452" cy="947336"/>
                <a:chOff x="3827262" y="641731"/>
                <a:chExt cx="1199305" cy="1366462"/>
              </a:xfrm>
            </p:grpSpPr>
            <p:sp>
              <p:nvSpPr>
                <p:cNvPr id="37" name="任意多边形 36"/>
                <p:cNvSpPr/>
                <p:nvPr/>
              </p:nvSpPr>
              <p:spPr>
                <a:xfrm flipH="1">
                  <a:off x="3827262"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1" fmla="*/ 988 w 524970"/>
                    <a:gd name="connsiteY0-2" fmla="*/ 0 h 1366462"/>
                    <a:gd name="connsiteX1-3" fmla="*/ 124278 w 524970"/>
                    <a:gd name="connsiteY1-4" fmla="*/ 123290 h 1366462"/>
                    <a:gd name="connsiteX2-5" fmla="*/ 42085 w 524970"/>
                    <a:gd name="connsiteY2-6" fmla="*/ 123290 h 1366462"/>
                    <a:gd name="connsiteX3-7" fmla="*/ 155101 w 524970"/>
                    <a:gd name="connsiteY3-8" fmla="*/ 256854 h 1366462"/>
                    <a:gd name="connsiteX4-9" fmla="*/ 62633 w 524970"/>
                    <a:gd name="connsiteY4-10" fmla="*/ 256854 h 1366462"/>
                    <a:gd name="connsiteX5-11" fmla="*/ 185923 w 524970"/>
                    <a:gd name="connsiteY5-12" fmla="*/ 369870 h 1366462"/>
                    <a:gd name="connsiteX6-13" fmla="*/ 103730 w 524970"/>
                    <a:gd name="connsiteY6-14" fmla="*/ 380144 h 1366462"/>
                    <a:gd name="connsiteX7-15" fmla="*/ 257842 w 524970"/>
                    <a:gd name="connsiteY7-16" fmla="*/ 523982 h 1366462"/>
                    <a:gd name="connsiteX8-17" fmla="*/ 103730 w 524970"/>
                    <a:gd name="connsiteY8-18" fmla="*/ 503434 h 1366462"/>
                    <a:gd name="connsiteX9-19" fmla="*/ 309213 w 524970"/>
                    <a:gd name="connsiteY9-20" fmla="*/ 647272 h 1366462"/>
                    <a:gd name="connsiteX10-21" fmla="*/ 165375 w 524970"/>
                    <a:gd name="connsiteY10-22" fmla="*/ 647272 h 1366462"/>
                    <a:gd name="connsiteX11-23" fmla="*/ 350310 w 524970"/>
                    <a:gd name="connsiteY11-24" fmla="*/ 770562 h 1366462"/>
                    <a:gd name="connsiteX12-25" fmla="*/ 216746 w 524970"/>
                    <a:gd name="connsiteY12-26" fmla="*/ 760288 h 1366462"/>
                    <a:gd name="connsiteX13-27" fmla="*/ 381132 w 524970"/>
                    <a:gd name="connsiteY13-28" fmla="*/ 904126 h 1366462"/>
                    <a:gd name="connsiteX14-29" fmla="*/ 227020 w 524970"/>
                    <a:gd name="connsiteY14-30" fmla="*/ 852755 h 1366462"/>
                    <a:gd name="connsiteX15-31" fmla="*/ 473600 w 524970"/>
                    <a:gd name="connsiteY15-32" fmla="*/ 1027416 h 1366462"/>
                    <a:gd name="connsiteX16-33" fmla="*/ 268116 w 524970"/>
                    <a:gd name="connsiteY16-34" fmla="*/ 976045 h 1366462"/>
                    <a:gd name="connsiteX17-35" fmla="*/ 514696 w 524970"/>
                    <a:gd name="connsiteY17-36" fmla="*/ 1119883 h 1366462"/>
                    <a:gd name="connsiteX18-37" fmla="*/ 309213 w 524970"/>
                    <a:gd name="connsiteY18-38" fmla="*/ 1099335 h 1366462"/>
                    <a:gd name="connsiteX19-39" fmla="*/ 504422 w 524970"/>
                    <a:gd name="connsiteY19-40" fmla="*/ 1212350 h 1366462"/>
                    <a:gd name="connsiteX20-41" fmla="*/ 227020 w 524970"/>
                    <a:gd name="connsiteY20-42" fmla="*/ 1181528 h 1366462"/>
                    <a:gd name="connsiteX21-43" fmla="*/ 524970 w 524970"/>
                    <a:gd name="connsiteY21-44" fmla="*/ 1263721 h 1366462"/>
                    <a:gd name="connsiteX22-45" fmla="*/ 988 w 524970"/>
                    <a:gd name="connsiteY22-46" fmla="*/ 1366462 h 1366462"/>
                    <a:gd name="connsiteX23-47" fmla="*/ 988 w 524970"/>
                    <a:gd name="connsiteY23-48" fmla="*/ 0 h 1366462"/>
                    <a:gd name="connsiteX0-49" fmla="*/ 988 w 524970"/>
                    <a:gd name="connsiteY0-50" fmla="*/ 0 h 1366462"/>
                    <a:gd name="connsiteX1-51" fmla="*/ 124278 w 524970"/>
                    <a:gd name="connsiteY1-52" fmla="*/ 123290 h 1366462"/>
                    <a:gd name="connsiteX2-53" fmla="*/ 42085 w 524970"/>
                    <a:gd name="connsiteY2-54" fmla="*/ 123290 h 1366462"/>
                    <a:gd name="connsiteX3-55" fmla="*/ 155101 w 524970"/>
                    <a:gd name="connsiteY3-56" fmla="*/ 256854 h 1366462"/>
                    <a:gd name="connsiteX4-57" fmla="*/ 62633 w 524970"/>
                    <a:gd name="connsiteY4-58" fmla="*/ 256854 h 1366462"/>
                    <a:gd name="connsiteX5-59" fmla="*/ 185923 w 524970"/>
                    <a:gd name="connsiteY5-60" fmla="*/ 369870 h 1366462"/>
                    <a:gd name="connsiteX6-61" fmla="*/ 103730 w 524970"/>
                    <a:gd name="connsiteY6-62" fmla="*/ 380144 h 1366462"/>
                    <a:gd name="connsiteX7-63" fmla="*/ 257842 w 524970"/>
                    <a:gd name="connsiteY7-64" fmla="*/ 523982 h 1366462"/>
                    <a:gd name="connsiteX8-65" fmla="*/ 103730 w 524970"/>
                    <a:gd name="connsiteY8-66" fmla="*/ 503434 h 1366462"/>
                    <a:gd name="connsiteX9-67" fmla="*/ 309213 w 524970"/>
                    <a:gd name="connsiteY9-68" fmla="*/ 647272 h 1366462"/>
                    <a:gd name="connsiteX10-69" fmla="*/ 165375 w 524970"/>
                    <a:gd name="connsiteY10-70" fmla="*/ 647272 h 1366462"/>
                    <a:gd name="connsiteX11-71" fmla="*/ 350310 w 524970"/>
                    <a:gd name="connsiteY11-72" fmla="*/ 770562 h 1366462"/>
                    <a:gd name="connsiteX12-73" fmla="*/ 216746 w 524970"/>
                    <a:gd name="connsiteY12-74" fmla="*/ 760288 h 1366462"/>
                    <a:gd name="connsiteX13-75" fmla="*/ 381132 w 524970"/>
                    <a:gd name="connsiteY13-76" fmla="*/ 904126 h 1366462"/>
                    <a:gd name="connsiteX14-77" fmla="*/ 227020 w 524970"/>
                    <a:gd name="connsiteY14-78" fmla="*/ 852755 h 1366462"/>
                    <a:gd name="connsiteX15-79" fmla="*/ 473600 w 524970"/>
                    <a:gd name="connsiteY15-80" fmla="*/ 1027416 h 1366462"/>
                    <a:gd name="connsiteX16-81" fmla="*/ 268116 w 524970"/>
                    <a:gd name="connsiteY16-82" fmla="*/ 976045 h 1366462"/>
                    <a:gd name="connsiteX17-83" fmla="*/ 514696 w 524970"/>
                    <a:gd name="connsiteY17-84" fmla="*/ 1119883 h 1366462"/>
                    <a:gd name="connsiteX18-85" fmla="*/ 309213 w 524970"/>
                    <a:gd name="connsiteY18-86" fmla="*/ 1099335 h 1366462"/>
                    <a:gd name="connsiteX19-87" fmla="*/ 504422 w 524970"/>
                    <a:gd name="connsiteY19-88" fmla="*/ 1212350 h 1366462"/>
                    <a:gd name="connsiteX20-89" fmla="*/ 270736 w 524970"/>
                    <a:gd name="connsiteY20-90" fmla="*/ 1185171 h 1366462"/>
                    <a:gd name="connsiteX21-91" fmla="*/ 524970 w 524970"/>
                    <a:gd name="connsiteY21-92" fmla="*/ 1263721 h 1366462"/>
                    <a:gd name="connsiteX22-93" fmla="*/ 988 w 524970"/>
                    <a:gd name="connsiteY22-94" fmla="*/ 1366462 h 1366462"/>
                    <a:gd name="connsiteX23-95" fmla="*/ 988 w 524970"/>
                    <a:gd name="connsiteY23-96" fmla="*/ 0 h 1366462"/>
                    <a:gd name="connsiteX0-97" fmla="*/ 988 w 535899"/>
                    <a:gd name="connsiteY0-98" fmla="*/ 0 h 1366462"/>
                    <a:gd name="connsiteX1-99" fmla="*/ 124278 w 535899"/>
                    <a:gd name="connsiteY1-100" fmla="*/ 123290 h 1366462"/>
                    <a:gd name="connsiteX2-101" fmla="*/ 42085 w 535899"/>
                    <a:gd name="connsiteY2-102" fmla="*/ 123290 h 1366462"/>
                    <a:gd name="connsiteX3-103" fmla="*/ 155101 w 535899"/>
                    <a:gd name="connsiteY3-104" fmla="*/ 256854 h 1366462"/>
                    <a:gd name="connsiteX4-105" fmla="*/ 62633 w 535899"/>
                    <a:gd name="connsiteY4-106" fmla="*/ 256854 h 1366462"/>
                    <a:gd name="connsiteX5-107" fmla="*/ 185923 w 535899"/>
                    <a:gd name="connsiteY5-108" fmla="*/ 369870 h 1366462"/>
                    <a:gd name="connsiteX6-109" fmla="*/ 103730 w 535899"/>
                    <a:gd name="connsiteY6-110" fmla="*/ 380144 h 1366462"/>
                    <a:gd name="connsiteX7-111" fmla="*/ 257842 w 535899"/>
                    <a:gd name="connsiteY7-112" fmla="*/ 523982 h 1366462"/>
                    <a:gd name="connsiteX8-113" fmla="*/ 103730 w 535899"/>
                    <a:gd name="connsiteY8-114" fmla="*/ 503434 h 1366462"/>
                    <a:gd name="connsiteX9-115" fmla="*/ 309213 w 535899"/>
                    <a:gd name="connsiteY9-116" fmla="*/ 647272 h 1366462"/>
                    <a:gd name="connsiteX10-117" fmla="*/ 165375 w 535899"/>
                    <a:gd name="connsiteY10-118" fmla="*/ 647272 h 1366462"/>
                    <a:gd name="connsiteX11-119" fmla="*/ 350310 w 535899"/>
                    <a:gd name="connsiteY11-120" fmla="*/ 770562 h 1366462"/>
                    <a:gd name="connsiteX12-121" fmla="*/ 216746 w 535899"/>
                    <a:gd name="connsiteY12-122" fmla="*/ 760288 h 1366462"/>
                    <a:gd name="connsiteX13-123" fmla="*/ 381132 w 535899"/>
                    <a:gd name="connsiteY13-124" fmla="*/ 904126 h 1366462"/>
                    <a:gd name="connsiteX14-125" fmla="*/ 227020 w 535899"/>
                    <a:gd name="connsiteY14-126" fmla="*/ 852755 h 1366462"/>
                    <a:gd name="connsiteX15-127" fmla="*/ 473600 w 535899"/>
                    <a:gd name="connsiteY15-128" fmla="*/ 1027416 h 1366462"/>
                    <a:gd name="connsiteX16-129" fmla="*/ 268116 w 535899"/>
                    <a:gd name="connsiteY16-130" fmla="*/ 976045 h 1366462"/>
                    <a:gd name="connsiteX17-131" fmla="*/ 514696 w 535899"/>
                    <a:gd name="connsiteY17-132" fmla="*/ 1119883 h 1366462"/>
                    <a:gd name="connsiteX18-133" fmla="*/ 309213 w 535899"/>
                    <a:gd name="connsiteY18-134" fmla="*/ 1099335 h 1366462"/>
                    <a:gd name="connsiteX19-135" fmla="*/ 504422 w 535899"/>
                    <a:gd name="connsiteY19-136" fmla="*/ 1212350 h 1366462"/>
                    <a:gd name="connsiteX20-137" fmla="*/ 270736 w 535899"/>
                    <a:gd name="connsiteY20-138" fmla="*/ 1185171 h 1366462"/>
                    <a:gd name="connsiteX21-139" fmla="*/ 535899 w 535899"/>
                    <a:gd name="connsiteY21-140" fmla="*/ 1278293 h 1366462"/>
                    <a:gd name="connsiteX22-141" fmla="*/ 988 w 535899"/>
                    <a:gd name="connsiteY22-142" fmla="*/ 1366462 h 1366462"/>
                    <a:gd name="connsiteX23-143" fmla="*/ 988 w 535899"/>
                    <a:gd name="connsiteY23-144" fmla="*/ 0 h 1366462"/>
                    <a:gd name="connsiteX0-145" fmla="*/ 988 w 535899"/>
                    <a:gd name="connsiteY0-146" fmla="*/ 0 h 1366462"/>
                    <a:gd name="connsiteX1-147" fmla="*/ 124278 w 535899"/>
                    <a:gd name="connsiteY1-148" fmla="*/ 123290 h 1366462"/>
                    <a:gd name="connsiteX2-149" fmla="*/ 42085 w 535899"/>
                    <a:gd name="connsiteY2-150" fmla="*/ 123290 h 1366462"/>
                    <a:gd name="connsiteX3-151" fmla="*/ 155101 w 535899"/>
                    <a:gd name="connsiteY3-152" fmla="*/ 256854 h 1366462"/>
                    <a:gd name="connsiteX4-153" fmla="*/ 62633 w 535899"/>
                    <a:gd name="connsiteY4-154" fmla="*/ 256854 h 1366462"/>
                    <a:gd name="connsiteX5-155" fmla="*/ 185923 w 535899"/>
                    <a:gd name="connsiteY5-156" fmla="*/ 369870 h 1366462"/>
                    <a:gd name="connsiteX6-157" fmla="*/ 103730 w 535899"/>
                    <a:gd name="connsiteY6-158" fmla="*/ 380144 h 1366462"/>
                    <a:gd name="connsiteX7-159" fmla="*/ 257842 w 535899"/>
                    <a:gd name="connsiteY7-160" fmla="*/ 523982 h 1366462"/>
                    <a:gd name="connsiteX8-161" fmla="*/ 103730 w 535899"/>
                    <a:gd name="connsiteY8-162" fmla="*/ 503434 h 1366462"/>
                    <a:gd name="connsiteX9-163" fmla="*/ 309213 w 535899"/>
                    <a:gd name="connsiteY9-164" fmla="*/ 647272 h 1366462"/>
                    <a:gd name="connsiteX10-165" fmla="*/ 165375 w 535899"/>
                    <a:gd name="connsiteY10-166" fmla="*/ 647272 h 1366462"/>
                    <a:gd name="connsiteX11-167" fmla="*/ 350310 w 535899"/>
                    <a:gd name="connsiteY11-168" fmla="*/ 770562 h 1366462"/>
                    <a:gd name="connsiteX12-169" fmla="*/ 216746 w 535899"/>
                    <a:gd name="connsiteY12-170" fmla="*/ 760288 h 1366462"/>
                    <a:gd name="connsiteX13-171" fmla="*/ 381132 w 535899"/>
                    <a:gd name="connsiteY13-172" fmla="*/ 904126 h 1366462"/>
                    <a:gd name="connsiteX14-173" fmla="*/ 227020 w 535899"/>
                    <a:gd name="connsiteY14-174" fmla="*/ 852755 h 1366462"/>
                    <a:gd name="connsiteX15-175" fmla="*/ 473600 w 535899"/>
                    <a:gd name="connsiteY15-176" fmla="*/ 1027416 h 1366462"/>
                    <a:gd name="connsiteX16-177" fmla="*/ 282688 w 535899"/>
                    <a:gd name="connsiteY16-178" fmla="*/ 979688 h 1366462"/>
                    <a:gd name="connsiteX17-179" fmla="*/ 514696 w 535899"/>
                    <a:gd name="connsiteY17-180" fmla="*/ 1119883 h 1366462"/>
                    <a:gd name="connsiteX18-181" fmla="*/ 309213 w 535899"/>
                    <a:gd name="connsiteY18-182" fmla="*/ 1099335 h 1366462"/>
                    <a:gd name="connsiteX19-183" fmla="*/ 504422 w 535899"/>
                    <a:gd name="connsiteY19-184" fmla="*/ 1212350 h 1366462"/>
                    <a:gd name="connsiteX20-185" fmla="*/ 270736 w 535899"/>
                    <a:gd name="connsiteY20-186" fmla="*/ 1185171 h 1366462"/>
                    <a:gd name="connsiteX21-187" fmla="*/ 535899 w 535899"/>
                    <a:gd name="connsiteY21-188" fmla="*/ 1278293 h 1366462"/>
                    <a:gd name="connsiteX22-189" fmla="*/ 988 w 535899"/>
                    <a:gd name="connsiteY22-190" fmla="*/ 1366462 h 1366462"/>
                    <a:gd name="connsiteX23-191" fmla="*/ 988 w 535899"/>
                    <a:gd name="connsiteY23-192" fmla="*/ 0 h 1366462"/>
                    <a:gd name="connsiteX0-193" fmla="*/ 988 w 535899"/>
                    <a:gd name="connsiteY0-194" fmla="*/ 0 h 1366462"/>
                    <a:gd name="connsiteX1-195" fmla="*/ 124278 w 535899"/>
                    <a:gd name="connsiteY1-196" fmla="*/ 123290 h 1366462"/>
                    <a:gd name="connsiteX2-197" fmla="*/ 42085 w 535899"/>
                    <a:gd name="connsiteY2-198" fmla="*/ 123290 h 1366462"/>
                    <a:gd name="connsiteX3-199" fmla="*/ 155101 w 535899"/>
                    <a:gd name="connsiteY3-200" fmla="*/ 256854 h 1366462"/>
                    <a:gd name="connsiteX4-201" fmla="*/ 62633 w 535899"/>
                    <a:gd name="connsiteY4-202" fmla="*/ 256854 h 1366462"/>
                    <a:gd name="connsiteX5-203" fmla="*/ 185923 w 535899"/>
                    <a:gd name="connsiteY5-204" fmla="*/ 369870 h 1366462"/>
                    <a:gd name="connsiteX6-205" fmla="*/ 103730 w 535899"/>
                    <a:gd name="connsiteY6-206" fmla="*/ 380144 h 1366462"/>
                    <a:gd name="connsiteX7-207" fmla="*/ 257842 w 535899"/>
                    <a:gd name="connsiteY7-208" fmla="*/ 523982 h 1366462"/>
                    <a:gd name="connsiteX8-209" fmla="*/ 103730 w 535899"/>
                    <a:gd name="connsiteY8-210" fmla="*/ 503434 h 1366462"/>
                    <a:gd name="connsiteX9-211" fmla="*/ 309213 w 535899"/>
                    <a:gd name="connsiteY9-212" fmla="*/ 647272 h 1366462"/>
                    <a:gd name="connsiteX10-213" fmla="*/ 179947 w 535899"/>
                    <a:gd name="connsiteY10-214" fmla="*/ 654558 h 1366462"/>
                    <a:gd name="connsiteX11-215" fmla="*/ 350310 w 535899"/>
                    <a:gd name="connsiteY11-216" fmla="*/ 770562 h 1366462"/>
                    <a:gd name="connsiteX12-217" fmla="*/ 216746 w 535899"/>
                    <a:gd name="connsiteY12-218" fmla="*/ 760288 h 1366462"/>
                    <a:gd name="connsiteX13-219" fmla="*/ 381132 w 535899"/>
                    <a:gd name="connsiteY13-220" fmla="*/ 904126 h 1366462"/>
                    <a:gd name="connsiteX14-221" fmla="*/ 227020 w 535899"/>
                    <a:gd name="connsiteY14-222" fmla="*/ 852755 h 1366462"/>
                    <a:gd name="connsiteX15-223" fmla="*/ 473600 w 535899"/>
                    <a:gd name="connsiteY15-224" fmla="*/ 1027416 h 1366462"/>
                    <a:gd name="connsiteX16-225" fmla="*/ 282688 w 535899"/>
                    <a:gd name="connsiteY16-226" fmla="*/ 979688 h 1366462"/>
                    <a:gd name="connsiteX17-227" fmla="*/ 514696 w 535899"/>
                    <a:gd name="connsiteY17-228" fmla="*/ 1119883 h 1366462"/>
                    <a:gd name="connsiteX18-229" fmla="*/ 309213 w 535899"/>
                    <a:gd name="connsiteY18-230" fmla="*/ 1099335 h 1366462"/>
                    <a:gd name="connsiteX19-231" fmla="*/ 504422 w 535899"/>
                    <a:gd name="connsiteY19-232" fmla="*/ 1212350 h 1366462"/>
                    <a:gd name="connsiteX20-233" fmla="*/ 270736 w 535899"/>
                    <a:gd name="connsiteY20-234" fmla="*/ 1185171 h 1366462"/>
                    <a:gd name="connsiteX21-235" fmla="*/ 535899 w 535899"/>
                    <a:gd name="connsiteY21-236" fmla="*/ 1278293 h 1366462"/>
                    <a:gd name="connsiteX22-237" fmla="*/ 988 w 535899"/>
                    <a:gd name="connsiteY22-238" fmla="*/ 1366462 h 1366462"/>
                    <a:gd name="connsiteX23-239" fmla="*/ 988 w 535899"/>
                    <a:gd name="connsiteY23-240" fmla="*/ 0 h 1366462"/>
                    <a:gd name="connsiteX0-241" fmla="*/ 988 w 535899"/>
                    <a:gd name="connsiteY0-242" fmla="*/ 0 h 1366462"/>
                    <a:gd name="connsiteX1-243" fmla="*/ 124278 w 535899"/>
                    <a:gd name="connsiteY1-244" fmla="*/ 123290 h 1366462"/>
                    <a:gd name="connsiteX2-245" fmla="*/ 42085 w 535899"/>
                    <a:gd name="connsiteY2-246" fmla="*/ 123290 h 1366462"/>
                    <a:gd name="connsiteX3-247" fmla="*/ 155101 w 535899"/>
                    <a:gd name="connsiteY3-248" fmla="*/ 256854 h 1366462"/>
                    <a:gd name="connsiteX4-249" fmla="*/ 62633 w 535899"/>
                    <a:gd name="connsiteY4-250" fmla="*/ 256854 h 1366462"/>
                    <a:gd name="connsiteX5-251" fmla="*/ 185923 w 535899"/>
                    <a:gd name="connsiteY5-252" fmla="*/ 369870 h 1366462"/>
                    <a:gd name="connsiteX6-253" fmla="*/ 103730 w 535899"/>
                    <a:gd name="connsiteY6-254" fmla="*/ 380144 h 1366462"/>
                    <a:gd name="connsiteX7-255" fmla="*/ 257842 w 535899"/>
                    <a:gd name="connsiteY7-256" fmla="*/ 523982 h 1366462"/>
                    <a:gd name="connsiteX8-257" fmla="*/ 129231 w 535899"/>
                    <a:gd name="connsiteY8-258" fmla="*/ 518007 h 1366462"/>
                    <a:gd name="connsiteX9-259" fmla="*/ 309213 w 535899"/>
                    <a:gd name="connsiteY9-260" fmla="*/ 647272 h 1366462"/>
                    <a:gd name="connsiteX10-261" fmla="*/ 179947 w 535899"/>
                    <a:gd name="connsiteY10-262" fmla="*/ 654558 h 1366462"/>
                    <a:gd name="connsiteX11-263" fmla="*/ 350310 w 535899"/>
                    <a:gd name="connsiteY11-264" fmla="*/ 770562 h 1366462"/>
                    <a:gd name="connsiteX12-265" fmla="*/ 216746 w 535899"/>
                    <a:gd name="connsiteY12-266" fmla="*/ 760288 h 1366462"/>
                    <a:gd name="connsiteX13-267" fmla="*/ 381132 w 535899"/>
                    <a:gd name="connsiteY13-268" fmla="*/ 904126 h 1366462"/>
                    <a:gd name="connsiteX14-269" fmla="*/ 227020 w 535899"/>
                    <a:gd name="connsiteY14-270" fmla="*/ 852755 h 1366462"/>
                    <a:gd name="connsiteX15-271" fmla="*/ 473600 w 535899"/>
                    <a:gd name="connsiteY15-272" fmla="*/ 1027416 h 1366462"/>
                    <a:gd name="connsiteX16-273" fmla="*/ 282688 w 535899"/>
                    <a:gd name="connsiteY16-274" fmla="*/ 979688 h 1366462"/>
                    <a:gd name="connsiteX17-275" fmla="*/ 514696 w 535899"/>
                    <a:gd name="connsiteY17-276" fmla="*/ 1119883 h 1366462"/>
                    <a:gd name="connsiteX18-277" fmla="*/ 309213 w 535899"/>
                    <a:gd name="connsiteY18-278" fmla="*/ 1099335 h 1366462"/>
                    <a:gd name="connsiteX19-279" fmla="*/ 504422 w 535899"/>
                    <a:gd name="connsiteY19-280" fmla="*/ 1212350 h 1366462"/>
                    <a:gd name="connsiteX20-281" fmla="*/ 270736 w 535899"/>
                    <a:gd name="connsiteY20-282" fmla="*/ 1185171 h 1366462"/>
                    <a:gd name="connsiteX21-283" fmla="*/ 535899 w 535899"/>
                    <a:gd name="connsiteY21-284" fmla="*/ 1278293 h 1366462"/>
                    <a:gd name="connsiteX22-285" fmla="*/ 988 w 535899"/>
                    <a:gd name="connsiteY22-286" fmla="*/ 1366462 h 1366462"/>
                    <a:gd name="connsiteX23-287" fmla="*/ 988 w 535899"/>
                    <a:gd name="connsiteY23-288" fmla="*/ 0 h 1366462"/>
                    <a:gd name="connsiteX0-289" fmla="*/ 988 w 535899"/>
                    <a:gd name="connsiteY0-290" fmla="*/ 0 h 1366462"/>
                    <a:gd name="connsiteX1-291" fmla="*/ 124278 w 535899"/>
                    <a:gd name="connsiteY1-292" fmla="*/ 123290 h 1366462"/>
                    <a:gd name="connsiteX2-293" fmla="*/ 42085 w 535899"/>
                    <a:gd name="connsiteY2-294" fmla="*/ 123290 h 1366462"/>
                    <a:gd name="connsiteX3-295" fmla="*/ 155101 w 535899"/>
                    <a:gd name="connsiteY3-296" fmla="*/ 256854 h 1366462"/>
                    <a:gd name="connsiteX4-297" fmla="*/ 62633 w 535899"/>
                    <a:gd name="connsiteY4-298" fmla="*/ 256854 h 1366462"/>
                    <a:gd name="connsiteX5-299" fmla="*/ 185923 w 535899"/>
                    <a:gd name="connsiteY5-300" fmla="*/ 369870 h 1366462"/>
                    <a:gd name="connsiteX6-301" fmla="*/ 103730 w 535899"/>
                    <a:gd name="connsiteY6-302" fmla="*/ 380144 h 1366462"/>
                    <a:gd name="connsiteX7-303" fmla="*/ 257842 w 535899"/>
                    <a:gd name="connsiteY7-304" fmla="*/ 523982 h 1366462"/>
                    <a:gd name="connsiteX8-305" fmla="*/ 129231 w 535899"/>
                    <a:gd name="connsiteY8-306" fmla="*/ 518007 h 1366462"/>
                    <a:gd name="connsiteX9-307" fmla="*/ 309213 w 535899"/>
                    <a:gd name="connsiteY9-308" fmla="*/ 647272 h 1366462"/>
                    <a:gd name="connsiteX10-309" fmla="*/ 179947 w 535899"/>
                    <a:gd name="connsiteY10-310" fmla="*/ 654558 h 1366462"/>
                    <a:gd name="connsiteX11-311" fmla="*/ 350310 w 535899"/>
                    <a:gd name="connsiteY11-312" fmla="*/ 770562 h 1366462"/>
                    <a:gd name="connsiteX12-313" fmla="*/ 216746 w 535899"/>
                    <a:gd name="connsiteY12-314" fmla="*/ 760288 h 1366462"/>
                    <a:gd name="connsiteX13-315" fmla="*/ 381132 w 535899"/>
                    <a:gd name="connsiteY13-316" fmla="*/ 904126 h 1366462"/>
                    <a:gd name="connsiteX14-317" fmla="*/ 227020 w 535899"/>
                    <a:gd name="connsiteY14-318" fmla="*/ 852755 h 1366462"/>
                    <a:gd name="connsiteX15-319" fmla="*/ 473600 w 535899"/>
                    <a:gd name="connsiteY15-320" fmla="*/ 1027416 h 1366462"/>
                    <a:gd name="connsiteX16-321" fmla="*/ 282688 w 535899"/>
                    <a:gd name="connsiteY16-322" fmla="*/ 979688 h 1366462"/>
                    <a:gd name="connsiteX17-323" fmla="*/ 514696 w 535899"/>
                    <a:gd name="connsiteY17-324" fmla="*/ 1119883 h 1366462"/>
                    <a:gd name="connsiteX18-325" fmla="*/ 309213 w 535899"/>
                    <a:gd name="connsiteY18-326" fmla="*/ 1099335 h 1366462"/>
                    <a:gd name="connsiteX19-327" fmla="*/ 504422 w 535899"/>
                    <a:gd name="connsiteY19-328" fmla="*/ 1212350 h 1366462"/>
                    <a:gd name="connsiteX20-329" fmla="*/ 256164 w 535899"/>
                    <a:gd name="connsiteY20-330" fmla="*/ 1217958 h 1366462"/>
                    <a:gd name="connsiteX21-331" fmla="*/ 535899 w 535899"/>
                    <a:gd name="connsiteY21-332" fmla="*/ 1278293 h 1366462"/>
                    <a:gd name="connsiteX22-333" fmla="*/ 988 w 535899"/>
                    <a:gd name="connsiteY22-334" fmla="*/ 1366462 h 1366462"/>
                    <a:gd name="connsiteX23-335" fmla="*/ 988 w 535899"/>
                    <a:gd name="connsiteY23-336" fmla="*/ 0 h 1366462"/>
                    <a:gd name="connsiteX0-337" fmla="*/ 988 w 528613"/>
                    <a:gd name="connsiteY0-338" fmla="*/ 0 h 1366462"/>
                    <a:gd name="connsiteX1-339" fmla="*/ 124278 w 528613"/>
                    <a:gd name="connsiteY1-340" fmla="*/ 123290 h 1366462"/>
                    <a:gd name="connsiteX2-341" fmla="*/ 42085 w 528613"/>
                    <a:gd name="connsiteY2-342" fmla="*/ 123290 h 1366462"/>
                    <a:gd name="connsiteX3-343" fmla="*/ 155101 w 528613"/>
                    <a:gd name="connsiteY3-344" fmla="*/ 256854 h 1366462"/>
                    <a:gd name="connsiteX4-345" fmla="*/ 62633 w 528613"/>
                    <a:gd name="connsiteY4-346" fmla="*/ 256854 h 1366462"/>
                    <a:gd name="connsiteX5-347" fmla="*/ 185923 w 528613"/>
                    <a:gd name="connsiteY5-348" fmla="*/ 369870 h 1366462"/>
                    <a:gd name="connsiteX6-349" fmla="*/ 103730 w 528613"/>
                    <a:gd name="connsiteY6-350" fmla="*/ 380144 h 1366462"/>
                    <a:gd name="connsiteX7-351" fmla="*/ 257842 w 528613"/>
                    <a:gd name="connsiteY7-352" fmla="*/ 523982 h 1366462"/>
                    <a:gd name="connsiteX8-353" fmla="*/ 129231 w 528613"/>
                    <a:gd name="connsiteY8-354" fmla="*/ 518007 h 1366462"/>
                    <a:gd name="connsiteX9-355" fmla="*/ 309213 w 528613"/>
                    <a:gd name="connsiteY9-356" fmla="*/ 647272 h 1366462"/>
                    <a:gd name="connsiteX10-357" fmla="*/ 179947 w 528613"/>
                    <a:gd name="connsiteY10-358" fmla="*/ 654558 h 1366462"/>
                    <a:gd name="connsiteX11-359" fmla="*/ 350310 w 528613"/>
                    <a:gd name="connsiteY11-360" fmla="*/ 770562 h 1366462"/>
                    <a:gd name="connsiteX12-361" fmla="*/ 216746 w 528613"/>
                    <a:gd name="connsiteY12-362" fmla="*/ 760288 h 1366462"/>
                    <a:gd name="connsiteX13-363" fmla="*/ 381132 w 528613"/>
                    <a:gd name="connsiteY13-364" fmla="*/ 904126 h 1366462"/>
                    <a:gd name="connsiteX14-365" fmla="*/ 227020 w 528613"/>
                    <a:gd name="connsiteY14-366" fmla="*/ 852755 h 1366462"/>
                    <a:gd name="connsiteX15-367" fmla="*/ 473600 w 528613"/>
                    <a:gd name="connsiteY15-368" fmla="*/ 1027416 h 1366462"/>
                    <a:gd name="connsiteX16-369" fmla="*/ 282688 w 528613"/>
                    <a:gd name="connsiteY16-370" fmla="*/ 979688 h 1366462"/>
                    <a:gd name="connsiteX17-371" fmla="*/ 514696 w 528613"/>
                    <a:gd name="connsiteY17-372" fmla="*/ 1119883 h 1366462"/>
                    <a:gd name="connsiteX18-373" fmla="*/ 309213 w 528613"/>
                    <a:gd name="connsiteY18-374" fmla="*/ 1099335 h 1366462"/>
                    <a:gd name="connsiteX19-375" fmla="*/ 504422 w 528613"/>
                    <a:gd name="connsiteY19-376" fmla="*/ 1212350 h 1366462"/>
                    <a:gd name="connsiteX20-377" fmla="*/ 256164 w 528613"/>
                    <a:gd name="connsiteY20-378" fmla="*/ 1217958 h 1366462"/>
                    <a:gd name="connsiteX21-379" fmla="*/ 528613 w 528613"/>
                    <a:gd name="connsiteY21-380" fmla="*/ 1238219 h 1366462"/>
                    <a:gd name="connsiteX22-381" fmla="*/ 988 w 528613"/>
                    <a:gd name="connsiteY22-382" fmla="*/ 1366462 h 1366462"/>
                    <a:gd name="connsiteX23-383" fmla="*/ 988 w 528613"/>
                    <a:gd name="connsiteY23-384" fmla="*/ 0 h 1366462"/>
                    <a:gd name="connsiteX0-385" fmla="*/ 988 w 528613"/>
                    <a:gd name="connsiteY0-386" fmla="*/ 0 h 1366462"/>
                    <a:gd name="connsiteX1-387" fmla="*/ 124278 w 528613"/>
                    <a:gd name="connsiteY1-388" fmla="*/ 123290 h 1366462"/>
                    <a:gd name="connsiteX2-389" fmla="*/ 42085 w 528613"/>
                    <a:gd name="connsiteY2-390" fmla="*/ 123290 h 1366462"/>
                    <a:gd name="connsiteX3-391" fmla="*/ 155101 w 528613"/>
                    <a:gd name="connsiteY3-392" fmla="*/ 256854 h 1366462"/>
                    <a:gd name="connsiteX4-393" fmla="*/ 62633 w 528613"/>
                    <a:gd name="connsiteY4-394" fmla="*/ 256854 h 1366462"/>
                    <a:gd name="connsiteX5-395" fmla="*/ 185923 w 528613"/>
                    <a:gd name="connsiteY5-396" fmla="*/ 369870 h 1366462"/>
                    <a:gd name="connsiteX6-397" fmla="*/ 103730 w 528613"/>
                    <a:gd name="connsiteY6-398" fmla="*/ 380144 h 1366462"/>
                    <a:gd name="connsiteX7-399" fmla="*/ 257842 w 528613"/>
                    <a:gd name="connsiteY7-400" fmla="*/ 523982 h 1366462"/>
                    <a:gd name="connsiteX8-401" fmla="*/ 129231 w 528613"/>
                    <a:gd name="connsiteY8-402" fmla="*/ 518007 h 1366462"/>
                    <a:gd name="connsiteX9-403" fmla="*/ 309213 w 528613"/>
                    <a:gd name="connsiteY9-404" fmla="*/ 647272 h 1366462"/>
                    <a:gd name="connsiteX10-405" fmla="*/ 179947 w 528613"/>
                    <a:gd name="connsiteY10-406" fmla="*/ 654558 h 1366462"/>
                    <a:gd name="connsiteX11-407" fmla="*/ 350310 w 528613"/>
                    <a:gd name="connsiteY11-408" fmla="*/ 770562 h 1366462"/>
                    <a:gd name="connsiteX12-409" fmla="*/ 216746 w 528613"/>
                    <a:gd name="connsiteY12-410" fmla="*/ 760288 h 1366462"/>
                    <a:gd name="connsiteX13-411" fmla="*/ 381132 w 528613"/>
                    <a:gd name="connsiteY13-412" fmla="*/ 904126 h 1366462"/>
                    <a:gd name="connsiteX14-413" fmla="*/ 227020 w 528613"/>
                    <a:gd name="connsiteY14-414" fmla="*/ 852755 h 1366462"/>
                    <a:gd name="connsiteX15-415" fmla="*/ 473600 w 528613"/>
                    <a:gd name="connsiteY15-416" fmla="*/ 1027416 h 1366462"/>
                    <a:gd name="connsiteX16-417" fmla="*/ 282688 w 528613"/>
                    <a:gd name="connsiteY16-418" fmla="*/ 979688 h 1366462"/>
                    <a:gd name="connsiteX17-419" fmla="*/ 514696 w 528613"/>
                    <a:gd name="connsiteY17-420" fmla="*/ 1119883 h 1366462"/>
                    <a:gd name="connsiteX18-421" fmla="*/ 309213 w 528613"/>
                    <a:gd name="connsiteY18-422" fmla="*/ 1099335 h 1366462"/>
                    <a:gd name="connsiteX19-423" fmla="*/ 256164 w 528613"/>
                    <a:gd name="connsiteY19-424" fmla="*/ 1217958 h 1366462"/>
                    <a:gd name="connsiteX20-425" fmla="*/ 528613 w 528613"/>
                    <a:gd name="connsiteY20-426" fmla="*/ 1238219 h 1366462"/>
                    <a:gd name="connsiteX21-427" fmla="*/ 988 w 528613"/>
                    <a:gd name="connsiteY21-428" fmla="*/ 1366462 h 1366462"/>
                    <a:gd name="connsiteX22-429" fmla="*/ 988 w 528613"/>
                    <a:gd name="connsiteY22-430" fmla="*/ 0 h 1366462"/>
                    <a:gd name="connsiteX0-431" fmla="*/ 988 w 528613"/>
                    <a:gd name="connsiteY0-432" fmla="*/ 0 h 1366462"/>
                    <a:gd name="connsiteX1-433" fmla="*/ 124278 w 528613"/>
                    <a:gd name="connsiteY1-434" fmla="*/ 123290 h 1366462"/>
                    <a:gd name="connsiteX2-435" fmla="*/ 42085 w 528613"/>
                    <a:gd name="connsiteY2-436" fmla="*/ 123290 h 1366462"/>
                    <a:gd name="connsiteX3-437" fmla="*/ 155101 w 528613"/>
                    <a:gd name="connsiteY3-438" fmla="*/ 256854 h 1366462"/>
                    <a:gd name="connsiteX4-439" fmla="*/ 62633 w 528613"/>
                    <a:gd name="connsiteY4-440" fmla="*/ 256854 h 1366462"/>
                    <a:gd name="connsiteX5-441" fmla="*/ 185923 w 528613"/>
                    <a:gd name="connsiteY5-442" fmla="*/ 369870 h 1366462"/>
                    <a:gd name="connsiteX6-443" fmla="*/ 103730 w 528613"/>
                    <a:gd name="connsiteY6-444" fmla="*/ 380144 h 1366462"/>
                    <a:gd name="connsiteX7-445" fmla="*/ 257842 w 528613"/>
                    <a:gd name="connsiteY7-446" fmla="*/ 523982 h 1366462"/>
                    <a:gd name="connsiteX8-447" fmla="*/ 129231 w 528613"/>
                    <a:gd name="connsiteY8-448" fmla="*/ 518007 h 1366462"/>
                    <a:gd name="connsiteX9-449" fmla="*/ 309213 w 528613"/>
                    <a:gd name="connsiteY9-450" fmla="*/ 647272 h 1366462"/>
                    <a:gd name="connsiteX10-451" fmla="*/ 179947 w 528613"/>
                    <a:gd name="connsiteY10-452" fmla="*/ 654558 h 1366462"/>
                    <a:gd name="connsiteX11-453" fmla="*/ 350310 w 528613"/>
                    <a:gd name="connsiteY11-454" fmla="*/ 770562 h 1366462"/>
                    <a:gd name="connsiteX12-455" fmla="*/ 216746 w 528613"/>
                    <a:gd name="connsiteY12-456" fmla="*/ 760288 h 1366462"/>
                    <a:gd name="connsiteX13-457" fmla="*/ 381132 w 528613"/>
                    <a:gd name="connsiteY13-458" fmla="*/ 904126 h 1366462"/>
                    <a:gd name="connsiteX14-459" fmla="*/ 227020 w 528613"/>
                    <a:gd name="connsiteY14-460" fmla="*/ 852755 h 1366462"/>
                    <a:gd name="connsiteX15-461" fmla="*/ 473600 w 528613"/>
                    <a:gd name="connsiteY15-462" fmla="*/ 1027416 h 1366462"/>
                    <a:gd name="connsiteX16-463" fmla="*/ 282688 w 528613"/>
                    <a:gd name="connsiteY16-464" fmla="*/ 979688 h 1366462"/>
                    <a:gd name="connsiteX17-465" fmla="*/ 514696 w 528613"/>
                    <a:gd name="connsiteY17-466" fmla="*/ 1119883 h 1366462"/>
                    <a:gd name="connsiteX18-467" fmla="*/ 256164 w 528613"/>
                    <a:gd name="connsiteY18-468" fmla="*/ 1217958 h 1366462"/>
                    <a:gd name="connsiteX19-469" fmla="*/ 528613 w 528613"/>
                    <a:gd name="connsiteY19-470" fmla="*/ 1238219 h 1366462"/>
                    <a:gd name="connsiteX20-471" fmla="*/ 988 w 528613"/>
                    <a:gd name="connsiteY20-472" fmla="*/ 1366462 h 1366462"/>
                    <a:gd name="connsiteX21-473" fmla="*/ 988 w 528613"/>
                    <a:gd name="connsiteY21-474" fmla="*/ 0 h 1366462"/>
                    <a:gd name="connsiteX0-475" fmla="*/ 988 w 528613"/>
                    <a:gd name="connsiteY0-476" fmla="*/ 0 h 1366462"/>
                    <a:gd name="connsiteX1-477" fmla="*/ 124278 w 528613"/>
                    <a:gd name="connsiteY1-478" fmla="*/ 123290 h 1366462"/>
                    <a:gd name="connsiteX2-479" fmla="*/ 42085 w 528613"/>
                    <a:gd name="connsiteY2-480" fmla="*/ 123290 h 1366462"/>
                    <a:gd name="connsiteX3-481" fmla="*/ 155101 w 528613"/>
                    <a:gd name="connsiteY3-482" fmla="*/ 256854 h 1366462"/>
                    <a:gd name="connsiteX4-483" fmla="*/ 62633 w 528613"/>
                    <a:gd name="connsiteY4-484" fmla="*/ 256854 h 1366462"/>
                    <a:gd name="connsiteX5-485" fmla="*/ 185923 w 528613"/>
                    <a:gd name="connsiteY5-486" fmla="*/ 369870 h 1366462"/>
                    <a:gd name="connsiteX6-487" fmla="*/ 103730 w 528613"/>
                    <a:gd name="connsiteY6-488" fmla="*/ 380144 h 1366462"/>
                    <a:gd name="connsiteX7-489" fmla="*/ 257842 w 528613"/>
                    <a:gd name="connsiteY7-490" fmla="*/ 523982 h 1366462"/>
                    <a:gd name="connsiteX8-491" fmla="*/ 129231 w 528613"/>
                    <a:gd name="connsiteY8-492" fmla="*/ 518007 h 1366462"/>
                    <a:gd name="connsiteX9-493" fmla="*/ 309213 w 528613"/>
                    <a:gd name="connsiteY9-494" fmla="*/ 647272 h 1366462"/>
                    <a:gd name="connsiteX10-495" fmla="*/ 179947 w 528613"/>
                    <a:gd name="connsiteY10-496" fmla="*/ 654558 h 1366462"/>
                    <a:gd name="connsiteX11-497" fmla="*/ 350310 w 528613"/>
                    <a:gd name="connsiteY11-498" fmla="*/ 770562 h 1366462"/>
                    <a:gd name="connsiteX12-499" fmla="*/ 216746 w 528613"/>
                    <a:gd name="connsiteY12-500" fmla="*/ 760288 h 1366462"/>
                    <a:gd name="connsiteX13-501" fmla="*/ 381132 w 528613"/>
                    <a:gd name="connsiteY13-502" fmla="*/ 904126 h 1366462"/>
                    <a:gd name="connsiteX14-503" fmla="*/ 227020 w 528613"/>
                    <a:gd name="connsiteY14-504" fmla="*/ 852755 h 1366462"/>
                    <a:gd name="connsiteX15-505" fmla="*/ 473600 w 528613"/>
                    <a:gd name="connsiteY15-506" fmla="*/ 1027416 h 1366462"/>
                    <a:gd name="connsiteX16-507" fmla="*/ 282688 w 528613"/>
                    <a:gd name="connsiteY16-508" fmla="*/ 979688 h 1366462"/>
                    <a:gd name="connsiteX17-509" fmla="*/ 514696 w 528613"/>
                    <a:gd name="connsiteY17-510" fmla="*/ 1119883 h 1366462"/>
                    <a:gd name="connsiteX18-511" fmla="*/ 259807 w 528613"/>
                    <a:gd name="connsiteY18-512" fmla="*/ 1130525 h 1366462"/>
                    <a:gd name="connsiteX19-513" fmla="*/ 528613 w 528613"/>
                    <a:gd name="connsiteY19-514" fmla="*/ 1238219 h 1366462"/>
                    <a:gd name="connsiteX20-515" fmla="*/ 988 w 528613"/>
                    <a:gd name="connsiteY20-516" fmla="*/ 1366462 h 1366462"/>
                    <a:gd name="connsiteX21-517" fmla="*/ 988 w 528613"/>
                    <a:gd name="connsiteY21-518" fmla="*/ 0 h 1366462"/>
                    <a:gd name="connsiteX0-519" fmla="*/ 988 w 528613"/>
                    <a:gd name="connsiteY0-520" fmla="*/ 0 h 1366462"/>
                    <a:gd name="connsiteX1-521" fmla="*/ 124278 w 528613"/>
                    <a:gd name="connsiteY1-522" fmla="*/ 123290 h 1366462"/>
                    <a:gd name="connsiteX2-523" fmla="*/ 42085 w 528613"/>
                    <a:gd name="connsiteY2-524" fmla="*/ 123290 h 1366462"/>
                    <a:gd name="connsiteX3-525" fmla="*/ 155101 w 528613"/>
                    <a:gd name="connsiteY3-526" fmla="*/ 256854 h 1366462"/>
                    <a:gd name="connsiteX4-527" fmla="*/ 62633 w 528613"/>
                    <a:gd name="connsiteY4-528" fmla="*/ 256854 h 1366462"/>
                    <a:gd name="connsiteX5-529" fmla="*/ 185923 w 528613"/>
                    <a:gd name="connsiteY5-530" fmla="*/ 369870 h 1366462"/>
                    <a:gd name="connsiteX6-531" fmla="*/ 103730 w 528613"/>
                    <a:gd name="connsiteY6-532" fmla="*/ 380144 h 1366462"/>
                    <a:gd name="connsiteX7-533" fmla="*/ 257842 w 528613"/>
                    <a:gd name="connsiteY7-534" fmla="*/ 523982 h 1366462"/>
                    <a:gd name="connsiteX8-535" fmla="*/ 129231 w 528613"/>
                    <a:gd name="connsiteY8-536" fmla="*/ 518007 h 1366462"/>
                    <a:gd name="connsiteX9-537" fmla="*/ 309213 w 528613"/>
                    <a:gd name="connsiteY9-538" fmla="*/ 647272 h 1366462"/>
                    <a:gd name="connsiteX10-539" fmla="*/ 179947 w 528613"/>
                    <a:gd name="connsiteY10-540" fmla="*/ 654558 h 1366462"/>
                    <a:gd name="connsiteX11-541" fmla="*/ 350310 w 528613"/>
                    <a:gd name="connsiteY11-542" fmla="*/ 770562 h 1366462"/>
                    <a:gd name="connsiteX12-543" fmla="*/ 216746 w 528613"/>
                    <a:gd name="connsiteY12-544" fmla="*/ 760288 h 1366462"/>
                    <a:gd name="connsiteX13-545" fmla="*/ 381132 w 528613"/>
                    <a:gd name="connsiteY13-546" fmla="*/ 904126 h 1366462"/>
                    <a:gd name="connsiteX14-547" fmla="*/ 227020 w 528613"/>
                    <a:gd name="connsiteY14-548" fmla="*/ 852755 h 1366462"/>
                    <a:gd name="connsiteX15-549" fmla="*/ 473600 w 528613"/>
                    <a:gd name="connsiteY15-550" fmla="*/ 1027416 h 1366462"/>
                    <a:gd name="connsiteX16-551" fmla="*/ 282688 w 528613"/>
                    <a:gd name="connsiteY16-552" fmla="*/ 979688 h 1366462"/>
                    <a:gd name="connsiteX17-553" fmla="*/ 514696 w 528613"/>
                    <a:gd name="connsiteY17-554" fmla="*/ 1119883 h 1366462"/>
                    <a:gd name="connsiteX18-555" fmla="*/ 285308 w 528613"/>
                    <a:gd name="connsiteY18-556" fmla="*/ 1141454 h 1366462"/>
                    <a:gd name="connsiteX19-557" fmla="*/ 528613 w 528613"/>
                    <a:gd name="connsiteY19-558" fmla="*/ 1238219 h 1366462"/>
                    <a:gd name="connsiteX20-559" fmla="*/ 988 w 528613"/>
                    <a:gd name="connsiteY20-560" fmla="*/ 1366462 h 1366462"/>
                    <a:gd name="connsiteX21-561" fmla="*/ 988 w 528613"/>
                    <a:gd name="connsiteY21-562" fmla="*/ 0 h 1366462"/>
                    <a:gd name="connsiteX0-563" fmla="*/ 988 w 528613"/>
                    <a:gd name="connsiteY0-564" fmla="*/ 0 h 1366462"/>
                    <a:gd name="connsiteX1-565" fmla="*/ 124278 w 528613"/>
                    <a:gd name="connsiteY1-566" fmla="*/ 123290 h 1366462"/>
                    <a:gd name="connsiteX2-567" fmla="*/ 42085 w 528613"/>
                    <a:gd name="connsiteY2-568" fmla="*/ 123290 h 1366462"/>
                    <a:gd name="connsiteX3-569" fmla="*/ 155101 w 528613"/>
                    <a:gd name="connsiteY3-570" fmla="*/ 256854 h 1366462"/>
                    <a:gd name="connsiteX4-571" fmla="*/ 62633 w 528613"/>
                    <a:gd name="connsiteY4-572" fmla="*/ 256854 h 1366462"/>
                    <a:gd name="connsiteX5-573" fmla="*/ 185923 w 528613"/>
                    <a:gd name="connsiteY5-574" fmla="*/ 369870 h 1366462"/>
                    <a:gd name="connsiteX6-575" fmla="*/ 103730 w 528613"/>
                    <a:gd name="connsiteY6-576" fmla="*/ 380144 h 1366462"/>
                    <a:gd name="connsiteX7-577" fmla="*/ 257842 w 528613"/>
                    <a:gd name="connsiteY7-578" fmla="*/ 523982 h 1366462"/>
                    <a:gd name="connsiteX8-579" fmla="*/ 129231 w 528613"/>
                    <a:gd name="connsiteY8-580" fmla="*/ 518007 h 1366462"/>
                    <a:gd name="connsiteX9-581" fmla="*/ 309213 w 528613"/>
                    <a:gd name="connsiteY9-582" fmla="*/ 647272 h 1366462"/>
                    <a:gd name="connsiteX10-583" fmla="*/ 179947 w 528613"/>
                    <a:gd name="connsiteY10-584" fmla="*/ 654558 h 1366462"/>
                    <a:gd name="connsiteX11-585" fmla="*/ 350310 w 528613"/>
                    <a:gd name="connsiteY11-586" fmla="*/ 770562 h 1366462"/>
                    <a:gd name="connsiteX12-587" fmla="*/ 216746 w 528613"/>
                    <a:gd name="connsiteY12-588" fmla="*/ 760288 h 1366462"/>
                    <a:gd name="connsiteX13-589" fmla="*/ 381132 w 528613"/>
                    <a:gd name="connsiteY13-590" fmla="*/ 904126 h 1366462"/>
                    <a:gd name="connsiteX14-591" fmla="*/ 227020 w 528613"/>
                    <a:gd name="connsiteY14-592" fmla="*/ 852755 h 1366462"/>
                    <a:gd name="connsiteX15-593" fmla="*/ 473600 w 528613"/>
                    <a:gd name="connsiteY15-594" fmla="*/ 1027416 h 1366462"/>
                    <a:gd name="connsiteX16-595" fmla="*/ 264473 w 528613"/>
                    <a:gd name="connsiteY16-596" fmla="*/ 976045 h 1366462"/>
                    <a:gd name="connsiteX17-597" fmla="*/ 514696 w 528613"/>
                    <a:gd name="connsiteY17-598" fmla="*/ 1119883 h 1366462"/>
                    <a:gd name="connsiteX18-599" fmla="*/ 285308 w 528613"/>
                    <a:gd name="connsiteY18-600" fmla="*/ 1141454 h 1366462"/>
                    <a:gd name="connsiteX19-601" fmla="*/ 528613 w 528613"/>
                    <a:gd name="connsiteY19-602" fmla="*/ 1238219 h 1366462"/>
                    <a:gd name="connsiteX20-603" fmla="*/ 988 w 528613"/>
                    <a:gd name="connsiteY20-604" fmla="*/ 1366462 h 1366462"/>
                    <a:gd name="connsiteX21-605" fmla="*/ 988 w 528613"/>
                    <a:gd name="connsiteY21-606" fmla="*/ 0 h 1366462"/>
                    <a:gd name="connsiteX0-607" fmla="*/ 988 w 528613"/>
                    <a:gd name="connsiteY0-608" fmla="*/ 0 h 1366462"/>
                    <a:gd name="connsiteX1-609" fmla="*/ 124278 w 528613"/>
                    <a:gd name="connsiteY1-610" fmla="*/ 123290 h 1366462"/>
                    <a:gd name="connsiteX2-611" fmla="*/ 42085 w 528613"/>
                    <a:gd name="connsiteY2-612" fmla="*/ 123290 h 1366462"/>
                    <a:gd name="connsiteX3-613" fmla="*/ 155101 w 528613"/>
                    <a:gd name="connsiteY3-614" fmla="*/ 256854 h 1366462"/>
                    <a:gd name="connsiteX4-615" fmla="*/ 62633 w 528613"/>
                    <a:gd name="connsiteY4-616" fmla="*/ 256854 h 1366462"/>
                    <a:gd name="connsiteX5-617" fmla="*/ 185923 w 528613"/>
                    <a:gd name="connsiteY5-618" fmla="*/ 369870 h 1366462"/>
                    <a:gd name="connsiteX6-619" fmla="*/ 103730 w 528613"/>
                    <a:gd name="connsiteY6-620" fmla="*/ 380144 h 1366462"/>
                    <a:gd name="connsiteX7-621" fmla="*/ 257842 w 528613"/>
                    <a:gd name="connsiteY7-622" fmla="*/ 523982 h 1366462"/>
                    <a:gd name="connsiteX8-623" fmla="*/ 129231 w 528613"/>
                    <a:gd name="connsiteY8-624" fmla="*/ 518007 h 1366462"/>
                    <a:gd name="connsiteX9-625" fmla="*/ 309213 w 528613"/>
                    <a:gd name="connsiteY9-626" fmla="*/ 647272 h 1366462"/>
                    <a:gd name="connsiteX10-627" fmla="*/ 179947 w 528613"/>
                    <a:gd name="connsiteY10-628" fmla="*/ 654558 h 1366462"/>
                    <a:gd name="connsiteX11-629" fmla="*/ 350310 w 528613"/>
                    <a:gd name="connsiteY11-630" fmla="*/ 770562 h 1366462"/>
                    <a:gd name="connsiteX12-631" fmla="*/ 216746 w 528613"/>
                    <a:gd name="connsiteY12-632" fmla="*/ 760288 h 1366462"/>
                    <a:gd name="connsiteX13-633" fmla="*/ 381132 w 528613"/>
                    <a:gd name="connsiteY13-634" fmla="*/ 904126 h 1366462"/>
                    <a:gd name="connsiteX14-635" fmla="*/ 227020 w 528613"/>
                    <a:gd name="connsiteY14-636" fmla="*/ 852755 h 1366462"/>
                    <a:gd name="connsiteX15-637" fmla="*/ 473600 w 528613"/>
                    <a:gd name="connsiteY15-638" fmla="*/ 1027416 h 1366462"/>
                    <a:gd name="connsiteX16-639" fmla="*/ 249901 w 528613"/>
                    <a:gd name="connsiteY16-640" fmla="*/ 990618 h 1366462"/>
                    <a:gd name="connsiteX17-641" fmla="*/ 514696 w 528613"/>
                    <a:gd name="connsiteY17-642" fmla="*/ 1119883 h 1366462"/>
                    <a:gd name="connsiteX18-643" fmla="*/ 285308 w 528613"/>
                    <a:gd name="connsiteY18-644" fmla="*/ 1141454 h 1366462"/>
                    <a:gd name="connsiteX19-645" fmla="*/ 528613 w 528613"/>
                    <a:gd name="connsiteY19-646" fmla="*/ 1238219 h 1366462"/>
                    <a:gd name="connsiteX20-647" fmla="*/ 988 w 528613"/>
                    <a:gd name="connsiteY20-648" fmla="*/ 1366462 h 1366462"/>
                    <a:gd name="connsiteX21-649" fmla="*/ 988 w 528613"/>
                    <a:gd name="connsiteY21-650" fmla="*/ 0 h 1366462"/>
                    <a:gd name="connsiteX0-651" fmla="*/ 988 w 528613"/>
                    <a:gd name="connsiteY0-652" fmla="*/ 0 h 1366462"/>
                    <a:gd name="connsiteX1-653" fmla="*/ 124278 w 528613"/>
                    <a:gd name="connsiteY1-654" fmla="*/ 123290 h 1366462"/>
                    <a:gd name="connsiteX2-655" fmla="*/ 42085 w 528613"/>
                    <a:gd name="connsiteY2-656" fmla="*/ 123290 h 1366462"/>
                    <a:gd name="connsiteX3-657" fmla="*/ 155101 w 528613"/>
                    <a:gd name="connsiteY3-658" fmla="*/ 256854 h 1366462"/>
                    <a:gd name="connsiteX4-659" fmla="*/ 62633 w 528613"/>
                    <a:gd name="connsiteY4-660" fmla="*/ 256854 h 1366462"/>
                    <a:gd name="connsiteX5-661" fmla="*/ 185923 w 528613"/>
                    <a:gd name="connsiteY5-662" fmla="*/ 369870 h 1366462"/>
                    <a:gd name="connsiteX6-663" fmla="*/ 103730 w 528613"/>
                    <a:gd name="connsiteY6-664" fmla="*/ 380144 h 1366462"/>
                    <a:gd name="connsiteX7-665" fmla="*/ 257842 w 528613"/>
                    <a:gd name="connsiteY7-666" fmla="*/ 523982 h 1366462"/>
                    <a:gd name="connsiteX8-667" fmla="*/ 129231 w 528613"/>
                    <a:gd name="connsiteY8-668" fmla="*/ 518007 h 1366462"/>
                    <a:gd name="connsiteX9-669" fmla="*/ 309213 w 528613"/>
                    <a:gd name="connsiteY9-670" fmla="*/ 647272 h 1366462"/>
                    <a:gd name="connsiteX10-671" fmla="*/ 179947 w 528613"/>
                    <a:gd name="connsiteY10-672" fmla="*/ 654558 h 1366462"/>
                    <a:gd name="connsiteX11-673" fmla="*/ 350310 w 528613"/>
                    <a:gd name="connsiteY11-674" fmla="*/ 770562 h 1366462"/>
                    <a:gd name="connsiteX12-675" fmla="*/ 216746 w 528613"/>
                    <a:gd name="connsiteY12-676" fmla="*/ 760288 h 1366462"/>
                    <a:gd name="connsiteX13-677" fmla="*/ 381132 w 528613"/>
                    <a:gd name="connsiteY13-678" fmla="*/ 904126 h 1366462"/>
                    <a:gd name="connsiteX14-679" fmla="*/ 227020 w 528613"/>
                    <a:gd name="connsiteY14-680" fmla="*/ 852755 h 1366462"/>
                    <a:gd name="connsiteX15-681" fmla="*/ 473600 w 528613"/>
                    <a:gd name="connsiteY15-682" fmla="*/ 1027416 h 1366462"/>
                    <a:gd name="connsiteX16-683" fmla="*/ 249901 w 528613"/>
                    <a:gd name="connsiteY16-684" fmla="*/ 990618 h 1366462"/>
                    <a:gd name="connsiteX17-685" fmla="*/ 489195 w 528613"/>
                    <a:gd name="connsiteY17-686" fmla="*/ 1127170 h 1366462"/>
                    <a:gd name="connsiteX18-687" fmla="*/ 285308 w 528613"/>
                    <a:gd name="connsiteY18-688" fmla="*/ 1141454 h 1366462"/>
                    <a:gd name="connsiteX19-689" fmla="*/ 528613 w 528613"/>
                    <a:gd name="connsiteY19-690" fmla="*/ 1238219 h 1366462"/>
                    <a:gd name="connsiteX20-691" fmla="*/ 988 w 528613"/>
                    <a:gd name="connsiteY20-692" fmla="*/ 1366462 h 1366462"/>
                    <a:gd name="connsiteX21-693" fmla="*/ 988 w 528613"/>
                    <a:gd name="connsiteY21-694" fmla="*/ 0 h 1366462"/>
                    <a:gd name="connsiteX0-695" fmla="*/ 988 w 579616"/>
                    <a:gd name="connsiteY0-696" fmla="*/ 0 h 1366462"/>
                    <a:gd name="connsiteX1-697" fmla="*/ 124278 w 579616"/>
                    <a:gd name="connsiteY1-698" fmla="*/ 123290 h 1366462"/>
                    <a:gd name="connsiteX2-699" fmla="*/ 42085 w 579616"/>
                    <a:gd name="connsiteY2-700" fmla="*/ 123290 h 1366462"/>
                    <a:gd name="connsiteX3-701" fmla="*/ 155101 w 579616"/>
                    <a:gd name="connsiteY3-702" fmla="*/ 256854 h 1366462"/>
                    <a:gd name="connsiteX4-703" fmla="*/ 62633 w 579616"/>
                    <a:gd name="connsiteY4-704" fmla="*/ 256854 h 1366462"/>
                    <a:gd name="connsiteX5-705" fmla="*/ 185923 w 579616"/>
                    <a:gd name="connsiteY5-706" fmla="*/ 369870 h 1366462"/>
                    <a:gd name="connsiteX6-707" fmla="*/ 103730 w 579616"/>
                    <a:gd name="connsiteY6-708" fmla="*/ 380144 h 1366462"/>
                    <a:gd name="connsiteX7-709" fmla="*/ 257842 w 579616"/>
                    <a:gd name="connsiteY7-710" fmla="*/ 523982 h 1366462"/>
                    <a:gd name="connsiteX8-711" fmla="*/ 129231 w 579616"/>
                    <a:gd name="connsiteY8-712" fmla="*/ 518007 h 1366462"/>
                    <a:gd name="connsiteX9-713" fmla="*/ 309213 w 579616"/>
                    <a:gd name="connsiteY9-714" fmla="*/ 647272 h 1366462"/>
                    <a:gd name="connsiteX10-715" fmla="*/ 179947 w 579616"/>
                    <a:gd name="connsiteY10-716" fmla="*/ 654558 h 1366462"/>
                    <a:gd name="connsiteX11-717" fmla="*/ 350310 w 579616"/>
                    <a:gd name="connsiteY11-718" fmla="*/ 770562 h 1366462"/>
                    <a:gd name="connsiteX12-719" fmla="*/ 216746 w 579616"/>
                    <a:gd name="connsiteY12-720" fmla="*/ 760288 h 1366462"/>
                    <a:gd name="connsiteX13-721" fmla="*/ 381132 w 579616"/>
                    <a:gd name="connsiteY13-722" fmla="*/ 904126 h 1366462"/>
                    <a:gd name="connsiteX14-723" fmla="*/ 227020 w 579616"/>
                    <a:gd name="connsiteY14-724" fmla="*/ 852755 h 1366462"/>
                    <a:gd name="connsiteX15-725" fmla="*/ 473600 w 579616"/>
                    <a:gd name="connsiteY15-726" fmla="*/ 1027416 h 1366462"/>
                    <a:gd name="connsiteX16-727" fmla="*/ 249901 w 579616"/>
                    <a:gd name="connsiteY16-728" fmla="*/ 990618 h 1366462"/>
                    <a:gd name="connsiteX17-729" fmla="*/ 489195 w 579616"/>
                    <a:gd name="connsiteY17-730" fmla="*/ 1127170 h 1366462"/>
                    <a:gd name="connsiteX18-731" fmla="*/ 285308 w 579616"/>
                    <a:gd name="connsiteY18-732" fmla="*/ 1141454 h 1366462"/>
                    <a:gd name="connsiteX19-733" fmla="*/ 579616 w 579616"/>
                    <a:gd name="connsiteY19-734" fmla="*/ 1241862 h 1366462"/>
                    <a:gd name="connsiteX20-735" fmla="*/ 988 w 579616"/>
                    <a:gd name="connsiteY20-736" fmla="*/ 1366462 h 1366462"/>
                    <a:gd name="connsiteX21-737" fmla="*/ 988 w 579616"/>
                    <a:gd name="connsiteY21-738" fmla="*/ 0 h 1366462"/>
                    <a:gd name="connsiteX0-739" fmla="*/ 988 w 601474"/>
                    <a:gd name="connsiteY0-740" fmla="*/ 0 h 1366462"/>
                    <a:gd name="connsiteX1-741" fmla="*/ 124278 w 601474"/>
                    <a:gd name="connsiteY1-742" fmla="*/ 123290 h 1366462"/>
                    <a:gd name="connsiteX2-743" fmla="*/ 42085 w 601474"/>
                    <a:gd name="connsiteY2-744" fmla="*/ 123290 h 1366462"/>
                    <a:gd name="connsiteX3-745" fmla="*/ 155101 w 601474"/>
                    <a:gd name="connsiteY3-746" fmla="*/ 256854 h 1366462"/>
                    <a:gd name="connsiteX4-747" fmla="*/ 62633 w 601474"/>
                    <a:gd name="connsiteY4-748" fmla="*/ 256854 h 1366462"/>
                    <a:gd name="connsiteX5-749" fmla="*/ 185923 w 601474"/>
                    <a:gd name="connsiteY5-750" fmla="*/ 369870 h 1366462"/>
                    <a:gd name="connsiteX6-751" fmla="*/ 103730 w 601474"/>
                    <a:gd name="connsiteY6-752" fmla="*/ 380144 h 1366462"/>
                    <a:gd name="connsiteX7-753" fmla="*/ 257842 w 601474"/>
                    <a:gd name="connsiteY7-754" fmla="*/ 523982 h 1366462"/>
                    <a:gd name="connsiteX8-755" fmla="*/ 129231 w 601474"/>
                    <a:gd name="connsiteY8-756" fmla="*/ 518007 h 1366462"/>
                    <a:gd name="connsiteX9-757" fmla="*/ 309213 w 601474"/>
                    <a:gd name="connsiteY9-758" fmla="*/ 647272 h 1366462"/>
                    <a:gd name="connsiteX10-759" fmla="*/ 179947 w 601474"/>
                    <a:gd name="connsiteY10-760" fmla="*/ 654558 h 1366462"/>
                    <a:gd name="connsiteX11-761" fmla="*/ 350310 w 601474"/>
                    <a:gd name="connsiteY11-762" fmla="*/ 770562 h 1366462"/>
                    <a:gd name="connsiteX12-763" fmla="*/ 216746 w 601474"/>
                    <a:gd name="connsiteY12-764" fmla="*/ 760288 h 1366462"/>
                    <a:gd name="connsiteX13-765" fmla="*/ 381132 w 601474"/>
                    <a:gd name="connsiteY13-766" fmla="*/ 904126 h 1366462"/>
                    <a:gd name="connsiteX14-767" fmla="*/ 227020 w 601474"/>
                    <a:gd name="connsiteY14-768" fmla="*/ 852755 h 1366462"/>
                    <a:gd name="connsiteX15-769" fmla="*/ 473600 w 601474"/>
                    <a:gd name="connsiteY15-770" fmla="*/ 1027416 h 1366462"/>
                    <a:gd name="connsiteX16-771" fmla="*/ 249901 w 601474"/>
                    <a:gd name="connsiteY16-772" fmla="*/ 990618 h 1366462"/>
                    <a:gd name="connsiteX17-773" fmla="*/ 489195 w 601474"/>
                    <a:gd name="connsiteY17-774" fmla="*/ 1127170 h 1366462"/>
                    <a:gd name="connsiteX18-775" fmla="*/ 285308 w 601474"/>
                    <a:gd name="connsiteY18-776" fmla="*/ 1141454 h 1366462"/>
                    <a:gd name="connsiteX19-777" fmla="*/ 601474 w 601474"/>
                    <a:gd name="connsiteY19-778" fmla="*/ 1256435 h 1366462"/>
                    <a:gd name="connsiteX20-779" fmla="*/ 988 w 601474"/>
                    <a:gd name="connsiteY20-780" fmla="*/ 1366462 h 1366462"/>
                    <a:gd name="connsiteX21-781" fmla="*/ 988 w 601474"/>
                    <a:gd name="connsiteY21-782" fmla="*/ 0 h 1366462"/>
                    <a:gd name="connsiteX0-783" fmla="*/ 988 w 601474"/>
                    <a:gd name="connsiteY0-784" fmla="*/ 0 h 1366462"/>
                    <a:gd name="connsiteX1-785" fmla="*/ 124278 w 601474"/>
                    <a:gd name="connsiteY1-786" fmla="*/ 123290 h 1366462"/>
                    <a:gd name="connsiteX2-787" fmla="*/ 42085 w 601474"/>
                    <a:gd name="connsiteY2-788" fmla="*/ 123290 h 1366462"/>
                    <a:gd name="connsiteX3-789" fmla="*/ 155101 w 601474"/>
                    <a:gd name="connsiteY3-790" fmla="*/ 256854 h 1366462"/>
                    <a:gd name="connsiteX4-791" fmla="*/ 62633 w 601474"/>
                    <a:gd name="connsiteY4-792" fmla="*/ 256854 h 1366462"/>
                    <a:gd name="connsiteX5-793" fmla="*/ 185923 w 601474"/>
                    <a:gd name="connsiteY5-794" fmla="*/ 369870 h 1366462"/>
                    <a:gd name="connsiteX6-795" fmla="*/ 103730 w 601474"/>
                    <a:gd name="connsiteY6-796" fmla="*/ 380144 h 1366462"/>
                    <a:gd name="connsiteX7-797" fmla="*/ 257842 w 601474"/>
                    <a:gd name="connsiteY7-798" fmla="*/ 523982 h 1366462"/>
                    <a:gd name="connsiteX8-799" fmla="*/ 129231 w 601474"/>
                    <a:gd name="connsiteY8-800" fmla="*/ 518007 h 1366462"/>
                    <a:gd name="connsiteX9-801" fmla="*/ 309213 w 601474"/>
                    <a:gd name="connsiteY9-802" fmla="*/ 647272 h 1366462"/>
                    <a:gd name="connsiteX10-803" fmla="*/ 179947 w 601474"/>
                    <a:gd name="connsiteY10-804" fmla="*/ 654558 h 1366462"/>
                    <a:gd name="connsiteX11-805" fmla="*/ 350310 w 601474"/>
                    <a:gd name="connsiteY11-806" fmla="*/ 770562 h 1366462"/>
                    <a:gd name="connsiteX12-807" fmla="*/ 216746 w 601474"/>
                    <a:gd name="connsiteY12-808" fmla="*/ 760288 h 1366462"/>
                    <a:gd name="connsiteX13-809" fmla="*/ 381132 w 601474"/>
                    <a:gd name="connsiteY13-810" fmla="*/ 904126 h 1366462"/>
                    <a:gd name="connsiteX14-811" fmla="*/ 227020 w 601474"/>
                    <a:gd name="connsiteY14-812" fmla="*/ 852755 h 1366462"/>
                    <a:gd name="connsiteX15-813" fmla="*/ 433526 w 601474"/>
                    <a:gd name="connsiteY15-814" fmla="*/ 1012844 h 1366462"/>
                    <a:gd name="connsiteX16-815" fmla="*/ 249901 w 601474"/>
                    <a:gd name="connsiteY16-816" fmla="*/ 990618 h 1366462"/>
                    <a:gd name="connsiteX17-817" fmla="*/ 489195 w 601474"/>
                    <a:gd name="connsiteY17-818" fmla="*/ 1127170 h 1366462"/>
                    <a:gd name="connsiteX18-819" fmla="*/ 285308 w 601474"/>
                    <a:gd name="connsiteY18-820" fmla="*/ 1141454 h 1366462"/>
                    <a:gd name="connsiteX19-821" fmla="*/ 601474 w 601474"/>
                    <a:gd name="connsiteY19-822" fmla="*/ 1256435 h 1366462"/>
                    <a:gd name="connsiteX20-823" fmla="*/ 988 w 601474"/>
                    <a:gd name="connsiteY20-824" fmla="*/ 1366462 h 1366462"/>
                    <a:gd name="connsiteX21-825" fmla="*/ 988 w 601474"/>
                    <a:gd name="connsiteY21-826" fmla="*/ 0 h 1366462"/>
                    <a:gd name="connsiteX0-827" fmla="*/ 988 w 601474"/>
                    <a:gd name="connsiteY0-828" fmla="*/ 0 h 1366462"/>
                    <a:gd name="connsiteX1-829" fmla="*/ 124278 w 601474"/>
                    <a:gd name="connsiteY1-830" fmla="*/ 123290 h 1366462"/>
                    <a:gd name="connsiteX2-831" fmla="*/ 42085 w 601474"/>
                    <a:gd name="connsiteY2-832" fmla="*/ 123290 h 1366462"/>
                    <a:gd name="connsiteX3-833" fmla="*/ 155101 w 601474"/>
                    <a:gd name="connsiteY3-834" fmla="*/ 256854 h 1366462"/>
                    <a:gd name="connsiteX4-835" fmla="*/ 62633 w 601474"/>
                    <a:gd name="connsiteY4-836" fmla="*/ 256854 h 1366462"/>
                    <a:gd name="connsiteX5-837" fmla="*/ 185923 w 601474"/>
                    <a:gd name="connsiteY5-838" fmla="*/ 369870 h 1366462"/>
                    <a:gd name="connsiteX6-839" fmla="*/ 103730 w 601474"/>
                    <a:gd name="connsiteY6-840" fmla="*/ 380144 h 1366462"/>
                    <a:gd name="connsiteX7-841" fmla="*/ 257842 w 601474"/>
                    <a:gd name="connsiteY7-842" fmla="*/ 523982 h 1366462"/>
                    <a:gd name="connsiteX8-843" fmla="*/ 129231 w 601474"/>
                    <a:gd name="connsiteY8-844" fmla="*/ 518007 h 1366462"/>
                    <a:gd name="connsiteX9-845" fmla="*/ 309213 w 601474"/>
                    <a:gd name="connsiteY9-846" fmla="*/ 647272 h 1366462"/>
                    <a:gd name="connsiteX10-847" fmla="*/ 179947 w 601474"/>
                    <a:gd name="connsiteY10-848" fmla="*/ 654558 h 1366462"/>
                    <a:gd name="connsiteX11-849" fmla="*/ 350310 w 601474"/>
                    <a:gd name="connsiteY11-850" fmla="*/ 770562 h 1366462"/>
                    <a:gd name="connsiteX12-851" fmla="*/ 216746 w 601474"/>
                    <a:gd name="connsiteY12-852" fmla="*/ 760288 h 1366462"/>
                    <a:gd name="connsiteX13-853" fmla="*/ 355631 w 601474"/>
                    <a:gd name="connsiteY13-854" fmla="*/ 885911 h 1366462"/>
                    <a:gd name="connsiteX14-855" fmla="*/ 227020 w 601474"/>
                    <a:gd name="connsiteY14-856" fmla="*/ 852755 h 1366462"/>
                    <a:gd name="connsiteX15-857" fmla="*/ 433526 w 601474"/>
                    <a:gd name="connsiteY15-858" fmla="*/ 1012844 h 1366462"/>
                    <a:gd name="connsiteX16-859" fmla="*/ 249901 w 601474"/>
                    <a:gd name="connsiteY16-860" fmla="*/ 990618 h 1366462"/>
                    <a:gd name="connsiteX17-861" fmla="*/ 489195 w 601474"/>
                    <a:gd name="connsiteY17-862" fmla="*/ 1127170 h 1366462"/>
                    <a:gd name="connsiteX18-863" fmla="*/ 285308 w 601474"/>
                    <a:gd name="connsiteY18-864" fmla="*/ 1141454 h 1366462"/>
                    <a:gd name="connsiteX19-865" fmla="*/ 601474 w 601474"/>
                    <a:gd name="connsiteY19-866" fmla="*/ 1256435 h 1366462"/>
                    <a:gd name="connsiteX20-867" fmla="*/ 988 w 601474"/>
                    <a:gd name="connsiteY20-868" fmla="*/ 1366462 h 1366462"/>
                    <a:gd name="connsiteX21-869" fmla="*/ 988 w 601474"/>
                    <a:gd name="connsiteY21-870" fmla="*/ 0 h 1366462"/>
                    <a:gd name="connsiteX0-871" fmla="*/ 988 w 601474"/>
                    <a:gd name="connsiteY0-872" fmla="*/ 0 h 1366462"/>
                    <a:gd name="connsiteX1-873" fmla="*/ 124278 w 601474"/>
                    <a:gd name="connsiteY1-874" fmla="*/ 123290 h 1366462"/>
                    <a:gd name="connsiteX2-875" fmla="*/ 42085 w 601474"/>
                    <a:gd name="connsiteY2-876" fmla="*/ 123290 h 1366462"/>
                    <a:gd name="connsiteX3-877" fmla="*/ 155101 w 601474"/>
                    <a:gd name="connsiteY3-878" fmla="*/ 256854 h 1366462"/>
                    <a:gd name="connsiteX4-879" fmla="*/ 62633 w 601474"/>
                    <a:gd name="connsiteY4-880" fmla="*/ 256854 h 1366462"/>
                    <a:gd name="connsiteX5-881" fmla="*/ 185923 w 601474"/>
                    <a:gd name="connsiteY5-882" fmla="*/ 369870 h 1366462"/>
                    <a:gd name="connsiteX6-883" fmla="*/ 103730 w 601474"/>
                    <a:gd name="connsiteY6-884" fmla="*/ 380144 h 1366462"/>
                    <a:gd name="connsiteX7-885" fmla="*/ 257842 w 601474"/>
                    <a:gd name="connsiteY7-886" fmla="*/ 523982 h 1366462"/>
                    <a:gd name="connsiteX8-887" fmla="*/ 129231 w 601474"/>
                    <a:gd name="connsiteY8-888" fmla="*/ 518007 h 1366462"/>
                    <a:gd name="connsiteX9-889" fmla="*/ 309213 w 601474"/>
                    <a:gd name="connsiteY9-890" fmla="*/ 647272 h 1366462"/>
                    <a:gd name="connsiteX10-891" fmla="*/ 179947 w 601474"/>
                    <a:gd name="connsiteY10-892" fmla="*/ 654558 h 1366462"/>
                    <a:gd name="connsiteX11-893" fmla="*/ 350310 w 601474"/>
                    <a:gd name="connsiteY11-894" fmla="*/ 770562 h 1366462"/>
                    <a:gd name="connsiteX12-895" fmla="*/ 216746 w 601474"/>
                    <a:gd name="connsiteY12-896" fmla="*/ 760288 h 1366462"/>
                    <a:gd name="connsiteX13-897" fmla="*/ 355631 w 601474"/>
                    <a:gd name="connsiteY13-898" fmla="*/ 885911 h 1366462"/>
                    <a:gd name="connsiteX14-899" fmla="*/ 223377 w 601474"/>
                    <a:gd name="connsiteY14-900" fmla="*/ 867328 h 1366462"/>
                    <a:gd name="connsiteX15-901" fmla="*/ 433526 w 601474"/>
                    <a:gd name="connsiteY15-902" fmla="*/ 1012844 h 1366462"/>
                    <a:gd name="connsiteX16-903" fmla="*/ 249901 w 601474"/>
                    <a:gd name="connsiteY16-904" fmla="*/ 990618 h 1366462"/>
                    <a:gd name="connsiteX17-905" fmla="*/ 489195 w 601474"/>
                    <a:gd name="connsiteY17-906" fmla="*/ 1127170 h 1366462"/>
                    <a:gd name="connsiteX18-907" fmla="*/ 285308 w 601474"/>
                    <a:gd name="connsiteY18-908" fmla="*/ 1141454 h 1366462"/>
                    <a:gd name="connsiteX19-909" fmla="*/ 601474 w 601474"/>
                    <a:gd name="connsiteY19-910" fmla="*/ 1256435 h 1366462"/>
                    <a:gd name="connsiteX20-911" fmla="*/ 988 w 601474"/>
                    <a:gd name="connsiteY20-912" fmla="*/ 1366462 h 1366462"/>
                    <a:gd name="connsiteX21-913" fmla="*/ 988 w 601474"/>
                    <a:gd name="connsiteY21-914" fmla="*/ 0 h 1366462"/>
                    <a:gd name="connsiteX0-915" fmla="*/ 988 w 601474"/>
                    <a:gd name="connsiteY0-916" fmla="*/ 0 h 1366462"/>
                    <a:gd name="connsiteX1-917" fmla="*/ 124278 w 601474"/>
                    <a:gd name="connsiteY1-918" fmla="*/ 123290 h 1366462"/>
                    <a:gd name="connsiteX2-919" fmla="*/ 42085 w 601474"/>
                    <a:gd name="connsiteY2-920" fmla="*/ 123290 h 1366462"/>
                    <a:gd name="connsiteX3-921" fmla="*/ 155101 w 601474"/>
                    <a:gd name="connsiteY3-922" fmla="*/ 256854 h 1366462"/>
                    <a:gd name="connsiteX4-923" fmla="*/ 62633 w 601474"/>
                    <a:gd name="connsiteY4-924" fmla="*/ 256854 h 1366462"/>
                    <a:gd name="connsiteX5-925" fmla="*/ 185923 w 601474"/>
                    <a:gd name="connsiteY5-926" fmla="*/ 369870 h 1366462"/>
                    <a:gd name="connsiteX6-927" fmla="*/ 103730 w 601474"/>
                    <a:gd name="connsiteY6-928" fmla="*/ 380144 h 1366462"/>
                    <a:gd name="connsiteX7-929" fmla="*/ 257842 w 601474"/>
                    <a:gd name="connsiteY7-930" fmla="*/ 523982 h 1366462"/>
                    <a:gd name="connsiteX8-931" fmla="*/ 129231 w 601474"/>
                    <a:gd name="connsiteY8-932" fmla="*/ 518007 h 1366462"/>
                    <a:gd name="connsiteX9-933" fmla="*/ 309213 w 601474"/>
                    <a:gd name="connsiteY9-934" fmla="*/ 647272 h 1366462"/>
                    <a:gd name="connsiteX10-935" fmla="*/ 179947 w 601474"/>
                    <a:gd name="connsiteY10-936" fmla="*/ 654558 h 1366462"/>
                    <a:gd name="connsiteX11-937" fmla="*/ 339381 w 601474"/>
                    <a:gd name="connsiteY11-938" fmla="*/ 763276 h 1366462"/>
                    <a:gd name="connsiteX12-939" fmla="*/ 216746 w 601474"/>
                    <a:gd name="connsiteY12-940" fmla="*/ 760288 h 1366462"/>
                    <a:gd name="connsiteX13-941" fmla="*/ 355631 w 601474"/>
                    <a:gd name="connsiteY13-942" fmla="*/ 885911 h 1366462"/>
                    <a:gd name="connsiteX14-943" fmla="*/ 223377 w 601474"/>
                    <a:gd name="connsiteY14-944" fmla="*/ 867328 h 1366462"/>
                    <a:gd name="connsiteX15-945" fmla="*/ 433526 w 601474"/>
                    <a:gd name="connsiteY15-946" fmla="*/ 1012844 h 1366462"/>
                    <a:gd name="connsiteX16-947" fmla="*/ 249901 w 601474"/>
                    <a:gd name="connsiteY16-948" fmla="*/ 990618 h 1366462"/>
                    <a:gd name="connsiteX17-949" fmla="*/ 489195 w 601474"/>
                    <a:gd name="connsiteY17-950" fmla="*/ 1127170 h 1366462"/>
                    <a:gd name="connsiteX18-951" fmla="*/ 285308 w 601474"/>
                    <a:gd name="connsiteY18-952" fmla="*/ 1141454 h 1366462"/>
                    <a:gd name="connsiteX19-953" fmla="*/ 601474 w 601474"/>
                    <a:gd name="connsiteY19-954" fmla="*/ 1256435 h 1366462"/>
                    <a:gd name="connsiteX20-955" fmla="*/ 988 w 601474"/>
                    <a:gd name="connsiteY20-956" fmla="*/ 1366462 h 1366462"/>
                    <a:gd name="connsiteX21-957" fmla="*/ 988 w 601474"/>
                    <a:gd name="connsiteY21-958" fmla="*/ 0 h 1366462"/>
                    <a:gd name="connsiteX0-959" fmla="*/ 988 w 601474"/>
                    <a:gd name="connsiteY0-960" fmla="*/ 0 h 1366462"/>
                    <a:gd name="connsiteX1-961" fmla="*/ 124278 w 601474"/>
                    <a:gd name="connsiteY1-962" fmla="*/ 123290 h 1366462"/>
                    <a:gd name="connsiteX2-963" fmla="*/ 42085 w 601474"/>
                    <a:gd name="connsiteY2-964" fmla="*/ 123290 h 1366462"/>
                    <a:gd name="connsiteX3-965" fmla="*/ 155101 w 601474"/>
                    <a:gd name="connsiteY3-966" fmla="*/ 256854 h 1366462"/>
                    <a:gd name="connsiteX4-967" fmla="*/ 62633 w 601474"/>
                    <a:gd name="connsiteY4-968" fmla="*/ 256854 h 1366462"/>
                    <a:gd name="connsiteX5-969" fmla="*/ 185923 w 601474"/>
                    <a:gd name="connsiteY5-970" fmla="*/ 369870 h 1366462"/>
                    <a:gd name="connsiteX6-971" fmla="*/ 103730 w 601474"/>
                    <a:gd name="connsiteY6-972" fmla="*/ 380144 h 1366462"/>
                    <a:gd name="connsiteX7-973" fmla="*/ 257842 w 601474"/>
                    <a:gd name="connsiteY7-974" fmla="*/ 523982 h 1366462"/>
                    <a:gd name="connsiteX8-975" fmla="*/ 129231 w 601474"/>
                    <a:gd name="connsiteY8-976" fmla="*/ 518007 h 1366462"/>
                    <a:gd name="connsiteX9-977" fmla="*/ 298284 w 601474"/>
                    <a:gd name="connsiteY9-978" fmla="*/ 639986 h 1366462"/>
                    <a:gd name="connsiteX10-979" fmla="*/ 179947 w 601474"/>
                    <a:gd name="connsiteY10-980" fmla="*/ 654558 h 1366462"/>
                    <a:gd name="connsiteX11-981" fmla="*/ 339381 w 601474"/>
                    <a:gd name="connsiteY11-982" fmla="*/ 763276 h 1366462"/>
                    <a:gd name="connsiteX12-983" fmla="*/ 216746 w 601474"/>
                    <a:gd name="connsiteY12-984" fmla="*/ 760288 h 1366462"/>
                    <a:gd name="connsiteX13-985" fmla="*/ 355631 w 601474"/>
                    <a:gd name="connsiteY13-986" fmla="*/ 885911 h 1366462"/>
                    <a:gd name="connsiteX14-987" fmla="*/ 223377 w 601474"/>
                    <a:gd name="connsiteY14-988" fmla="*/ 867328 h 1366462"/>
                    <a:gd name="connsiteX15-989" fmla="*/ 433526 w 601474"/>
                    <a:gd name="connsiteY15-990" fmla="*/ 1012844 h 1366462"/>
                    <a:gd name="connsiteX16-991" fmla="*/ 249901 w 601474"/>
                    <a:gd name="connsiteY16-992" fmla="*/ 990618 h 1366462"/>
                    <a:gd name="connsiteX17-993" fmla="*/ 489195 w 601474"/>
                    <a:gd name="connsiteY17-994" fmla="*/ 1127170 h 1366462"/>
                    <a:gd name="connsiteX18-995" fmla="*/ 285308 w 601474"/>
                    <a:gd name="connsiteY18-996" fmla="*/ 1141454 h 1366462"/>
                    <a:gd name="connsiteX19-997" fmla="*/ 601474 w 601474"/>
                    <a:gd name="connsiteY19-998" fmla="*/ 1256435 h 1366462"/>
                    <a:gd name="connsiteX20-999" fmla="*/ 988 w 601474"/>
                    <a:gd name="connsiteY20-1000" fmla="*/ 1366462 h 1366462"/>
                    <a:gd name="connsiteX21-1001" fmla="*/ 988 w 601474"/>
                    <a:gd name="connsiteY21-1002" fmla="*/ 0 h 1366462"/>
                    <a:gd name="connsiteX0-1003" fmla="*/ 988 w 601474"/>
                    <a:gd name="connsiteY0-1004" fmla="*/ 0 h 1366462"/>
                    <a:gd name="connsiteX1-1005" fmla="*/ 124278 w 601474"/>
                    <a:gd name="connsiteY1-1006" fmla="*/ 123290 h 1366462"/>
                    <a:gd name="connsiteX2-1007" fmla="*/ 42085 w 601474"/>
                    <a:gd name="connsiteY2-1008" fmla="*/ 123290 h 1366462"/>
                    <a:gd name="connsiteX3-1009" fmla="*/ 155101 w 601474"/>
                    <a:gd name="connsiteY3-1010" fmla="*/ 256854 h 1366462"/>
                    <a:gd name="connsiteX4-1011" fmla="*/ 62633 w 601474"/>
                    <a:gd name="connsiteY4-1012" fmla="*/ 256854 h 1366462"/>
                    <a:gd name="connsiteX5-1013" fmla="*/ 185923 w 601474"/>
                    <a:gd name="connsiteY5-1014" fmla="*/ 369870 h 1366462"/>
                    <a:gd name="connsiteX6-1015" fmla="*/ 103730 w 601474"/>
                    <a:gd name="connsiteY6-1016" fmla="*/ 380144 h 1366462"/>
                    <a:gd name="connsiteX7-1017" fmla="*/ 257842 w 601474"/>
                    <a:gd name="connsiteY7-1018" fmla="*/ 523982 h 1366462"/>
                    <a:gd name="connsiteX8-1019" fmla="*/ 140160 w 601474"/>
                    <a:gd name="connsiteY8-1020" fmla="*/ 521650 h 1366462"/>
                    <a:gd name="connsiteX9-1021" fmla="*/ 298284 w 601474"/>
                    <a:gd name="connsiteY9-1022" fmla="*/ 639986 h 1366462"/>
                    <a:gd name="connsiteX10-1023" fmla="*/ 179947 w 601474"/>
                    <a:gd name="connsiteY10-1024" fmla="*/ 654558 h 1366462"/>
                    <a:gd name="connsiteX11-1025" fmla="*/ 339381 w 601474"/>
                    <a:gd name="connsiteY11-1026" fmla="*/ 763276 h 1366462"/>
                    <a:gd name="connsiteX12-1027" fmla="*/ 216746 w 601474"/>
                    <a:gd name="connsiteY12-1028" fmla="*/ 760288 h 1366462"/>
                    <a:gd name="connsiteX13-1029" fmla="*/ 355631 w 601474"/>
                    <a:gd name="connsiteY13-1030" fmla="*/ 885911 h 1366462"/>
                    <a:gd name="connsiteX14-1031" fmla="*/ 223377 w 601474"/>
                    <a:gd name="connsiteY14-1032" fmla="*/ 867328 h 1366462"/>
                    <a:gd name="connsiteX15-1033" fmla="*/ 433526 w 601474"/>
                    <a:gd name="connsiteY15-1034" fmla="*/ 1012844 h 1366462"/>
                    <a:gd name="connsiteX16-1035" fmla="*/ 249901 w 601474"/>
                    <a:gd name="connsiteY16-1036" fmla="*/ 990618 h 1366462"/>
                    <a:gd name="connsiteX17-1037" fmla="*/ 489195 w 601474"/>
                    <a:gd name="connsiteY17-1038" fmla="*/ 1127170 h 1366462"/>
                    <a:gd name="connsiteX18-1039" fmla="*/ 285308 w 601474"/>
                    <a:gd name="connsiteY18-1040" fmla="*/ 1141454 h 1366462"/>
                    <a:gd name="connsiteX19-1041" fmla="*/ 601474 w 601474"/>
                    <a:gd name="connsiteY19-1042" fmla="*/ 1256435 h 1366462"/>
                    <a:gd name="connsiteX20-1043" fmla="*/ 988 w 601474"/>
                    <a:gd name="connsiteY20-1044" fmla="*/ 1366462 h 1366462"/>
                    <a:gd name="connsiteX21-1045" fmla="*/ 988 w 601474"/>
                    <a:gd name="connsiteY21-1046" fmla="*/ 0 h 1366462"/>
                    <a:gd name="connsiteX0-1047" fmla="*/ 988 w 601474"/>
                    <a:gd name="connsiteY0-1048" fmla="*/ 0 h 1366462"/>
                    <a:gd name="connsiteX1-1049" fmla="*/ 124278 w 601474"/>
                    <a:gd name="connsiteY1-1050" fmla="*/ 123290 h 1366462"/>
                    <a:gd name="connsiteX2-1051" fmla="*/ 42085 w 601474"/>
                    <a:gd name="connsiteY2-1052" fmla="*/ 123290 h 1366462"/>
                    <a:gd name="connsiteX3-1053" fmla="*/ 155101 w 601474"/>
                    <a:gd name="connsiteY3-1054" fmla="*/ 256854 h 1366462"/>
                    <a:gd name="connsiteX4-1055" fmla="*/ 62633 w 601474"/>
                    <a:gd name="connsiteY4-1056" fmla="*/ 256854 h 1366462"/>
                    <a:gd name="connsiteX5-1057" fmla="*/ 185923 w 601474"/>
                    <a:gd name="connsiteY5-1058" fmla="*/ 369870 h 1366462"/>
                    <a:gd name="connsiteX6-1059" fmla="*/ 103730 w 601474"/>
                    <a:gd name="connsiteY6-1060" fmla="*/ 380144 h 1366462"/>
                    <a:gd name="connsiteX7-1061" fmla="*/ 257842 w 601474"/>
                    <a:gd name="connsiteY7-1062" fmla="*/ 523982 h 1366462"/>
                    <a:gd name="connsiteX8-1063" fmla="*/ 140160 w 601474"/>
                    <a:gd name="connsiteY8-1064" fmla="*/ 521650 h 1366462"/>
                    <a:gd name="connsiteX9-1065" fmla="*/ 298284 w 601474"/>
                    <a:gd name="connsiteY9-1066" fmla="*/ 639986 h 1366462"/>
                    <a:gd name="connsiteX10-1067" fmla="*/ 179947 w 601474"/>
                    <a:gd name="connsiteY10-1068" fmla="*/ 654558 h 1366462"/>
                    <a:gd name="connsiteX11-1069" fmla="*/ 339381 w 601474"/>
                    <a:gd name="connsiteY11-1070" fmla="*/ 763276 h 1366462"/>
                    <a:gd name="connsiteX12-1071" fmla="*/ 216746 w 601474"/>
                    <a:gd name="connsiteY12-1072" fmla="*/ 760288 h 1366462"/>
                    <a:gd name="connsiteX13-1073" fmla="*/ 355631 w 601474"/>
                    <a:gd name="connsiteY13-1074" fmla="*/ 885911 h 1366462"/>
                    <a:gd name="connsiteX14-1075" fmla="*/ 223377 w 601474"/>
                    <a:gd name="connsiteY14-1076" fmla="*/ 867328 h 1366462"/>
                    <a:gd name="connsiteX15-1077" fmla="*/ 433526 w 601474"/>
                    <a:gd name="connsiteY15-1078" fmla="*/ 1012844 h 1366462"/>
                    <a:gd name="connsiteX16-1079" fmla="*/ 249901 w 601474"/>
                    <a:gd name="connsiteY16-1080" fmla="*/ 990618 h 1366462"/>
                    <a:gd name="connsiteX17-1081" fmla="*/ 489195 w 601474"/>
                    <a:gd name="connsiteY17-1082" fmla="*/ 1127170 h 1366462"/>
                    <a:gd name="connsiteX18-1083" fmla="*/ 285308 w 601474"/>
                    <a:gd name="connsiteY18-1084" fmla="*/ 1141454 h 1366462"/>
                    <a:gd name="connsiteX19-1085" fmla="*/ 601474 w 601474"/>
                    <a:gd name="connsiteY19-1086" fmla="*/ 1256435 h 1366462"/>
                    <a:gd name="connsiteX20-1087" fmla="*/ 988 w 601474"/>
                    <a:gd name="connsiteY20-1088" fmla="*/ 1366462 h 1366462"/>
                    <a:gd name="connsiteX21-1089" fmla="*/ 988 w 601474"/>
                    <a:gd name="connsiteY21-1090" fmla="*/ 0 h 1366462"/>
                    <a:gd name="connsiteX0-1091" fmla="*/ 988 w 601474"/>
                    <a:gd name="connsiteY0-1092" fmla="*/ 0 h 1366462"/>
                    <a:gd name="connsiteX1-1093" fmla="*/ 124278 w 601474"/>
                    <a:gd name="connsiteY1-1094" fmla="*/ 123290 h 1366462"/>
                    <a:gd name="connsiteX2-1095" fmla="*/ 42085 w 601474"/>
                    <a:gd name="connsiteY2-1096" fmla="*/ 123290 h 1366462"/>
                    <a:gd name="connsiteX3-1097" fmla="*/ 155101 w 601474"/>
                    <a:gd name="connsiteY3-1098" fmla="*/ 256854 h 1366462"/>
                    <a:gd name="connsiteX4-1099" fmla="*/ 62633 w 601474"/>
                    <a:gd name="connsiteY4-1100" fmla="*/ 256854 h 1366462"/>
                    <a:gd name="connsiteX5-1101" fmla="*/ 185923 w 601474"/>
                    <a:gd name="connsiteY5-1102" fmla="*/ 369870 h 1366462"/>
                    <a:gd name="connsiteX6-1103" fmla="*/ 103730 w 601474"/>
                    <a:gd name="connsiteY6-1104" fmla="*/ 380144 h 1366462"/>
                    <a:gd name="connsiteX7-1105" fmla="*/ 257842 w 601474"/>
                    <a:gd name="connsiteY7-1106" fmla="*/ 523982 h 1366462"/>
                    <a:gd name="connsiteX8-1107" fmla="*/ 140160 w 601474"/>
                    <a:gd name="connsiteY8-1108" fmla="*/ 521650 h 1366462"/>
                    <a:gd name="connsiteX9-1109" fmla="*/ 298284 w 601474"/>
                    <a:gd name="connsiteY9-1110" fmla="*/ 639986 h 1366462"/>
                    <a:gd name="connsiteX10-1111" fmla="*/ 179947 w 601474"/>
                    <a:gd name="connsiteY10-1112" fmla="*/ 654558 h 1366462"/>
                    <a:gd name="connsiteX11-1113" fmla="*/ 339381 w 601474"/>
                    <a:gd name="connsiteY11-1114" fmla="*/ 763276 h 1366462"/>
                    <a:gd name="connsiteX12-1115" fmla="*/ 216746 w 601474"/>
                    <a:gd name="connsiteY12-1116" fmla="*/ 760288 h 1366462"/>
                    <a:gd name="connsiteX13-1117" fmla="*/ 359274 w 601474"/>
                    <a:gd name="connsiteY13-1118" fmla="*/ 871338 h 1366462"/>
                    <a:gd name="connsiteX14-1119" fmla="*/ 223377 w 601474"/>
                    <a:gd name="connsiteY14-1120" fmla="*/ 867328 h 1366462"/>
                    <a:gd name="connsiteX15-1121" fmla="*/ 433526 w 601474"/>
                    <a:gd name="connsiteY15-1122" fmla="*/ 1012844 h 1366462"/>
                    <a:gd name="connsiteX16-1123" fmla="*/ 249901 w 601474"/>
                    <a:gd name="connsiteY16-1124" fmla="*/ 990618 h 1366462"/>
                    <a:gd name="connsiteX17-1125" fmla="*/ 489195 w 601474"/>
                    <a:gd name="connsiteY17-1126" fmla="*/ 1127170 h 1366462"/>
                    <a:gd name="connsiteX18-1127" fmla="*/ 285308 w 601474"/>
                    <a:gd name="connsiteY18-1128" fmla="*/ 1141454 h 1366462"/>
                    <a:gd name="connsiteX19-1129" fmla="*/ 601474 w 601474"/>
                    <a:gd name="connsiteY19-1130" fmla="*/ 1256435 h 1366462"/>
                    <a:gd name="connsiteX20-1131" fmla="*/ 988 w 601474"/>
                    <a:gd name="connsiteY20-1132" fmla="*/ 1366462 h 1366462"/>
                    <a:gd name="connsiteX21-1133" fmla="*/ 988 w 601474"/>
                    <a:gd name="connsiteY21-1134" fmla="*/ 0 h 1366462"/>
                    <a:gd name="connsiteX0-1135" fmla="*/ 988 w 601474"/>
                    <a:gd name="connsiteY0-1136" fmla="*/ 0 h 1366462"/>
                    <a:gd name="connsiteX1-1137" fmla="*/ 124278 w 601474"/>
                    <a:gd name="connsiteY1-1138" fmla="*/ 123290 h 1366462"/>
                    <a:gd name="connsiteX2-1139" fmla="*/ 42085 w 601474"/>
                    <a:gd name="connsiteY2-1140" fmla="*/ 123290 h 1366462"/>
                    <a:gd name="connsiteX3-1141" fmla="*/ 155101 w 601474"/>
                    <a:gd name="connsiteY3-1142" fmla="*/ 256854 h 1366462"/>
                    <a:gd name="connsiteX4-1143" fmla="*/ 62633 w 601474"/>
                    <a:gd name="connsiteY4-1144" fmla="*/ 256854 h 1366462"/>
                    <a:gd name="connsiteX5-1145" fmla="*/ 185923 w 601474"/>
                    <a:gd name="connsiteY5-1146" fmla="*/ 369870 h 1366462"/>
                    <a:gd name="connsiteX6-1147" fmla="*/ 103730 w 601474"/>
                    <a:gd name="connsiteY6-1148" fmla="*/ 380144 h 1366462"/>
                    <a:gd name="connsiteX7-1149" fmla="*/ 257842 w 601474"/>
                    <a:gd name="connsiteY7-1150" fmla="*/ 523982 h 1366462"/>
                    <a:gd name="connsiteX8-1151" fmla="*/ 140160 w 601474"/>
                    <a:gd name="connsiteY8-1152" fmla="*/ 521650 h 1366462"/>
                    <a:gd name="connsiteX9-1153" fmla="*/ 298284 w 601474"/>
                    <a:gd name="connsiteY9-1154" fmla="*/ 639986 h 1366462"/>
                    <a:gd name="connsiteX10-1155" fmla="*/ 179947 w 601474"/>
                    <a:gd name="connsiteY10-1156" fmla="*/ 654558 h 1366462"/>
                    <a:gd name="connsiteX11-1157" fmla="*/ 339381 w 601474"/>
                    <a:gd name="connsiteY11-1158" fmla="*/ 763276 h 1366462"/>
                    <a:gd name="connsiteX12-1159" fmla="*/ 216746 w 601474"/>
                    <a:gd name="connsiteY12-1160" fmla="*/ 760288 h 1366462"/>
                    <a:gd name="connsiteX13-1161" fmla="*/ 359274 w 601474"/>
                    <a:gd name="connsiteY13-1162" fmla="*/ 871338 h 1366462"/>
                    <a:gd name="connsiteX14-1163" fmla="*/ 223377 w 601474"/>
                    <a:gd name="connsiteY14-1164" fmla="*/ 867328 h 1366462"/>
                    <a:gd name="connsiteX15-1165" fmla="*/ 433526 w 601474"/>
                    <a:gd name="connsiteY15-1166" fmla="*/ 1012844 h 1366462"/>
                    <a:gd name="connsiteX16-1167" fmla="*/ 249901 w 601474"/>
                    <a:gd name="connsiteY16-1168" fmla="*/ 990618 h 1366462"/>
                    <a:gd name="connsiteX17-1169" fmla="*/ 489195 w 601474"/>
                    <a:gd name="connsiteY17-1170" fmla="*/ 1141742 h 1366462"/>
                    <a:gd name="connsiteX18-1171" fmla="*/ 285308 w 601474"/>
                    <a:gd name="connsiteY18-1172" fmla="*/ 1141454 h 1366462"/>
                    <a:gd name="connsiteX19-1173" fmla="*/ 601474 w 601474"/>
                    <a:gd name="connsiteY19-1174" fmla="*/ 1256435 h 1366462"/>
                    <a:gd name="connsiteX20-1175" fmla="*/ 988 w 601474"/>
                    <a:gd name="connsiteY20-1176" fmla="*/ 1366462 h 1366462"/>
                    <a:gd name="connsiteX21-1177" fmla="*/ 988 w 601474"/>
                    <a:gd name="connsiteY21-1178" fmla="*/ 0 h 1366462"/>
                    <a:gd name="connsiteX0-1179" fmla="*/ 988 w 601474"/>
                    <a:gd name="connsiteY0-1180" fmla="*/ 0 h 1366462"/>
                    <a:gd name="connsiteX1-1181" fmla="*/ 124278 w 601474"/>
                    <a:gd name="connsiteY1-1182" fmla="*/ 123290 h 1366462"/>
                    <a:gd name="connsiteX2-1183" fmla="*/ 42085 w 601474"/>
                    <a:gd name="connsiteY2-1184" fmla="*/ 123290 h 1366462"/>
                    <a:gd name="connsiteX3-1185" fmla="*/ 155101 w 601474"/>
                    <a:gd name="connsiteY3-1186" fmla="*/ 256854 h 1366462"/>
                    <a:gd name="connsiteX4-1187" fmla="*/ 62633 w 601474"/>
                    <a:gd name="connsiteY4-1188" fmla="*/ 256854 h 1366462"/>
                    <a:gd name="connsiteX5-1189" fmla="*/ 185923 w 601474"/>
                    <a:gd name="connsiteY5-1190" fmla="*/ 369870 h 1366462"/>
                    <a:gd name="connsiteX6-1191" fmla="*/ 103730 w 601474"/>
                    <a:gd name="connsiteY6-1192" fmla="*/ 380144 h 1366462"/>
                    <a:gd name="connsiteX7-1193" fmla="*/ 257842 w 601474"/>
                    <a:gd name="connsiteY7-1194" fmla="*/ 523982 h 1366462"/>
                    <a:gd name="connsiteX8-1195" fmla="*/ 140160 w 601474"/>
                    <a:gd name="connsiteY8-1196" fmla="*/ 521650 h 1366462"/>
                    <a:gd name="connsiteX9-1197" fmla="*/ 298284 w 601474"/>
                    <a:gd name="connsiteY9-1198" fmla="*/ 639986 h 1366462"/>
                    <a:gd name="connsiteX10-1199" fmla="*/ 179947 w 601474"/>
                    <a:gd name="connsiteY10-1200" fmla="*/ 654558 h 1366462"/>
                    <a:gd name="connsiteX11-1201" fmla="*/ 317523 w 601474"/>
                    <a:gd name="connsiteY11-1202" fmla="*/ 755990 h 1366462"/>
                    <a:gd name="connsiteX12-1203" fmla="*/ 216746 w 601474"/>
                    <a:gd name="connsiteY12-1204" fmla="*/ 760288 h 1366462"/>
                    <a:gd name="connsiteX13-1205" fmla="*/ 359274 w 601474"/>
                    <a:gd name="connsiteY13-1206" fmla="*/ 871338 h 1366462"/>
                    <a:gd name="connsiteX14-1207" fmla="*/ 223377 w 601474"/>
                    <a:gd name="connsiteY14-1208" fmla="*/ 867328 h 1366462"/>
                    <a:gd name="connsiteX15-1209" fmla="*/ 433526 w 601474"/>
                    <a:gd name="connsiteY15-1210" fmla="*/ 1012844 h 1366462"/>
                    <a:gd name="connsiteX16-1211" fmla="*/ 249901 w 601474"/>
                    <a:gd name="connsiteY16-1212" fmla="*/ 990618 h 1366462"/>
                    <a:gd name="connsiteX17-1213" fmla="*/ 489195 w 601474"/>
                    <a:gd name="connsiteY17-1214" fmla="*/ 1141742 h 1366462"/>
                    <a:gd name="connsiteX18-1215" fmla="*/ 285308 w 601474"/>
                    <a:gd name="connsiteY18-1216" fmla="*/ 1141454 h 1366462"/>
                    <a:gd name="connsiteX19-1217" fmla="*/ 601474 w 601474"/>
                    <a:gd name="connsiteY19-1218" fmla="*/ 1256435 h 1366462"/>
                    <a:gd name="connsiteX20-1219" fmla="*/ 988 w 601474"/>
                    <a:gd name="connsiteY20-1220" fmla="*/ 1366462 h 1366462"/>
                    <a:gd name="connsiteX21-1221" fmla="*/ 988 w 601474"/>
                    <a:gd name="connsiteY21-1222" fmla="*/ 0 h 1366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B6DE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任意多边形 37"/>
                <p:cNvSpPr/>
                <p:nvPr/>
              </p:nvSpPr>
              <p:spPr>
                <a:xfrm>
                  <a:off x="4425093" y="641731"/>
                  <a:ext cx="601474" cy="1366462"/>
                </a:xfrm>
                <a:custGeom>
                  <a:avLst/>
                  <a:gdLst>
                    <a:gd name="connsiteX0" fmla="*/ 0 w 523982"/>
                    <a:gd name="connsiteY0" fmla="*/ 0 h 1263721"/>
                    <a:gd name="connsiteX1" fmla="*/ 123290 w 523982"/>
                    <a:gd name="connsiteY1" fmla="*/ 123290 h 1263721"/>
                    <a:gd name="connsiteX2" fmla="*/ 41097 w 523982"/>
                    <a:gd name="connsiteY2" fmla="*/ 123290 h 1263721"/>
                    <a:gd name="connsiteX3" fmla="*/ 154113 w 523982"/>
                    <a:gd name="connsiteY3" fmla="*/ 256854 h 1263721"/>
                    <a:gd name="connsiteX4" fmla="*/ 61645 w 523982"/>
                    <a:gd name="connsiteY4" fmla="*/ 256854 h 1263721"/>
                    <a:gd name="connsiteX5" fmla="*/ 184935 w 523982"/>
                    <a:gd name="connsiteY5" fmla="*/ 369870 h 1263721"/>
                    <a:gd name="connsiteX6" fmla="*/ 102742 w 523982"/>
                    <a:gd name="connsiteY6" fmla="*/ 380144 h 1263721"/>
                    <a:gd name="connsiteX7" fmla="*/ 256854 w 523982"/>
                    <a:gd name="connsiteY7" fmla="*/ 523982 h 1263721"/>
                    <a:gd name="connsiteX8" fmla="*/ 102742 w 523982"/>
                    <a:gd name="connsiteY8" fmla="*/ 503434 h 1263721"/>
                    <a:gd name="connsiteX9" fmla="*/ 308225 w 523982"/>
                    <a:gd name="connsiteY9" fmla="*/ 647272 h 1263721"/>
                    <a:gd name="connsiteX10" fmla="*/ 164387 w 523982"/>
                    <a:gd name="connsiteY10" fmla="*/ 647272 h 1263721"/>
                    <a:gd name="connsiteX11" fmla="*/ 349322 w 523982"/>
                    <a:gd name="connsiteY11" fmla="*/ 770562 h 1263721"/>
                    <a:gd name="connsiteX12" fmla="*/ 215758 w 523982"/>
                    <a:gd name="connsiteY12" fmla="*/ 760288 h 1263721"/>
                    <a:gd name="connsiteX13" fmla="*/ 380144 w 523982"/>
                    <a:gd name="connsiteY13" fmla="*/ 904126 h 1263721"/>
                    <a:gd name="connsiteX14" fmla="*/ 226032 w 523982"/>
                    <a:gd name="connsiteY14" fmla="*/ 852755 h 1263721"/>
                    <a:gd name="connsiteX15" fmla="*/ 472612 w 523982"/>
                    <a:gd name="connsiteY15" fmla="*/ 1027416 h 1263721"/>
                    <a:gd name="connsiteX16" fmla="*/ 267128 w 523982"/>
                    <a:gd name="connsiteY16" fmla="*/ 976045 h 1263721"/>
                    <a:gd name="connsiteX17" fmla="*/ 513708 w 523982"/>
                    <a:gd name="connsiteY17" fmla="*/ 1119883 h 1263721"/>
                    <a:gd name="connsiteX18" fmla="*/ 308225 w 523982"/>
                    <a:gd name="connsiteY18" fmla="*/ 1099335 h 1263721"/>
                    <a:gd name="connsiteX19" fmla="*/ 503434 w 523982"/>
                    <a:gd name="connsiteY19" fmla="*/ 1212350 h 1263721"/>
                    <a:gd name="connsiteX20" fmla="*/ 226032 w 523982"/>
                    <a:gd name="connsiteY20" fmla="*/ 1181528 h 1263721"/>
                    <a:gd name="connsiteX21" fmla="*/ 523982 w 523982"/>
                    <a:gd name="connsiteY21" fmla="*/ 1263721 h 1263721"/>
                    <a:gd name="connsiteX22" fmla="*/ 10274 w 523982"/>
                    <a:gd name="connsiteY22" fmla="*/ 1263721 h 1263721"/>
                    <a:gd name="connsiteX23" fmla="*/ 0 w 523982"/>
                    <a:gd name="connsiteY23" fmla="*/ 0 h 1263721"/>
                    <a:gd name="connsiteX0-1" fmla="*/ 988 w 524970"/>
                    <a:gd name="connsiteY0-2" fmla="*/ 0 h 1366462"/>
                    <a:gd name="connsiteX1-3" fmla="*/ 124278 w 524970"/>
                    <a:gd name="connsiteY1-4" fmla="*/ 123290 h 1366462"/>
                    <a:gd name="connsiteX2-5" fmla="*/ 42085 w 524970"/>
                    <a:gd name="connsiteY2-6" fmla="*/ 123290 h 1366462"/>
                    <a:gd name="connsiteX3-7" fmla="*/ 155101 w 524970"/>
                    <a:gd name="connsiteY3-8" fmla="*/ 256854 h 1366462"/>
                    <a:gd name="connsiteX4-9" fmla="*/ 62633 w 524970"/>
                    <a:gd name="connsiteY4-10" fmla="*/ 256854 h 1366462"/>
                    <a:gd name="connsiteX5-11" fmla="*/ 185923 w 524970"/>
                    <a:gd name="connsiteY5-12" fmla="*/ 369870 h 1366462"/>
                    <a:gd name="connsiteX6-13" fmla="*/ 103730 w 524970"/>
                    <a:gd name="connsiteY6-14" fmla="*/ 380144 h 1366462"/>
                    <a:gd name="connsiteX7-15" fmla="*/ 257842 w 524970"/>
                    <a:gd name="connsiteY7-16" fmla="*/ 523982 h 1366462"/>
                    <a:gd name="connsiteX8-17" fmla="*/ 103730 w 524970"/>
                    <a:gd name="connsiteY8-18" fmla="*/ 503434 h 1366462"/>
                    <a:gd name="connsiteX9-19" fmla="*/ 309213 w 524970"/>
                    <a:gd name="connsiteY9-20" fmla="*/ 647272 h 1366462"/>
                    <a:gd name="connsiteX10-21" fmla="*/ 165375 w 524970"/>
                    <a:gd name="connsiteY10-22" fmla="*/ 647272 h 1366462"/>
                    <a:gd name="connsiteX11-23" fmla="*/ 350310 w 524970"/>
                    <a:gd name="connsiteY11-24" fmla="*/ 770562 h 1366462"/>
                    <a:gd name="connsiteX12-25" fmla="*/ 216746 w 524970"/>
                    <a:gd name="connsiteY12-26" fmla="*/ 760288 h 1366462"/>
                    <a:gd name="connsiteX13-27" fmla="*/ 381132 w 524970"/>
                    <a:gd name="connsiteY13-28" fmla="*/ 904126 h 1366462"/>
                    <a:gd name="connsiteX14-29" fmla="*/ 227020 w 524970"/>
                    <a:gd name="connsiteY14-30" fmla="*/ 852755 h 1366462"/>
                    <a:gd name="connsiteX15-31" fmla="*/ 473600 w 524970"/>
                    <a:gd name="connsiteY15-32" fmla="*/ 1027416 h 1366462"/>
                    <a:gd name="connsiteX16-33" fmla="*/ 268116 w 524970"/>
                    <a:gd name="connsiteY16-34" fmla="*/ 976045 h 1366462"/>
                    <a:gd name="connsiteX17-35" fmla="*/ 514696 w 524970"/>
                    <a:gd name="connsiteY17-36" fmla="*/ 1119883 h 1366462"/>
                    <a:gd name="connsiteX18-37" fmla="*/ 309213 w 524970"/>
                    <a:gd name="connsiteY18-38" fmla="*/ 1099335 h 1366462"/>
                    <a:gd name="connsiteX19-39" fmla="*/ 504422 w 524970"/>
                    <a:gd name="connsiteY19-40" fmla="*/ 1212350 h 1366462"/>
                    <a:gd name="connsiteX20-41" fmla="*/ 227020 w 524970"/>
                    <a:gd name="connsiteY20-42" fmla="*/ 1181528 h 1366462"/>
                    <a:gd name="connsiteX21-43" fmla="*/ 524970 w 524970"/>
                    <a:gd name="connsiteY21-44" fmla="*/ 1263721 h 1366462"/>
                    <a:gd name="connsiteX22-45" fmla="*/ 988 w 524970"/>
                    <a:gd name="connsiteY22-46" fmla="*/ 1366462 h 1366462"/>
                    <a:gd name="connsiteX23-47" fmla="*/ 988 w 524970"/>
                    <a:gd name="connsiteY23-48" fmla="*/ 0 h 1366462"/>
                    <a:gd name="connsiteX0-49" fmla="*/ 988 w 524970"/>
                    <a:gd name="connsiteY0-50" fmla="*/ 0 h 1366462"/>
                    <a:gd name="connsiteX1-51" fmla="*/ 124278 w 524970"/>
                    <a:gd name="connsiteY1-52" fmla="*/ 123290 h 1366462"/>
                    <a:gd name="connsiteX2-53" fmla="*/ 42085 w 524970"/>
                    <a:gd name="connsiteY2-54" fmla="*/ 123290 h 1366462"/>
                    <a:gd name="connsiteX3-55" fmla="*/ 155101 w 524970"/>
                    <a:gd name="connsiteY3-56" fmla="*/ 256854 h 1366462"/>
                    <a:gd name="connsiteX4-57" fmla="*/ 62633 w 524970"/>
                    <a:gd name="connsiteY4-58" fmla="*/ 256854 h 1366462"/>
                    <a:gd name="connsiteX5-59" fmla="*/ 185923 w 524970"/>
                    <a:gd name="connsiteY5-60" fmla="*/ 369870 h 1366462"/>
                    <a:gd name="connsiteX6-61" fmla="*/ 103730 w 524970"/>
                    <a:gd name="connsiteY6-62" fmla="*/ 380144 h 1366462"/>
                    <a:gd name="connsiteX7-63" fmla="*/ 257842 w 524970"/>
                    <a:gd name="connsiteY7-64" fmla="*/ 523982 h 1366462"/>
                    <a:gd name="connsiteX8-65" fmla="*/ 103730 w 524970"/>
                    <a:gd name="connsiteY8-66" fmla="*/ 503434 h 1366462"/>
                    <a:gd name="connsiteX9-67" fmla="*/ 309213 w 524970"/>
                    <a:gd name="connsiteY9-68" fmla="*/ 647272 h 1366462"/>
                    <a:gd name="connsiteX10-69" fmla="*/ 165375 w 524970"/>
                    <a:gd name="connsiteY10-70" fmla="*/ 647272 h 1366462"/>
                    <a:gd name="connsiteX11-71" fmla="*/ 350310 w 524970"/>
                    <a:gd name="connsiteY11-72" fmla="*/ 770562 h 1366462"/>
                    <a:gd name="connsiteX12-73" fmla="*/ 216746 w 524970"/>
                    <a:gd name="connsiteY12-74" fmla="*/ 760288 h 1366462"/>
                    <a:gd name="connsiteX13-75" fmla="*/ 381132 w 524970"/>
                    <a:gd name="connsiteY13-76" fmla="*/ 904126 h 1366462"/>
                    <a:gd name="connsiteX14-77" fmla="*/ 227020 w 524970"/>
                    <a:gd name="connsiteY14-78" fmla="*/ 852755 h 1366462"/>
                    <a:gd name="connsiteX15-79" fmla="*/ 473600 w 524970"/>
                    <a:gd name="connsiteY15-80" fmla="*/ 1027416 h 1366462"/>
                    <a:gd name="connsiteX16-81" fmla="*/ 268116 w 524970"/>
                    <a:gd name="connsiteY16-82" fmla="*/ 976045 h 1366462"/>
                    <a:gd name="connsiteX17-83" fmla="*/ 514696 w 524970"/>
                    <a:gd name="connsiteY17-84" fmla="*/ 1119883 h 1366462"/>
                    <a:gd name="connsiteX18-85" fmla="*/ 309213 w 524970"/>
                    <a:gd name="connsiteY18-86" fmla="*/ 1099335 h 1366462"/>
                    <a:gd name="connsiteX19-87" fmla="*/ 504422 w 524970"/>
                    <a:gd name="connsiteY19-88" fmla="*/ 1212350 h 1366462"/>
                    <a:gd name="connsiteX20-89" fmla="*/ 270736 w 524970"/>
                    <a:gd name="connsiteY20-90" fmla="*/ 1185171 h 1366462"/>
                    <a:gd name="connsiteX21-91" fmla="*/ 524970 w 524970"/>
                    <a:gd name="connsiteY21-92" fmla="*/ 1263721 h 1366462"/>
                    <a:gd name="connsiteX22-93" fmla="*/ 988 w 524970"/>
                    <a:gd name="connsiteY22-94" fmla="*/ 1366462 h 1366462"/>
                    <a:gd name="connsiteX23-95" fmla="*/ 988 w 524970"/>
                    <a:gd name="connsiteY23-96" fmla="*/ 0 h 1366462"/>
                    <a:gd name="connsiteX0-97" fmla="*/ 988 w 535899"/>
                    <a:gd name="connsiteY0-98" fmla="*/ 0 h 1366462"/>
                    <a:gd name="connsiteX1-99" fmla="*/ 124278 w 535899"/>
                    <a:gd name="connsiteY1-100" fmla="*/ 123290 h 1366462"/>
                    <a:gd name="connsiteX2-101" fmla="*/ 42085 w 535899"/>
                    <a:gd name="connsiteY2-102" fmla="*/ 123290 h 1366462"/>
                    <a:gd name="connsiteX3-103" fmla="*/ 155101 w 535899"/>
                    <a:gd name="connsiteY3-104" fmla="*/ 256854 h 1366462"/>
                    <a:gd name="connsiteX4-105" fmla="*/ 62633 w 535899"/>
                    <a:gd name="connsiteY4-106" fmla="*/ 256854 h 1366462"/>
                    <a:gd name="connsiteX5-107" fmla="*/ 185923 w 535899"/>
                    <a:gd name="connsiteY5-108" fmla="*/ 369870 h 1366462"/>
                    <a:gd name="connsiteX6-109" fmla="*/ 103730 w 535899"/>
                    <a:gd name="connsiteY6-110" fmla="*/ 380144 h 1366462"/>
                    <a:gd name="connsiteX7-111" fmla="*/ 257842 w 535899"/>
                    <a:gd name="connsiteY7-112" fmla="*/ 523982 h 1366462"/>
                    <a:gd name="connsiteX8-113" fmla="*/ 103730 w 535899"/>
                    <a:gd name="connsiteY8-114" fmla="*/ 503434 h 1366462"/>
                    <a:gd name="connsiteX9-115" fmla="*/ 309213 w 535899"/>
                    <a:gd name="connsiteY9-116" fmla="*/ 647272 h 1366462"/>
                    <a:gd name="connsiteX10-117" fmla="*/ 165375 w 535899"/>
                    <a:gd name="connsiteY10-118" fmla="*/ 647272 h 1366462"/>
                    <a:gd name="connsiteX11-119" fmla="*/ 350310 w 535899"/>
                    <a:gd name="connsiteY11-120" fmla="*/ 770562 h 1366462"/>
                    <a:gd name="connsiteX12-121" fmla="*/ 216746 w 535899"/>
                    <a:gd name="connsiteY12-122" fmla="*/ 760288 h 1366462"/>
                    <a:gd name="connsiteX13-123" fmla="*/ 381132 w 535899"/>
                    <a:gd name="connsiteY13-124" fmla="*/ 904126 h 1366462"/>
                    <a:gd name="connsiteX14-125" fmla="*/ 227020 w 535899"/>
                    <a:gd name="connsiteY14-126" fmla="*/ 852755 h 1366462"/>
                    <a:gd name="connsiteX15-127" fmla="*/ 473600 w 535899"/>
                    <a:gd name="connsiteY15-128" fmla="*/ 1027416 h 1366462"/>
                    <a:gd name="connsiteX16-129" fmla="*/ 268116 w 535899"/>
                    <a:gd name="connsiteY16-130" fmla="*/ 976045 h 1366462"/>
                    <a:gd name="connsiteX17-131" fmla="*/ 514696 w 535899"/>
                    <a:gd name="connsiteY17-132" fmla="*/ 1119883 h 1366462"/>
                    <a:gd name="connsiteX18-133" fmla="*/ 309213 w 535899"/>
                    <a:gd name="connsiteY18-134" fmla="*/ 1099335 h 1366462"/>
                    <a:gd name="connsiteX19-135" fmla="*/ 504422 w 535899"/>
                    <a:gd name="connsiteY19-136" fmla="*/ 1212350 h 1366462"/>
                    <a:gd name="connsiteX20-137" fmla="*/ 270736 w 535899"/>
                    <a:gd name="connsiteY20-138" fmla="*/ 1185171 h 1366462"/>
                    <a:gd name="connsiteX21-139" fmla="*/ 535899 w 535899"/>
                    <a:gd name="connsiteY21-140" fmla="*/ 1278293 h 1366462"/>
                    <a:gd name="connsiteX22-141" fmla="*/ 988 w 535899"/>
                    <a:gd name="connsiteY22-142" fmla="*/ 1366462 h 1366462"/>
                    <a:gd name="connsiteX23-143" fmla="*/ 988 w 535899"/>
                    <a:gd name="connsiteY23-144" fmla="*/ 0 h 1366462"/>
                    <a:gd name="connsiteX0-145" fmla="*/ 988 w 535899"/>
                    <a:gd name="connsiteY0-146" fmla="*/ 0 h 1366462"/>
                    <a:gd name="connsiteX1-147" fmla="*/ 124278 w 535899"/>
                    <a:gd name="connsiteY1-148" fmla="*/ 123290 h 1366462"/>
                    <a:gd name="connsiteX2-149" fmla="*/ 42085 w 535899"/>
                    <a:gd name="connsiteY2-150" fmla="*/ 123290 h 1366462"/>
                    <a:gd name="connsiteX3-151" fmla="*/ 155101 w 535899"/>
                    <a:gd name="connsiteY3-152" fmla="*/ 256854 h 1366462"/>
                    <a:gd name="connsiteX4-153" fmla="*/ 62633 w 535899"/>
                    <a:gd name="connsiteY4-154" fmla="*/ 256854 h 1366462"/>
                    <a:gd name="connsiteX5-155" fmla="*/ 185923 w 535899"/>
                    <a:gd name="connsiteY5-156" fmla="*/ 369870 h 1366462"/>
                    <a:gd name="connsiteX6-157" fmla="*/ 103730 w 535899"/>
                    <a:gd name="connsiteY6-158" fmla="*/ 380144 h 1366462"/>
                    <a:gd name="connsiteX7-159" fmla="*/ 257842 w 535899"/>
                    <a:gd name="connsiteY7-160" fmla="*/ 523982 h 1366462"/>
                    <a:gd name="connsiteX8-161" fmla="*/ 103730 w 535899"/>
                    <a:gd name="connsiteY8-162" fmla="*/ 503434 h 1366462"/>
                    <a:gd name="connsiteX9-163" fmla="*/ 309213 w 535899"/>
                    <a:gd name="connsiteY9-164" fmla="*/ 647272 h 1366462"/>
                    <a:gd name="connsiteX10-165" fmla="*/ 165375 w 535899"/>
                    <a:gd name="connsiteY10-166" fmla="*/ 647272 h 1366462"/>
                    <a:gd name="connsiteX11-167" fmla="*/ 350310 w 535899"/>
                    <a:gd name="connsiteY11-168" fmla="*/ 770562 h 1366462"/>
                    <a:gd name="connsiteX12-169" fmla="*/ 216746 w 535899"/>
                    <a:gd name="connsiteY12-170" fmla="*/ 760288 h 1366462"/>
                    <a:gd name="connsiteX13-171" fmla="*/ 381132 w 535899"/>
                    <a:gd name="connsiteY13-172" fmla="*/ 904126 h 1366462"/>
                    <a:gd name="connsiteX14-173" fmla="*/ 227020 w 535899"/>
                    <a:gd name="connsiteY14-174" fmla="*/ 852755 h 1366462"/>
                    <a:gd name="connsiteX15-175" fmla="*/ 473600 w 535899"/>
                    <a:gd name="connsiteY15-176" fmla="*/ 1027416 h 1366462"/>
                    <a:gd name="connsiteX16-177" fmla="*/ 282688 w 535899"/>
                    <a:gd name="connsiteY16-178" fmla="*/ 979688 h 1366462"/>
                    <a:gd name="connsiteX17-179" fmla="*/ 514696 w 535899"/>
                    <a:gd name="connsiteY17-180" fmla="*/ 1119883 h 1366462"/>
                    <a:gd name="connsiteX18-181" fmla="*/ 309213 w 535899"/>
                    <a:gd name="connsiteY18-182" fmla="*/ 1099335 h 1366462"/>
                    <a:gd name="connsiteX19-183" fmla="*/ 504422 w 535899"/>
                    <a:gd name="connsiteY19-184" fmla="*/ 1212350 h 1366462"/>
                    <a:gd name="connsiteX20-185" fmla="*/ 270736 w 535899"/>
                    <a:gd name="connsiteY20-186" fmla="*/ 1185171 h 1366462"/>
                    <a:gd name="connsiteX21-187" fmla="*/ 535899 w 535899"/>
                    <a:gd name="connsiteY21-188" fmla="*/ 1278293 h 1366462"/>
                    <a:gd name="connsiteX22-189" fmla="*/ 988 w 535899"/>
                    <a:gd name="connsiteY22-190" fmla="*/ 1366462 h 1366462"/>
                    <a:gd name="connsiteX23-191" fmla="*/ 988 w 535899"/>
                    <a:gd name="connsiteY23-192" fmla="*/ 0 h 1366462"/>
                    <a:gd name="connsiteX0-193" fmla="*/ 988 w 535899"/>
                    <a:gd name="connsiteY0-194" fmla="*/ 0 h 1366462"/>
                    <a:gd name="connsiteX1-195" fmla="*/ 124278 w 535899"/>
                    <a:gd name="connsiteY1-196" fmla="*/ 123290 h 1366462"/>
                    <a:gd name="connsiteX2-197" fmla="*/ 42085 w 535899"/>
                    <a:gd name="connsiteY2-198" fmla="*/ 123290 h 1366462"/>
                    <a:gd name="connsiteX3-199" fmla="*/ 155101 w 535899"/>
                    <a:gd name="connsiteY3-200" fmla="*/ 256854 h 1366462"/>
                    <a:gd name="connsiteX4-201" fmla="*/ 62633 w 535899"/>
                    <a:gd name="connsiteY4-202" fmla="*/ 256854 h 1366462"/>
                    <a:gd name="connsiteX5-203" fmla="*/ 185923 w 535899"/>
                    <a:gd name="connsiteY5-204" fmla="*/ 369870 h 1366462"/>
                    <a:gd name="connsiteX6-205" fmla="*/ 103730 w 535899"/>
                    <a:gd name="connsiteY6-206" fmla="*/ 380144 h 1366462"/>
                    <a:gd name="connsiteX7-207" fmla="*/ 257842 w 535899"/>
                    <a:gd name="connsiteY7-208" fmla="*/ 523982 h 1366462"/>
                    <a:gd name="connsiteX8-209" fmla="*/ 103730 w 535899"/>
                    <a:gd name="connsiteY8-210" fmla="*/ 503434 h 1366462"/>
                    <a:gd name="connsiteX9-211" fmla="*/ 309213 w 535899"/>
                    <a:gd name="connsiteY9-212" fmla="*/ 647272 h 1366462"/>
                    <a:gd name="connsiteX10-213" fmla="*/ 179947 w 535899"/>
                    <a:gd name="connsiteY10-214" fmla="*/ 654558 h 1366462"/>
                    <a:gd name="connsiteX11-215" fmla="*/ 350310 w 535899"/>
                    <a:gd name="connsiteY11-216" fmla="*/ 770562 h 1366462"/>
                    <a:gd name="connsiteX12-217" fmla="*/ 216746 w 535899"/>
                    <a:gd name="connsiteY12-218" fmla="*/ 760288 h 1366462"/>
                    <a:gd name="connsiteX13-219" fmla="*/ 381132 w 535899"/>
                    <a:gd name="connsiteY13-220" fmla="*/ 904126 h 1366462"/>
                    <a:gd name="connsiteX14-221" fmla="*/ 227020 w 535899"/>
                    <a:gd name="connsiteY14-222" fmla="*/ 852755 h 1366462"/>
                    <a:gd name="connsiteX15-223" fmla="*/ 473600 w 535899"/>
                    <a:gd name="connsiteY15-224" fmla="*/ 1027416 h 1366462"/>
                    <a:gd name="connsiteX16-225" fmla="*/ 282688 w 535899"/>
                    <a:gd name="connsiteY16-226" fmla="*/ 979688 h 1366462"/>
                    <a:gd name="connsiteX17-227" fmla="*/ 514696 w 535899"/>
                    <a:gd name="connsiteY17-228" fmla="*/ 1119883 h 1366462"/>
                    <a:gd name="connsiteX18-229" fmla="*/ 309213 w 535899"/>
                    <a:gd name="connsiteY18-230" fmla="*/ 1099335 h 1366462"/>
                    <a:gd name="connsiteX19-231" fmla="*/ 504422 w 535899"/>
                    <a:gd name="connsiteY19-232" fmla="*/ 1212350 h 1366462"/>
                    <a:gd name="connsiteX20-233" fmla="*/ 270736 w 535899"/>
                    <a:gd name="connsiteY20-234" fmla="*/ 1185171 h 1366462"/>
                    <a:gd name="connsiteX21-235" fmla="*/ 535899 w 535899"/>
                    <a:gd name="connsiteY21-236" fmla="*/ 1278293 h 1366462"/>
                    <a:gd name="connsiteX22-237" fmla="*/ 988 w 535899"/>
                    <a:gd name="connsiteY22-238" fmla="*/ 1366462 h 1366462"/>
                    <a:gd name="connsiteX23-239" fmla="*/ 988 w 535899"/>
                    <a:gd name="connsiteY23-240" fmla="*/ 0 h 1366462"/>
                    <a:gd name="connsiteX0-241" fmla="*/ 988 w 535899"/>
                    <a:gd name="connsiteY0-242" fmla="*/ 0 h 1366462"/>
                    <a:gd name="connsiteX1-243" fmla="*/ 124278 w 535899"/>
                    <a:gd name="connsiteY1-244" fmla="*/ 123290 h 1366462"/>
                    <a:gd name="connsiteX2-245" fmla="*/ 42085 w 535899"/>
                    <a:gd name="connsiteY2-246" fmla="*/ 123290 h 1366462"/>
                    <a:gd name="connsiteX3-247" fmla="*/ 155101 w 535899"/>
                    <a:gd name="connsiteY3-248" fmla="*/ 256854 h 1366462"/>
                    <a:gd name="connsiteX4-249" fmla="*/ 62633 w 535899"/>
                    <a:gd name="connsiteY4-250" fmla="*/ 256854 h 1366462"/>
                    <a:gd name="connsiteX5-251" fmla="*/ 185923 w 535899"/>
                    <a:gd name="connsiteY5-252" fmla="*/ 369870 h 1366462"/>
                    <a:gd name="connsiteX6-253" fmla="*/ 103730 w 535899"/>
                    <a:gd name="connsiteY6-254" fmla="*/ 380144 h 1366462"/>
                    <a:gd name="connsiteX7-255" fmla="*/ 257842 w 535899"/>
                    <a:gd name="connsiteY7-256" fmla="*/ 523982 h 1366462"/>
                    <a:gd name="connsiteX8-257" fmla="*/ 129231 w 535899"/>
                    <a:gd name="connsiteY8-258" fmla="*/ 518007 h 1366462"/>
                    <a:gd name="connsiteX9-259" fmla="*/ 309213 w 535899"/>
                    <a:gd name="connsiteY9-260" fmla="*/ 647272 h 1366462"/>
                    <a:gd name="connsiteX10-261" fmla="*/ 179947 w 535899"/>
                    <a:gd name="connsiteY10-262" fmla="*/ 654558 h 1366462"/>
                    <a:gd name="connsiteX11-263" fmla="*/ 350310 w 535899"/>
                    <a:gd name="connsiteY11-264" fmla="*/ 770562 h 1366462"/>
                    <a:gd name="connsiteX12-265" fmla="*/ 216746 w 535899"/>
                    <a:gd name="connsiteY12-266" fmla="*/ 760288 h 1366462"/>
                    <a:gd name="connsiteX13-267" fmla="*/ 381132 w 535899"/>
                    <a:gd name="connsiteY13-268" fmla="*/ 904126 h 1366462"/>
                    <a:gd name="connsiteX14-269" fmla="*/ 227020 w 535899"/>
                    <a:gd name="connsiteY14-270" fmla="*/ 852755 h 1366462"/>
                    <a:gd name="connsiteX15-271" fmla="*/ 473600 w 535899"/>
                    <a:gd name="connsiteY15-272" fmla="*/ 1027416 h 1366462"/>
                    <a:gd name="connsiteX16-273" fmla="*/ 282688 w 535899"/>
                    <a:gd name="connsiteY16-274" fmla="*/ 979688 h 1366462"/>
                    <a:gd name="connsiteX17-275" fmla="*/ 514696 w 535899"/>
                    <a:gd name="connsiteY17-276" fmla="*/ 1119883 h 1366462"/>
                    <a:gd name="connsiteX18-277" fmla="*/ 309213 w 535899"/>
                    <a:gd name="connsiteY18-278" fmla="*/ 1099335 h 1366462"/>
                    <a:gd name="connsiteX19-279" fmla="*/ 504422 w 535899"/>
                    <a:gd name="connsiteY19-280" fmla="*/ 1212350 h 1366462"/>
                    <a:gd name="connsiteX20-281" fmla="*/ 270736 w 535899"/>
                    <a:gd name="connsiteY20-282" fmla="*/ 1185171 h 1366462"/>
                    <a:gd name="connsiteX21-283" fmla="*/ 535899 w 535899"/>
                    <a:gd name="connsiteY21-284" fmla="*/ 1278293 h 1366462"/>
                    <a:gd name="connsiteX22-285" fmla="*/ 988 w 535899"/>
                    <a:gd name="connsiteY22-286" fmla="*/ 1366462 h 1366462"/>
                    <a:gd name="connsiteX23-287" fmla="*/ 988 w 535899"/>
                    <a:gd name="connsiteY23-288" fmla="*/ 0 h 1366462"/>
                    <a:gd name="connsiteX0-289" fmla="*/ 988 w 535899"/>
                    <a:gd name="connsiteY0-290" fmla="*/ 0 h 1366462"/>
                    <a:gd name="connsiteX1-291" fmla="*/ 124278 w 535899"/>
                    <a:gd name="connsiteY1-292" fmla="*/ 123290 h 1366462"/>
                    <a:gd name="connsiteX2-293" fmla="*/ 42085 w 535899"/>
                    <a:gd name="connsiteY2-294" fmla="*/ 123290 h 1366462"/>
                    <a:gd name="connsiteX3-295" fmla="*/ 155101 w 535899"/>
                    <a:gd name="connsiteY3-296" fmla="*/ 256854 h 1366462"/>
                    <a:gd name="connsiteX4-297" fmla="*/ 62633 w 535899"/>
                    <a:gd name="connsiteY4-298" fmla="*/ 256854 h 1366462"/>
                    <a:gd name="connsiteX5-299" fmla="*/ 185923 w 535899"/>
                    <a:gd name="connsiteY5-300" fmla="*/ 369870 h 1366462"/>
                    <a:gd name="connsiteX6-301" fmla="*/ 103730 w 535899"/>
                    <a:gd name="connsiteY6-302" fmla="*/ 380144 h 1366462"/>
                    <a:gd name="connsiteX7-303" fmla="*/ 257842 w 535899"/>
                    <a:gd name="connsiteY7-304" fmla="*/ 523982 h 1366462"/>
                    <a:gd name="connsiteX8-305" fmla="*/ 129231 w 535899"/>
                    <a:gd name="connsiteY8-306" fmla="*/ 518007 h 1366462"/>
                    <a:gd name="connsiteX9-307" fmla="*/ 309213 w 535899"/>
                    <a:gd name="connsiteY9-308" fmla="*/ 647272 h 1366462"/>
                    <a:gd name="connsiteX10-309" fmla="*/ 179947 w 535899"/>
                    <a:gd name="connsiteY10-310" fmla="*/ 654558 h 1366462"/>
                    <a:gd name="connsiteX11-311" fmla="*/ 350310 w 535899"/>
                    <a:gd name="connsiteY11-312" fmla="*/ 770562 h 1366462"/>
                    <a:gd name="connsiteX12-313" fmla="*/ 216746 w 535899"/>
                    <a:gd name="connsiteY12-314" fmla="*/ 760288 h 1366462"/>
                    <a:gd name="connsiteX13-315" fmla="*/ 381132 w 535899"/>
                    <a:gd name="connsiteY13-316" fmla="*/ 904126 h 1366462"/>
                    <a:gd name="connsiteX14-317" fmla="*/ 227020 w 535899"/>
                    <a:gd name="connsiteY14-318" fmla="*/ 852755 h 1366462"/>
                    <a:gd name="connsiteX15-319" fmla="*/ 473600 w 535899"/>
                    <a:gd name="connsiteY15-320" fmla="*/ 1027416 h 1366462"/>
                    <a:gd name="connsiteX16-321" fmla="*/ 282688 w 535899"/>
                    <a:gd name="connsiteY16-322" fmla="*/ 979688 h 1366462"/>
                    <a:gd name="connsiteX17-323" fmla="*/ 514696 w 535899"/>
                    <a:gd name="connsiteY17-324" fmla="*/ 1119883 h 1366462"/>
                    <a:gd name="connsiteX18-325" fmla="*/ 309213 w 535899"/>
                    <a:gd name="connsiteY18-326" fmla="*/ 1099335 h 1366462"/>
                    <a:gd name="connsiteX19-327" fmla="*/ 504422 w 535899"/>
                    <a:gd name="connsiteY19-328" fmla="*/ 1212350 h 1366462"/>
                    <a:gd name="connsiteX20-329" fmla="*/ 256164 w 535899"/>
                    <a:gd name="connsiteY20-330" fmla="*/ 1217958 h 1366462"/>
                    <a:gd name="connsiteX21-331" fmla="*/ 535899 w 535899"/>
                    <a:gd name="connsiteY21-332" fmla="*/ 1278293 h 1366462"/>
                    <a:gd name="connsiteX22-333" fmla="*/ 988 w 535899"/>
                    <a:gd name="connsiteY22-334" fmla="*/ 1366462 h 1366462"/>
                    <a:gd name="connsiteX23-335" fmla="*/ 988 w 535899"/>
                    <a:gd name="connsiteY23-336" fmla="*/ 0 h 1366462"/>
                    <a:gd name="connsiteX0-337" fmla="*/ 988 w 528613"/>
                    <a:gd name="connsiteY0-338" fmla="*/ 0 h 1366462"/>
                    <a:gd name="connsiteX1-339" fmla="*/ 124278 w 528613"/>
                    <a:gd name="connsiteY1-340" fmla="*/ 123290 h 1366462"/>
                    <a:gd name="connsiteX2-341" fmla="*/ 42085 w 528613"/>
                    <a:gd name="connsiteY2-342" fmla="*/ 123290 h 1366462"/>
                    <a:gd name="connsiteX3-343" fmla="*/ 155101 w 528613"/>
                    <a:gd name="connsiteY3-344" fmla="*/ 256854 h 1366462"/>
                    <a:gd name="connsiteX4-345" fmla="*/ 62633 w 528613"/>
                    <a:gd name="connsiteY4-346" fmla="*/ 256854 h 1366462"/>
                    <a:gd name="connsiteX5-347" fmla="*/ 185923 w 528613"/>
                    <a:gd name="connsiteY5-348" fmla="*/ 369870 h 1366462"/>
                    <a:gd name="connsiteX6-349" fmla="*/ 103730 w 528613"/>
                    <a:gd name="connsiteY6-350" fmla="*/ 380144 h 1366462"/>
                    <a:gd name="connsiteX7-351" fmla="*/ 257842 w 528613"/>
                    <a:gd name="connsiteY7-352" fmla="*/ 523982 h 1366462"/>
                    <a:gd name="connsiteX8-353" fmla="*/ 129231 w 528613"/>
                    <a:gd name="connsiteY8-354" fmla="*/ 518007 h 1366462"/>
                    <a:gd name="connsiteX9-355" fmla="*/ 309213 w 528613"/>
                    <a:gd name="connsiteY9-356" fmla="*/ 647272 h 1366462"/>
                    <a:gd name="connsiteX10-357" fmla="*/ 179947 w 528613"/>
                    <a:gd name="connsiteY10-358" fmla="*/ 654558 h 1366462"/>
                    <a:gd name="connsiteX11-359" fmla="*/ 350310 w 528613"/>
                    <a:gd name="connsiteY11-360" fmla="*/ 770562 h 1366462"/>
                    <a:gd name="connsiteX12-361" fmla="*/ 216746 w 528613"/>
                    <a:gd name="connsiteY12-362" fmla="*/ 760288 h 1366462"/>
                    <a:gd name="connsiteX13-363" fmla="*/ 381132 w 528613"/>
                    <a:gd name="connsiteY13-364" fmla="*/ 904126 h 1366462"/>
                    <a:gd name="connsiteX14-365" fmla="*/ 227020 w 528613"/>
                    <a:gd name="connsiteY14-366" fmla="*/ 852755 h 1366462"/>
                    <a:gd name="connsiteX15-367" fmla="*/ 473600 w 528613"/>
                    <a:gd name="connsiteY15-368" fmla="*/ 1027416 h 1366462"/>
                    <a:gd name="connsiteX16-369" fmla="*/ 282688 w 528613"/>
                    <a:gd name="connsiteY16-370" fmla="*/ 979688 h 1366462"/>
                    <a:gd name="connsiteX17-371" fmla="*/ 514696 w 528613"/>
                    <a:gd name="connsiteY17-372" fmla="*/ 1119883 h 1366462"/>
                    <a:gd name="connsiteX18-373" fmla="*/ 309213 w 528613"/>
                    <a:gd name="connsiteY18-374" fmla="*/ 1099335 h 1366462"/>
                    <a:gd name="connsiteX19-375" fmla="*/ 504422 w 528613"/>
                    <a:gd name="connsiteY19-376" fmla="*/ 1212350 h 1366462"/>
                    <a:gd name="connsiteX20-377" fmla="*/ 256164 w 528613"/>
                    <a:gd name="connsiteY20-378" fmla="*/ 1217958 h 1366462"/>
                    <a:gd name="connsiteX21-379" fmla="*/ 528613 w 528613"/>
                    <a:gd name="connsiteY21-380" fmla="*/ 1238219 h 1366462"/>
                    <a:gd name="connsiteX22-381" fmla="*/ 988 w 528613"/>
                    <a:gd name="connsiteY22-382" fmla="*/ 1366462 h 1366462"/>
                    <a:gd name="connsiteX23-383" fmla="*/ 988 w 528613"/>
                    <a:gd name="connsiteY23-384" fmla="*/ 0 h 1366462"/>
                    <a:gd name="connsiteX0-385" fmla="*/ 988 w 528613"/>
                    <a:gd name="connsiteY0-386" fmla="*/ 0 h 1366462"/>
                    <a:gd name="connsiteX1-387" fmla="*/ 124278 w 528613"/>
                    <a:gd name="connsiteY1-388" fmla="*/ 123290 h 1366462"/>
                    <a:gd name="connsiteX2-389" fmla="*/ 42085 w 528613"/>
                    <a:gd name="connsiteY2-390" fmla="*/ 123290 h 1366462"/>
                    <a:gd name="connsiteX3-391" fmla="*/ 155101 w 528613"/>
                    <a:gd name="connsiteY3-392" fmla="*/ 256854 h 1366462"/>
                    <a:gd name="connsiteX4-393" fmla="*/ 62633 w 528613"/>
                    <a:gd name="connsiteY4-394" fmla="*/ 256854 h 1366462"/>
                    <a:gd name="connsiteX5-395" fmla="*/ 185923 w 528613"/>
                    <a:gd name="connsiteY5-396" fmla="*/ 369870 h 1366462"/>
                    <a:gd name="connsiteX6-397" fmla="*/ 103730 w 528613"/>
                    <a:gd name="connsiteY6-398" fmla="*/ 380144 h 1366462"/>
                    <a:gd name="connsiteX7-399" fmla="*/ 257842 w 528613"/>
                    <a:gd name="connsiteY7-400" fmla="*/ 523982 h 1366462"/>
                    <a:gd name="connsiteX8-401" fmla="*/ 129231 w 528613"/>
                    <a:gd name="connsiteY8-402" fmla="*/ 518007 h 1366462"/>
                    <a:gd name="connsiteX9-403" fmla="*/ 309213 w 528613"/>
                    <a:gd name="connsiteY9-404" fmla="*/ 647272 h 1366462"/>
                    <a:gd name="connsiteX10-405" fmla="*/ 179947 w 528613"/>
                    <a:gd name="connsiteY10-406" fmla="*/ 654558 h 1366462"/>
                    <a:gd name="connsiteX11-407" fmla="*/ 350310 w 528613"/>
                    <a:gd name="connsiteY11-408" fmla="*/ 770562 h 1366462"/>
                    <a:gd name="connsiteX12-409" fmla="*/ 216746 w 528613"/>
                    <a:gd name="connsiteY12-410" fmla="*/ 760288 h 1366462"/>
                    <a:gd name="connsiteX13-411" fmla="*/ 381132 w 528613"/>
                    <a:gd name="connsiteY13-412" fmla="*/ 904126 h 1366462"/>
                    <a:gd name="connsiteX14-413" fmla="*/ 227020 w 528613"/>
                    <a:gd name="connsiteY14-414" fmla="*/ 852755 h 1366462"/>
                    <a:gd name="connsiteX15-415" fmla="*/ 473600 w 528613"/>
                    <a:gd name="connsiteY15-416" fmla="*/ 1027416 h 1366462"/>
                    <a:gd name="connsiteX16-417" fmla="*/ 282688 w 528613"/>
                    <a:gd name="connsiteY16-418" fmla="*/ 979688 h 1366462"/>
                    <a:gd name="connsiteX17-419" fmla="*/ 514696 w 528613"/>
                    <a:gd name="connsiteY17-420" fmla="*/ 1119883 h 1366462"/>
                    <a:gd name="connsiteX18-421" fmla="*/ 309213 w 528613"/>
                    <a:gd name="connsiteY18-422" fmla="*/ 1099335 h 1366462"/>
                    <a:gd name="connsiteX19-423" fmla="*/ 256164 w 528613"/>
                    <a:gd name="connsiteY19-424" fmla="*/ 1217958 h 1366462"/>
                    <a:gd name="connsiteX20-425" fmla="*/ 528613 w 528613"/>
                    <a:gd name="connsiteY20-426" fmla="*/ 1238219 h 1366462"/>
                    <a:gd name="connsiteX21-427" fmla="*/ 988 w 528613"/>
                    <a:gd name="connsiteY21-428" fmla="*/ 1366462 h 1366462"/>
                    <a:gd name="connsiteX22-429" fmla="*/ 988 w 528613"/>
                    <a:gd name="connsiteY22-430" fmla="*/ 0 h 1366462"/>
                    <a:gd name="connsiteX0-431" fmla="*/ 988 w 528613"/>
                    <a:gd name="connsiteY0-432" fmla="*/ 0 h 1366462"/>
                    <a:gd name="connsiteX1-433" fmla="*/ 124278 w 528613"/>
                    <a:gd name="connsiteY1-434" fmla="*/ 123290 h 1366462"/>
                    <a:gd name="connsiteX2-435" fmla="*/ 42085 w 528613"/>
                    <a:gd name="connsiteY2-436" fmla="*/ 123290 h 1366462"/>
                    <a:gd name="connsiteX3-437" fmla="*/ 155101 w 528613"/>
                    <a:gd name="connsiteY3-438" fmla="*/ 256854 h 1366462"/>
                    <a:gd name="connsiteX4-439" fmla="*/ 62633 w 528613"/>
                    <a:gd name="connsiteY4-440" fmla="*/ 256854 h 1366462"/>
                    <a:gd name="connsiteX5-441" fmla="*/ 185923 w 528613"/>
                    <a:gd name="connsiteY5-442" fmla="*/ 369870 h 1366462"/>
                    <a:gd name="connsiteX6-443" fmla="*/ 103730 w 528613"/>
                    <a:gd name="connsiteY6-444" fmla="*/ 380144 h 1366462"/>
                    <a:gd name="connsiteX7-445" fmla="*/ 257842 w 528613"/>
                    <a:gd name="connsiteY7-446" fmla="*/ 523982 h 1366462"/>
                    <a:gd name="connsiteX8-447" fmla="*/ 129231 w 528613"/>
                    <a:gd name="connsiteY8-448" fmla="*/ 518007 h 1366462"/>
                    <a:gd name="connsiteX9-449" fmla="*/ 309213 w 528613"/>
                    <a:gd name="connsiteY9-450" fmla="*/ 647272 h 1366462"/>
                    <a:gd name="connsiteX10-451" fmla="*/ 179947 w 528613"/>
                    <a:gd name="connsiteY10-452" fmla="*/ 654558 h 1366462"/>
                    <a:gd name="connsiteX11-453" fmla="*/ 350310 w 528613"/>
                    <a:gd name="connsiteY11-454" fmla="*/ 770562 h 1366462"/>
                    <a:gd name="connsiteX12-455" fmla="*/ 216746 w 528613"/>
                    <a:gd name="connsiteY12-456" fmla="*/ 760288 h 1366462"/>
                    <a:gd name="connsiteX13-457" fmla="*/ 381132 w 528613"/>
                    <a:gd name="connsiteY13-458" fmla="*/ 904126 h 1366462"/>
                    <a:gd name="connsiteX14-459" fmla="*/ 227020 w 528613"/>
                    <a:gd name="connsiteY14-460" fmla="*/ 852755 h 1366462"/>
                    <a:gd name="connsiteX15-461" fmla="*/ 473600 w 528613"/>
                    <a:gd name="connsiteY15-462" fmla="*/ 1027416 h 1366462"/>
                    <a:gd name="connsiteX16-463" fmla="*/ 282688 w 528613"/>
                    <a:gd name="connsiteY16-464" fmla="*/ 979688 h 1366462"/>
                    <a:gd name="connsiteX17-465" fmla="*/ 514696 w 528613"/>
                    <a:gd name="connsiteY17-466" fmla="*/ 1119883 h 1366462"/>
                    <a:gd name="connsiteX18-467" fmla="*/ 256164 w 528613"/>
                    <a:gd name="connsiteY18-468" fmla="*/ 1217958 h 1366462"/>
                    <a:gd name="connsiteX19-469" fmla="*/ 528613 w 528613"/>
                    <a:gd name="connsiteY19-470" fmla="*/ 1238219 h 1366462"/>
                    <a:gd name="connsiteX20-471" fmla="*/ 988 w 528613"/>
                    <a:gd name="connsiteY20-472" fmla="*/ 1366462 h 1366462"/>
                    <a:gd name="connsiteX21-473" fmla="*/ 988 w 528613"/>
                    <a:gd name="connsiteY21-474" fmla="*/ 0 h 1366462"/>
                    <a:gd name="connsiteX0-475" fmla="*/ 988 w 528613"/>
                    <a:gd name="connsiteY0-476" fmla="*/ 0 h 1366462"/>
                    <a:gd name="connsiteX1-477" fmla="*/ 124278 w 528613"/>
                    <a:gd name="connsiteY1-478" fmla="*/ 123290 h 1366462"/>
                    <a:gd name="connsiteX2-479" fmla="*/ 42085 w 528613"/>
                    <a:gd name="connsiteY2-480" fmla="*/ 123290 h 1366462"/>
                    <a:gd name="connsiteX3-481" fmla="*/ 155101 w 528613"/>
                    <a:gd name="connsiteY3-482" fmla="*/ 256854 h 1366462"/>
                    <a:gd name="connsiteX4-483" fmla="*/ 62633 w 528613"/>
                    <a:gd name="connsiteY4-484" fmla="*/ 256854 h 1366462"/>
                    <a:gd name="connsiteX5-485" fmla="*/ 185923 w 528613"/>
                    <a:gd name="connsiteY5-486" fmla="*/ 369870 h 1366462"/>
                    <a:gd name="connsiteX6-487" fmla="*/ 103730 w 528613"/>
                    <a:gd name="connsiteY6-488" fmla="*/ 380144 h 1366462"/>
                    <a:gd name="connsiteX7-489" fmla="*/ 257842 w 528613"/>
                    <a:gd name="connsiteY7-490" fmla="*/ 523982 h 1366462"/>
                    <a:gd name="connsiteX8-491" fmla="*/ 129231 w 528613"/>
                    <a:gd name="connsiteY8-492" fmla="*/ 518007 h 1366462"/>
                    <a:gd name="connsiteX9-493" fmla="*/ 309213 w 528613"/>
                    <a:gd name="connsiteY9-494" fmla="*/ 647272 h 1366462"/>
                    <a:gd name="connsiteX10-495" fmla="*/ 179947 w 528613"/>
                    <a:gd name="connsiteY10-496" fmla="*/ 654558 h 1366462"/>
                    <a:gd name="connsiteX11-497" fmla="*/ 350310 w 528613"/>
                    <a:gd name="connsiteY11-498" fmla="*/ 770562 h 1366462"/>
                    <a:gd name="connsiteX12-499" fmla="*/ 216746 w 528613"/>
                    <a:gd name="connsiteY12-500" fmla="*/ 760288 h 1366462"/>
                    <a:gd name="connsiteX13-501" fmla="*/ 381132 w 528613"/>
                    <a:gd name="connsiteY13-502" fmla="*/ 904126 h 1366462"/>
                    <a:gd name="connsiteX14-503" fmla="*/ 227020 w 528613"/>
                    <a:gd name="connsiteY14-504" fmla="*/ 852755 h 1366462"/>
                    <a:gd name="connsiteX15-505" fmla="*/ 473600 w 528613"/>
                    <a:gd name="connsiteY15-506" fmla="*/ 1027416 h 1366462"/>
                    <a:gd name="connsiteX16-507" fmla="*/ 282688 w 528613"/>
                    <a:gd name="connsiteY16-508" fmla="*/ 979688 h 1366462"/>
                    <a:gd name="connsiteX17-509" fmla="*/ 514696 w 528613"/>
                    <a:gd name="connsiteY17-510" fmla="*/ 1119883 h 1366462"/>
                    <a:gd name="connsiteX18-511" fmla="*/ 259807 w 528613"/>
                    <a:gd name="connsiteY18-512" fmla="*/ 1130525 h 1366462"/>
                    <a:gd name="connsiteX19-513" fmla="*/ 528613 w 528613"/>
                    <a:gd name="connsiteY19-514" fmla="*/ 1238219 h 1366462"/>
                    <a:gd name="connsiteX20-515" fmla="*/ 988 w 528613"/>
                    <a:gd name="connsiteY20-516" fmla="*/ 1366462 h 1366462"/>
                    <a:gd name="connsiteX21-517" fmla="*/ 988 w 528613"/>
                    <a:gd name="connsiteY21-518" fmla="*/ 0 h 1366462"/>
                    <a:gd name="connsiteX0-519" fmla="*/ 988 w 528613"/>
                    <a:gd name="connsiteY0-520" fmla="*/ 0 h 1366462"/>
                    <a:gd name="connsiteX1-521" fmla="*/ 124278 w 528613"/>
                    <a:gd name="connsiteY1-522" fmla="*/ 123290 h 1366462"/>
                    <a:gd name="connsiteX2-523" fmla="*/ 42085 w 528613"/>
                    <a:gd name="connsiteY2-524" fmla="*/ 123290 h 1366462"/>
                    <a:gd name="connsiteX3-525" fmla="*/ 155101 w 528613"/>
                    <a:gd name="connsiteY3-526" fmla="*/ 256854 h 1366462"/>
                    <a:gd name="connsiteX4-527" fmla="*/ 62633 w 528613"/>
                    <a:gd name="connsiteY4-528" fmla="*/ 256854 h 1366462"/>
                    <a:gd name="connsiteX5-529" fmla="*/ 185923 w 528613"/>
                    <a:gd name="connsiteY5-530" fmla="*/ 369870 h 1366462"/>
                    <a:gd name="connsiteX6-531" fmla="*/ 103730 w 528613"/>
                    <a:gd name="connsiteY6-532" fmla="*/ 380144 h 1366462"/>
                    <a:gd name="connsiteX7-533" fmla="*/ 257842 w 528613"/>
                    <a:gd name="connsiteY7-534" fmla="*/ 523982 h 1366462"/>
                    <a:gd name="connsiteX8-535" fmla="*/ 129231 w 528613"/>
                    <a:gd name="connsiteY8-536" fmla="*/ 518007 h 1366462"/>
                    <a:gd name="connsiteX9-537" fmla="*/ 309213 w 528613"/>
                    <a:gd name="connsiteY9-538" fmla="*/ 647272 h 1366462"/>
                    <a:gd name="connsiteX10-539" fmla="*/ 179947 w 528613"/>
                    <a:gd name="connsiteY10-540" fmla="*/ 654558 h 1366462"/>
                    <a:gd name="connsiteX11-541" fmla="*/ 350310 w 528613"/>
                    <a:gd name="connsiteY11-542" fmla="*/ 770562 h 1366462"/>
                    <a:gd name="connsiteX12-543" fmla="*/ 216746 w 528613"/>
                    <a:gd name="connsiteY12-544" fmla="*/ 760288 h 1366462"/>
                    <a:gd name="connsiteX13-545" fmla="*/ 381132 w 528613"/>
                    <a:gd name="connsiteY13-546" fmla="*/ 904126 h 1366462"/>
                    <a:gd name="connsiteX14-547" fmla="*/ 227020 w 528613"/>
                    <a:gd name="connsiteY14-548" fmla="*/ 852755 h 1366462"/>
                    <a:gd name="connsiteX15-549" fmla="*/ 473600 w 528613"/>
                    <a:gd name="connsiteY15-550" fmla="*/ 1027416 h 1366462"/>
                    <a:gd name="connsiteX16-551" fmla="*/ 282688 w 528613"/>
                    <a:gd name="connsiteY16-552" fmla="*/ 979688 h 1366462"/>
                    <a:gd name="connsiteX17-553" fmla="*/ 514696 w 528613"/>
                    <a:gd name="connsiteY17-554" fmla="*/ 1119883 h 1366462"/>
                    <a:gd name="connsiteX18-555" fmla="*/ 285308 w 528613"/>
                    <a:gd name="connsiteY18-556" fmla="*/ 1141454 h 1366462"/>
                    <a:gd name="connsiteX19-557" fmla="*/ 528613 w 528613"/>
                    <a:gd name="connsiteY19-558" fmla="*/ 1238219 h 1366462"/>
                    <a:gd name="connsiteX20-559" fmla="*/ 988 w 528613"/>
                    <a:gd name="connsiteY20-560" fmla="*/ 1366462 h 1366462"/>
                    <a:gd name="connsiteX21-561" fmla="*/ 988 w 528613"/>
                    <a:gd name="connsiteY21-562" fmla="*/ 0 h 1366462"/>
                    <a:gd name="connsiteX0-563" fmla="*/ 988 w 528613"/>
                    <a:gd name="connsiteY0-564" fmla="*/ 0 h 1366462"/>
                    <a:gd name="connsiteX1-565" fmla="*/ 124278 w 528613"/>
                    <a:gd name="connsiteY1-566" fmla="*/ 123290 h 1366462"/>
                    <a:gd name="connsiteX2-567" fmla="*/ 42085 w 528613"/>
                    <a:gd name="connsiteY2-568" fmla="*/ 123290 h 1366462"/>
                    <a:gd name="connsiteX3-569" fmla="*/ 155101 w 528613"/>
                    <a:gd name="connsiteY3-570" fmla="*/ 256854 h 1366462"/>
                    <a:gd name="connsiteX4-571" fmla="*/ 62633 w 528613"/>
                    <a:gd name="connsiteY4-572" fmla="*/ 256854 h 1366462"/>
                    <a:gd name="connsiteX5-573" fmla="*/ 185923 w 528613"/>
                    <a:gd name="connsiteY5-574" fmla="*/ 369870 h 1366462"/>
                    <a:gd name="connsiteX6-575" fmla="*/ 103730 w 528613"/>
                    <a:gd name="connsiteY6-576" fmla="*/ 380144 h 1366462"/>
                    <a:gd name="connsiteX7-577" fmla="*/ 257842 w 528613"/>
                    <a:gd name="connsiteY7-578" fmla="*/ 523982 h 1366462"/>
                    <a:gd name="connsiteX8-579" fmla="*/ 129231 w 528613"/>
                    <a:gd name="connsiteY8-580" fmla="*/ 518007 h 1366462"/>
                    <a:gd name="connsiteX9-581" fmla="*/ 309213 w 528613"/>
                    <a:gd name="connsiteY9-582" fmla="*/ 647272 h 1366462"/>
                    <a:gd name="connsiteX10-583" fmla="*/ 179947 w 528613"/>
                    <a:gd name="connsiteY10-584" fmla="*/ 654558 h 1366462"/>
                    <a:gd name="connsiteX11-585" fmla="*/ 350310 w 528613"/>
                    <a:gd name="connsiteY11-586" fmla="*/ 770562 h 1366462"/>
                    <a:gd name="connsiteX12-587" fmla="*/ 216746 w 528613"/>
                    <a:gd name="connsiteY12-588" fmla="*/ 760288 h 1366462"/>
                    <a:gd name="connsiteX13-589" fmla="*/ 381132 w 528613"/>
                    <a:gd name="connsiteY13-590" fmla="*/ 904126 h 1366462"/>
                    <a:gd name="connsiteX14-591" fmla="*/ 227020 w 528613"/>
                    <a:gd name="connsiteY14-592" fmla="*/ 852755 h 1366462"/>
                    <a:gd name="connsiteX15-593" fmla="*/ 473600 w 528613"/>
                    <a:gd name="connsiteY15-594" fmla="*/ 1027416 h 1366462"/>
                    <a:gd name="connsiteX16-595" fmla="*/ 264473 w 528613"/>
                    <a:gd name="connsiteY16-596" fmla="*/ 976045 h 1366462"/>
                    <a:gd name="connsiteX17-597" fmla="*/ 514696 w 528613"/>
                    <a:gd name="connsiteY17-598" fmla="*/ 1119883 h 1366462"/>
                    <a:gd name="connsiteX18-599" fmla="*/ 285308 w 528613"/>
                    <a:gd name="connsiteY18-600" fmla="*/ 1141454 h 1366462"/>
                    <a:gd name="connsiteX19-601" fmla="*/ 528613 w 528613"/>
                    <a:gd name="connsiteY19-602" fmla="*/ 1238219 h 1366462"/>
                    <a:gd name="connsiteX20-603" fmla="*/ 988 w 528613"/>
                    <a:gd name="connsiteY20-604" fmla="*/ 1366462 h 1366462"/>
                    <a:gd name="connsiteX21-605" fmla="*/ 988 w 528613"/>
                    <a:gd name="connsiteY21-606" fmla="*/ 0 h 1366462"/>
                    <a:gd name="connsiteX0-607" fmla="*/ 988 w 528613"/>
                    <a:gd name="connsiteY0-608" fmla="*/ 0 h 1366462"/>
                    <a:gd name="connsiteX1-609" fmla="*/ 124278 w 528613"/>
                    <a:gd name="connsiteY1-610" fmla="*/ 123290 h 1366462"/>
                    <a:gd name="connsiteX2-611" fmla="*/ 42085 w 528613"/>
                    <a:gd name="connsiteY2-612" fmla="*/ 123290 h 1366462"/>
                    <a:gd name="connsiteX3-613" fmla="*/ 155101 w 528613"/>
                    <a:gd name="connsiteY3-614" fmla="*/ 256854 h 1366462"/>
                    <a:gd name="connsiteX4-615" fmla="*/ 62633 w 528613"/>
                    <a:gd name="connsiteY4-616" fmla="*/ 256854 h 1366462"/>
                    <a:gd name="connsiteX5-617" fmla="*/ 185923 w 528613"/>
                    <a:gd name="connsiteY5-618" fmla="*/ 369870 h 1366462"/>
                    <a:gd name="connsiteX6-619" fmla="*/ 103730 w 528613"/>
                    <a:gd name="connsiteY6-620" fmla="*/ 380144 h 1366462"/>
                    <a:gd name="connsiteX7-621" fmla="*/ 257842 w 528613"/>
                    <a:gd name="connsiteY7-622" fmla="*/ 523982 h 1366462"/>
                    <a:gd name="connsiteX8-623" fmla="*/ 129231 w 528613"/>
                    <a:gd name="connsiteY8-624" fmla="*/ 518007 h 1366462"/>
                    <a:gd name="connsiteX9-625" fmla="*/ 309213 w 528613"/>
                    <a:gd name="connsiteY9-626" fmla="*/ 647272 h 1366462"/>
                    <a:gd name="connsiteX10-627" fmla="*/ 179947 w 528613"/>
                    <a:gd name="connsiteY10-628" fmla="*/ 654558 h 1366462"/>
                    <a:gd name="connsiteX11-629" fmla="*/ 350310 w 528613"/>
                    <a:gd name="connsiteY11-630" fmla="*/ 770562 h 1366462"/>
                    <a:gd name="connsiteX12-631" fmla="*/ 216746 w 528613"/>
                    <a:gd name="connsiteY12-632" fmla="*/ 760288 h 1366462"/>
                    <a:gd name="connsiteX13-633" fmla="*/ 381132 w 528613"/>
                    <a:gd name="connsiteY13-634" fmla="*/ 904126 h 1366462"/>
                    <a:gd name="connsiteX14-635" fmla="*/ 227020 w 528613"/>
                    <a:gd name="connsiteY14-636" fmla="*/ 852755 h 1366462"/>
                    <a:gd name="connsiteX15-637" fmla="*/ 473600 w 528613"/>
                    <a:gd name="connsiteY15-638" fmla="*/ 1027416 h 1366462"/>
                    <a:gd name="connsiteX16-639" fmla="*/ 249901 w 528613"/>
                    <a:gd name="connsiteY16-640" fmla="*/ 990618 h 1366462"/>
                    <a:gd name="connsiteX17-641" fmla="*/ 514696 w 528613"/>
                    <a:gd name="connsiteY17-642" fmla="*/ 1119883 h 1366462"/>
                    <a:gd name="connsiteX18-643" fmla="*/ 285308 w 528613"/>
                    <a:gd name="connsiteY18-644" fmla="*/ 1141454 h 1366462"/>
                    <a:gd name="connsiteX19-645" fmla="*/ 528613 w 528613"/>
                    <a:gd name="connsiteY19-646" fmla="*/ 1238219 h 1366462"/>
                    <a:gd name="connsiteX20-647" fmla="*/ 988 w 528613"/>
                    <a:gd name="connsiteY20-648" fmla="*/ 1366462 h 1366462"/>
                    <a:gd name="connsiteX21-649" fmla="*/ 988 w 528613"/>
                    <a:gd name="connsiteY21-650" fmla="*/ 0 h 1366462"/>
                    <a:gd name="connsiteX0-651" fmla="*/ 988 w 528613"/>
                    <a:gd name="connsiteY0-652" fmla="*/ 0 h 1366462"/>
                    <a:gd name="connsiteX1-653" fmla="*/ 124278 w 528613"/>
                    <a:gd name="connsiteY1-654" fmla="*/ 123290 h 1366462"/>
                    <a:gd name="connsiteX2-655" fmla="*/ 42085 w 528613"/>
                    <a:gd name="connsiteY2-656" fmla="*/ 123290 h 1366462"/>
                    <a:gd name="connsiteX3-657" fmla="*/ 155101 w 528613"/>
                    <a:gd name="connsiteY3-658" fmla="*/ 256854 h 1366462"/>
                    <a:gd name="connsiteX4-659" fmla="*/ 62633 w 528613"/>
                    <a:gd name="connsiteY4-660" fmla="*/ 256854 h 1366462"/>
                    <a:gd name="connsiteX5-661" fmla="*/ 185923 w 528613"/>
                    <a:gd name="connsiteY5-662" fmla="*/ 369870 h 1366462"/>
                    <a:gd name="connsiteX6-663" fmla="*/ 103730 w 528613"/>
                    <a:gd name="connsiteY6-664" fmla="*/ 380144 h 1366462"/>
                    <a:gd name="connsiteX7-665" fmla="*/ 257842 w 528613"/>
                    <a:gd name="connsiteY7-666" fmla="*/ 523982 h 1366462"/>
                    <a:gd name="connsiteX8-667" fmla="*/ 129231 w 528613"/>
                    <a:gd name="connsiteY8-668" fmla="*/ 518007 h 1366462"/>
                    <a:gd name="connsiteX9-669" fmla="*/ 309213 w 528613"/>
                    <a:gd name="connsiteY9-670" fmla="*/ 647272 h 1366462"/>
                    <a:gd name="connsiteX10-671" fmla="*/ 179947 w 528613"/>
                    <a:gd name="connsiteY10-672" fmla="*/ 654558 h 1366462"/>
                    <a:gd name="connsiteX11-673" fmla="*/ 350310 w 528613"/>
                    <a:gd name="connsiteY11-674" fmla="*/ 770562 h 1366462"/>
                    <a:gd name="connsiteX12-675" fmla="*/ 216746 w 528613"/>
                    <a:gd name="connsiteY12-676" fmla="*/ 760288 h 1366462"/>
                    <a:gd name="connsiteX13-677" fmla="*/ 381132 w 528613"/>
                    <a:gd name="connsiteY13-678" fmla="*/ 904126 h 1366462"/>
                    <a:gd name="connsiteX14-679" fmla="*/ 227020 w 528613"/>
                    <a:gd name="connsiteY14-680" fmla="*/ 852755 h 1366462"/>
                    <a:gd name="connsiteX15-681" fmla="*/ 473600 w 528613"/>
                    <a:gd name="connsiteY15-682" fmla="*/ 1027416 h 1366462"/>
                    <a:gd name="connsiteX16-683" fmla="*/ 249901 w 528613"/>
                    <a:gd name="connsiteY16-684" fmla="*/ 990618 h 1366462"/>
                    <a:gd name="connsiteX17-685" fmla="*/ 489195 w 528613"/>
                    <a:gd name="connsiteY17-686" fmla="*/ 1127170 h 1366462"/>
                    <a:gd name="connsiteX18-687" fmla="*/ 285308 w 528613"/>
                    <a:gd name="connsiteY18-688" fmla="*/ 1141454 h 1366462"/>
                    <a:gd name="connsiteX19-689" fmla="*/ 528613 w 528613"/>
                    <a:gd name="connsiteY19-690" fmla="*/ 1238219 h 1366462"/>
                    <a:gd name="connsiteX20-691" fmla="*/ 988 w 528613"/>
                    <a:gd name="connsiteY20-692" fmla="*/ 1366462 h 1366462"/>
                    <a:gd name="connsiteX21-693" fmla="*/ 988 w 528613"/>
                    <a:gd name="connsiteY21-694" fmla="*/ 0 h 1366462"/>
                    <a:gd name="connsiteX0-695" fmla="*/ 988 w 579616"/>
                    <a:gd name="connsiteY0-696" fmla="*/ 0 h 1366462"/>
                    <a:gd name="connsiteX1-697" fmla="*/ 124278 w 579616"/>
                    <a:gd name="connsiteY1-698" fmla="*/ 123290 h 1366462"/>
                    <a:gd name="connsiteX2-699" fmla="*/ 42085 w 579616"/>
                    <a:gd name="connsiteY2-700" fmla="*/ 123290 h 1366462"/>
                    <a:gd name="connsiteX3-701" fmla="*/ 155101 w 579616"/>
                    <a:gd name="connsiteY3-702" fmla="*/ 256854 h 1366462"/>
                    <a:gd name="connsiteX4-703" fmla="*/ 62633 w 579616"/>
                    <a:gd name="connsiteY4-704" fmla="*/ 256854 h 1366462"/>
                    <a:gd name="connsiteX5-705" fmla="*/ 185923 w 579616"/>
                    <a:gd name="connsiteY5-706" fmla="*/ 369870 h 1366462"/>
                    <a:gd name="connsiteX6-707" fmla="*/ 103730 w 579616"/>
                    <a:gd name="connsiteY6-708" fmla="*/ 380144 h 1366462"/>
                    <a:gd name="connsiteX7-709" fmla="*/ 257842 w 579616"/>
                    <a:gd name="connsiteY7-710" fmla="*/ 523982 h 1366462"/>
                    <a:gd name="connsiteX8-711" fmla="*/ 129231 w 579616"/>
                    <a:gd name="connsiteY8-712" fmla="*/ 518007 h 1366462"/>
                    <a:gd name="connsiteX9-713" fmla="*/ 309213 w 579616"/>
                    <a:gd name="connsiteY9-714" fmla="*/ 647272 h 1366462"/>
                    <a:gd name="connsiteX10-715" fmla="*/ 179947 w 579616"/>
                    <a:gd name="connsiteY10-716" fmla="*/ 654558 h 1366462"/>
                    <a:gd name="connsiteX11-717" fmla="*/ 350310 w 579616"/>
                    <a:gd name="connsiteY11-718" fmla="*/ 770562 h 1366462"/>
                    <a:gd name="connsiteX12-719" fmla="*/ 216746 w 579616"/>
                    <a:gd name="connsiteY12-720" fmla="*/ 760288 h 1366462"/>
                    <a:gd name="connsiteX13-721" fmla="*/ 381132 w 579616"/>
                    <a:gd name="connsiteY13-722" fmla="*/ 904126 h 1366462"/>
                    <a:gd name="connsiteX14-723" fmla="*/ 227020 w 579616"/>
                    <a:gd name="connsiteY14-724" fmla="*/ 852755 h 1366462"/>
                    <a:gd name="connsiteX15-725" fmla="*/ 473600 w 579616"/>
                    <a:gd name="connsiteY15-726" fmla="*/ 1027416 h 1366462"/>
                    <a:gd name="connsiteX16-727" fmla="*/ 249901 w 579616"/>
                    <a:gd name="connsiteY16-728" fmla="*/ 990618 h 1366462"/>
                    <a:gd name="connsiteX17-729" fmla="*/ 489195 w 579616"/>
                    <a:gd name="connsiteY17-730" fmla="*/ 1127170 h 1366462"/>
                    <a:gd name="connsiteX18-731" fmla="*/ 285308 w 579616"/>
                    <a:gd name="connsiteY18-732" fmla="*/ 1141454 h 1366462"/>
                    <a:gd name="connsiteX19-733" fmla="*/ 579616 w 579616"/>
                    <a:gd name="connsiteY19-734" fmla="*/ 1241862 h 1366462"/>
                    <a:gd name="connsiteX20-735" fmla="*/ 988 w 579616"/>
                    <a:gd name="connsiteY20-736" fmla="*/ 1366462 h 1366462"/>
                    <a:gd name="connsiteX21-737" fmla="*/ 988 w 579616"/>
                    <a:gd name="connsiteY21-738" fmla="*/ 0 h 1366462"/>
                    <a:gd name="connsiteX0-739" fmla="*/ 988 w 601474"/>
                    <a:gd name="connsiteY0-740" fmla="*/ 0 h 1366462"/>
                    <a:gd name="connsiteX1-741" fmla="*/ 124278 w 601474"/>
                    <a:gd name="connsiteY1-742" fmla="*/ 123290 h 1366462"/>
                    <a:gd name="connsiteX2-743" fmla="*/ 42085 w 601474"/>
                    <a:gd name="connsiteY2-744" fmla="*/ 123290 h 1366462"/>
                    <a:gd name="connsiteX3-745" fmla="*/ 155101 w 601474"/>
                    <a:gd name="connsiteY3-746" fmla="*/ 256854 h 1366462"/>
                    <a:gd name="connsiteX4-747" fmla="*/ 62633 w 601474"/>
                    <a:gd name="connsiteY4-748" fmla="*/ 256854 h 1366462"/>
                    <a:gd name="connsiteX5-749" fmla="*/ 185923 w 601474"/>
                    <a:gd name="connsiteY5-750" fmla="*/ 369870 h 1366462"/>
                    <a:gd name="connsiteX6-751" fmla="*/ 103730 w 601474"/>
                    <a:gd name="connsiteY6-752" fmla="*/ 380144 h 1366462"/>
                    <a:gd name="connsiteX7-753" fmla="*/ 257842 w 601474"/>
                    <a:gd name="connsiteY7-754" fmla="*/ 523982 h 1366462"/>
                    <a:gd name="connsiteX8-755" fmla="*/ 129231 w 601474"/>
                    <a:gd name="connsiteY8-756" fmla="*/ 518007 h 1366462"/>
                    <a:gd name="connsiteX9-757" fmla="*/ 309213 w 601474"/>
                    <a:gd name="connsiteY9-758" fmla="*/ 647272 h 1366462"/>
                    <a:gd name="connsiteX10-759" fmla="*/ 179947 w 601474"/>
                    <a:gd name="connsiteY10-760" fmla="*/ 654558 h 1366462"/>
                    <a:gd name="connsiteX11-761" fmla="*/ 350310 w 601474"/>
                    <a:gd name="connsiteY11-762" fmla="*/ 770562 h 1366462"/>
                    <a:gd name="connsiteX12-763" fmla="*/ 216746 w 601474"/>
                    <a:gd name="connsiteY12-764" fmla="*/ 760288 h 1366462"/>
                    <a:gd name="connsiteX13-765" fmla="*/ 381132 w 601474"/>
                    <a:gd name="connsiteY13-766" fmla="*/ 904126 h 1366462"/>
                    <a:gd name="connsiteX14-767" fmla="*/ 227020 w 601474"/>
                    <a:gd name="connsiteY14-768" fmla="*/ 852755 h 1366462"/>
                    <a:gd name="connsiteX15-769" fmla="*/ 473600 w 601474"/>
                    <a:gd name="connsiteY15-770" fmla="*/ 1027416 h 1366462"/>
                    <a:gd name="connsiteX16-771" fmla="*/ 249901 w 601474"/>
                    <a:gd name="connsiteY16-772" fmla="*/ 990618 h 1366462"/>
                    <a:gd name="connsiteX17-773" fmla="*/ 489195 w 601474"/>
                    <a:gd name="connsiteY17-774" fmla="*/ 1127170 h 1366462"/>
                    <a:gd name="connsiteX18-775" fmla="*/ 285308 w 601474"/>
                    <a:gd name="connsiteY18-776" fmla="*/ 1141454 h 1366462"/>
                    <a:gd name="connsiteX19-777" fmla="*/ 601474 w 601474"/>
                    <a:gd name="connsiteY19-778" fmla="*/ 1256435 h 1366462"/>
                    <a:gd name="connsiteX20-779" fmla="*/ 988 w 601474"/>
                    <a:gd name="connsiteY20-780" fmla="*/ 1366462 h 1366462"/>
                    <a:gd name="connsiteX21-781" fmla="*/ 988 w 601474"/>
                    <a:gd name="connsiteY21-782" fmla="*/ 0 h 1366462"/>
                    <a:gd name="connsiteX0-783" fmla="*/ 988 w 601474"/>
                    <a:gd name="connsiteY0-784" fmla="*/ 0 h 1366462"/>
                    <a:gd name="connsiteX1-785" fmla="*/ 124278 w 601474"/>
                    <a:gd name="connsiteY1-786" fmla="*/ 123290 h 1366462"/>
                    <a:gd name="connsiteX2-787" fmla="*/ 42085 w 601474"/>
                    <a:gd name="connsiteY2-788" fmla="*/ 123290 h 1366462"/>
                    <a:gd name="connsiteX3-789" fmla="*/ 155101 w 601474"/>
                    <a:gd name="connsiteY3-790" fmla="*/ 256854 h 1366462"/>
                    <a:gd name="connsiteX4-791" fmla="*/ 62633 w 601474"/>
                    <a:gd name="connsiteY4-792" fmla="*/ 256854 h 1366462"/>
                    <a:gd name="connsiteX5-793" fmla="*/ 185923 w 601474"/>
                    <a:gd name="connsiteY5-794" fmla="*/ 369870 h 1366462"/>
                    <a:gd name="connsiteX6-795" fmla="*/ 103730 w 601474"/>
                    <a:gd name="connsiteY6-796" fmla="*/ 380144 h 1366462"/>
                    <a:gd name="connsiteX7-797" fmla="*/ 257842 w 601474"/>
                    <a:gd name="connsiteY7-798" fmla="*/ 523982 h 1366462"/>
                    <a:gd name="connsiteX8-799" fmla="*/ 129231 w 601474"/>
                    <a:gd name="connsiteY8-800" fmla="*/ 518007 h 1366462"/>
                    <a:gd name="connsiteX9-801" fmla="*/ 309213 w 601474"/>
                    <a:gd name="connsiteY9-802" fmla="*/ 647272 h 1366462"/>
                    <a:gd name="connsiteX10-803" fmla="*/ 179947 w 601474"/>
                    <a:gd name="connsiteY10-804" fmla="*/ 654558 h 1366462"/>
                    <a:gd name="connsiteX11-805" fmla="*/ 350310 w 601474"/>
                    <a:gd name="connsiteY11-806" fmla="*/ 770562 h 1366462"/>
                    <a:gd name="connsiteX12-807" fmla="*/ 216746 w 601474"/>
                    <a:gd name="connsiteY12-808" fmla="*/ 760288 h 1366462"/>
                    <a:gd name="connsiteX13-809" fmla="*/ 381132 w 601474"/>
                    <a:gd name="connsiteY13-810" fmla="*/ 904126 h 1366462"/>
                    <a:gd name="connsiteX14-811" fmla="*/ 227020 w 601474"/>
                    <a:gd name="connsiteY14-812" fmla="*/ 852755 h 1366462"/>
                    <a:gd name="connsiteX15-813" fmla="*/ 433526 w 601474"/>
                    <a:gd name="connsiteY15-814" fmla="*/ 1012844 h 1366462"/>
                    <a:gd name="connsiteX16-815" fmla="*/ 249901 w 601474"/>
                    <a:gd name="connsiteY16-816" fmla="*/ 990618 h 1366462"/>
                    <a:gd name="connsiteX17-817" fmla="*/ 489195 w 601474"/>
                    <a:gd name="connsiteY17-818" fmla="*/ 1127170 h 1366462"/>
                    <a:gd name="connsiteX18-819" fmla="*/ 285308 w 601474"/>
                    <a:gd name="connsiteY18-820" fmla="*/ 1141454 h 1366462"/>
                    <a:gd name="connsiteX19-821" fmla="*/ 601474 w 601474"/>
                    <a:gd name="connsiteY19-822" fmla="*/ 1256435 h 1366462"/>
                    <a:gd name="connsiteX20-823" fmla="*/ 988 w 601474"/>
                    <a:gd name="connsiteY20-824" fmla="*/ 1366462 h 1366462"/>
                    <a:gd name="connsiteX21-825" fmla="*/ 988 w 601474"/>
                    <a:gd name="connsiteY21-826" fmla="*/ 0 h 1366462"/>
                    <a:gd name="connsiteX0-827" fmla="*/ 988 w 601474"/>
                    <a:gd name="connsiteY0-828" fmla="*/ 0 h 1366462"/>
                    <a:gd name="connsiteX1-829" fmla="*/ 124278 w 601474"/>
                    <a:gd name="connsiteY1-830" fmla="*/ 123290 h 1366462"/>
                    <a:gd name="connsiteX2-831" fmla="*/ 42085 w 601474"/>
                    <a:gd name="connsiteY2-832" fmla="*/ 123290 h 1366462"/>
                    <a:gd name="connsiteX3-833" fmla="*/ 155101 w 601474"/>
                    <a:gd name="connsiteY3-834" fmla="*/ 256854 h 1366462"/>
                    <a:gd name="connsiteX4-835" fmla="*/ 62633 w 601474"/>
                    <a:gd name="connsiteY4-836" fmla="*/ 256854 h 1366462"/>
                    <a:gd name="connsiteX5-837" fmla="*/ 185923 w 601474"/>
                    <a:gd name="connsiteY5-838" fmla="*/ 369870 h 1366462"/>
                    <a:gd name="connsiteX6-839" fmla="*/ 103730 w 601474"/>
                    <a:gd name="connsiteY6-840" fmla="*/ 380144 h 1366462"/>
                    <a:gd name="connsiteX7-841" fmla="*/ 257842 w 601474"/>
                    <a:gd name="connsiteY7-842" fmla="*/ 523982 h 1366462"/>
                    <a:gd name="connsiteX8-843" fmla="*/ 129231 w 601474"/>
                    <a:gd name="connsiteY8-844" fmla="*/ 518007 h 1366462"/>
                    <a:gd name="connsiteX9-845" fmla="*/ 309213 w 601474"/>
                    <a:gd name="connsiteY9-846" fmla="*/ 647272 h 1366462"/>
                    <a:gd name="connsiteX10-847" fmla="*/ 179947 w 601474"/>
                    <a:gd name="connsiteY10-848" fmla="*/ 654558 h 1366462"/>
                    <a:gd name="connsiteX11-849" fmla="*/ 350310 w 601474"/>
                    <a:gd name="connsiteY11-850" fmla="*/ 770562 h 1366462"/>
                    <a:gd name="connsiteX12-851" fmla="*/ 216746 w 601474"/>
                    <a:gd name="connsiteY12-852" fmla="*/ 760288 h 1366462"/>
                    <a:gd name="connsiteX13-853" fmla="*/ 355631 w 601474"/>
                    <a:gd name="connsiteY13-854" fmla="*/ 885911 h 1366462"/>
                    <a:gd name="connsiteX14-855" fmla="*/ 227020 w 601474"/>
                    <a:gd name="connsiteY14-856" fmla="*/ 852755 h 1366462"/>
                    <a:gd name="connsiteX15-857" fmla="*/ 433526 w 601474"/>
                    <a:gd name="connsiteY15-858" fmla="*/ 1012844 h 1366462"/>
                    <a:gd name="connsiteX16-859" fmla="*/ 249901 w 601474"/>
                    <a:gd name="connsiteY16-860" fmla="*/ 990618 h 1366462"/>
                    <a:gd name="connsiteX17-861" fmla="*/ 489195 w 601474"/>
                    <a:gd name="connsiteY17-862" fmla="*/ 1127170 h 1366462"/>
                    <a:gd name="connsiteX18-863" fmla="*/ 285308 w 601474"/>
                    <a:gd name="connsiteY18-864" fmla="*/ 1141454 h 1366462"/>
                    <a:gd name="connsiteX19-865" fmla="*/ 601474 w 601474"/>
                    <a:gd name="connsiteY19-866" fmla="*/ 1256435 h 1366462"/>
                    <a:gd name="connsiteX20-867" fmla="*/ 988 w 601474"/>
                    <a:gd name="connsiteY20-868" fmla="*/ 1366462 h 1366462"/>
                    <a:gd name="connsiteX21-869" fmla="*/ 988 w 601474"/>
                    <a:gd name="connsiteY21-870" fmla="*/ 0 h 1366462"/>
                    <a:gd name="connsiteX0-871" fmla="*/ 988 w 601474"/>
                    <a:gd name="connsiteY0-872" fmla="*/ 0 h 1366462"/>
                    <a:gd name="connsiteX1-873" fmla="*/ 124278 w 601474"/>
                    <a:gd name="connsiteY1-874" fmla="*/ 123290 h 1366462"/>
                    <a:gd name="connsiteX2-875" fmla="*/ 42085 w 601474"/>
                    <a:gd name="connsiteY2-876" fmla="*/ 123290 h 1366462"/>
                    <a:gd name="connsiteX3-877" fmla="*/ 155101 w 601474"/>
                    <a:gd name="connsiteY3-878" fmla="*/ 256854 h 1366462"/>
                    <a:gd name="connsiteX4-879" fmla="*/ 62633 w 601474"/>
                    <a:gd name="connsiteY4-880" fmla="*/ 256854 h 1366462"/>
                    <a:gd name="connsiteX5-881" fmla="*/ 185923 w 601474"/>
                    <a:gd name="connsiteY5-882" fmla="*/ 369870 h 1366462"/>
                    <a:gd name="connsiteX6-883" fmla="*/ 103730 w 601474"/>
                    <a:gd name="connsiteY6-884" fmla="*/ 380144 h 1366462"/>
                    <a:gd name="connsiteX7-885" fmla="*/ 257842 w 601474"/>
                    <a:gd name="connsiteY7-886" fmla="*/ 523982 h 1366462"/>
                    <a:gd name="connsiteX8-887" fmla="*/ 129231 w 601474"/>
                    <a:gd name="connsiteY8-888" fmla="*/ 518007 h 1366462"/>
                    <a:gd name="connsiteX9-889" fmla="*/ 309213 w 601474"/>
                    <a:gd name="connsiteY9-890" fmla="*/ 647272 h 1366462"/>
                    <a:gd name="connsiteX10-891" fmla="*/ 179947 w 601474"/>
                    <a:gd name="connsiteY10-892" fmla="*/ 654558 h 1366462"/>
                    <a:gd name="connsiteX11-893" fmla="*/ 350310 w 601474"/>
                    <a:gd name="connsiteY11-894" fmla="*/ 770562 h 1366462"/>
                    <a:gd name="connsiteX12-895" fmla="*/ 216746 w 601474"/>
                    <a:gd name="connsiteY12-896" fmla="*/ 760288 h 1366462"/>
                    <a:gd name="connsiteX13-897" fmla="*/ 355631 w 601474"/>
                    <a:gd name="connsiteY13-898" fmla="*/ 885911 h 1366462"/>
                    <a:gd name="connsiteX14-899" fmla="*/ 223377 w 601474"/>
                    <a:gd name="connsiteY14-900" fmla="*/ 867328 h 1366462"/>
                    <a:gd name="connsiteX15-901" fmla="*/ 433526 w 601474"/>
                    <a:gd name="connsiteY15-902" fmla="*/ 1012844 h 1366462"/>
                    <a:gd name="connsiteX16-903" fmla="*/ 249901 w 601474"/>
                    <a:gd name="connsiteY16-904" fmla="*/ 990618 h 1366462"/>
                    <a:gd name="connsiteX17-905" fmla="*/ 489195 w 601474"/>
                    <a:gd name="connsiteY17-906" fmla="*/ 1127170 h 1366462"/>
                    <a:gd name="connsiteX18-907" fmla="*/ 285308 w 601474"/>
                    <a:gd name="connsiteY18-908" fmla="*/ 1141454 h 1366462"/>
                    <a:gd name="connsiteX19-909" fmla="*/ 601474 w 601474"/>
                    <a:gd name="connsiteY19-910" fmla="*/ 1256435 h 1366462"/>
                    <a:gd name="connsiteX20-911" fmla="*/ 988 w 601474"/>
                    <a:gd name="connsiteY20-912" fmla="*/ 1366462 h 1366462"/>
                    <a:gd name="connsiteX21-913" fmla="*/ 988 w 601474"/>
                    <a:gd name="connsiteY21-914" fmla="*/ 0 h 1366462"/>
                    <a:gd name="connsiteX0-915" fmla="*/ 988 w 601474"/>
                    <a:gd name="connsiteY0-916" fmla="*/ 0 h 1366462"/>
                    <a:gd name="connsiteX1-917" fmla="*/ 124278 w 601474"/>
                    <a:gd name="connsiteY1-918" fmla="*/ 123290 h 1366462"/>
                    <a:gd name="connsiteX2-919" fmla="*/ 42085 w 601474"/>
                    <a:gd name="connsiteY2-920" fmla="*/ 123290 h 1366462"/>
                    <a:gd name="connsiteX3-921" fmla="*/ 155101 w 601474"/>
                    <a:gd name="connsiteY3-922" fmla="*/ 256854 h 1366462"/>
                    <a:gd name="connsiteX4-923" fmla="*/ 62633 w 601474"/>
                    <a:gd name="connsiteY4-924" fmla="*/ 256854 h 1366462"/>
                    <a:gd name="connsiteX5-925" fmla="*/ 185923 w 601474"/>
                    <a:gd name="connsiteY5-926" fmla="*/ 369870 h 1366462"/>
                    <a:gd name="connsiteX6-927" fmla="*/ 103730 w 601474"/>
                    <a:gd name="connsiteY6-928" fmla="*/ 380144 h 1366462"/>
                    <a:gd name="connsiteX7-929" fmla="*/ 257842 w 601474"/>
                    <a:gd name="connsiteY7-930" fmla="*/ 523982 h 1366462"/>
                    <a:gd name="connsiteX8-931" fmla="*/ 129231 w 601474"/>
                    <a:gd name="connsiteY8-932" fmla="*/ 518007 h 1366462"/>
                    <a:gd name="connsiteX9-933" fmla="*/ 309213 w 601474"/>
                    <a:gd name="connsiteY9-934" fmla="*/ 647272 h 1366462"/>
                    <a:gd name="connsiteX10-935" fmla="*/ 179947 w 601474"/>
                    <a:gd name="connsiteY10-936" fmla="*/ 654558 h 1366462"/>
                    <a:gd name="connsiteX11-937" fmla="*/ 339381 w 601474"/>
                    <a:gd name="connsiteY11-938" fmla="*/ 763276 h 1366462"/>
                    <a:gd name="connsiteX12-939" fmla="*/ 216746 w 601474"/>
                    <a:gd name="connsiteY12-940" fmla="*/ 760288 h 1366462"/>
                    <a:gd name="connsiteX13-941" fmla="*/ 355631 w 601474"/>
                    <a:gd name="connsiteY13-942" fmla="*/ 885911 h 1366462"/>
                    <a:gd name="connsiteX14-943" fmla="*/ 223377 w 601474"/>
                    <a:gd name="connsiteY14-944" fmla="*/ 867328 h 1366462"/>
                    <a:gd name="connsiteX15-945" fmla="*/ 433526 w 601474"/>
                    <a:gd name="connsiteY15-946" fmla="*/ 1012844 h 1366462"/>
                    <a:gd name="connsiteX16-947" fmla="*/ 249901 w 601474"/>
                    <a:gd name="connsiteY16-948" fmla="*/ 990618 h 1366462"/>
                    <a:gd name="connsiteX17-949" fmla="*/ 489195 w 601474"/>
                    <a:gd name="connsiteY17-950" fmla="*/ 1127170 h 1366462"/>
                    <a:gd name="connsiteX18-951" fmla="*/ 285308 w 601474"/>
                    <a:gd name="connsiteY18-952" fmla="*/ 1141454 h 1366462"/>
                    <a:gd name="connsiteX19-953" fmla="*/ 601474 w 601474"/>
                    <a:gd name="connsiteY19-954" fmla="*/ 1256435 h 1366462"/>
                    <a:gd name="connsiteX20-955" fmla="*/ 988 w 601474"/>
                    <a:gd name="connsiteY20-956" fmla="*/ 1366462 h 1366462"/>
                    <a:gd name="connsiteX21-957" fmla="*/ 988 w 601474"/>
                    <a:gd name="connsiteY21-958" fmla="*/ 0 h 1366462"/>
                    <a:gd name="connsiteX0-959" fmla="*/ 988 w 601474"/>
                    <a:gd name="connsiteY0-960" fmla="*/ 0 h 1366462"/>
                    <a:gd name="connsiteX1-961" fmla="*/ 124278 w 601474"/>
                    <a:gd name="connsiteY1-962" fmla="*/ 123290 h 1366462"/>
                    <a:gd name="connsiteX2-963" fmla="*/ 42085 w 601474"/>
                    <a:gd name="connsiteY2-964" fmla="*/ 123290 h 1366462"/>
                    <a:gd name="connsiteX3-965" fmla="*/ 155101 w 601474"/>
                    <a:gd name="connsiteY3-966" fmla="*/ 256854 h 1366462"/>
                    <a:gd name="connsiteX4-967" fmla="*/ 62633 w 601474"/>
                    <a:gd name="connsiteY4-968" fmla="*/ 256854 h 1366462"/>
                    <a:gd name="connsiteX5-969" fmla="*/ 185923 w 601474"/>
                    <a:gd name="connsiteY5-970" fmla="*/ 369870 h 1366462"/>
                    <a:gd name="connsiteX6-971" fmla="*/ 103730 w 601474"/>
                    <a:gd name="connsiteY6-972" fmla="*/ 380144 h 1366462"/>
                    <a:gd name="connsiteX7-973" fmla="*/ 257842 w 601474"/>
                    <a:gd name="connsiteY7-974" fmla="*/ 523982 h 1366462"/>
                    <a:gd name="connsiteX8-975" fmla="*/ 129231 w 601474"/>
                    <a:gd name="connsiteY8-976" fmla="*/ 518007 h 1366462"/>
                    <a:gd name="connsiteX9-977" fmla="*/ 298284 w 601474"/>
                    <a:gd name="connsiteY9-978" fmla="*/ 639986 h 1366462"/>
                    <a:gd name="connsiteX10-979" fmla="*/ 179947 w 601474"/>
                    <a:gd name="connsiteY10-980" fmla="*/ 654558 h 1366462"/>
                    <a:gd name="connsiteX11-981" fmla="*/ 339381 w 601474"/>
                    <a:gd name="connsiteY11-982" fmla="*/ 763276 h 1366462"/>
                    <a:gd name="connsiteX12-983" fmla="*/ 216746 w 601474"/>
                    <a:gd name="connsiteY12-984" fmla="*/ 760288 h 1366462"/>
                    <a:gd name="connsiteX13-985" fmla="*/ 355631 w 601474"/>
                    <a:gd name="connsiteY13-986" fmla="*/ 885911 h 1366462"/>
                    <a:gd name="connsiteX14-987" fmla="*/ 223377 w 601474"/>
                    <a:gd name="connsiteY14-988" fmla="*/ 867328 h 1366462"/>
                    <a:gd name="connsiteX15-989" fmla="*/ 433526 w 601474"/>
                    <a:gd name="connsiteY15-990" fmla="*/ 1012844 h 1366462"/>
                    <a:gd name="connsiteX16-991" fmla="*/ 249901 w 601474"/>
                    <a:gd name="connsiteY16-992" fmla="*/ 990618 h 1366462"/>
                    <a:gd name="connsiteX17-993" fmla="*/ 489195 w 601474"/>
                    <a:gd name="connsiteY17-994" fmla="*/ 1127170 h 1366462"/>
                    <a:gd name="connsiteX18-995" fmla="*/ 285308 w 601474"/>
                    <a:gd name="connsiteY18-996" fmla="*/ 1141454 h 1366462"/>
                    <a:gd name="connsiteX19-997" fmla="*/ 601474 w 601474"/>
                    <a:gd name="connsiteY19-998" fmla="*/ 1256435 h 1366462"/>
                    <a:gd name="connsiteX20-999" fmla="*/ 988 w 601474"/>
                    <a:gd name="connsiteY20-1000" fmla="*/ 1366462 h 1366462"/>
                    <a:gd name="connsiteX21-1001" fmla="*/ 988 w 601474"/>
                    <a:gd name="connsiteY21-1002" fmla="*/ 0 h 1366462"/>
                    <a:gd name="connsiteX0-1003" fmla="*/ 988 w 601474"/>
                    <a:gd name="connsiteY0-1004" fmla="*/ 0 h 1366462"/>
                    <a:gd name="connsiteX1-1005" fmla="*/ 124278 w 601474"/>
                    <a:gd name="connsiteY1-1006" fmla="*/ 123290 h 1366462"/>
                    <a:gd name="connsiteX2-1007" fmla="*/ 42085 w 601474"/>
                    <a:gd name="connsiteY2-1008" fmla="*/ 123290 h 1366462"/>
                    <a:gd name="connsiteX3-1009" fmla="*/ 155101 w 601474"/>
                    <a:gd name="connsiteY3-1010" fmla="*/ 256854 h 1366462"/>
                    <a:gd name="connsiteX4-1011" fmla="*/ 62633 w 601474"/>
                    <a:gd name="connsiteY4-1012" fmla="*/ 256854 h 1366462"/>
                    <a:gd name="connsiteX5-1013" fmla="*/ 185923 w 601474"/>
                    <a:gd name="connsiteY5-1014" fmla="*/ 369870 h 1366462"/>
                    <a:gd name="connsiteX6-1015" fmla="*/ 103730 w 601474"/>
                    <a:gd name="connsiteY6-1016" fmla="*/ 380144 h 1366462"/>
                    <a:gd name="connsiteX7-1017" fmla="*/ 257842 w 601474"/>
                    <a:gd name="connsiteY7-1018" fmla="*/ 523982 h 1366462"/>
                    <a:gd name="connsiteX8-1019" fmla="*/ 140160 w 601474"/>
                    <a:gd name="connsiteY8-1020" fmla="*/ 521650 h 1366462"/>
                    <a:gd name="connsiteX9-1021" fmla="*/ 298284 w 601474"/>
                    <a:gd name="connsiteY9-1022" fmla="*/ 639986 h 1366462"/>
                    <a:gd name="connsiteX10-1023" fmla="*/ 179947 w 601474"/>
                    <a:gd name="connsiteY10-1024" fmla="*/ 654558 h 1366462"/>
                    <a:gd name="connsiteX11-1025" fmla="*/ 339381 w 601474"/>
                    <a:gd name="connsiteY11-1026" fmla="*/ 763276 h 1366462"/>
                    <a:gd name="connsiteX12-1027" fmla="*/ 216746 w 601474"/>
                    <a:gd name="connsiteY12-1028" fmla="*/ 760288 h 1366462"/>
                    <a:gd name="connsiteX13-1029" fmla="*/ 355631 w 601474"/>
                    <a:gd name="connsiteY13-1030" fmla="*/ 885911 h 1366462"/>
                    <a:gd name="connsiteX14-1031" fmla="*/ 223377 w 601474"/>
                    <a:gd name="connsiteY14-1032" fmla="*/ 867328 h 1366462"/>
                    <a:gd name="connsiteX15-1033" fmla="*/ 433526 w 601474"/>
                    <a:gd name="connsiteY15-1034" fmla="*/ 1012844 h 1366462"/>
                    <a:gd name="connsiteX16-1035" fmla="*/ 249901 w 601474"/>
                    <a:gd name="connsiteY16-1036" fmla="*/ 990618 h 1366462"/>
                    <a:gd name="connsiteX17-1037" fmla="*/ 489195 w 601474"/>
                    <a:gd name="connsiteY17-1038" fmla="*/ 1127170 h 1366462"/>
                    <a:gd name="connsiteX18-1039" fmla="*/ 285308 w 601474"/>
                    <a:gd name="connsiteY18-1040" fmla="*/ 1141454 h 1366462"/>
                    <a:gd name="connsiteX19-1041" fmla="*/ 601474 w 601474"/>
                    <a:gd name="connsiteY19-1042" fmla="*/ 1256435 h 1366462"/>
                    <a:gd name="connsiteX20-1043" fmla="*/ 988 w 601474"/>
                    <a:gd name="connsiteY20-1044" fmla="*/ 1366462 h 1366462"/>
                    <a:gd name="connsiteX21-1045" fmla="*/ 988 w 601474"/>
                    <a:gd name="connsiteY21-1046" fmla="*/ 0 h 1366462"/>
                    <a:gd name="connsiteX0-1047" fmla="*/ 988 w 601474"/>
                    <a:gd name="connsiteY0-1048" fmla="*/ 0 h 1366462"/>
                    <a:gd name="connsiteX1-1049" fmla="*/ 124278 w 601474"/>
                    <a:gd name="connsiteY1-1050" fmla="*/ 123290 h 1366462"/>
                    <a:gd name="connsiteX2-1051" fmla="*/ 42085 w 601474"/>
                    <a:gd name="connsiteY2-1052" fmla="*/ 123290 h 1366462"/>
                    <a:gd name="connsiteX3-1053" fmla="*/ 155101 w 601474"/>
                    <a:gd name="connsiteY3-1054" fmla="*/ 256854 h 1366462"/>
                    <a:gd name="connsiteX4-1055" fmla="*/ 62633 w 601474"/>
                    <a:gd name="connsiteY4-1056" fmla="*/ 256854 h 1366462"/>
                    <a:gd name="connsiteX5-1057" fmla="*/ 185923 w 601474"/>
                    <a:gd name="connsiteY5-1058" fmla="*/ 369870 h 1366462"/>
                    <a:gd name="connsiteX6-1059" fmla="*/ 103730 w 601474"/>
                    <a:gd name="connsiteY6-1060" fmla="*/ 380144 h 1366462"/>
                    <a:gd name="connsiteX7-1061" fmla="*/ 257842 w 601474"/>
                    <a:gd name="connsiteY7-1062" fmla="*/ 523982 h 1366462"/>
                    <a:gd name="connsiteX8-1063" fmla="*/ 140160 w 601474"/>
                    <a:gd name="connsiteY8-1064" fmla="*/ 521650 h 1366462"/>
                    <a:gd name="connsiteX9-1065" fmla="*/ 298284 w 601474"/>
                    <a:gd name="connsiteY9-1066" fmla="*/ 639986 h 1366462"/>
                    <a:gd name="connsiteX10-1067" fmla="*/ 179947 w 601474"/>
                    <a:gd name="connsiteY10-1068" fmla="*/ 654558 h 1366462"/>
                    <a:gd name="connsiteX11-1069" fmla="*/ 339381 w 601474"/>
                    <a:gd name="connsiteY11-1070" fmla="*/ 763276 h 1366462"/>
                    <a:gd name="connsiteX12-1071" fmla="*/ 216746 w 601474"/>
                    <a:gd name="connsiteY12-1072" fmla="*/ 760288 h 1366462"/>
                    <a:gd name="connsiteX13-1073" fmla="*/ 355631 w 601474"/>
                    <a:gd name="connsiteY13-1074" fmla="*/ 885911 h 1366462"/>
                    <a:gd name="connsiteX14-1075" fmla="*/ 223377 w 601474"/>
                    <a:gd name="connsiteY14-1076" fmla="*/ 867328 h 1366462"/>
                    <a:gd name="connsiteX15-1077" fmla="*/ 433526 w 601474"/>
                    <a:gd name="connsiteY15-1078" fmla="*/ 1012844 h 1366462"/>
                    <a:gd name="connsiteX16-1079" fmla="*/ 249901 w 601474"/>
                    <a:gd name="connsiteY16-1080" fmla="*/ 990618 h 1366462"/>
                    <a:gd name="connsiteX17-1081" fmla="*/ 489195 w 601474"/>
                    <a:gd name="connsiteY17-1082" fmla="*/ 1127170 h 1366462"/>
                    <a:gd name="connsiteX18-1083" fmla="*/ 285308 w 601474"/>
                    <a:gd name="connsiteY18-1084" fmla="*/ 1141454 h 1366462"/>
                    <a:gd name="connsiteX19-1085" fmla="*/ 601474 w 601474"/>
                    <a:gd name="connsiteY19-1086" fmla="*/ 1256435 h 1366462"/>
                    <a:gd name="connsiteX20-1087" fmla="*/ 988 w 601474"/>
                    <a:gd name="connsiteY20-1088" fmla="*/ 1366462 h 1366462"/>
                    <a:gd name="connsiteX21-1089" fmla="*/ 988 w 601474"/>
                    <a:gd name="connsiteY21-1090" fmla="*/ 0 h 1366462"/>
                    <a:gd name="connsiteX0-1091" fmla="*/ 988 w 601474"/>
                    <a:gd name="connsiteY0-1092" fmla="*/ 0 h 1366462"/>
                    <a:gd name="connsiteX1-1093" fmla="*/ 124278 w 601474"/>
                    <a:gd name="connsiteY1-1094" fmla="*/ 123290 h 1366462"/>
                    <a:gd name="connsiteX2-1095" fmla="*/ 42085 w 601474"/>
                    <a:gd name="connsiteY2-1096" fmla="*/ 123290 h 1366462"/>
                    <a:gd name="connsiteX3-1097" fmla="*/ 155101 w 601474"/>
                    <a:gd name="connsiteY3-1098" fmla="*/ 256854 h 1366462"/>
                    <a:gd name="connsiteX4-1099" fmla="*/ 62633 w 601474"/>
                    <a:gd name="connsiteY4-1100" fmla="*/ 256854 h 1366462"/>
                    <a:gd name="connsiteX5-1101" fmla="*/ 185923 w 601474"/>
                    <a:gd name="connsiteY5-1102" fmla="*/ 369870 h 1366462"/>
                    <a:gd name="connsiteX6-1103" fmla="*/ 103730 w 601474"/>
                    <a:gd name="connsiteY6-1104" fmla="*/ 380144 h 1366462"/>
                    <a:gd name="connsiteX7-1105" fmla="*/ 257842 w 601474"/>
                    <a:gd name="connsiteY7-1106" fmla="*/ 523982 h 1366462"/>
                    <a:gd name="connsiteX8-1107" fmla="*/ 140160 w 601474"/>
                    <a:gd name="connsiteY8-1108" fmla="*/ 521650 h 1366462"/>
                    <a:gd name="connsiteX9-1109" fmla="*/ 298284 w 601474"/>
                    <a:gd name="connsiteY9-1110" fmla="*/ 639986 h 1366462"/>
                    <a:gd name="connsiteX10-1111" fmla="*/ 179947 w 601474"/>
                    <a:gd name="connsiteY10-1112" fmla="*/ 654558 h 1366462"/>
                    <a:gd name="connsiteX11-1113" fmla="*/ 339381 w 601474"/>
                    <a:gd name="connsiteY11-1114" fmla="*/ 763276 h 1366462"/>
                    <a:gd name="connsiteX12-1115" fmla="*/ 216746 w 601474"/>
                    <a:gd name="connsiteY12-1116" fmla="*/ 760288 h 1366462"/>
                    <a:gd name="connsiteX13-1117" fmla="*/ 359274 w 601474"/>
                    <a:gd name="connsiteY13-1118" fmla="*/ 871338 h 1366462"/>
                    <a:gd name="connsiteX14-1119" fmla="*/ 223377 w 601474"/>
                    <a:gd name="connsiteY14-1120" fmla="*/ 867328 h 1366462"/>
                    <a:gd name="connsiteX15-1121" fmla="*/ 433526 w 601474"/>
                    <a:gd name="connsiteY15-1122" fmla="*/ 1012844 h 1366462"/>
                    <a:gd name="connsiteX16-1123" fmla="*/ 249901 w 601474"/>
                    <a:gd name="connsiteY16-1124" fmla="*/ 990618 h 1366462"/>
                    <a:gd name="connsiteX17-1125" fmla="*/ 489195 w 601474"/>
                    <a:gd name="connsiteY17-1126" fmla="*/ 1127170 h 1366462"/>
                    <a:gd name="connsiteX18-1127" fmla="*/ 285308 w 601474"/>
                    <a:gd name="connsiteY18-1128" fmla="*/ 1141454 h 1366462"/>
                    <a:gd name="connsiteX19-1129" fmla="*/ 601474 w 601474"/>
                    <a:gd name="connsiteY19-1130" fmla="*/ 1256435 h 1366462"/>
                    <a:gd name="connsiteX20-1131" fmla="*/ 988 w 601474"/>
                    <a:gd name="connsiteY20-1132" fmla="*/ 1366462 h 1366462"/>
                    <a:gd name="connsiteX21-1133" fmla="*/ 988 w 601474"/>
                    <a:gd name="connsiteY21-1134" fmla="*/ 0 h 1366462"/>
                    <a:gd name="connsiteX0-1135" fmla="*/ 988 w 601474"/>
                    <a:gd name="connsiteY0-1136" fmla="*/ 0 h 1366462"/>
                    <a:gd name="connsiteX1-1137" fmla="*/ 124278 w 601474"/>
                    <a:gd name="connsiteY1-1138" fmla="*/ 123290 h 1366462"/>
                    <a:gd name="connsiteX2-1139" fmla="*/ 42085 w 601474"/>
                    <a:gd name="connsiteY2-1140" fmla="*/ 123290 h 1366462"/>
                    <a:gd name="connsiteX3-1141" fmla="*/ 155101 w 601474"/>
                    <a:gd name="connsiteY3-1142" fmla="*/ 256854 h 1366462"/>
                    <a:gd name="connsiteX4-1143" fmla="*/ 62633 w 601474"/>
                    <a:gd name="connsiteY4-1144" fmla="*/ 256854 h 1366462"/>
                    <a:gd name="connsiteX5-1145" fmla="*/ 185923 w 601474"/>
                    <a:gd name="connsiteY5-1146" fmla="*/ 369870 h 1366462"/>
                    <a:gd name="connsiteX6-1147" fmla="*/ 103730 w 601474"/>
                    <a:gd name="connsiteY6-1148" fmla="*/ 380144 h 1366462"/>
                    <a:gd name="connsiteX7-1149" fmla="*/ 257842 w 601474"/>
                    <a:gd name="connsiteY7-1150" fmla="*/ 523982 h 1366462"/>
                    <a:gd name="connsiteX8-1151" fmla="*/ 140160 w 601474"/>
                    <a:gd name="connsiteY8-1152" fmla="*/ 521650 h 1366462"/>
                    <a:gd name="connsiteX9-1153" fmla="*/ 298284 w 601474"/>
                    <a:gd name="connsiteY9-1154" fmla="*/ 639986 h 1366462"/>
                    <a:gd name="connsiteX10-1155" fmla="*/ 179947 w 601474"/>
                    <a:gd name="connsiteY10-1156" fmla="*/ 654558 h 1366462"/>
                    <a:gd name="connsiteX11-1157" fmla="*/ 339381 w 601474"/>
                    <a:gd name="connsiteY11-1158" fmla="*/ 763276 h 1366462"/>
                    <a:gd name="connsiteX12-1159" fmla="*/ 216746 w 601474"/>
                    <a:gd name="connsiteY12-1160" fmla="*/ 760288 h 1366462"/>
                    <a:gd name="connsiteX13-1161" fmla="*/ 359274 w 601474"/>
                    <a:gd name="connsiteY13-1162" fmla="*/ 871338 h 1366462"/>
                    <a:gd name="connsiteX14-1163" fmla="*/ 223377 w 601474"/>
                    <a:gd name="connsiteY14-1164" fmla="*/ 867328 h 1366462"/>
                    <a:gd name="connsiteX15-1165" fmla="*/ 433526 w 601474"/>
                    <a:gd name="connsiteY15-1166" fmla="*/ 1012844 h 1366462"/>
                    <a:gd name="connsiteX16-1167" fmla="*/ 249901 w 601474"/>
                    <a:gd name="connsiteY16-1168" fmla="*/ 990618 h 1366462"/>
                    <a:gd name="connsiteX17-1169" fmla="*/ 489195 w 601474"/>
                    <a:gd name="connsiteY17-1170" fmla="*/ 1141742 h 1366462"/>
                    <a:gd name="connsiteX18-1171" fmla="*/ 285308 w 601474"/>
                    <a:gd name="connsiteY18-1172" fmla="*/ 1141454 h 1366462"/>
                    <a:gd name="connsiteX19-1173" fmla="*/ 601474 w 601474"/>
                    <a:gd name="connsiteY19-1174" fmla="*/ 1256435 h 1366462"/>
                    <a:gd name="connsiteX20-1175" fmla="*/ 988 w 601474"/>
                    <a:gd name="connsiteY20-1176" fmla="*/ 1366462 h 1366462"/>
                    <a:gd name="connsiteX21-1177" fmla="*/ 988 w 601474"/>
                    <a:gd name="connsiteY21-1178" fmla="*/ 0 h 1366462"/>
                    <a:gd name="connsiteX0-1179" fmla="*/ 988 w 601474"/>
                    <a:gd name="connsiteY0-1180" fmla="*/ 0 h 1366462"/>
                    <a:gd name="connsiteX1-1181" fmla="*/ 124278 w 601474"/>
                    <a:gd name="connsiteY1-1182" fmla="*/ 123290 h 1366462"/>
                    <a:gd name="connsiteX2-1183" fmla="*/ 42085 w 601474"/>
                    <a:gd name="connsiteY2-1184" fmla="*/ 123290 h 1366462"/>
                    <a:gd name="connsiteX3-1185" fmla="*/ 155101 w 601474"/>
                    <a:gd name="connsiteY3-1186" fmla="*/ 256854 h 1366462"/>
                    <a:gd name="connsiteX4-1187" fmla="*/ 62633 w 601474"/>
                    <a:gd name="connsiteY4-1188" fmla="*/ 256854 h 1366462"/>
                    <a:gd name="connsiteX5-1189" fmla="*/ 185923 w 601474"/>
                    <a:gd name="connsiteY5-1190" fmla="*/ 369870 h 1366462"/>
                    <a:gd name="connsiteX6-1191" fmla="*/ 103730 w 601474"/>
                    <a:gd name="connsiteY6-1192" fmla="*/ 380144 h 1366462"/>
                    <a:gd name="connsiteX7-1193" fmla="*/ 257842 w 601474"/>
                    <a:gd name="connsiteY7-1194" fmla="*/ 523982 h 1366462"/>
                    <a:gd name="connsiteX8-1195" fmla="*/ 140160 w 601474"/>
                    <a:gd name="connsiteY8-1196" fmla="*/ 521650 h 1366462"/>
                    <a:gd name="connsiteX9-1197" fmla="*/ 298284 w 601474"/>
                    <a:gd name="connsiteY9-1198" fmla="*/ 639986 h 1366462"/>
                    <a:gd name="connsiteX10-1199" fmla="*/ 179947 w 601474"/>
                    <a:gd name="connsiteY10-1200" fmla="*/ 654558 h 1366462"/>
                    <a:gd name="connsiteX11-1201" fmla="*/ 317523 w 601474"/>
                    <a:gd name="connsiteY11-1202" fmla="*/ 755990 h 1366462"/>
                    <a:gd name="connsiteX12-1203" fmla="*/ 216746 w 601474"/>
                    <a:gd name="connsiteY12-1204" fmla="*/ 760288 h 1366462"/>
                    <a:gd name="connsiteX13-1205" fmla="*/ 359274 w 601474"/>
                    <a:gd name="connsiteY13-1206" fmla="*/ 871338 h 1366462"/>
                    <a:gd name="connsiteX14-1207" fmla="*/ 223377 w 601474"/>
                    <a:gd name="connsiteY14-1208" fmla="*/ 867328 h 1366462"/>
                    <a:gd name="connsiteX15-1209" fmla="*/ 433526 w 601474"/>
                    <a:gd name="connsiteY15-1210" fmla="*/ 1012844 h 1366462"/>
                    <a:gd name="connsiteX16-1211" fmla="*/ 249901 w 601474"/>
                    <a:gd name="connsiteY16-1212" fmla="*/ 990618 h 1366462"/>
                    <a:gd name="connsiteX17-1213" fmla="*/ 489195 w 601474"/>
                    <a:gd name="connsiteY17-1214" fmla="*/ 1141742 h 1366462"/>
                    <a:gd name="connsiteX18-1215" fmla="*/ 285308 w 601474"/>
                    <a:gd name="connsiteY18-1216" fmla="*/ 1141454 h 1366462"/>
                    <a:gd name="connsiteX19-1217" fmla="*/ 601474 w 601474"/>
                    <a:gd name="connsiteY19-1218" fmla="*/ 1256435 h 1366462"/>
                    <a:gd name="connsiteX20-1219" fmla="*/ 988 w 601474"/>
                    <a:gd name="connsiteY20-1220" fmla="*/ 1366462 h 1366462"/>
                    <a:gd name="connsiteX21-1221" fmla="*/ 988 w 601474"/>
                    <a:gd name="connsiteY21-1222" fmla="*/ 0 h 1366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601474" h="1366462">
                      <a:moveTo>
                        <a:pt x="988" y="0"/>
                      </a:moveTo>
                      <a:lnTo>
                        <a:pt x="124278" y="123290"/>
                      </a:lnTo>
                      <a:lnTo>
                        <a:pt x="42085" y="123290"/>
                      </a:lnTo>
                      <a:lnTo>
                        <a:pt x="155101" y="256854"/>
                      </a:lnTo>
                      <a:lnTo>
                        <a:pt x="62633" y="256854"/>
                      </a:lnTo>
                      <a:lnTo>
                        <a:pt x="185923" y="369870"/>
                      </a:lnTo>
                      <a:lnTo>
                        <a:pt x="103730" y="380144"/>
                      </a:lnTo>
                      <a:lnTo>
                        <a:pt x="257842" y="523982"/>
                      </a:lnTo>
                      <a:lnTo>
                        <a:pt x="140160" y="521650"/>
                      </a:lnTo>
                      <a:lnTo>
                        <a:pt x="298284" y="639986"/>
                      </a:lnTo>
                      <a:lnTo>
                        <a:pt x="179947" y="654558"/>
                      </a:lnTo>
                      <a:lnTo>
                        <a:pt x="317523" y="755990"/>
                      </a:lnTo>
                      <a:lnTo>
                        <a:pt x="216746" y="760288"/>
                      </a:lnTo>
                      <a:lnTo>
                        <a:pt x="359274" y="871338"/>
                      </a:lnTo>
                      <a:lnTo>
                        <a:pt x="223377" y="867328"/>
                      </a:lnTo>
                      <a:lnTo>
                        <a:pt x="433526" y="1012844"/>
                      </a:lnTo>
                      <a:lnTo>
                        <a:pt x="249901" y="990618"/>
                      </a:lnTo>
                      <a:lnTo>
                        <a:pt x="489195" y="1141742"/>
                      </a:lnTo>
                      <a:lnTo>
                        <a:pt x="285308" y="1141454"/>
                      </a:lnTo>
                      <a:lnTo>
                        <a:pt x="601474" y="1256435"/>
                      </a:lnTo>
                      <a:lnTo>
                        <a:pt x="988" y="1366462"/>
                      </a:lnTo>
                      <a:cubicBezTo>
                        <a:pt x="-2437" y="945222"/>
                        <a:pt x="4413" y="421240"/>
                        <a:pt x="988" y="0"/>
                      </a:cubicBezTo>
                      <a:close/>
                    </a:path>
                  </a:pathLst>
                </a:custGeom>
                <a:solidFill>
                  <a:srgbClr val="85C0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grpSp>
        <p:nvGrpSpPr>
          <p:cNvPr id="41" name="组合 40"/>
          <p:cNvGrpSpPr/>
          <p:nvPr/>
        </p:nvGrpSpPr>
        <p:grpSpPr>
          <a:xfrm>
            <a:off x="3637605" y="4838702"/>
            <a:ext cx="497539" cy="970119"/>
            <a:chOff x="3378374" y="3795030"/>
            <a:chExt cx="468604" cy="883697"/>
          </a:xfrm>
        </p:grpSpPr>
        <p:sp>
          <p:nvSpPr>
            <p:cNvPr id="42" name="矩形 39"/>
            <p:cNvSpPr/>
            <p:nvPr/>
          </p:nvSpPr>
          <p:spPr>
            <a:xfrm>
              <a:off x="3526468" y="4211199"/>
              <a:ext cx="184403" cy="467528"/>
            </a:xfrm>
            <a:custGeom>
              <a:avLst/>
              <a:gdLst>
                <a:gd name="connsiteX0" fmla="*/ 0 w 90760"/>
                <a:gd name="connsiteY0" fmla="*/ 0 h 411293"/>
                <a:gd name="connsiteX1" fmla="*/ 90760 w 90760"/>
                <a:gd name="connsiteY1" fmla="*/ 0 h 411293"/>
                <a:gd name="connsiteX2" fmla="*/ 90760 w 90760"/>
                <a:gd name="connsiteY2" fmla="*/ 411293 h 411293"/>
                <a:gd name="connsiteX3" fmla="*/ 0 w 90760"/>
                <a:gd name="connsiteY3" fmla="*/ 411293 h 411293"/>
                <a:gd name="connsiteX4" fmla="*/ 0 w 90760"/>
                <a:gd name="connsiteY4" fmla="*/ 0 h 411293"/>
                <a:gd name="connsiteX0-1" fmla="*/ 46821 w 137581"/>
                <a:gd name="connsiteY0-2" fmla="*/ 0 h 416802"/>
                <a:gd name="connsiteX1-3" fmla="*/ 137581 w 137581"/>
                <a:gd name="connsiteY1-4" fmla="*/ 0 h 416802"/>
                <a:gd name="connsiteX2-5" fmla="*/ 137581 w 137581"/>
                <a:gd name="connsiteY2-6" fmla="*/ 411293 h 416802"/>
                <a:gd name="connsiteX3-7" fmla="*/ 0 w 137581"/>
                <a:gd name="connsiteY3-8" fmla="*/ 416802 h 416802"/>
                <a:gd name="connsiteX4-9" fmla="*/ 46821 w 137581"/>
                <a:gd name="connsiteY4-10" fmla="*/ 0 h 416802"/>
                <a:gd name="connsiteX0-11" fmla="*/ 46821 w 137581"/>
                <a:gd name="connsiteY0-12" fmla="*/ 0 h 416802"/>
                <a:gd name="connsiteX1-13" fmla="*/ 137581 w 137581"/>
                <a:gd name="connsiteY1-14" fmla="*/ 0 h 416802"/>
                <a:gd name="connsiteX2-15" fmla="*/ 137581 w 137581"/>
                <a:gd name="connsiteY2-16" fmla="*/ 411293 h 416802"/>
                <a:gd name="connsiteX3-17" fmla="*/ 0 w 137581"/>
                <a:gd name="connsiteY3-18" fmla="*/ 416802 h 416802"/>
                <a:gd name="connsiteX4-19" fmla="*/ 46821 w 137581"/>
                <a:gd name="connsiteY4-20" fmla="*/ 0 h 416802"/>
                <a:gd name="connsiteX0-21" fmla="*/ 46821 w 184403"/>
                <a:gd name="connsiteY0-22" fmla="*/ 0 h 416802"/>
                <a:gd name="connsiteX1-23" fmla="*/ 137581 w 184403"/>
                <a:gd name="connsiteY1-24" fmla="*/ 0 h 416802"/>
                <a:gd name="connsiteX2-25" fmla="*/ 184403 w 184403"/>
                <a:gd name="connsiteY2-26" fmla="*/ 411293 h 416802"/>
                <a:gd name="connsiteX3-27" fmla="*/ 0 w 184403"/>
                <a:gd name="connsiteY3-28" fmla="*/ 416802 h 416802"/>
                <a:gd name="connsiteX4-29" fmla="*/ 46821 w 184403"/>
                <a:gd name="connsiteY4-30" fmla="*/ 0 h 416802"/>
                <a:gd name="connsiteX0-31" fmla="*/ 46821 w 184403"/>
                <a:gd name="connsiteY0-32" fmla="*/ 0 h 416802"/>
                <a:gd name="connsiteX1-33" fmla="*/ 137581 w 184403"/>
                <a:gd name="connsiteY1-34" fmla="*/ 0 h 416802"/>
                <a:gd name="connsiteX2-35" fmla="*/ 184403 w 184403"/>
                <a:gd name="connsiteY2-36" fmla="*/ 411293 h 416802"/>
                <a:gd name="connsiteX3-37" fmla="*/ 0 w 184403"/>
                <a:gd name="connsiteY3-38" fmla="*/ 416802 h 416802"/>
                <a:gd name="connsiteX4-39" fmla="*/ 46821 w 184403"/>
                <a:gd name="connsiteY4-40" fmla="*/ 0 h 416802"/>
                <a:gd name="connsiteX0-41" fmla="*/ 57838 w 184403"/>
                <a:gd name="connsiteY0-42" fmla="*/ 0 h 422311"/>
                <a:gd name="connsiteX1-43" fmla="*/ 137581 w 184403"/>
                <a:gd name="connsiteY1-44" fmla="*/ 5509 h 422311"/>
                <a:gd name="connsiteX2-45" fmla="*/ 184403 w 184403"/>
                <a:gd name="connsiteY2-46" fmla="*/ 416802 h 422311"/>
                <a:gd name="connsiteX3-47" fmla="*/ 0 w 184403"/>
                <a:gd name="connsiteY3-48" fmla="*/ 422311 h 422311"/>
                <a:gd name="connsiteX4-49" fmla="*/ 57838 w 184403"/>
                <a:gd name="connsiteY4-50" fmla="*/ 0 h 422311"/>
                <a:gd name="connsiteX0-51" fmla="*/ 57838 w 184403"/>
                <a:gd name="connsiteY0-52" fmla="*/ 0 h 422311"/>
                <a:gd name="connsiteX1-53" fmla="*/ 137581 w 184403"/>
                <a:gd name="connsiteY1-54" fmla="*/ 5509 h 422311"/>
                <a:gd name="connsiteX2-55" fmla="*/ 184403 w 184403"/>
                <a:gd name="connsiteY2-56" fmla="*/ 416802 h 422311"/>
                <a:gd name="connsiteX3-57" fmla="*/ 0 w 184403"/>
                <a:gd name="connsiteY3-58" fmla="*/ 422311 h 422311"/>
                <a:gd name="connsiteX4-59" fmla="*/ 57838 w 184403"/>
                <a:gd name="connsiteY4-60" fmla="*/ 0 h 422311"/>
                <a:gd name="connsiteX0-61" fmla="*/ 57838 w 184403"/>
                <a:gd name="connsiteY0-62" fmla="*/ 0 h 422311"/>
                <a:gd name="connsiteX1-63" fmla="*/ 129318 w 184403"/>
                <a:gd name="connsiteY1-64" fmla="*/ 5509 h 422311"/>
                <a:gd name="connsiteX2-65" fmla="*/ 184403 w 184403"/>
                <a:gd name="connsiteY2-66" fmla="*/ 416802 h 422311"/>
                <a:gd name="connsiteX3-67" fmla="*/ 0 w 184403"/>
                <a:gd name="connsiteY3-68" fmla="*/ 422311 h 422311"/>
                <a:gd name="connsiteX4-69" fmla="*/ 57838 w 184403"/>
                <a:gd name="connsiteY4-70" fmla="*/ 0 h 422311"/>
                <a:gd name="connsiteX0-71" fmla="*/ 57838 w 184403"/>
                <a:gd name="connsiteY0-72" fmla="*/ 0 h 422311"/>
                <a:gd name="connsiteX1-73" fmla="*/ 129318 w 184403"/>
                <a:gd name="connsiteY1-74" fmla="*/ 5509 h 422311"/>
                <a:gd name="connsiteX2-75" fmla="*/ 184403 w 184403"/>
                <a:gd name="connsiteY2-76" fmla="*/ 416802 h 422311"/>
                <a:gd name="connsiteX3-77" fmla="*/ 0 w 184403"/>
                <a:gd name="connsiteY3-78" fmla="*/ 422311 h 422311"/>
                <a:gd name="connsiteX4-79" fmla="*/ 57838 w 184403"/>
                <a:gd name="connsiteY4-80" fmla="*/ 0 h 42231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4403" h="422311">
                  <a:moveTo>
                    <a:pt x="57838" y="0"/>
                  </a:moveTo>
                  <a:lnTo>
                    <a:pt x="129318" y="5509"/>
                  </a:lnTo>
                  <a:cubicBezTo>
                    <a:pt x="120137" y="153624"/>
                    <a:pt x="102695" y="326525"/>
                    <a:pt x="184403" y="416802"/>
                  </a:cubicBezTo>
                  <a:lnTo>
                    <a:pt x="0" y="422311"/>
                  </a:lnTo>
                  <a:cubicBezTo>
                    <a:pt x="106496" y="294394"/>
                    <a:pt x="69774" y="144442"/>
                    <a:pt x="57838" y="0"/>
                  </a:cubicBezTo>
                  <a:close/>
                </a:path>
              </a:pathLst>
            </a:custGeom>
            <a:solidFill>
              <a:srgbClr val="5CA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椭圆 42"/>
            <p:cNvSpPr/>
            <p:nvPr/>
          </p:nvSpPr>
          <p:spPr>
            <a:xfrm>
              <a:off x="3378374" y="3795030"/>
              <a:ext cx="468604" cy="468604"/>
            </a:xfrm>
            <a:prstGeom prst="ellipse">
              <a:avLst/>
            </a:prstGeom>
            <a:solidFill>
              <a:srgbClr val="5CA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4" name="矩形 38"/>
          <p:cNvSpPr/>
          <p:nvPr/>
        </p:nvSpPr>
        <p:spPr>
          <a:xfrm>
            <a:off x="9536519" y="5543340"/>
            <a:ext cx="111280" cy="265481"/>
          </a:xfrm>
          <a:custGeom>
            <a:avLst/>
            <a:gdLst>
              <a:gd name="connsiteX0" fmla="*/ 0 w 55232"/>
              <a:gd name="connsiteY0" fmla="*/ 0 h 327881"/>
              <a:gd name="connsiteX1" fmla="*/ 55232 w 55232"/>
              <a:gd name="connsiteY1" fmla="*/ 0 h 327881"/>
              <a:gd name="connsiteX2" fmla="*/ 55232 w 55232"/>
              <a:gd name="connsiteY2" fmla="*/ 327881 h 327881"/>
              <a:gd name="connsiteX3" fmla="*/ 0 w 55232"/>
              <a:gd name="connsiteY3" fmla="*/ 327881 h 327881"/>
              <a:gd name="connsiteX4" fmla="*/ 0 w 55232"/>
              <a:gd name="connsiteY4" fmla="*/ 0 h 327881"/>
              <a:gd name="connsiteX0-1" fmla="*/ 30297 w 85529"/>
              <a:gd name="connsiteY0-2" fmla="*/ 0 h 330635"/>
              <a:gd name="connsiteX1-3" fmla="*/ 85529 w 85529"/>
              <a:gd name="connsiteY1-4" fmla="*/ 0 h 330635"/>
              <a:gd name="connsiteX2-5" fmla="*/ 85529 w 85529"/>
              <a:gd name="connsiteY2-6" fmla="*/ 327881 h 330635"/>
              <a:gd name="connsiteX3-7" fmla="*/ 0 w 85529"/>
              <a:gd name="connsiteY3-8" fmla="*/ 330635 h 330635"/>
              <a:gd name="connsiteX4-9" fmla="*/ 30297 w 85529"/>
              <a:gd name="connsiteY4-10" fmla="*/ 0 h 330635"/>
              <a:gd name="connsiteX0-11" fmla="*/ 30297 w 104809"/>
              <a:gd name="connsiteY0-12" fmla="*/ 0 h 333390"/>
              <a:gd name="connsiteX1-13" fmla="*/ 85529 w 104809"/>
              <a:gd name="connsiteY1-14" fmla="*/ 0 h 333390"/>
              <a:gd name="connsiteX2-15" fmla="*/ 104809 w 104809"/>
              <a:gd name="connsiteY2-16" fmla="*/ 333390 h 333390"/>
              <a:gd name="connsiteX3-17" fmla="*/ 0 w 104809"/>
              <a:gd name="connsiteY3-18" fmla="*/ 330635 h 333390"/>
              <a:gd name="connsiteX4-19" fmla="*/ 30297 w 104809"/>
              <a:gd name="connsiteY4-20" fmla="*/ 0 h 333390"/>
              <a:gd name="connsiteX0-21" fmla="*/ 30297 w 104809"/>
              <a:gd name="connsiteY0-22" fmla="*/ 0 h 333390"/>
              <a:gd name="connsiteX1-23" fmla="*/ 85529 w 104809"/>
              <a:gd name="connsiteY1-24" fmla="*/ 0 h 333390"/>
              <a:gd name="connsiteX2-25" fmla="*/ 104809 w 104809"/>
              <a:gd name="connsiteY2-26" fmla="*/ 333390 h 333390"/>
              <a:gd name="connsiteX3-27" fmla="*/ 0 w 104809"/>
              <a:gd name="connsiteY3-28" fmla="*/ 330635 h 333390"/>
              <a:gd name="connsiteX4-29" fmla="*/ 30297 w 104809"/>
              <a:gd name="connsiteY4-30" fmla="*/ 0 h 333390"/>
              <a:gd name="connsiteX0-31" fmla="*/ 30297 w 104809"/>
              <a:gd name="connsiteY0-32" fmla="*/ 0 h 333390"/>
              <a:gd name="connsiteX1-33" fmla="*/ 85529 w 104809"/>
              <a:gd name="connsiteY1-34" fmla="*/ 0 h 333390"/>
              <a:gd name="connsiteX2-35" fmla="*/ 104809 w 104809"/>
              <a:gd name="connsiteY2-36" fmla="*/ 333390 h 333390"/>
              <a:gd name="connsiteX3-37" fmla="*/ 0 w 104809"/>
              <a:gd name="connsiteY3-38" fmla="*/ 330635 h 333390"/>
              <a:gd name="connsiteX4-39" fmla="*/ 30297 w 104809"/>
              <a:gd name="connsiteY4-40" fmla="*/ 0 h 333390"/>
              <a:gd name="connsiteX0-41" fmla="*/ 30297 w 104809"/>
              <a:gd name="connsiteY0-42" fmla="*/ 0 h 333390"/>
              <a:gd name="connsiteX1-43" fmla="*/ 85529 w 104809"/>
              <a:gd name="connsiteY1-44" fmla="*/ 0 h 333390"/>
              <a:gd name="connsiteX2-45" fmla="*/ 104809 w 104809"/>
              <a:gd name="connsiteY2-46" fmla="*/ 333390 h 333390"/>
              <a:gd name="connsiteX3-47" fmla="*/ 0 w 104809"/>
              <a:gd name="connsiteY3-48" fmla="*/ 330635 h 333390"/>
              <a:gd name="connsiteX4-49" fmla="*/ 30297 w 104809"/>
              <a:gd name="connsiteY4-50" fmla="*/ 0 h 333390"/>
              <a:gd name="connsiteX0-51" fmla="*/ 30297 w 104809"/>
              <a:gd name="connsiteY0-52" fmla="*/ 0 h 333390"/>
              <a:gd name="connsiteX1-53" fmla="*/ 85529 w 104809"/>
              <a:gd name="connsiteY1-54" fmla="*/ 0 h 333390"/>
              <a:gd name="connsiteX2-55" fmla="*/ 104809 w 104809"/>
              <a:gd name="connsiteY2-56" fmla="*/ 333390 h 333390"/>
              <a:gd name="connsiteX3-57" fmla="*/ 0 w 104809"/>
              <a:gd name="connsiteY3-58" fmla="*/ 330635 h 333390"/>
              <a:gd name="connsiteX4-59" fmla="*/ 30297 w 104809"/>
              <a:gd name="connsiteY4-60" fmla="*/ 0 h 3333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809" h="333390">
                <a:moveTo>
                  <a:pt x="30297" y="0"/>
                </a:moveTo>
                <a:lnTo>
                  <a:pt x="85529" y="0"/>
                </a:lnTo>
                <a:cubicBezTo>
                  <a:pt x="75431" y="119393"/>
                  <a:pt x="65331" y="260819"/>
                  <a:pt x="104809" y="333390"/>
                </a:cubicBezTo>
                <a:lnTo>
                  <a:pt x="0" y="330635"/>
                </a:lnTo>
                <a:cubicBezTo>
                  <a:pt x="62429" y="250719"/>
                  <a:pt x="47740" y="110212"/>
                  <a:pt x="30297" y="0"/>
                </a:cubicBezTo>
                <a:close/>
              </a:path>
            </a:pathLst>
          </a:custGeom>
          <a:solidFill>
            <a:srgbClr val="629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椭圆 44"/>
          <p:cNvSpPr>
            <a:spLocks noChangeAspect="1"/>
          </p:cNvSpPr>
          <p:nvPr/>
        </p:nvSpPr>
        <p:spPr>
          <a:xfrm>
            <a:off x="9428055" y="5282947"/>
            <a:ext cx="344005" cy="321616"/>
          </a:xfrm>
          <a:prstGeom prst="ellipse">
            <a:avLst/>
          </a:prstGeom>
          <a:solidFill>
            <a:srgbClr val="629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任意多边形 45"/>
          <p:cNvSpPr/>
          <p:nvPr/>
        </p:nvSpPr>
        <p:spPr>
          <a:xfrm>
            <a:off x="3879175" y="3210620"/>
            <a:ext cx="1343180" cy="363109"/>
          </a:xfrm>
          <a:custGeom>
            <a:avLst/>
            <a:gdLst>
              <a:gd name="connsiteX0" fmla="*/ 0 w 974135"/>
              <a:gd name="connsiteY0" fmla="*/ 238939 h 238939"/>
              <a:gd name="connsiteX1" fmla="*/ 55140 w 974135"/>
              <a:gd name="connsiteY1" fmla="*/ 105684 h 238939"/>
              <a:gd name="connsiteX2" fmla="*/ 183799 w 974135"/>
              <a:gd name="connsiteY2" fmla="*/ 87305 h 238939"/>
              <a:gd name="connsiteX3" fmla="*/ 294078 w 974135"/>
              <a:gd name="connsiteY3" fmla="*/ 0 h 238939"/>
              <a:gd name="connsiteX4" fmla="*/ 487067 w 974135"/>
              <a:gd name="connsiteY4" fmla="*/ 78115 h 238939"/>
              <a:gd name="connsiteX5" fmla="*/ 629512 w 974135"/>
              <a:gd name="connsiteY5" fmla="*/ 50545 h 238939"/>
              <a:gd name="connsiteX6" fmla="*/ 767361 w 974135"/>
              <a:gd name="connsiteY6" fmla="*/ 128659 h 238939"/>
              <a:gd name="connsiteX7" fmla="*/ 859260 w 974135"/>
              <a:gd name="connsiteY7" fmla="*/ 137849 h 238939"/>
              <a:gd name="connsiteX8" fmla="*/ 974135 w 974135"/>
              <a:gd name="connsiteY8" fmla="*/ 206774 h 238939"/>
              <a:gd name="connsiteX9" fmla="*/ 0 w 974135"/>
              <a:gd name="connsiteY9" fmla="*/ 238939 h 238939"/>
              <a:gd name="connsiteX0-1" fmla="*/ 0 w 974135"/>
              <a:gd name="connsiteY0-2" fmla="*/ 238939 h 238939"/>
              <a:gd name="connsiteX1-3" fmla="*/ 55140 w 974135"/>
              <a:gd name="connsiteY1-4" fmla="*/ 105684 h 238939"/>
              <a:gd name="connsiteX2-5" fmla="*/ 183799 w 974135"/>
              <a:gd name="connsiteY2-6" fmla="*/ 87305 h 238939"/>
              <a:gd name="connsiteX3-7" fmla="*/ 294078 w 974135"/>
              <a:gd name="connsiteY3-8" fmla="*/ 0 h 238939"/>
              <a:gd name="connsiteX4-9" fmla="*/ 487067 w 974135"/>
              <a:gd name="connsiteY4-10" fmla="*/ 78115 h 238939"/>
              <a:gd name="connsiteX5-11" fmla="*/ 629512 w 974135"/>
              <a:gd name="connsiteY5-12" fmla="*/ 50545 h 238939"/>
              <a:gd name="connsiteX6-13" fmla="*/ 767361 w 974135"/>
              <a:gd name="connsiteY6-14" fmla="*/ 128659 h 238939"/>
              <a:gd name="connsiteX7-15" fmla="*/ 859260 w 974135"/>
              <a:gd name="connsiteY7-16" fmla="*/ 137849 h 238939"/>
              <a:gd name="connsiteX8-17" fmla="*/ 974135 w 974135"/>
              <a:gd name="connsiteY8-18" fmla="*/ 206774 h 238939"/>
              <a:gd name="connsiteX9-19" fmla="*/ 0 w 974135"/>
              <a:gd name="connsiteY9-20" fmla="*/ 238939 h 238939"/>
              <a:gd name="connsiteX0-21" fmla="*/ 0 w 974135"/>
              <a:gd name="connsiteY0-22" fmla="*/ 238939 h 238939"/>
              <a:gd name="connsiteX1-23" fmla="*/ 55140 w 974135"/>
              <a:gd name="connsiteY1-24" fmla="*/ 105684 h 238939"/>
              <a:gd name="connsiteX2-25" fmla="*/ 183799 w 974135"/>
              <a:gd name="connsiteY2-26" fmla="*/ 87305 h 238939"/>
              <a:gd name="connsiteX3-27" fmla="*/ 294078 w 974135"/>
              <a:gd name="connsiteY3-28" fmla="*/ 0 h 238939"/>
              <a:gd name="connsiteX4-29" fmla="*/ 487067 w 974135"/>
              <a:gd name="connsiteY4-30" fmla="*/ 78115 h 238939"/>
              <a:gd name="connsiteX5-31" fmla="*/ 629512 w 974135"/>
              <a:gd name="connsiteY5-32" fmla="*/ 50545 h 238939"/>
              <a:gd name="connsiteX6-33" fmla="*/ 767361 w 974135"/>
              <a:gd name="connsiteY6-34" fmla="*/ 128659 h 238939"/>
              <a:gd name="connsiteX7-35" fmla="*/ 859260 w 974135"/>
              <a:gd name="connsiteY7-36" fmla="*/ 137849 h 238939"/>
              <a:gd name="connsiteX8-37" fmla="*/ 974135 w 974135"/>
              <a:gd name="connsiteY8-38" fmla="*/ 206774 h 238939"/>
              <a:gd name="connsiteX9-39" fmla="*/ 0 w 974135"/>
              <a:gd name="connsiteY9-40" fmla="*/ 238939 h 238939"/>
              <a:gd name="connsiteX0-41" fmla="*/ 0 w 974135"/>
              <a:gd name="connsiteY0-42" fmla="*/ 238939 h 238939"/>
              <a:gd name="connsiteX1-43" fmla="*/ 55140 w 974135"/>
              <a:gd name="connsiteY1-44" fmla="*/ 105684 h 238939"/>
              <a:gd name="connsiteX2-45" fmla="*/ 183799 w 974135"/>
              <a:gd name="connsiteY2-46" fmla="*/ 87305 h 238939"/>
              <a:gd name="connsiteX3-47" fmla="*/ 294078 w 974135"/>
              <a:gd name="connsiteY3-48" fmla="*/ 0 h 238939"/>
              <a:gd name="connsiteX4-49" fmla="*/ 487067 w 974135"/>
              <a:gd name="connsiteY4-50" fmla="*/ 78115 h 238939"/>
              <a:gd name="connsiteX5-51" fmla="*/ 629512 w 974135"/>
              <a:gd name="connsiteY5-52" fmla="*/ 50545 h 238939"/>
              <a:gd name="connsiteX6-53" fmla="*/ 767361 w 974135"/>
              <a:gd name="connsiteY6-54" fmla="*/ 128659 h 238939"/>
              <a:gd name="connsiteX7-55" fmla="*/ 859260 w 974135"/>
              <a:gd name="connsiteY7-56" fmla="*/ 137849 h 238939"/>
              <a:gd name="connsiteX8-57" fmla="*/ 974135 w 974135"/>
              <a:gd name="connsiteY8-58" fmla="*/ 206774 h 238939"/>
              <a:gd name="connsiteX9-59" fmla="*/ 0 w 974135"/>
              <a:gd name="connsiteY9-60" fmla="*/ 238939 h 238939"/>
              <a:gd name="connsiteX0-61" fmla="*/ 0 w 974135"/>
              <a:gd name="connsiteY0-62" fmla="*/ 238939 h 238939"/>
              <a:gd name="connsiteX1-63" fmla="*/ 55140 w 974135"/>
              <a:gd name="connsiteY1-64" fmla="*/ 105684 h 238939"/>
              <a:gd name="connsiteX2-65" fmla="*/ 183799 w 974135"/>
              <a:gd name="connsiteY2-66" fmla="*/ 87305 h 238939"/>
              <a:gd name="connsiteX3-67" fmla="*/ 294078 w 974135"/>
              <a:gd name="connsiteY3-68" fmla="*/ 0 h 238939"/>
              <a:gd name="connsiteX4-69" fmla="*/ 487067 w 974135"/>
              <a:gd name="connsiteY4-70" fmla="*/ 78115 h 238939"/>
              <a:gd name="connsiteX5-71" fmla="*/ 629512 w 974135"/>
              <a:gd name="connsiteY5-72" fmla="*/ 50545 h 238939"/>
              <a:gd name="connsiteX6-73" fmla="*/ 767361 w 974135"/>
              <a:gd name="connsiteY6-74" fmla="*/ 128659 h 238939"/>
              <a:gd name="connsiteX7-75" fmla="*/ 859260 w 974135"/>
              <a:gd name="connsiteY7-76" fmla="*/ 137849 h 238939"/>
              <a:gd name="connsiteX8-77" fmla="*/ 974135 w 974135"/>
              <a:gd name="connsiteY8-78" fmla="*/ 206774 h 238939"/>
              <a:gd name="connsiteX9-79" fmla="*/ 0 w 974135"/>
              <a:gd name="connsiteY9-80" fmla="*/ 238939 h 238939"/>
              <a:gd name="connsiteX0-81" fmla="*/ 0 w 974135"/>
              <a:gd name="connsiteY0-82" fmla="*/ 238939 h 238939"/>
              <a:gd name="connsiteX1-83" fmla="*/ 55140 w 974135"/>
              <a:gd name="connsiteY1-84" fmla="*/ 105684 h 238939"/>
              <a:gd name="connsiteX2-85" fmla="*/ 183799 w 974135"/>
              <a:gd name="connsiteY2-86" fmla="*/ 87305 h 238939"/>
              <a:gd name="connsiteX3-87" fmla="*/ 294078 w 974135"/>
              <a:gd name="connsiteY3-88" fmla="*/ 0 h 238939"/>
              <a:gd name="connsiteX4-89" fmla="*/ 487067 w 974135"/>
              <a:gd name="connsiteY4-90" fmla="*/ 78115 h 238939"/>
              <a:gd name="connsiteX5-91" fmla="*/ 629512 w 974135"/>
              <a:gd name="connsiteY5-92" fmla="*/ 50545 h 238939"/>
              <a:gd name="connsiteX6-93" fmla="*/ 767361 w 974135"/>
              <a:gd name="connsiteY6-94" fmla="*/ 128659 h 238939"/>
              <a:gd name="connsiteX7-95" fmla="*/ 859260 w 974135"/>
              <a:gd name="connsiteY7-96" fmla="*/ 137849 h 238939"/>
              <a:gd name="connsiteX8-97" fmla="*/ 974135 w 974135"/>
              <a:gd name="connsiteY8-98" fmla="*/ 206774 h 238939"/>
              <a:gd name="connsiteX9-99" fmla="*/ 0 w 974135"/>
              <a:gd name="connsiteY9-100" fmla="*/ 238939 h 238939"/>
              <a:gd name="connsiteX0-101" fmla="*/ 0 w 974135"/>
              <a:gd name="connsiteY0-102" fmla="*/ 238939 h 238939"/>
              <a:gd name="connsiteX1-103" fmla="*/ 55140 w 974135"/>
              <a:gd name="connsiteY1-104" fmla="*/ 105684 h 238939"/>
              <a:gd name="connsiteX2-105" fmla="*/ 183799 w 974135"/>
              <a:gd name="connsiteY2-106" fmla="*/ 87305 h 238939"/>
              <a:gd name="connsiteX3-107" fmla="*/ 294078 w 974135"/>
              <a:gd name="connsiteY3-108" fmla="*/ 0 h 238939"/>
              <a:gd name="connsiteX4-109" fmla="*/ 487067 w 974135"/>
              <a:gd name="connsiteY4-110" fmla="*/ 78115 h 238939"/>
              <a:gd name="connsiteX5-111" fmla="*/ 629512 w 974135"/>
              <a:gd name="connsiteY5-112" fmla="*/ 50545 h 238939"/>
              <a:gd name="connsiteX6-113" fmla="*/ 767361 w 974135"/>
              <a:gd name="connsiteY6-114" fmla="*/ 128659 h 238939"/>
              <a:gd name="connsiteX7-115" fmla="*/ 859260 w 974135"/>
              <a:gd name="connsiteY7-116" fmla="*/ 137849 h 238939"/>
              <a:gd name="connsiteX8-117" fmla="*/ 974135 w 974135"/>
              <a:gd name="connsiteY8-118" fmla="*/ 206774 h 238939"/>
              <a:gd name="connsiteX9-119" fmla="*/ 0 w 974135"/>
              <a:gd name="connsiteY9-120" fmla="*/ 238939 h 238939"/>
              <a:gd name="connsiteX0-121" fmla="*/ 0 w 974135"/>
              <a:gd name="connsiteY0-122" fmla="*/ 238939 h 238939"/>
              <a:gd name="connsiteX1-123" fmla="*/ 55140 w 974135"/>
              <a:gd name="connsiteY1-124" fmla="*/ 105684 h 238939"/>
              <a:gd name="connsiteX2-125" fmla="*/ 183799 w 974135"/>
              <a:gd name="connsiteY2-126" fmla="*/ 87305 h 238939"/>
              <a:gd name="connsiteX3-127" fmla="*/ 294078 w 974135"/>
              <a:gd name="connsiteY3-128" fmla="*/ 0 h 238939"/>
              <a:gd name="connsiteX4-129" fmla="*/ 487067 w 974135"/>
              <a:gd name="connsiteY4-130" fmla="*/ 78115 h 238939"/>
              <a:gd name="connsiteX5-131" fmla="*/ 629512 w 974135"/>
              <a:gd name="connsiteY5-132" fmla="*/ 50545 h 238939"/>
              <a:gd name="connsiteX6-133" fmla="*/ 767361 w 974135"/>
              <a:gd name="connsiteY6-134" fmla="*/ 128659 h 238939"/>
              <a:gd name="connsiteX7-135" fmla="*/ 859260 w 974135"/>
              <a:gd name="connsiteY7-136" fmla="*/ 137849 h 238939"/>
              <a:gd name="connsiteX8-137" fmla="*/ 974135 w 974135"/>
              <a:gd name="connsiteY8-138" fmla="*/ 206774 h 238939"/>
              <a:gd name="connsiteX9-139" fmla="*/ 0 w 974135"/>
              <a:gd name="connsiteY9-140" fmla="*/ 238939 h 238939"/>
              <a:gd name="connsiteX0-141" fmla="*/ 0 w 974135"/>
              <a:gd name="connsiteY0-142" fmla="*/ 238939 h 238939"/>
              <a:gd name="connsiteX1-143" fmla="*/ 55140 w 974135"/>
              <a:gd name="connsiteY1-144" fmla="*/ 105684 h 238939"/>
              <a:gd name="connsiteX2-145" fmla="*/ 183799 w 974135"/>
              <a:gd name="connsiteY2-146" fmla="*/ 87305 h 238939"/>
              <a:gd name="connsiteX3-147" fmla="*/ 294078 w 974135"/>
              <a:gd name="connsiteY3-148" fmla="*/ 0 h 238939"/>
              <a:gd name="connsiteX4-149" fmla="*/ 487067 w 974135"/>
              <a:gd name="connsiteY4-150" fmla="*/ 78115 h 238939"/>
              <a:gd name="connsiteX5-151" fmla="*/ 629512 w 974135"/>
              <a:gd name="connsiteY5-152" fmla="*/ 50545 h 238939"/>
              <a:gd name="connsiteX6-153" fmla="*/ 767361 w 974135"/>
              <a:gd name="connsiteY6-154" fmla="*/ 128659 h 238939"/>
              <a:gd name="connsiteX7-155" fmla="*/ 859260 w 974135"/>
              <a:gd name="connsiteY7-156" fmla="*/ 137849 h 238939"/>
              <a:gd name="connsiteX8-157" fmla="*/ 974135 w 974135"/>
              <a:gd name="connsiteY8-158" fmla="*/ 206774 h 238939"/>
              <a:gd name="connsiteX9-159" fmla="*/ 0 w 974135"/>
              <a:gd name="connsiteY9-160" fmla="*/ 238939 h 238939"/>
              <a:gd name="connsiteX0-161" fmla="*/ 0 w 974135"/>
              <a:gd name="connsiteY0-162" fmla="*/ 238939 h 238939"/>
              <a:gd name="connsiteX1-163" fmla="*/ 55140 w 974135"/>
              <a:gd name="connsiteY1-164" fmla="*/ 105684 h 238939"/>
              <a:gd name="connsiteX2-165" fmla="*/ 183799 w 974135"/>
              <a:gd name="connsiteY2-166" fmla="*/ 87305 h 238939"/>
              <a:gd name="connsiteX3-167" fmla="*/ 294078 w 974135"/>
              <a:gd name="connsiteY3-168" fmla="*/ 0 h 238939"/>
              <a:gd name="connsiteX4-169" fmla="*/ 487067 w 974135"/>
              <a:gd name="connsiteY4-170" fmla="*/ 78115 h 238939"/>
              <a:gd name="connsiteX5-171" fmla="*/ 629512 w 974135"/>
              <a:gd name="connsiteY5-172" fmla="*/ 50545 h 238939"/>
              <a:gd name="connsiteX6-173" fmla="*/ 767361 w 974135"/>
              <a:gd name="connsiteY6-174" fmla="*/ 128659 h 238939"/>
              <a:gd name="connsiteX7-175" fmla="*/ 859260 w 974135"/>
              <a:gd name="connsiteY7-176" fmla="*/ 137849 h 238939"/>
              <a:gd name="connsiteX8-177" fmla="*/ 974135 w 974135"/>
              <a:gd name="connsiteY8-178" fmla="*/ 206774 h 238939"/>
              <a:gd name="connsiteX9-179" fmla="*/ 0 w 974135"/>
              <a:gd name="connsiteY9-180" fmla="*/ 238939 h 238939"/>
              <a:gd name="connsiteX0-181" fmla="*/ 0 w 974135"/>
              <a:gd name="connsiteY0-182" fmla="*/ 238939 h 238939"/>
              <a:gd name="connsiteX1-183" fmla="*/ 55140 w 974135"/>
              <a:gd name="connsiteY1-184" fmla="*/ 105684 h 238939"/>
              <a:gd name="connsiteX2-185" fmla="*/ 183799 w 974135"/>
              <a:gd name="connsiteY2-186" fmla="*/ 87305 h 238939"/>
              <a:gd name="connsiteX3-187" fmla="*/ 294078 w 974135"/>
              <a:gd name="connsiteY3-188" fmla="*/ 0 h 238939"/>
              <a:gd name="connsiteX4-189" fmla="*/ 487067 w 974135"/>
              <a:gd name="connsiteY4-190" fmla="*/ 78115 h 238939"/>
              <a:gd name="connsiteX5-191" fmla="*/ 629512 w 974135"/>
              <a:gd name="connsiteY5-192" fmla="*/ 50545 h 238939"/>
              <a:gd name="connsiteX6-193" fmla="*/ 767361 w 974135"/>
              <a:gd name="connsiteY6-194" fmla="*/ 128659 h 238939"/>
              <a:gd name="connsiteX7-195" fmla="*/ 856456 w 974135"/>
              <a:gd name="connsiteY7-196" fmla="*/ 154678 h 238939"/>
              <a:gd name="connsiteX8-197" fmla="*/ 974135 w 974135"/>
              <a:gd name="connsiteY8-198" fmla="*/ 206774 h 238939"/>
              <a:gd name="connsiteX9-199" fmla="*/ 0 w 974135"/>
              <a:gd name="connsiteY9-200" fmla="*/ 238939 h 238939"/>
              <a:gd name="connsiteX0-201" fmla="*/ 0 w 974135"/>
              <a:gd name="connsiteY0-202" fmla="*/ 240415 h 240415"/>
              <a:gd name="connsiteX1-203" fmla="*/ 55140 w 974135"/>
              <a:gd name="connsiteY1-204" fmla="*/ 107160 h 240415"/>
              <a:gd name="connsiteX2-205" fmla="*/ 183799 w 974135"/>
              <a:gd name="connsiteY2-206" fmla="*/ 88781 h 240415"/>
              <a:gd name="connsiteX3-207" fmla="*/ 294078 w 974135"/>
              <a:gd name="connsiteY3-208" fmla="*/ 1476 h 240415"/>
              <a:gd name="connsiteX4-209" fmla="*/ 487067 w 974135"/>
              <a:gd name="connsiteY4-210" fmla="*/ 79591 h 240415"/>
              <a:gd name="connsiteX5-211" fmla="*/ 629512 w 974135"/>
              <a:gd name="connsiteY5-212" fmla="*/ 52021 h 240415"/>
              <a:gd name="connsiteX6-213" fmla="*/ 767361 w 974135"/>
              <a:gd name="connsiteY6-214" fmla="*/ 130135 h 240415"/>
              <a:gd name="connsiteX7-215" fmla="*/ 856456 w 974135"/>
              <a:gd name="connsiteY7-216" fmla="*/ 156154 h 240415"/>
              <a:gd name="connsiteX8-217" fmla="*/ 974135 w 974135"/>
              <a:gd name="connsiteY8-218" fmla="*/ 208250 h 240415"/>
              <a:gd name="connsiteX9-219" fmla="*/ 0 w 974135"/>
              <a:gd name="connsiteY9-220" fmla="*/ 240415 h 240415"/>
              <a:gd name="connsiteX0-221" fmla="*/ 0 w 974135"/>
              <a:gd name="connsiteY0-222" fmla="*/ 240077 h 240077"/>
              <a:gd name="connsiteX1-223" fmla="*/ 55140 w 974135"/>
              <a:gd name="connsiteY1-224" fmla="*/ 106822 h 240077"/>
              <a:gd name="connsiteX2-225" fmla="*/ 183799 w 974135"/>
              <a:gd name="connsiteY2-226" fmla="*/ 88443 h 240077"/>
              <a:gd name="connsiteX3-227" fmla="*/ 294078 w 974135"/>
              <a:gd name="connsiteY3-228" fmla="*/ 1138 h 240077"/>
              <a:gd name="connsiteX4-229" fmla="*/ 487067 w 974135"/>
              <a:gd name="connsiteY4-230" fmla="*/ 79253 h 240077"/>
              <a:gd name="connsiteX5-231" fmla="*/ 629512 w 974135"/>
              <a:gd name="connsiteY5-232" fmla="*/ 51683 h 240077"/>
              <a:gd name="connsiteX6-233" fmla="*/ 767361 w 974135"/>
              <a:gd name="connsiteY6-234" fmla="*/ 129797 h 240077"/>
              <a:gd name="connsiteX7-235" fmla="*/ 856456 w 974135"/>
              <a:gd name="connsiteY7-236" fmla="*/ 155816 h 240077"/>
              <a:gd name="connsiteX8-237" fmla="*/ 974135 w 974135"/>
              <a:gd name="connsiteY8-238" fmla="*/ 207912 h 240077"/>
              <a:gd name="connsiteX9-239" fmla="*/ 0 w 974135"/>
              <a:gd name="connsiteY9-240" fmla="*/ 240077 h 240077"/>
              <a:gd name="connsiteX0-241" fmla="*/ 0 w 974135"/>
              <a:gd name="connsiteY0-242" fmla="*/ 240077 h 240077"/>
              <a:gd name="connsiteX1-243" fmla="*/ 55140 w 974135"/>
              <a:gd name="connsiteY1-244" fmla="*/ 106822 h 240077"/>
              <a:gd name="connsiteX2-245" fmla="*/ 183799 w 974135"/>
              <a:gd name="connsiteY2-246" fmla="*/ 88443 h 240077"/>
              <a:gd name="connsiteX3-247" fmla="*/ 294078 w 974135"/>
              <a:gd name="connsiteY3-248" fmla="*/ 1138 h 240077"/>
              <a:gd name="connsiteX4-249" fmla="*/ 487067 w 974135"/>
              <a:gd name="connsiteY4-250" fmla="*/ 79253 h 240077"/>
              <a:gd name="connsiteX5-251" fmla="*/ 629512 w 974135"/>
              <a:gd name="connsiteY5-252" fmla="*/ 51683 h 240077"/>
              <a:gd name="connsiteX6-253" fmla="*/ 767361 w 974135"/>
              <a:gd name="connsiteY6-254" fmla="*/ 129797 h 240077"/>
              <a:gd name="connsiteX7-255" fmla="*/ 856456 w 974135"/>
              <a:gd name="connsiteY7-256" fmla="*/ 155816 h 240077"/>
              <a:gd name="connsiteX8-257" fmla="*/ 974135 w 974135"/>
              <a:gd name="connsiteY8-258" fmla="*/ 207912 h 240077"/>
              <a:gd name="connsiteX9-259" fmla="*/ 0 w 974135"/>
              <a:gd name="connsiteY9-260" fmla="*/ 240077 h 240077"/>
              <a:gd name="connsiteX0-261" fmla="*/ 0 w 974135"/>
              <a:gd name="connsiteY0-262" fmla="*/ 240532 h 240532"/>
              <a:gd name="connsiteX1-263" fmla="*/ 55140 w 974135"/>
              <a:gd name="connsiteY1-264" fmla="*/ 107277 h 240532"/>
              <a:gd name="connsiteX2-265" fmla="*/ 183799 w 974135"/>
              <a:gd name="connsiteY2-266" fmla="*/ 88898 h 240532"/>
              <a:gd name="connsiteX3-267" fmla="*/ 294078 w 974135"/>
              <a:gd name="connsiteY3-268" fmla="*/ 1593 h 240532"/>
              <a:gd name="connsiteX4-269" fmla="*/ 487067 w 974135"/>
              <a:gd name="connsiteY4-270" fmla="*/ 79708 h 240532"/>
              <a:gd name="connsiteX5-271" fmla="*/ 629512 w 974135"/>
              <a:gd name="connsiteY5-272" fmla="*/ 52138 h 240532"/>
              <a:gd name="connsiteX6-273" fmla="*/ 767361 w 974135"/>
              <a:gd name="connsiteY6-274" fmla="*/ 130252 h 240532"/>
              <a:gd name="connsiteX7-275" fmla="*/ 856456 w 974135"/>
              <a:gd name="connsiteY7-276" fmla="*/ 156271 h 240532"/>
              <a:gd name="connsiteX8-277" fmla="*/ 974135 w 974135"/>
              <a:gd name="connsiteY8-278" fmla="*/ 208367 h 240532"/>
              <a:gd name="connsiteX9-279" fmla="*/ 0 w 974135"/>
              <a:gd name="connsiteY9-280" fmla="*/ 240532 h 240532"/>
              <a:gd name="connsiteX0-281" fmla="*/ 0 w 974135"/>
              <a:gd name="connsiteY0-282" fmla="*/ 240532 h 240532"/>
              <a:gd name="connsiteX1-283" fmla="*/ 55140 w 974135"/>
              <a:gd name="connsiteY1-284" fmla="*/ 107277 h 240532"/>
              <a:gd name="connsiteX2-285" fmla="*/ 183799 w 974135"/>
              <a:gd name="connsiteY2-286" fmla="*/ 88898 h 240532"/>
              <a:gd name="connsiteX3-287" fmla="*/ 294078 w 974135"/>
              <a:gd name="connsiteY3-288" fmla="*/ 1593 h 240532"/>
              <a:gd name="connsiteX4-289" fmla="*/ 487067 w 974135"/>
              <a:gd name="connsiteY4-290" fmla="*/ 79708 h 240532"/>
              <a:gd name="connsiteX5-291" fmla="*/ 629512 w 974135"/>
              <a:gd name="connsiteY5-292" fmla="*/ 52138 h 240532"/>
              <a:gd name="connsiteX6-293" fmla="*/ 767361 w 974135"/>
              <a:gd name="connsiteY6-294" fmla="*/ 130252 h 240532"/>
              <a:gd name="connsiteX7-295" fmla="*/ 856456 w 974135"/>
              <a:gd name="connsiteY7-296" fmla="*/ 156271 h 240532"/>
              <a:gd name="connsiteX8-297" fmla="*/ 974135 w 974135"/>
              <a:gd name="connsiteY8-298" fmla="*/ 208367 h 240532"/>
              <a:gd name="connsiteX9-299" fmla="*/ 0 w 974135"/>
              <a:gd name="connsiteY9-300" fmla="*/ 240532 h 240532"/>
              <a:gd name="connsiteX0-301" fmla="*/ 0 w 974135"/>
              <a:gd name="connsiteY0-302" fmla="*/ 243274 h 243274"/>
              <a:gd name="connsiteX1-303" fmla="*/ 55140 w 974135"/>
              <a:gd name="connsiteY1-304" fmla="*/ 110019 h 243274"/>
              <a:gd name="connsiteX2-305" fmla="*/ 183799 w 974135"/>
              <a:gd name="connsiteY2-306" fmla="*/ 91640 h 243274"/>
              <a:gd name="connsiteX3-307" fmla="*/ 322127 w 974135"/>
              <a:gd name="connsiteY3-308" fmla="*/ 1530 h 243274"/>
              <a:gd name="connsiteX4-309" fmla="*/ 487067 w 974135"/>
              <a:gd name="connsiteY4-310" fmla="*/ 82450 h 243274"/>
              <a:gd name="connsiteX5-311" fmla="*/ 629512 w 974135"/>
              <a:gd name="connsiteY5-312" fmla="*/ 54880 h 243274"/>
              <a:gd name="connsiteX6-313" fmla="*/ 767361 w 974135"/>
              <a:gd name="connsiteY6-314" fmla="*/ 132994 h 243274"/>
              <a:gd name="connsiteX7-315" fmla="*/ 856456 w 974135"/>
              <a:gd name="connsiteY7-316" fmla="*/ 159013 h 243274"/>
              <a:gd name="connsiteX8-317" fmla="*/ 974135 w 974135"/>
              <a:gd name="connsiteY8-318" fmla="*/ 211109 h 243274"/>
              <a:gd name="connsiteX9-319" fmla="*/ 0 w 974135"/>
              <a:gd name="connsiteY9-320" fmla="*/ 243274 h 243274"/>
              <a:gd name="connsiteX0-321" fmla="*/ 0 w 974135"/>
              <a:gd name="connsiteY0-322" fmla="*/ 243274 h 243274"/>
              <a:gd name="connsiteX1-323" fmla="*/ 55140 w 974135"/>
              <a:gd name="connsiteY1-324" fmla="*/ 110019 h 243274"/>
              <a:gd name="connsiteX2-325" fmla="*/ 183799 w 974135"/>
              <a:gd name="connsiteY2-326" fmla="*/ 91640 h 243274"/>
              <a:gd name="connsiteX3-327" fmla="*/ 322127 w 974135"/>
              <a:gd name="connsiteY3-328" fmla="*/ 1530 h 243274"/>
              <a:gd name="connsiteX4-329" fmla="*/ 487067 w 974135"/>
              <a:gd name="connsiteY4-330" fmla="*/ 82450 h 243274"/>
              <a:gd name="connsiteX5-331" fmla="*/ 629512 w 974135"/>
              <a:gd name="connsiteY5-332" fmla="*/ 54880 h 243274"/>
              <a:gd name="connsiteX6-333" fmla="*/ 767361 w 974135"/>
              <a:gd name="connsiteY6-334" fmla="*/ 132994 h 243274"/>
              <a:gd name="connsiteX7-335" fmla="*/ 856456 w 974135"/>
              <a:gd name="connsiteY7-336" fmla="*/ 159013 h 243274"/>
              <a:gd name="connsiteX8-337" fmla="*/ 974135 w 974135"/>
              <a:gd name="connsiteY8-338" fmla="*/ 211109 h 243274"/>
              <a:gd name="connsiteX9-339" fmla="*/ 0 w 974135"/>
              <a:gd name="connsiteY9-340" fmla="*/ 243274 h 243274"/>
              <a:gd name="connsiteX0-341" fmla="*/ 0 w 974135"/>
              <a:gd name="connsiteY0-342" fmla="*/ 241830 h 241830"/>
              <a:gd name="connsiteX1-343" fmla="*/ 55140 w 974135"/>
              <a:gd name="connsiteY1-344" fmla="*/ 108575 h 241830"/>
              <a:gd name="connsiteX2-345" fmla="*/ 183799 w 974135"/>
              <a:gd name="connsiteY2-346" fmla="*/ 90196 h 241830"/>
              <a:gd name="connsiteX3-347" fmla="*/ 322127 w 974135"/>
              <a:gd name="connsiteY3-348" fmla="*/ 86 h 241830"/>
              <a:gd name="connsiteX4-349" fmla="*/ 487067 w 974135"/>
              <a:gd name="connsiteY4-350" fmla="*/ 81006 h 241830"/>
              <a:gd name="connsiteX5-351" fmla="*/ 629512 w 974135"/>
              <a:gd name="connsiteY5-352" fmla="*/ 53436 h 241830"/>
              <a:gd name="connsiteX6-353" fmla="*/ 767361 w 974135"/>
              <a:gd name="connsiteY6-354" fmla="*/ 131550 h 241830"/>
              <a:gd name="connsiteX7-355" fmla="*/ 856456 w 974135"/>
              <a:gd name="connsiteY7-356" fmla="*/ 157569 h 241830"/>
              <a:gd name="connsiteX8-357" fmla="*/ 974135 w 974135"/>
              <a:gd name="connsiteY8-358" fmla="*/ 209665 h 241830"/>
              <a:gd name="connsiteX9-359" fmla="*/ 0 w 974135"/>
              <a:gd name="connsiteY9-360" fmla="*/ 241830 h 241830"/>
              <a:gd name="connsiteX0-361" fmla="*/ 0 w 974135"/>
              <a:gd name="connsiteY0-362" fmla="*/ 241744 h 241744"/>
              <a:gd name="connsiteX1-363" fmla="*/ 55140 w 974135"/>
              <a:gd name="connsiteY1-364" fmla="*/ 108489 h 241744"/>
              <a:gd name="connsiteX2-365" fmla="*/ 183799 w 974135"/>
              <a:gd name="connsiteY2-366" fmla="*/ 90110 h 241744"/>
              <a:gd name="connsiteX3-367" fmla="*/ 322127 w 974135"/>
              <a:gd name="connsiteY3-368" fmla="*/ 0 h 241744"/>
              <a:gd name="connsiteX4-369" fmla="*/ 487067 w 974135"/>
              <a:gd name="connsiteY4-370" fmla="*/ 80920 h 241744"/>
              <a:gd name="connsiteX5-371" fmla="*/ 629512 w 974135"/>
              <a:gd name="connsiteY5-372" fmla="*/ 53350 h 241744"/>
              <a:gd name="connsiteX6-373" fmla="*/ 767361 w 974135"/>
              <a:gd name="connsiteY6-374" fmla="*/ 131464 h 241744"/>
              <a:gd name="connsiteX7-375" fmla="*/ 856456 w 974135"/>
              <a:gd name="connsiteY7-376" fmla="*/ 157483 h 241744"/>
              <a:gd name="connsiteX8-377" fmla="*/ 974135 w 974135"/>
              <a:gd name="connsiteY8-378" fmla="*/ 209579 h 241744"/>
              <a:gd name="connsiteX9-379" fmla="*/ 0 w 974135"/>
              <a:gd name="connsiteY9-380" fmla="*/ 241744 h 2417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974135" h="241744">
                <a:moveTo>
                  <a:pt x="0" y="241744"/>
                </a:moveTo>
                <a:cubicBezTo>
                  <a:pt x="18380" y="197326"/>
                  <a:pt x="13785" y="139122"/>
                  <a:pt x="55140" y="108489"/>
                </a:cubicBezTo>
                <a:cubicBezTo>
                  <a:pt x="98026" y="74793"/>
                  <a:pt x="140913" y="96236"/>
                  <a:pt x="183799" y="90110"/>
                </a:cubicBezTo>
                <a:cubicBezTo>
                  <a:pt x="197584" y="51818"/>
                  <a:pt x="228197" y="11498"/>
                  <a:pt x="322127" y="0"/>
                </a:cubicBezTo>
                <a:cubicBezTo>
                  <a:pt x="434436" y="7658"/>
                  <a:pt x="433956" y="49272"/>
                  <a:pt x="487067" y="80920"/>
                </a:cubicBezTo>
                <a:cubicBezTo>
                  <a:pt x="537354" y="60510"/>
                  <a:pt x="568245" y="44160"/>
                  <a:pt x="629512" y="53350"/>
                </a:cubicBezTo>
                <a:cubicBezTo>
                  <a:pt x="712222" y="70198"/>
                  <a:pt x="721411" y="105426"/>
                  <a:pt x="767361" y="131464"/>
                </a:cubicBezTo>
                <a:cubicBezTo>
                  <a:pt x="797994" y="134527"/>
                  <a:pt x="825823" y="131446"/>
                  <a:pt x="856456" y="157483"/>
                </a:cubicBezTo>
                <a:cubicBezTo>
                  <a:pt x="913128" y="166673"/>
                  <a:pt x="935843" y="186604"/>
                  <a:pt x="974135" y="209579"/>
                </a:cubicBezTo>
                <a:lnTo>
                  <a:pt x="0" y="241744"/>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任意多边形 46"/>
          <p:cNvSpPr/>
          <p:nvPr/>
        </p:nvSpPr>
        <p:spPr>
          <a:xfrm>
            <a:off x="7553412" y="5483754"/>
            <a:ext cx="1332837" cy="404359"/>
          </a:xfrm>
          <a:custGeom>
            <a:avLst/>
            <a:gdLst>
              <a:gd name="connsiteX0" fmla="*/ 0 w 974135"/>
              <a:gd name="connsiteY0" fmla="*/ 238939 h 238939"/>
              <a:gd name="connsiteX1" fmla="*/ 55140 w 974135"/>
              <a:gd name="connsiteY1" fmla="*/ 105684 h 238939"/>
              <a:gd name="connsiteX2" fmla="*/ 183799 w 974135"/>
              <a:gd name="connsiteY2" fmla="*/ 87305 h 238939"/>
              <a:gd name="connsiteX3" fmla="*/ 294078 w 974135"/>
              <a:gd name="connsiteY3" fmla="*/ 0 h 238939"/>
              <a:gd name="connsiteX4" fmla="*/ 487067 w 974135"/>
              <a:gd name="connsiteY4" fmla="*/ 78115 h 238939"/>
              <a:gd name="connsiteX5" fmla="*/ 629512 w 974135"/>
              <a:gd name="connsiteY5" fmla="*/ 50545 h 238939"/>
              <a:gd name="connsiteX6" fmla="*/ 767361 w 974135"/>
              <a:gd name="connsiteY6" fmla="*/ 128659 h 238939"/>
              <a:gd name="connsiteX7" fmla="*/ 859260 w 974135"/>
              <a:gd name="connsiteY7" fmla="*/ 137849 h 238939"/>
              <a:gd name="connsiteX8" fmla="*/ 974135 w 974135"/>
              <a:gd name="connsiteY8" fmla="*/ 206774 h 238939"/>
              <a:gd name="connsiteX9" fmla="*/ 0 w 974135"/>
              <a:gd name="connsiteY9" fmla="*/ 238939 h 238939"/>
              <a:gd name="connsiteX0-1" fmla="*/ 0 w 974135"/>
              <a:gd name="connsiteY0-2" fmla="*/ 238939 h 238939"/>
              <a:gd name="connsiteX1-3" fmla="*/ 55140 w 974135"/>
              <a:gd name="connsiteY1-4" fmla="*/ 105684 h 238939"/>
              <a:gd name="connsiteX2-5" fmla="*/ 183799 w 974135"/>
              <a:gd name="connsiteY2-6" fmla="*/ 87305 h 238939"/>
              <a:gd name="connsiteX3-7" fmla="*/ 294078 w 974135"/>
              <a:gd name="connsiteY3-8" fmla="*/ 0 h 238939"/>
              <a:gd name="connsiteX4-9" fmla="*/ 487067 w 974135"/>
              <a:gd name="connsiteY4-10" fmla="*/ 78115 h 238939"/>
              <a:gd name="connsiteX5-11" fmla="*/ 629512 w 974135"/>
              <a:gd name="connsiteY5-12" fmla="*/ 50545 h 238939"/>
              <a:gd name="connsiteX6-13" fmla="*/ 767361 w 974135"/>
              <a:gd name="connsiteY6-14" fmla="*/ 128659 h 238939"/>
              <a:gd name="connsiteX7-15" fmla="*/ 859260 w 974135"/>
              <a:gd name="connsiteY7-16" fmla="*/ 137849 h 238939"/>
              <a:gd name="connsiteX8-17" fmla="*/ 974135 w 974135"/>
              <a:gd name="connsiteY8-18" fmla="*/ 206774 h 238939"/>
              <a:gd name="connsiteX9-19" fmla="*/ 0 w 974135"/>
              <a:gd name="connsiteY9-20" fmla="*/ 238939 h 238939"/>
              <a:gd name="connsiteX0-21" fmla="*/ 0 w 974135"/>
              <a:gd name="connsiteY0-22" fmla="*/ 238939 h 238939"/>
              <a:gd name="connsiteX1-23" fmla="*/ 55140 w 974135"/>
              <a:gd name="connsiteY1-24" fmla="*/ 105684 h 238939"/>
              <a:gd name="connsiteX2-25" fmla="*/ 183799 w 974135"/>
              <a:gd name="connsiteY2-26" fmla="*/ 87305 h 238939"/>
              <a:gd name="connsiteX3-27" fmla="*/ 294078 w 974135"/>
              <a:gd name="connsiteY3-28" fmla="*/ 0 h 238939"/>
              <a:gd name="connsiteX4-29" fmla="*/ 487067 w 974135"/>
              <a:gd name="connsiteY4-30" fmla="*/ 78115 h 238939"/>
              <a:gd name="connsiteX5-31" fmla="*/ 629512 w 974135"/>
              <a:gd name="connsiteY5-32" fmla="*/ 50545 h 238939"/>
              <a:gd name="connsiteX6-33" fmla="*/ 767361 w 974135"/>
              <a:gd name="connsiteY6-34" fmla="*/ 128659 h 238939"/>
              <a:gd name="connsiteX7-35" fmla="*/ 859260 w 974135"/>
              <a:gd name="connsiteY7-36" fmla="*/ 137849 h 238939"/>
              <a:gd name="connsiteX8-37" fmla="*/ 974135 w 974135"/>
              <a:gd name="connsiteY8-38" fmla="*/ 206774 h 238939"/>
              <a:gd name="connsiteX9-39" fmla="*/ 0 w 974135"/>
              <a:gd name="connsiteY9-40" fmla="*/ 238939 h 238939"/>
              <a:gd name="connsiteX0-41" fmla="*/ 0 w 974135"/>
              <a:gd name="connsiteY0-42" fmla="*/ 238939 h 238939"/>
              <a:gd name="connsiteX1-43" fmla="*/ 55140 w 974135"/>
              <a:gd name="connsiteY1-44" fmla="*/ 105684 h 238939"/>
              <a:gd name="connsiteX2-45" fmla="*/ 183799 w 974135"/>
              <a:gd name="connsiteY2-46" fmla="*/ 87305 h 238939"/>
              <a:gd name="connsiteX3-47" fmla="*/ 294078 w 974135"/>
              <a:gd name="connsiteY3-48" fmla="*/ 0 h 238939"/>
              <a:gd name="connsiteX4-49" fmla="*/ 487067 w 974135"/>
              <a:gd name="connsiteY4-50" fmla="*/ 78115 h 238939"/>
              <a:gd name="connsiteX5-51" fmla="*/ 629512 w 974135"/>
              <a:gd name="connsiteY5-52" fmla="*/ 50545 h 238939"/>
              <a:gd name="connsiteX6-53" fmla="*/ 767361 w 974135"/>
              <a:gd name="connsiteY6-54" fmla="*/ 128659 h 238939"/>
              <a:gd name="connsiteX7-55" fmla="*/ 859260 w 974135"/>
              <a:gd name="connsiteY7-56" fmla="*/ 137849 h 238939"/>
              <a:gd name="connsiteX8-57" fmla="*/ 974135 w 974135"/>
              <a:gd name="connsiteY8-58" fmla="*/ 206774 h 238939"/>
              <a:gd name="connsiteX9-59" fmla="*/ 0 w 974135"/>
              <a:gd name="connsiteY9-60" fmla="*/ 238939 h 238939"/>
              <a:gd name="connsiteX0-61" fmla="*/ 0 w 974135"/>
              <a:gd name="connsiteY0-62" fmla="*/ 238939 h 238939"/>
              <a:gd name="connsiteX1-63" fmla="*/ 55140 w 974135"/>
              <a:gd name="connsiteY1-64" fmla="*/ 105684 h 238939"/>
              <a:gd name="connsiteX2-65" fmla="*/ 183799 w 974135"/>
              <a:gd name="connsiteY2-66" fmla="*/ 87305 h 238939"/>
              <a:gd name="connsiteX3-67" fmla="*/ 294078 w 974135"/>
              <a:gd name="connsiteY3-68" fmla="*/ 0 h 238939"/>
              <a:gd name="connsiteX4-69" fmla="*/ 487067 w 974135"/>
              <a:gd name="connsiteY4-70" fmla="*/ 78115 h 238939"/>
              <a:gd name="connsiteX5-71" fmla="*/ 629512 w 974135"/>
              <a:gd name="connsiteY5-72" fmla="*/ 50545 h 238939"/>
              <a:gd name="connsiteX6-73" fmla="*/ 767361 w 974135"/>
              <a:gd name="connsiteY6-74" fmla="*/ 128659 h 238939"/>
              <a:gd name="connsiteX7-75" fmla="*/ 859260 w 974135"/>
              <a:gd name="connsiteY7-76" fmla="*/ 137849 h 238939"/>
              <a:gd name="connsiteX8-77" fmla="*/ 974135 w 974135"/>
              <a:gd name="connsiteY8-78" fmla="*/ 206774 h 238939"/>
              <a:gd name="connsiteX9-79" fmla="*/ 0 w 974135"/>
              <a:gd name="connsiteY9-80" fmla="*/ 238939 h 238939"/>
              <a:gd name="connsiteX0-81" fmla="*/ 0 w 974135"/>
              <a:gd name="connsiteY0-82" fmla="*/ 238939 h 238939"/>
              <a:gd name="connsiteX1-83" fmla="*/ 55140 w 974135"/>
              <a:gd name="connsiteY1-84" fmla="*/ 105684 h 238939"/>
              <a:gd name="connsiteX2-85" fmla="*/ 183799 w 974135"/>
              <a:gd name="connsiteY2-86" fmla="*/ 87305 h 238939"/>
              <a:gd name="connsiteX3-87" fmla="*/ 294078 w 974135"/>
              <a:gd name="connsiteY3-88" fmla="*/ 0 h 238939"/>
              <a:gd name="connsiteX4-89" fmla="*/ 487067 w 974135"/>
              <a:gd name="connsiteY4-90" fmla="*/ 78115 h 238939"/>
              <a:gd name="connsiteX5-91" fmla="*/ 629512 w 974135"/>
              <a:gd name="connsiteY5-92" fmla="*/ 50545 h 238939"/>
              <a:gd name="connsiteX6-93" fmla="*/ 767361 w 974135"/>
              <a:gd name="connsiteY6-94" fmla="*/ 128659 h 238939"/>
              <a:gd name="connsiteX7-95" fmla="*/ 859260 w 974135"/>
              <a:gd name="connsiteY7-96" fmla="*/ 137849 h 238939"/>
              <a:gd name="connsiteX8-97" fmla="*/ 974135 w 974135"/>
              <a:gd name="connsiteY8-98" fmla="*/ 206774 h 238939"/>
              <a:gd name="connsiteX9-99" fmla="*/ 0 w 974135"/>
              <a:gd name="connsiteY9-100" fmla="*/ 238939 h 238939"/>
              <a:gd name="connsiteX0-101" fmla="*/ 0 w 974135"/>
              <a:gd name="connsiteY0-102" fmla="*/ 238939 h 238939"/>
              <a:gd name="connsiteX1-103" fmla="*/ 55140 w 974135"/>
              <a:gd name="connsiteY1-104" fmla="*/ 105684 h 238939"/>
              <a:gd name="connsiteX2-105" fmla="*/ 183799 w 974135"/>
              <a:gd name="connsiteY2-106" fmla="*/ 87305 h 238939"/>
              <a:gd name="connsiteX3-107" fmla="*/ 294078 w 974135"/>
              <a:gd name="connsiteY3-108" fmla="*/ 0 h 238939"/>
              <a:gd name="connsiteX4-109" fmla="*/ 487067 w 974135"/>
              <a:gd name="connsiteY4-110" fmla="*/ 78115 h 238939"/>
              <a:gd name="connsiteX5-111" fmla="*/ 629512 w 974135"/>
              <a:gd name="connsiteY5-112" fmla="*/ 50545 h 238939"/>
              <a:gd name="connsiteX6-113" fmla="*/ 767361 w 974135"/>
              <a:gd name="connsiteY6-114" fmla="*/ 128659 h 238939"/>
              <a:gd name="connsiteX7-115" fmla="*/ 859260 w 974135"/>
              <a:gd name="connsiteY7-116" fmla="*/ 137849 h 238939"/>
              <a:gd name="connsiteX8-117" fmla="*/ 974135 w 974135"/>
              <a:gd name="connsiteY8-118" fmla="*/ 206774 h 238939"/>
              <a:gd name="connsiteX9-119" fmla="*/ 0 w 974135"/>
              <a:gd name="connsiteY9-120" fmla="*/ 238939 h 238939"/>
              <a:gd name="connsiteX0-121" fmla="*/ 0 w 974135"/>
              <a:gd name="connsiteY0-122" fmla="*/ 238939 h 238939"/>
              <a:gd name="connsiteX1-123" fmla="*/ 55140 w 974135"/>
              <a:gd name="connsiteY1-124" fmla="*/ 105684 h 238939"/>
              <a:gd name="connsiteX2-125" fmla="*/ 183799 w 974135"/>
              <a:gd name="connsiteY2-126" fmla="*/ 87305 h 238939"/>
              <a:gd name="connsiteX3-127" fmla="*/ 294078 w 974135"/>
              <a:gd name="connsiteY3-128" fmla="*/ 0 h 238939"/>
              <a:gd name="connsiteX4-129" fmla="*/ 487067 w 974135"/>
              <a:gd name="connsiteY4-130" fmla="*/ 78115 h 238939"/>
              <a:gd name="connsiteX5-131" fmla="*/ 629512 w 974135"/>
              <a:gd name="connsiteY5-132" fmla="*/ 50545 h 238939"/>
              <a:gd name="connsiteX6-133" fmla="*/ 767361 w 974135"/>
              <a:gd name="connsiteY6-134" fmla="*/ 128659 h 238939"/>
              <a:gd name="connsiteX7-135" fmla="*/ 859260 w 974135"/>
              <a:gd name="connsiteY7-136" fmla="*/ 137849 h 238939"/>
              <a:gd name="connsiteX8-137" fmla="*/ 974135 w 974135"/>
              <a:gd name="connsiteY8-138" fmla="*/ 206774 h 238939"/>
              <a:gd name="connsiteX9-139" fmla="*/ 0 w 974135"/>
              <a:gd name="connsiteY9-140" fmla="*/ 238939 h 238939"/>
              <a:gd name="connsiteX0-141" fmla="*/ 0 w 974135"/>
              <a:gd name="connsiteY0-142" fmla="*/ 238939 h 238939"/>
              <a:gd name="connsiteX1-143" fmla="*/ 55140 w 974135"/>
              <a:gd name="connsiteY1-144" fmla="*/ 105684 h 238939"/>
              <a:gd name="connsiteX2-145" fmla="*/ 183799 w 974135"/>
              <a:gd name="connsiteY2-146" fmla="*/ 87305 h 238939"/>
              <a:gd name="connsiteX3-147" fmla="*/ 294078 w 974135"/>
              <a:gd name="connsiteY3-148" fmla="*/ 0 h 238939"/>
              <a:gd name="connsiteX4-149" fmla="*/ 487067 w 974135"/>
              <a:gd name="connsiteY4-150" fmla="*/ 78115 h 238939"/>
              <a:gd name="connsiteX5-151" fmla="*/ 629512 w 974135"/>
              <a:gd name="connsiteY5-152" fmla="*/ 50545 h 238939"/>
              <a:gd name="connsiteX6-153" fmla="*/ 767361 w 974135"/>
              <a:gd name="connsiteY6-154" fmla="*/ 128659 h 238939"/>
              <a:gd name="connsiteX7-155" fmla="*/ 859260 w 974135"/>
              <a:gd name="connsiteY7-156" fmla="*/ 137849 h 238939"/>
              <a:gd name="connsiteX8-157" fmla="*/ 974135 w 974135"/>
              <a:gd name="connsiteY8-158" fmla="*/ 206774 h 238939"/>
              <a:gd name="connsiteX9-159" fmla="*/ 0 w 974135"/>
              <a:gd name="connsiteY9-160" fmla="*/ 238939 h 238939"/>
              <a:gd name="connsiteX0-161" fmla="*/ 0 w 974135"/>
              <a:gd name="connsiteY0-162" fmla="*/ 238939 h 238939"/>
              <a:gd name="connsiteX1-163" fmla="*/ 55140 w 974135"/>
              <a:gd name="connsiteY1-164" fmla="*/ 105684 h 238939"/>
              <a:gd name="connsiteX2-165" fmla="*/ 183799 w 974135"/>
              <a:gd name="connsiteY2-166" fmla="*/ 87305 h 238939"/>
              <a:gd name="connsiteX3-167" fmla="*/ 294078 w 974135"/>
              <a:gd name="connsiteY3-168" fmla="*/ 0 h 238939"/>
              <a:gd name="connsiteX4-169" fmla="*/ 487067 w 974135"/>
              <a:gd name="connsiteY4-170" fmla="*/ 78115 h 238939"/>
              <a:gd name="connsiteX5-171" fmla="*/ 629512 w 974135"/>
              <a:gd name="connsiteY5-172" fmla="*/ 50545 h 238939"/>
              <a:gd name="connsiteX6-173" fmla="*/ 767361 w 974135"/>
              <a:gd name="connsiteY6-174" fmla="*/ 128659 h 238939"/>
              <a:gd name="connsiteX7-175" fmla="*/ 859260 w 974135"/>
              <a:gd name="connsiteY7-176" fmla="*/ 137849 h 238939"/>
              <a:gd name="connsiteX8-177" fmla="*/ 974135 w 974135"/>
              <a:gd name="connsiteY8-178" fmla="*/ 206774 h 238939"/>
              <a:gd name="connsiteX9-179" fmla="*/ 0 w 974135"/>
              <a:gd name="connsiteY9-180" fmla="*/ 238939 h 238939"/>
              <a:gd name="connsiteX0-181" fmla="*/ 0 w 974135"/>
              <a:gd name="connsiteY0-182" fmla="*/ 238939 h 238939"/>
              <a:gd name="connsiteX1-183" fmla="*/ 55140 w 974135"/>
              <a:gd name="connsiteY1-184" fmla="*/ 105684 h 238939"/>
              <a:gd name="connsiteX2-185" fmla="*/ 183799 w 974135"/>
              <a:gd name="connsiteY2-186" fmla="*/ 87305 h 238939"/>
              <a:gd name="connsiteX3-187" fmla="*/ 294078 w 974135"/>
              <a:gd name="connsiteY3-188" fmla="*/ 0 h 238939"/>
              <a:gd name="connsiteX4-189" fmla="*/ 487067 w 974135"/>
              <a:gd name="connsiteY4-190" fmla="*/ 78115 h 238939"/>
              <a:gd name="connsiteX5-191" fmla="*/ 629512 w 974135"/>
              <a:gd name="connsiteY5-192" fmla="*/ 50545 h 238939"/>
              <a:gd name="connsiteX6-193" fmla="*/ 767361 w 974135"/>
              <a:gd name="connsiteY6-194" fmla="*/ 128659 h 238939"/>
              <a:gd name="connsiteX7-195" fmla="*/ 856456 w 974135"/>
              <a:gd name="connsiteY7-196" fmla="*/ 154678 h 238939"/>
              <a:gd name="connsiteX8-197" fmla="*/ 974135 w 974135"/>
              <a:gd name="connsiteY8-198" fmla="*/ 206774 h 238939"/>
              <a:gd name="connsiteX9-199" fmla="*/ 0 w 974135"/>
              <a:gd name="connsiteY9-200" fmla="*/ 238939 h 238939"/>
              <a:gd name="connsiteX0-201" fmla="*/ 0 w 974135"/>
              <a:gd name="connsiteY0-202" fmla="*/ 240415 h 240415"/>
              <a:gd name="connsiteX1-203" fmla="*/ 55140 w 974135"/>
              <a:gd name="connsiteY1-204" fmla="*/ 107160 h 240415"/>
              <a:gd name="connsiteX2-205" fmla="*/ 183799 w 974135"/>
              <a:gd name="connsiteY2-206" fmla="*/ 88781 h 240415"/>
              <a:gd name="connsiteX3-207" fmla="*/ 294078 w 974135"/>
              <a:gd name="connsiteY3-208" fmla="*/ 1476 h 240415"/>
              <a:gd name="connsiteX4-209" fmla="*/ 487067 w 974135"/>
              <a:gd name="connsiteY4-210" fmla="*/ 79591 h 240415"/>
              <a:gd name="connsiteX5-211" fmla="*/ 629512 w 974135"/>
              <a:gd name="connsiteY5-212" fmla="*/ 52021 h 240415"/>
              <a:gd name="connsiteX6-213" fmla="*/ 767361 w 974135"/>
              <a:gd name="connsiteY6-214" fmla="*/ 130135 h 240415"/>
              <a:gd name="connsiteX7-215" fmla="*/ 856456 w 974135"/>
              <a:gd name="connsiteY7-216" fmla="*/ 156154 h 240415"/>
              <a:gd name="connsiteX8-217" fmla="*/ 974135 w 974135"/>
              <a:gd name="connsiteY8-218" fmla="*/ 208250 h 240415"/>
              <a:gd name="connsiteX9-219" fmla="*/ 0 w 974135"/>
              <a:gd name="connsiteY9-220" fmla="*/ 240415 h 240415"/>
              <a:gd name="connsiteX0-221" fmla="*/ 0 w 974135"/>
              <a:gd name="connsiteY0-222" fmla="*/ 240077 h 240077"/>
              <a:gd name="connsiteX1-223" fmla="*/ 55140 w 974135"/>
              <a:gd name="connsiteY1-224" fmla="*/ 106822 h 240077"/>
              <a:gd name="connsiteX2-225" fmla="*/ 183799 w 974135"/>
              <a:gd name="connsiteY2-226" fmla="*/ 88443 h 240077"/>
              <a:gd name="connsiteX3-227" fmla="*/ 294078 w 974135"/>
              <a:gd name="connsiteY3-228" fmla="*/ 1138 h 240077"/>
              <a:gd name="connsiteX4-229" fmla="*/ 487067 w 974135"/>
              <a:gd name="connsiteY4-230" fmla="*/ 79253 h 240077"/>
              <a:gd name="connsiteX5-231" fmla="*/ 629512 w 974135"/>
              <a:gd name="connsiteY5-232" fmla="*/ 51683 h 240077"/>
              <a:gd name="connsiteX6-233" fmla="*/ 767361 w 974135"/>
              <a:gd name="connsiteY6-234" fmla="*/ 129797 h 240077"/>
              <a:gd name="connsiteX7-235" fmla="*/ 856456 w 974135"/>
              <a:gd name="connsiteY7-236" fmla="*/ 155816 h 240077"/>
              <a:gd name="connsiteX8-237" fmla="*/ 974135 w 974135"/>
              <a:gd name="connsiteY8-238" fmla="*/ 207912 h 240077"/>
              <a:gd name="connsiteX9-239" fmla="*/ 0 w 974135"/>
              <a:gd name="connsiteY9-240" fmla="*/ 240077 h 240077"/>
              <a:gd name="connsiteX0-241" fmla="*/ 0 w 974135"/>
              <a:gd name="connsiteY0-242" fmla="*/ 240077 h 240077"/>
              <a:gd name="connsiteX1-243" fmla="*/ 55140 w 974135"/>
              <a:gd name="connsiteY1-244" fmla="*/ 106822 h 240077"/>
              <a:gd name="connsiteX2-245" fmla="*/ 183799 w 974135"/>
              <a:gd name="connsiteY2-246" fmla="*/ 88443 h 240077"/>
              <a:gd name="connsiteX3-247" fmla="*/ 294078 w 974135"/>
              <a:gd name="connsiteY3-248" fmla="*/ 1138 h 240077"/>
              <a:gd name="connsiteX4-249" fmla="*/ 487067 w 974135"/>
              <a:gd name="connsiteY4-250" fmla="*/ 79253 h 240077"/>
              <a:gd name="connsiteX5-251" fmla="*/ 629512 w 974135"/>
              <a:gd name="connsiteY5-252" fmla="*/ 51683 h 240077"/>
              <a:gd name="connsiteX6-253" fmla="*/ 767361 w 974135"/>
              <a:gd name="connsiteY6-254" fmla="*/ 129797 h 240077"/>
              <a:gd name="connsiteX7-255" fmla="*/ 856456 w 974135"/>
              <a:gd name="connsiteY7-256" fmla="*/ 155816 h 240077"/>
              <a:gd name="connsiteX8-257" fmla="*/ 974135 w 974135"/>
              <a:gd name="connsiteY8-258" fmla="*/ 207912 h 240077"/>
              <a:gd name="connsiteX9-259" fmla="*/ 0 w 974135"/>
              <a:gd name="connsiteY9-260" fmla="*/ 240077 h 240077"/>
              <a:gd name="connsiteX0-261" fmla="*/ 0 w 974135"/>
              <a:gd name="connsiteY0-262" fmla="*/ 240532 h 240532"/>
              <a:gd name="connsiteX1-263" fmla="*/ 55140 w 974135"/>
              <a:gd name="connsiteY1-264" fmla="*/ 107277 h 240532"/>
              <a:gd name="connsiteX2-265" fmla="*/ 183799 w 974135"/>
              <a:gd name="connsiteY2-266" fmla="*/ 88898 h 240532"/>
              <a:gd name="connsiteX3-267" fmla="*/ 294078 w 974135"/>
              <a:gd name="connsiteY3-268" fmla="*/ 1593 h 240532"/>
              <a:gd name="connsiteX4-269" fmla="*/ 487067 w 974135"/>
              <a:gd name="connsiteY4-270" fmla="*/ 79708 h 240532"/>
              <a:gd name="connsiteX5-271" fmla="*/ 629512 w 974135"/>
              <a:gd name="connsiteY5-272" fmla="*/ 52138 h 240532"/>
              <a:gd name="connsiteX6-273" fmla="*/ 767361 w 974135"/>
              <a:gd name="connsiteY6-274" fmla="*/ 130252 h 240532"/>
              <a:gd name="connsiteX7-275" fmla="*/ 856456 w 974135"/>
              <a:gd name="connsiteY7-276" fmla="*/ 156271 h 240532"/>
              <a:gd name="connsiteX8-277" fmla="*/ 974135 w 974135"/>
              <a:gd name="connsiteY8-278" fmla="*/ 208367 h 240532"/>
              <a:gd name="connsiteX9-279" fmla="*/ 0 w 974135"/>
              <a:gd name="connsiteY9-280" fmla="*/ 240532 h 240532"/>
              <a:gd name="connsiteX0-281" fmla="*/ 0 w 974135"/>
              <a:gd name="connsiteY0-282" fmla="*/ 240532 h 240532"/>
              <a:gd name="connsiteX1-283" fmla="*/ 55140 w 974135"/>
              <a:gd name="connsiteY1-284" fmla="*/ 107277 h 240532"/>
              <a:gd name="connsiteX2-285" fmla="*/ 183799 w 974135"/>
              <a:gd name="connsiteY2-286" fmla="*/ 88898 h 240532"/>
              <a:gd name="connsiteX3-287" fmla="*/ 294078 w 974135"/>
              <a:gd name="connsiteY3-288" fmla="*/ 1593 h 240532"/>
              <a:gd name="connsiteX4-289" fmla="*/ 487067 w 974135"/>
              <a:gd name="connsiteY4-290" fmla="*/ 79708 h 240532"/>
              <a:gd name="connsiteX5-291" fmla="*/ 629512 w 974135"/>
              <a:gd name="connsiteY5-292" fmla="*/ 52138 h 240532"/>
              <a:gd name="connsiteX6-293" fmla="*/ 767361 w 974135"/>
              <a:gd name="connsiteY6-294" fmla="*/ 130252 h 240532"/>
              <a:gd name="connsiteX7-295" fmla="*/ 856456 w 974135"/>
              <a:gd name="connsiteY7-296" fmla="*/ 156271 h 240532"/>
              <a:gd name="connsiteX8-297" fmla="*/ 974135 w 974135"/>
              <a:gd name="connsiteY8-298" fmla="*/ 208367 h 240532"/>
              <a:gd name="connsiteX9-299" fmla="*/ 0 w 974135"/>
              <a:gd name="connsiteY9-300" fmla="*/ 240532 h 240532"/>
              <a:gd name="connsiteX0-301" fmla="*/ 0 w 974135"/>
              <a:gd name="connsiteY0-302" fmla="*/ 243274 h 243274"/>
              <a:gd name="connsiteX1-303" fmla="*/ 55140 w 974135"/>
              <a:gd name="connsiteY1-304" fmla="*/ 110019 h 243274"/>
              <a:gd name="connsiteX2-305" fmla="*/ 183799 w 974135"/>
              <a:gd name="connsiteY2-306" fmla="*/ 91640 h 243274"/>
              <a:gd name="connsiteX3-307" fmla="*/ 322127 w 974135"/>
              <a:gd name="connsiteY3-308" fmla="*/ 1530 h 243274"/>
              <a:gd name="connsiteX4-309" fmla="*/ 487067 w 974135"/>
              <a:gd name="connsiteY4-310" fmla="*/ 82450 h 243274"/>
              <a:gd name="connsiteX5-311" fmla="*/ 629512 w 974135"/>
              <a:gd name="connsiteY5-312" fmla="*/ 54880 h 243274"/>
              <a:gd name="connsiteX6-313" fmla="*/ 767361 w 974135"/>
              <a:gd name="connsiteY6-314" fmla="*/ 132994 h 243274"/>
              <a:gd name="connsiteX7-315" fmla="*/ 856456 w 974135"/>
              <a:gd name="connsiteY7-316" fmla="*/ 159013 h 243274"/>
              <a:gd name="connsiteX8-317" fmla="*/ 974135 w 974135"/>
              <a:gd name="connsiteY8-318" fmla="*/ 211109 h 243274"/>
              <a:gd name="connsiteX9-319" fmla="*/ 0 w 974135"/>
              <a:gd name="connsiteY9-320" fmla="*/ 243274 h 243274"/>
              <a:gd name="connsiteX0-321" fmla="*/ 0 w 974135"/>
              <a:gd name="connsiteY0-322" fmla="*/ 243274 h 243274"/>
              <a:gd name="connsiteX1-323" fmla="*/ 55140 w 974135"/>
              <a:gd name="connsiteY1-324" fmla="*/ 110019 h 243274"/>
              <a:gd name="connsiteX2-325" fmla="*/ 183799 w 974135"/>
              <a:gd name="connsiteY2-326" fmla="*/ 91640 h 243274"/>
              <a:gd name="connsiteX3-327" fmla="*/ 322127 w 974135"/>
              <a:gd name="connsiteY3-328" fmla="*/ 1530 h 243274"/>
              <a:gd name="connsiteX4-329" fmla="*/ 487067 w 974135"/>
              <a:gd name="connsiteY4-330" fmla="*/ 82450 h 243274"/>
              <a:gd name="connsiteX5-331" fmla="*/ 629512 w 974135"/>
              <a:gd name="connsiteY5-332" fmla="*/ 54880 h 243274"/>
              <a:gd name="connsiteX6-333" fmla="*/ 767361 w 974135"/>
              <a:gd name="connsiteY6-334" fmla="*/ 132994 h 243274"/>
              <a:gd name="connsiteX7-335" fmla="*/ 856456 w 974135"/>
              <a:gd name="connsiteY7-336" fmla="*/ 159013 h 243274"/>
              <a:gd name="connsiteX8-337" fmla="*/ 974135 w 974135"/>
              <a:gd name="connsiteY8-338" fmla="*/ 211109 h 243274"/>
              <a:gd name="connsiteX9-339" fmla="*/ 0 w 974135"/>
              <a:gd name="connsiteY9-340" fmla="*/ 243274 h 243274"/>
              <a:gd name="connsiteX0-341" fmla="*/ 0 w 974135"/>
              <a:gd name="connsiteY0-342" fmla="*/ 241830 h 241830"/>
              <a:gd name="connsiteX1-343" fmla="*/ 55140 w 974135"/>
              <a:gd name="connsiteY1-344" fmla="*/ 108575 h 241830"/>
              <a:gd name="connsiteX2-345" fmla="*/ 183799 w 974135"/>
              <a:gd name="connsiteY2-346" fmla="*/ 90196 h 241830"/>
              <a:gd name="connsiteX3-347" fmla="*/ 322127 w 974135"/>
              <a:gd name="connsiteY3-348" fmla="*/ 86 h 241830"/>
              <a:gd name="connsiteX4-349" fmla="*/ 487067 w 974135"/>
              <a:gd name="connsiteY4-350" fmla="*/ 81006 h 241830"/>
              <a:gd name="connsiteX5-351" fmla="*/ 629512 w 974135"/>
              <a:gd name="connsiteY5-352" fmla="*/ 53436 h 241830"/>
              <a:gd name="connsiteX6-353" fmla="*/ 767361 w 974135"/>
              <a:gd name="connsiteY6-354" fmla="*/ 131550 h 241830"/>
              <a:gd name="connsiteX7-355" fmla="*/ 856456 w 974135"/>
              <a:gd name="connsiteY7-356" fmla="*/ 157569 h 241830"/>
              <a:gd name="connsiteX8-357" fmla="*/ 974135 w 974135"/>
              <a:gd name="connsiteY8-358" fmla="*/ 209665 h 241830"/>
              <a:gd name="connsiteX9-359" fmla="*/ 0 w 974135"/>
              <a:gd name="connsiteY9-360" fmla="*/ 241830 h 241830"/>
              <a:gd name="connsiteX0-361" fmla="*/ 0 w 974135"/>
              <a:gd name="connsiteY0-362" fmla="*/ 241744 h 241744"/>
              <a:gd name="connsiteX1-363" fmla="*/ 55140 w 974135"/>
              <a:gd name="connsiteY1-364" fmla="*/ 108489 h 241744"/>
              <a:gd name="connsiteX2-365" fmla="*/ 183799 w 974135"/>
              <a:gd name="connsiteY2-366" fmla="*/ 90110 h 241744"/>
              <a:gd name="connsiteX3-367" fmla="*/ 322127 w 974135"/>
              <a:gd name="connsiteY3-368" fmla="*/ 0 h 241744"/>
              <a:gd name="connsiteX4-369" fmla="*/ 487067 w 974135"/>
              <a:gd name="connsiteY4-370" fmla="*/ 80920 h 241744"/>
              <a:gd name="connsiteX5-371" fmla="*/ 629512 w 974135"/>
              <a:gd name="connsiteY5-372" fmla="*/ 53350 h 241744"/>
              <a:gd name="connsiteX6-373" fmla="*/ 767361 w 974135"/>
              <a:gd name="connsiteY6-374" fmla="*/ 131464 h 241744"/>
              <a:gd name="connsiteX7-375" fmla="*/ 856456 w 974135"/>
              <a:gd name="connsiteY7-376" fmla="*/ 157483 h 241744"/>
              <a:gd name="connsiteX8-377" fmla="*/ 974135 w 974135"/>
              <a:gd name="connsiteY8-378" fmla="*/ 209579 h 241744"/>
              <a:gd name="connsiteX9-379" fmla="*/ 0 w 974135"/>
              <a:gd name="connsiteY9-380" fmla="*/ 241744 h 2417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974135" h="241744">
                <a:moveTo>
                  <a:pt x="0" y="241744"/>
                </a:moveTo>
                <a:cubicBezTo>
                  <a:pt x="18380" y="197326"/>
                  <a:pt x="13785" y="139122"/>
                  <a:pt x="55140" y="108489"/>
                </a:cubicBezTo>
                <a:cubicBezTo>
                  <a:pt x="98026" y="74793"/>
                  <a:pt x="140913" y="96236"/>
                  <a:pt x="183799" y="90110"/>
                </a:cubicBezTo>
                <a:cubicBezTo>
                  <a:pt x="197584" y="51818"/>
                  <a:pt x="228197" y="11498"/>
                  <a:pt x="322127" y="0"/>
                </a:cubicBezTo>
                <a:cubicBezTo>
                  <a:pt x="434436" y="7658"/>
                  <a:pt x="433956" y="49272"/>
                  <a:pt x="487067" y="80920"/>
                </a:cubicBezTo>
                <a:cubicBezTo>
                  <a:pt x="537354" y="60510"/>
                  <a:pt x="568245" y="44160"/>
                  <a:pt x="629512" y="53350"/>
                </a:cubicBezTo>
                <a:cubicBezTo>
                  <a:pt x="712222" y="70198"/>
                  <a:pt x="721411" y="105426"/>
                  <a:pt x="767361" y="131464"/>
                </a:cubicBezTo>
                <a:cubicBezTo>
                  <a:pt x="797994" y="134527"/>
                  <a:pt x="825823" y="131446"/>
                  <a:pt x="856456" y="157483"/>
                </a:cubicBezTo>
                <a:cubicBezTo>
                  <a:pt x="913128" y="166673"/>
                  <a:pt x="935843" y="186604"/>
                  <a:pt x="974135" y="209579"/>
                </a:cubicBezTo>
                <a:lnTo>
                  <a:pt x="0" y="241744"/>
                </a:lnTo>
                <a:close/>
              </a:path>
            </a:pathLst>
          </a:custGeom>
          <a:solidFill>
            <a:srgbClr val="FFFE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任意多边形 47"/>
          <p:cNvSpPr/>
          <p:nvPr/>
        </p:nvSpPr>
        <p:spPr>
          <a:xfrm flipH="1">
            <a:off x="5052344" y="4990025"/>
            <a:ext cx="1034283" cy="307604"/>
          </a:xfrm>
          <a:custGeom>
            <a:avLst/>
            <a:gdLst>
              <a:gd name="connsiteX0" fmla="*/ 0 w 974135"/>
              <a:gd name="connsiteY0" fmla="*/ 238939 h 238939"/>
              <a:gd name="connsiteX1" fmla="*/ 55140 w 974135"/>
              <a:gd name="connsiteY1" fmla="*/ 105684 h 238939"/>
              <a:gd name="connsiteX2" fmla="*/ 183799 w 974135"/>
              <a:gd name="connsiteY2" fmla="*/ 87305 h 238939"/>
              <a:gd name="connsiteX3" fmla="*/ 294078 w 974135"/>
              <a:gd name="connsiteY3" fmla="*/ 0 h 238939"/>
              <a:gd name="connsiteX4" fmla="*/ 487067 w 974135"/>
              <a:gd name="connsiteY4" fmla="*/ 78115 h 238939"/>
              <a:gd name="connsiteX5" fmla="*/ 629512 w 974135"/>
              <a:gd name="connsiteY5" fmla="*/ 50545 h 238939"/>
              <a:gd name="connsiteX6" fmla="*/ 767361 w 974135"/>
              <a:gd name="connsiteY6" fmla="*/ 128659 h 238939"/>
              <a:gd name="connsiteX7" fmla="*/ 859260 w 974135"/>
              <a:gd name="connsiteY7" fmla="*/ 137849 h 238939"/>
              <a:gd name="connsiteX8" fmla="*/ 974135 w 974135"/>
              <a:gd name="connsiteY8" fmla="*/ 206774 h 238939"/>
              <a:gd name="connsiteX9" fmla="*/ 0 w 974135"/>
              <a:gd name="connsiteY9" fmla="*/ 238939 h 238939"/>
              <a:gd name="connsiteX0-1" fmla="*/ 0 w 974135"/>
              <a:gd name="connsiteY0-2" fmla="*/ 238939 h 238939"/>
              <a:gd name="connsiteX1-3" fmla="*/ 55140 w 974135"/>
              <a:gd name="connsiteY1-4" fmla="*/ 105684 h 238939"/>
              <a:gd name="connsiteX2-5" fmla="*/ 183799 w 974135"/>
              <a:gd name="connsiteY2-6" fmla="*/ 87305 h 238939"/>
              <a:gd name="connsiteX3-7" fmla="*/ 294078 w 974135"/>
              <a:gd name="connsiteY3-8" fmla="*/ 0 h 238939"/>
              <a:gd name="connsiteX4-9" fmla="*/ 487067 w 974135"/>
              <a:gd name="connsiteY4-10" fmla="*/ 78115 h 238939"/>
              <a:gd name="connsiteX5-11" fmla="*/ 629512 w 974135"/>
              <a:gd name="connsiteY5-12" fmla="*/ 50545 h 238939"/>
              <a:gd name="connsiteX6-13" fmla="*/ 767361 w 974135"/>
              <a:gd name="connsiteY6-14" fmla="*/ 128659 h 238939"/>
              <a:gd name="connsiteX7-15" fmla="*/ 859260 w 974135"/>
              <a:gd name="connsiteY7-16" fmla="*/ 137849 h 238939"/>
              <a:gd name="connsiteX8-17" fmla="*/ 974135 w 974135"/>
              <a:gd name="connsiteY8-18" fmla="*/ 206774 h 238939"/>
              <a:gd name="connsiteX9-19" fmla="*/ 0 w 974135"/>
              <a:gd name="connsiteY9-20" fmla="*/ 238939 h 238939"/>
              <a:gd name="connsiteX0-21" fmla="*/ 0 w 974135"/>
              <a:gd name="connsiteY0-22" fmla="*/ 238939 h 238939"/>
              <a:gd name="connsiteX1-23" fmla="*/ 55140 w 974135"/>
              <a:gd name="connsiteY1-24" fmla="*/ 105684 h 238939"/>
              <a:gd name="connsiteX2-25" fmla="*/ 183799 w 974135"/>
              <a:gd name="connsiteY2-26" fmla="*/ 87305 h 238939"/>
              <a:gd name="connsiteX3-27" fmla="*/ 294078 w 974135"/>
              <a:gd name="connsiteY3-28" fmla="*/ 0 h 238939"/>
              <a:gd name="connsiteX4-29" fmla="*/ 487067 w 974135"/>
              <a:gd name="connsiteY4-30" fmla="*/ 78115 h 238939"/>
              <a:gd name="connsiteX5-31" fmla="*/ 629512 w 974135"/>
              <a:gd name="connsiteY5-32" fmla="*/ 50545 h 238939"/>
              <a:gd name="connsiteX6-33" fmla="*/ 767361 w 974135"/>
              <a:gd name="connsiteY6-34" fmla="*/ 128659 h 238939"/>
              <a:gd name="connsiteX7-35" fmla="*/ 859260 w 974135"/>
              <a:gd name="connsiteY7-36" fmla="*/ 137849 h 238939"/>
              <a:gd name="connsiteX8-37" fmla="*/ 974135 w 974135"/>
              <a:gd name="connsiteY8-38" fmla="*/ 206774 h 238939"/>
              <a:gd name="connsiteX9-39" fmla="*/ 0 w 974135"/>
              <a:gd name="connsiteY9-40" fmla="*/ 238939 h 238939"/>
              <a:gd name="connsiteX0-41" fmla="*/ 0 w 974135"/>
              <a:gd name="connsiteY0-42" fmla="*/ 238939 h 238939"/>
              <a:gd name="connsiteX1-43" fmla="*/ 55140 w 974135"/>
              <a:gd name="connsiteY1-44" fmla="*/ 105684 h 238939"/>
              <a:gd name="connsiteX2-45" fmla="*/ 183799 w 974135"/>
              <a:gd name="connsiteY2-46" fmla="*/ 87305 h 238939"/>
              <a:gd name="connsiteX3-47" fmla="*/ 294078 w 974135"/>
              <a:gd name="connsiteY3-48" fmla="*/ 0 h 238939"/>
              <a:gd name="connsiteX4-49" fmla="*/ 487067 w 974135"/>
              <a:gd name="connsiteY4-50" fmla="*/ 78115 h 238939"/>
              <a:gd name="connsiteX5-51" fmla="*/ 629512 w 974135"/>
              <a:gd name="connsiteY5-52" fmla="*/ 50545 h 238939"/>
              <a:gd name="connsiteX6-53" fmla="*/ 767361 w 974135"/>
              <a:gd name="connsiteY6-54" fmla="*/ 128659 h 238939"/>
              <a:gd name="connsiteX7-55" fmla="*/ 859260 w 974135"/>
              <a:gd name="connsiteY7-56" fmla="*/ 137849 h 238939"/>
              <a:gd name="connsiteX8-57" fmla="*/ 974135 w 974135"/>
              <a:gd name="connsiteY8-58" fmla="*/ 206774 h 238939"/>
              <a:gd name="connsiteX9-59" fmla="*/ 0 w 974135"/>
              <a:gd name="connsiteY9-60" fmla="*/ 238939 h 238939"/>
              <a:gd name="connsiteX0-61" fmla="*/ 0 w 974135"/>
              <a:gd name="connsiteY0-62" fmla="*/ 238939 h 238939"/>
              <a:gd name="connsiteX1-63" fmla="*/ 55140 w 974135"/>
              <a:gd name="connsiteY1-64" fmla="*/ 105684 h 238939"/>
              <a:gd name="connsiteX2-65" fmla="*/ 183799 w 974135"/>
              <a:gd name="connsiteY2-66" fmla="*/ 87305 h 238939"/>
              <a:gd name="connsiteX3-67" fmla="*/ 294078 w 974135"/>
              <a:gd name="connsiteY3-68" fmla="*/ 0 h 238939"/>
              <a:gd name="connsiteX4-69" fmla="*/ 487067 w 974135"/>
              <a:gd name="connsiteY4-70" fmla="*/ 78115 h 238939"/>
              <a:gd name="connsiteX5-71" fmla="*/ 629512 w 974135"/>
              <a:gd name="connsiteY5-72" fmla="*/ 50545 h 238939"/>
              <a:gd name="connsiteX6-73" fmla="*/ 767361 w 974135"/>
              <a:gd name="connsiteY6-74" fmla="*/ 128659 h 238939"/>
              <a:gd name="connsiteX7-75" fmla="*/ 859260 w 974135"/>
              <a:gd name="connsiteY7-76" fmla="*/ 137849 h 238939"/>
              <a:gd name="connsiteX8-77" fmla="*/ 974135 w 974135"/>
              <a:gd name="connsiteY8-78" fmla="*/ 206774 h 238939"/>
              <a:gd name="connsiteX9-79" fmla="*/ 0 w 974135"/>
              <a:gd name="connsiteY9-80" fmla="*/ 238939 h 238939"/>
              <a:gd name="connsiteX0-81" fmla="*/ 0 w 974135"/>
              <a:gd name="connsiteY0-82" fmla="*/ 238939 h 238939"/>
              <a:gd name="connsiteX1-83" fmla="*/ 55140 w 974135"/>
              <a:gd name="connsiteY1-84" fmla="*/ 105684 h 238939"/>
              <a:gd name="connsiteX2-85" fmla="*/ 183799 w 974135"/>
              <a:gd name="connsiteY2-86" fmla="*/ 87305 h 238939"/>
              <a:gd name="connsiteX3-87" fmla="*/ 294078 w 974135"/>
              <a:gd name="connsiteY3-88" fmla="*/ 0 h 238939"/>
              <a:gd name="connsiteX4-89" fmla="*/ 487067 w 974135"/>
              <a:gd name="connsiteY4-90" fmla="*/ 78115 h 238939"/>
              <a:gd name="connsiteX5-91" fmla="*/ 629512 w 974135"/>
              <a:gd name="connsiteY5-92" fmla="*/ 50545 h 238939"/>
              <a:gd name="connsiteX6-93" fmla="*/ 767361 w 974135"/>
              <a:gd name="connsiteY6-94" fmla="*/ 128659 h 238939"/>
              <a:gd name="connsiteX7-95" fmla="*/ 859260 w 974135"/>
              <a:gd name="connsiteY7-96" fmla="*/ 137849 h 238939"/>
              <a:gd name="connsiteX8-97" fmla="*/ 974135 w 974135"/>
              <a:gd name="connsiteY8-98" fmla="*/ 206774 h 238939"/>
              <a:gd name="connsiteX9-99" fmla="*/ 0 w 974135"/>
              <a:gd name="connsiteY9-100" fmla="*/ 238939 h 238939"/>
              <a:gd name="connsiteX0-101" fmla="*/ 0 w 974135"/>
              <a:gd name="connsiteY0-102" fmla="*/ 238939 h 238939"/>
              <a:gd name="connsiteX1-103" fmla="*/ 55140 w 974135"/>
              <a:gd name="connsiteY1-104" fmla="*/ 105684 h 238939"/>
              <a:gd name="connsiteX2-105" fmla="*/ 183799 w 974135"/>
              <a:gd name="connsiteY2-106" fmla="*/ 87305 h 238939"/>
              <a:gd name="connsiteX3-107" fmla="*/ 294078 w 974135"/>
              <a:gd name="connsiteY3-108" fmla="*/ 0 h 238939"/>
              <a:gd name="connsiteX4-109" fmla="*/ 487067 w 974135"/>
              <a:gd name="connsiteY4-110" fmla="*/ 78115 h 238939"/>
              <a:gd name="connsiteX5-111" fmla="*/ 629512 w 974135"/>
              <a:gd name="connsiteY5-112" fmla="*/ 50545 h 238939"/>
              <a:gd name="connsiteX6-113" fmla="*/ 767361 w 974135"/>
              <a:gd name="connsiteY6-114" fmla="*/ 128659 h 238939"/>
              <a:gd name="connsiteX7-115" fmla="*/ 859260 w 974135"/>
              <a:gd name="connsiteY7-116" fmla="*/ 137849 h 238939"/>
              <a:gd name="connsiteX8-117" fmla="*/ 974135 w 974135"/>
              <a:gd name="connsiteY8-118" fmla="*/ 206774 h 238939"/>
              <a:gd name="connsiteX9-119" fmla="*/ 0 w 974135"/>
              <a:gd name="connsiteY9-120" fmla="*/ 238939 h 238939"/>
              <a:gd name="connsiteX0-121" fmla="*/ 0 w 974135"/>
              <a:gd name="connsiteY0-122" fmla="*/ 238939 h 238939"/>
              <a:gd name="connsiteX1-123" fmla="*/ 55140 w 974135"/>
              <a:gd name="connsiteY1-124" fmla="*/ 105684 h 238939"/>
              <a:gd name="connsiteX2-125" fmla="*/ 183799 w 974135"/>
              <a:gd name="connsiteY2-126" fmla="*/ 87305 h 238939"/>
              <a:gd name="connsiteX3-127" fmla="*/ 294078 w 974135"/>
              <a:gd name="connsiteY3-128" fmla="*/ 0 h 238939"/>
              <a:gd name="connsiteX4-129" fmla="*/ 487067 w 974135"/>
              <a:gd name="connsiteY4-130" fmla="*/ 78115 h 238939"/>
              <a:gd name="connsiteX5-131" fmla="*/ 629512 w 974135"/>
              <a:gd name="connsiteY5-132" fmla="*/ 50545 h 238939"/>
              <a:gd name="connsiteX6-133" fmla="*/ 767361 w 974135"/>
              <a:gd name="connsiteY6-134" fmla="*/ 128659 h 238939"/>
              <a:gd name="connsiteX7-135" fmla="*/ 859260 w 974135"/>
              <a:gd name="connsiteY7-136" fmla="*/ 137849 h 238939"/>
              <a:gd name="connsiteX8-137" fmla="*/ 974135 w 974135"/>
              <a:gd name="connsiteY8-138" fmla="*/ 206774 h 238939"/>
              <a:gd name="connsiteX9-139" fmla="*/ 0 w 974135"/>
              <a:gd name="connsiteY9-140" fmla="*/ 238939 h 238939"/>
              <a:gd name="connsiteX0-141" fmla="*/ 0 w 974135"/>
              <a:gd name="connsiteY0-142" fmla="*/ 238939 h 238939"/>
              <a:gd name="connsiteX1-143" fmla="*/ 55140 w 974135"/>
              <a:gd name="connsiteY1-144" fmla="*/ 105684 h 238939"/>
              <a:gd name="connsiteX2-145" fmla="*/ 183799 w 974135"/>
              <a:gd name="connsiteY2-146" fmla="*/ 87305 h 238939"/>
              <a:gd name="connsiteX3-147" fmla="*/ 294078 w 974135"/>
              <a:gd name="connsiteY3-148" fmla="*/ 0 h 238939"/>
              <a:gd name="connsiteX4-149" fmla="*/ 487067 w 974135"/>
              <a:gd name="connsiteY4-150" fmla="*/ 78115 h 238939"/>
              <a:gd name="connsiteX5-151" fmla="*/ 629512 w 974135"/>
              <a:gd name="connsiteY5-152" fmla="*/ 50545 h 238939"/>
              <a:gd name="connsiteX6-153" fmla="*/ 767361 w 974135"/>
              <a:gd name="connsiteY6-154" fmla="*/ 128659 h 238939"/>
              <a:gd name="connsiteX7-155" fmla="*/ 859260 w 974135"/>
              <a:gd name="connsiteY7-156" fmla="*/ 137849 h 238939"/>
              <a:gd name="connsiteX8-157" fmla="*/ 974135 w 974135"/>
              <a:gd name="connsiteY8-158" fmla="*/ 206774 h 238939"/>
              <a:gd name="connsiteX9-159" fmla="*/ 0 w 974135"/>
              <a:gd name="connsiteY9-160" fmla="*/ 238939 h 238939"/>
              <a:gd name="connsiteX0-161" fmla="*/ 0 w 974135"/>
              <a:gd name="connsiteY0-162" fmla="*/ 238939 h 238939"/>
              <a:gd name="connsiteX1-163" fmla="*/ 55140 w 974135"/>
              <a:gd name="connsiteY1-164" fmla="*/ 105684 h 238939"/>
              <a:gd name="connsiteX2-165" fmla="*/ 183799 w 974135"/>
              <a:gd name="connsiteY2-166" fmla="*/ 87305 h 238939"/>
              <a:gd name="connsiteX3-167" fmla="*/ 294078 w 974135"/>
              <a:gd name="connsiteY3-168" fmla="*/ 0 h 238939"/>
              <a:gd name="connsiteX4-169" fmla="*/ 487067 w 974135"/>
              <a:gd name="connsiteY4-170" fmla="*/ 78115 h 238939"/>
              <a:gd name="connsiteX5-171" fmla="*/ 629512 w 974135"/>
              <a:gd name="connsiteY5-172" fmla="*/ 50545 h 238939"/>
              <a:gd name="connsiteX6-173" fmla="*/ 767361 w 974135"/>
              <a:gd name="connsiteY6-174" fmla="*/ 128659 h 238939"/>
              <a:gd name="connsiteX7-175" fmla="*/ 859260 w 974135"/>
              <a:gd name="connsiteY7-176" fmla="*/ 137849 h 238939"/>
              <a:gd name="connsiteX8-177" fmla="*/ 974135 w 974135"/>
              <a:gd name="connsiteY8-178" fmla="*/ 206774 h 238939"/>
              <a:gd name="connsiteX9-179" fmla="*/ 0 w 974135"/>
              <a:gd name="connsiteY9-180" fmla="*/ 238939 h 238939"/>
              <a:gd name="connsiteX0-181" fmla="*/ 0 w 974135"/>
              <a:gd name="connsiteY0-182" fmla="*/ 238939 h 238939"/>
              <a:gd name="connsiteX1-183" fmla="*/ 55140 w 974135"/>
              <a:gd name="connsiteY1-184" fmla="*/ 105684 h 238939"/>
              <a:gd name="connsiteX2-185" fmla="*/ 183799 w 974135"/>
              <a:gd name="connsiteY2-186" fmla="*/ 87305 h 238939"/>
              <a:gd name="connsiteX3-187" fmla="*/ 294078 w 974135"/>
              <a:gd name="connsiteY3-188" fmla="*/ 0 h 238939"/>
              <a:gd name="connsiteX4-189" fmla="*/ 487067 w 974135"/>
              <a:gd name="connsiteY4-190" fmla="*/ 78115 h 238939"/>
              <a:gd name="connsiteX5-191" fmla="*/ 629512 w 974135"/>
              <a:gd name="connsiteY5-192" fmla="*/ 50545 h 238939"/>
              <a:gd name="connsiteX6-193" fmla="*/ 767361 w 974135"/>
              <a:gd name="connsiteY6-194" fmla="*/ 128659 h 238939"/>
              <a:gd name="connsiteX7-195" fmla="*/ 856456 w 974135"/>
              <a:gd name="connsiteY7-196" fmla="*/ 154678 h 238939"/>
              <a:gd name="connsiteX8-197" fmla="*/ 974135 w 974135"/>
              <a:gd name="connsiteY8-198" fmla="*/ 206774 h 238939"/>
              <a:gd name="connsiteX9-199" fmla="*/ 0 w 974135"/>
              <a:gd name="connsiteY9-200" fmla="*/ 238939 h 238939"/>
              <a:gd name="connsiteX0-201" fmla="*/ 0 w 974135"/>
              <a:gd name="connsiteY0-202" fmla="*/ 240415 h 240415"/>
              <a:gd name="connsiteX1-203" fmla="*/ 55140 w 974135"/>
              <a:gd name="connsiteY1-204" fmla="*/ 107160 h 240415"/>
              <a:gd name="connsiteX2-205" fmla="*/ 183799 w 974135"/>
              <a:gd name="connsiteY2-206" fmla="*/ 88781 h 240415"/>
              <a:gd name="connsiteX3-207" fmla="*/ 294078 w 974135"/>
              <a:gd name="connsiteY3-208" fmla="*/ 1476 h 240415"/>
              <a:gd name="connsiteX4-209" fmla="*/ 487067 w 974135"/>
              <a:gd name="connsiteY4-210" fmla="*/ 79591 h 240415"/>
              <a:gd name="connsiteX5-211" fmla="*/ 629512 w 974135"/>
              <a:gd name="connsiteY5-212" fmla="*/ 52021 h 240415"/>
              <a:gd name="connsiteX6-213" fmla="*/ 767361 w 974135"/>
              <a:gd name="connsiteY6-214" fmla="*/ 130135 h 240415"/>
              <a:gd name="connsiteX7-215" fmla="*/ 856456 w 974135"/>
              <a:gd name="connsiteY7-216" fmla="*/ 156154 h 240415"/>
              <a:gd name="connsiteX8-217" fmla="*/ 974135 w 974135"/>
              <a:gd name="connsiteY8-218" fmla="*/ 208250 h 240415"/>
              <a:gd name="connsiteX9-219" fmla="*/ 0 w 974135"/>
              <a:gd name="connsiteY9-220" fmla="*/ 240415 h 240415"/>
              <a:gd name="connsiteX0-221" fmla="*/ 0 w 974135"/>
              <a:gd name="connsiteY0-222" fmla="*/ 240077 h 240077"/>
              <a:gd name="connsiteX1-223" fmla="*/ 55140 w 974135"/>
              <a:gd name="connsiteY1-224" fmla="*/ 106822 h 240077"/>
              <a:gd name="connsiteX2-225" fmla="*/ 183799 w 974135"/>
              <a:gd name="connsiteY2-226" fmla="*/ 88443 h 240077"/>
              <a:gd name="connsiteX3-227" fmla="*/ 294078 w 974135"/>
              <a:gd name="connsiteY3-228" fmla="*/ 1138 h 240077"/>
              <a:gd name="connsiteX4-229" fmla="*/ 487067 w 974135"/>
              <a:gd name="connsiteY4-230" fmla="*/ 79253 h 240077"/>
              <a:gd name="connsiteX5-231" fmla="*/ 629512 w 974135"/>
              <a:gd name="connsiteY5-232" fmla="*/ 51683 h 240077"/>
              <a:gd name="connsiteX6-233" fmla="*/ 767361 w 974135"/>
              <a:gd name="connsiteY6-234" fmla="*/ 129797 h 240077"/>
              <a:gd name="connsiteX7-235" fmla="*/ 856456 w 974135"/>
              <a:gd name="connsiteY7-236" fmla="*/ 155816 h 240077"/>
              <a:gd name="connsiteX8-237" fmla="*/ 974135 w 974135"/>
              <a:gd name="connsiteY8-238" fmla="*/ 207912 h 240077"/>
              <a:gd name="connsiteX9-239" fmla="*/ 0 w 974135"/>
              <a:gd name="connsiteY9-240" fmla="*/ 240077 h 240077"/>
              <a:gd name="connsiteX0-241" fmla="*/ 0 w 974135"/>
              <a:gd name="connsiteY0-242" fmla="*/ 240077 h 240077"/>
              <a:gd name="connsiteX1-243" fmla="*/ 55140 w 974135"/>
              <a:gd name="connsiteY1-244" fmla="*/ 106822 h 240077"/>
              <a:gd name="connsiteX2-245" fmla="*/ 183799 w 974135"/>
              <a:gd name="connsiteY2-246" fmla="*/ 88443 h 240077"/>
              <a:gd name="connsiteX3-247" fmla="*/ 294078 w 974135"/>
              <a:gd name="connsiteY3-248" fmla="*/ 1138 h 240077"/>
              <a:gd name="connsiteX4-249" fmla="*/ 487067 w 974135"/>
              <a:gd name="connsiteY4-250" fmla="*/ 79253 h 240077"/>
              <a:gd name="connsiteX5-251" fmla="*/ 629512 w 974135"/>
              <a:gd name="connsiteY5-252" fmla="*/ 51683 h 240077"/>
              <a:gd name="connsiteX6-253" fmla="*/ 767361 w 974135"/>
              <a:gd name="connsiteY6-254" fmla="*/ 129797 h 240077"/>
              <a:gd name="connsiteX7-255" fmla="*/ 856456 w 974135"/>
              <a:gd name="connsiteY7-256" fmla="*/ 155816 h 240077"/>
              <a:gd name="connsiteX8-257" fmla="*/ 974135 w 974135"/>
              <a:gd name="connsiteY8-258" fmla="*/ 207912 h 240077"/>
              <a:gd name="connsiteX9-259" fmla="*/ 0 w 974135"/>
              <a:gd name="connsiteY9-260" fmla="*/ 240077 h 240077"/>
              <a:gd name="connsiteX0-261" fmla="*/ 0 w 974135"/>
              <a:gd name="connsiteY0-262" fmla="*/ 240532 h 240532"/>
              <a:gd name="connsiteX1-263" fmla="*/ 55140 w 974135"/>
              <a:gd name="connsiteY1-264" fmla="*/ 107277 h 240532"/>
              <a:gd name="connsiteX2-265" fmla="*/ 183799 w 974135"/>
              <a:gd name="connsiteY2-266" fmla="*/ 88898 h 240532"/>
              <a:gd name="connsiteX3-267" fmla="*/ 294078 w 974135"/>
              <a:gd name="connsiteY3-268" fmla="*/ 1593 h 240532"/>
              <a:gd name="connsiteX4-269" fmla="*/ 487067 w 974135"/>
              <a:gd name="connsiteY4-270" fmla="*/ 79708 h 240532"/>
              <a:gd name="connsiteX5-271" fmla="*/ 629512 w 974135"/>
              <a:gd name="connsiteY5-272" fmla="*/ 52138 h 240532"/>
              <a:gd name="connsiteX6-273" fmla="*/ 767361 w 974135"/>
              <a:gd name="connsiteY6-274" fmla="*/ 130252 h 240532"/>
              <a:gd name="connsiteX7-275" fmla="*/ 856456 w 974135"/>
              <a:gd name="connsiteY7-276" fmla="*/ 156271 h 240532"/>
              <a:gd name="connsiteX8-277" fmla="*/ 974135 w 974135"/>
              <a:gd name="connsiteY8-278" fmla="*/ 208367 h 240532"/>
              <a:gd name="connsiteX9-279" fmla="*/ 0 w 974135"/>
              <a:gd name="connsiteY9-280" fmla="*/ 240532 h 240532"/>
              <a:gd name="connsiteX0-281" fmla="*/ 0 w 974135"/>
              <a:gd name="connsiteY0-282" fmla="*/ 240532 h 240532"/>
              <a:gd name="connsiteX1-283" fmla="*/ 55140 w 974135"/>
              <a:gd name="connsiteY1-284" fmla="*/ 107277 h 240532"/>
              <a:gd name="connsiteX2-285" fmla="*/ 183799 w 974135"/>
              <a:gd name="connsiteY2-286" fmla="*/ 88898 h 240532"/>
              <a:gd name="connsiteX3-287" fmla="*/ 294078 w 974135"/>
              <a:gd name="connsiteY3-288" fmla="*/ 1593 h 240532"/>
              <a:gd name="connsiteX4-289" fmla="*/ 487067 w 974135"/>
              <a:gd name="connsiteY4-290" fmla="*/ 79708 h 240532"/>
              <a:gd name="connsiteX5-291" fmla="*/ 629512 w 974135"/>
              <a:gd name="connsiteY5-292" fmla="*/ 52138 h 240532"/>
              <a:gd name="connsiteX6-293" fmla="*/ 767361 w 974135"/>
              <a:gd name="connsiteY6-294" fmla="*/ 130252 h 240532"/>
              <a:gd name="connsiteX7-295" fmla="*/ 856456 w 974135"/>
              <a:gd name="connsiteY7-296" fmla="*/ 156271 h 240532"/>
              <a:gd name="connsiteX8-297" fmla="*/ 974135 w 974135"/>
              <a:gd name="connsiteY8-298" fmla="*/ 208367 h 240532"/>
              <a:gd name="connsiteX9-299" fmla="*/ 0 w 974135"/>
              <a:gd name="connsiteY9-300" fmla="*/ 240532 h 240532"/>
              <a:gd name="connsiteX0-301" fmla="*/ 0 w 974135"/>
              <a:gd name="connsiteY0-302" fmla="*/ 243274 h 243274"/>
              <a:gd name="connsiteX1-303" fmla="*/ 55140 w 974135"/>
              <a:gd name="connsiteY1-304" fmla="*/ 110019 h 243274"/>
              <a:gd name="connsiteX2-305" fmla="*/ 183799 w 974135"/>
              <a:gd name="connsiteY2-306" fmla="*/ 91640 h 243274"/>
              <a:gd name="connsiteX3-307" fmla="*/ 322127 w 974135"/>
              <a:gd name="connsiteY3-308" fmla="*/ 1530 h 243274"/>
              <a:gd name="connsiteX4-309" fmla="*/ 487067 w 974135"/>
              <a:gd name="connsiteY4-310" fmla="*/ 82450 h 243274"/>
              <a:gd name="connsiteX5-311" fmla="*/ 629512 w 974135"/>
              <a:gd name="connsiteY5-312" fmla="*/ 54880 h 243274"/>
              <a:gd name="connsiteX6-313" fmla="*/ 767361 w 974135"/>
              <a:gd name="connsiteY6-314" fmla="*/ 132994 h 243274"/>
              <a:gd name="connsiteX7-315" fmla="*/ 856456 w 974135"/>
              <a:gd name="connsiteY7-316" fmla="*/ 159013 h 243274"/>
              <a:gd name="connsiteX8-317" fmla="*/ 974135 w 974135"/>
              <a:gd name="connsiteY8-318" fmla="*/ 211109 h 243274"/>
              <a:gd name="connsiteX9-319" fmla="*/ 0 w 974135"/>
              <a:gd name="connsiteY9-320" fmla="*/ 243274 h 243274"/>
              <a:gd name="connsiteX0-321" fmla="*/ 0 w 974135"/>
              <a:gd name="connsiteY0-322" fmla="*/ 243274 h 243274"/>
              <a:gd name="connsiteX1-323" fmla="*/ 55140 w 974135"/>
              <a:gd name="connsiteY1-324" fmla="*/ 110019 h 243274"/>
              <a:gd name="connsiteX2-325" fmla="*/ 183799 w 974135"/>
              <a:gd name="connsiteY2-326" fmla="*/ 91640 h 243274"/>
              <a:gd name="connsiteX3-327" fmla="*/ 322127 w 974135"/>
              <a:gd name="connsiteY3-328" fmla="*/ 1530 h 243274"/>
              <a:gd name="connsiteX4-329" fmla="*/ 487067 w 974135"/>
              <a:gd name="connsiteY4-330" fmla="*/ 82450 h 243274"/>
              <a:gd name="connsiteX5-331" fmla="*/ 629512 w 974135"/>
              <a:gd name="connsiteY5-332" fmla="*/ 54880 h 243274"/>
              <a:gd name="connsiteX6-333" fmla="*/ 767361 w 974135"/>
              <a:gd name="connsiteY6-334" fmla="*/ 132994 h 243274"/>
              <a:gd name="connsiteX7-335" fmla="*/ 856456 w 974135"/>
              <a:gd name="connsiteY7-336" fmla="*/ 159013 h 243274"/>
              <a:gd name="connsiteX8-337" fmla="*/ 974135 w 974135"/>
              <a:gd name="connsiteY8-338" fmla="*/ 211109 h 243274"/>
              <a:gd name="connsiteX9-339" fmla="*/ 0 w 974135"/>
              <a:gd name="connsiteY9-340" fmla="*/ 243274 h 243274"/>
              <a:gd name="connsiteX0-341" fmla="*/ 0 w 974135"/>
              <a:gd name="connsiteY0-342" fmla="*/ 241830 h 241830"/>
              <a:gd name="connsiteX1-343" fmla="*/ 55140 w 974135"/>
              <a:gd name="connsiteY1-344" fmla="*/ 108575 h 241830"/>
              <a:gd name="connsiteX2-345" fmla="*/ 183799 w 974135"/>
              <a:gd name="connsiteY2-346" fmla="*/ 90196 h 241830"/>
              <a:gd name="connsiteX3-347" fmla="*/ 322127 w 974135"/>
              <a:gd name="connsiteY3-348" fmla="*/ 86 h 241830"/>
              <a:gd name="connsiteX4-349" fmla="*/ 487067 w 974135"/>
              <a:gd name="connsiteY4-350" fmla="*/ 81006 h 241830"/>
              <a:gd name="connsiteX5-351" fmla="*/ 629512 w 974135"/>
              <a:gd name="connsiteY5-352" fmla="*/ 53436 h 241830"/>
              <a:gd name="connsiteX6-353" fmla="*/ 767361 w 974135"/>
              <a:gd name="connsiteY6-354" fmla="*/ 131550 h 241830"/>
              <a:gd name="connsiteX7-355" fmla="*/ 856456 w 974135"/>
              <a:gd name="connsiteY7-356" fmla="*/ 157569 h 241830"/>
              <a:gd name="connsiteX8-357" fmla="*/ 974135 w 974135"/>
              <a:gd name="connsiteY8-358" fmla="*/ 209665 h 241830"/>
              <a:gd name="connsiteX9-359" fmla="*/ 0 w 974135"/>
              <a:gd name="connsiteY9-360" fmla="*/ 241830 h 241830"/>
              <a:gd name="connsiteX0-361" fmla="*/ 0 w 974135"/>
              <a:gd name="connsiteY0-362" fmla="*/ 241744 h 241744"/>
              <a:gd name="connsiteX1-363" fmla="*/ 55140 w 974135"/>
              <a:gd name="connsiteY1-364" fmla="*/ 108489 h 241744"/>
              <a:gd name="connsiteX2-365" fmla="*/ 183799 w 974135"/>
              <a:gd name="connsiteY2-366" fmla="*/ 90110 h 241744"/>
              <a:gd name="connsiteX3-367" fmla="*/ 322127 w 974135"/>
              <a:gd name="connsiteY3-368" fmla="*/ 0 h 241744"/>
              <a:gd name="connsiteX4-369" fmla="*/ 487067 w 974135"/>
              <a:gd name="connsiteY4-370" fmla="*/ 80920 h 241744"/>
              <a:gd name="connsiteX5-371" fmla="*/ 629512 w 974135"/>
              <a:gd name="connsiteY5-372" fmla="*/ 53350 h 241744"/>
              <a:gd name="connsiteX6-373" fmla="*/ 767361 w 974135"/>
              <a:gd name="connsiteY6-374" fmla="*/ 131464 h 241744"/>
              <a:gd name="connsiteX7-375" fmla="*/ 856456 w 974135"/>
              <a:gd name="connsiteY7-376" fmla="*/ 157483 h 241744"/>
              <a:gd name="connsiteX8-377" fmla="*/ 974135 w 974135"/>
              <a:gd name="connsiteY8-378" fmla="*/ 209579 h 241744"/>
              <a:gd name="connsiteX9-379" fmla="*/ 0 w 974135"/>
              <a:gd name="connsiteY9-380" fmla="*/ 241744 h 2417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974135" h="241744">
                <a:moveTo>
                  <a:pt x="0" y="241744"/>
                </a:moveTo>
                <a:cubicBezTo>
                  <a:pt x="18380" y="197326"/>
                  <a:pt x="13785" y="139122"/>
                  <a:pt x="55140" y="108489"/>
                </a:cubicBezTo>
                <a:cubicBezTo>
                  <a:pt x="98026" y="74793"/>
                  <a:pt x="140913" y="96236"/>
                  <a:pt x="183799" y="90110"/>
                </a:cubicBezTo>
                <a:cubicBezTo>
                  <a:pt x="197584" y="51818"/>
                  <a:pt x="228197" y="11498"/>
                  <a:pt x="322127" y="0"/>
                </a:cubicBezTo>
                <a:cubicBezTo>
                  <a:pt x="434436" y="7658"/>
                  <a:pt x="433956" y="49272"/>
                  <a:pt x="487067" y="80920"/>
                </a:cubicBezTo>
                <a:cubicBezTo>
                  <a:pt x="537354" y="60510"/>
                  <a:pt x="568245" y="44160"/>
                  <a:pt x="629512" y="53350"/>
                </a:cubicBezTo>
                <a:cubicBezTo>
                  <a:pt x="712222" y="70198"/>
                  <a:pt x="721411" y="105426"/>
                  <a:pt x="767361" y="131464"/>
                </a:cubicBezTo>
                <a:cubicBezTo>
                  <a:pt x="797994" y="134527"/>
                  <a:pt x="825823" y="131446"/>
                  <a:pt x="856456" y="157483"/>
                </a:cubicBezTo>
                <a:cubicBezTo>
                  <a:pt x="913128" y="166673"/>
                  <a:pt x="935843" y="186604"/>
                  <a:pt x="974135" y="209579"/>
                </a:cubicBezTo>
                <a:lnTo>
                  <a:pt x="0" y="241744"/>
                </a:lnTo>
                <a:close/>
              </a:path>
            </a:pathLst>
          </a:custGeom>
          <a:solidFill>
            <a:srgbClr val="FBFC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任意多边形 48"/>
          <p:cNvSpPr/>
          <p:nvPr/>
        </p:nvSpPr>
        <p:spPr>
          <a:xfrm flipH="1">
            <a:off x="8194148" y="3779585"/>
            <a:ext cx="829584" cy="287667"/>
          </a:xfrm>
          <a:custGeom>
            <a:avLst/>
            <a:gdLst>
              <a:gd name="connsiteX0" fmla="*/ 0 w 974135"/>
              <a:gd name="connsiteY0" fmla="*/ 238939 h 238939"/>
              <a:gd name="connsiteX1" fmla="*/ 55140 w 974135"/>
              <a:gd name="connsiteY1" fmla="*/ 105684 h 238939"/>
              <a:gd name="connsiteX2" fmla="*/ 183799 w 974135"/>
              <a:gd name="connsiteY2" fmla="*/ 87305 h 238939"/>
              <a:gd name="connsiteX3" fmla="*/ 294078 w 974135"/>
              <a:gd name="connsiteY3" fmla="*/ 0 h 238939"/>
              <a:gd name="connsiteX4" fmla="*/ 487067 w 974135"/>
              <a:gd name="connsiteY4" fmla="*/ 78115 h 238939"/>
              <a:gd name="connsiteX5" fmla="*/ 629512 w 974135"/>
              <a:gd name="connsiteY5" fmla="*/ 50545 h 238939"/>
              <a:gd name="connsiteX6" fmla="*/ 767361 w 974135"/>
              <a:gd name="connsiteY6" fmla="*/ 128659 h 238939"/>
              <a:gd name="connsiteX7" fmla="*/ 859260 w 974135"/>
              <a:gd name="connsiteY7" fmla="*/ 137849 h 238939"/>
              <a:gd name="connsiteX8" fmla="*/ 974135 w 974135"/>
              <a:gd name="connsiteY8" fmla="*/ 206774 h 238939"/>
              <a:gd name="connsiteX9" fmla="*/ 0 w 974135"/>
              <a:gd name="connsiteY9" fmla="*/ 238939 h 238939"/>
              <a:gd name="connsiteX0-1" fmla="*/ 0 w 974135"/>
              <a:gd name="connsiteY0-2" fmla="*/ 238939 h 238939"/>
              <a:gd name="connsiteX1-3" fmla="*/ 55140 w 974135"/>
              <a:gd name="connsiteY1-4" fmla="*/ 105684 h 238939"/>
              <a:gd name="connsiteX2-5" fmla="*/ 183799 w 974135"/>
              <a:gd name="connsiteY2-6" fmla="*/ 87305 h 238939"/>
              <a:gd name="connsiteX3-7" fmla="*/ 294078 w 974135"/>
              <a:gd name="connsiteY3-8" fmla="*/ 0 h 238939"/>
              <a:gd name="connsiteX4-9" fmla="*/ 487067 w 974135"/>
              <a:gd name="connsiteY4-10" fmla="*/ 78115 h 238939"/>
              <a:gd name="connsiteX5-11" fmla="*/ 629512 w 974135"/>
              <a:gd name="connsiteY5-12" fmla="*/ 50545 h 238939"/>
              <a:gd name="connsiteX6-13" fmla="*/ 767361 w 974135"/>
              <a:gd name="connsiteY6-14" fmla="*/ 128659 h 238939"/>
              <a:gd name="connsiteX7-15" fmla="*/ 859260 w 974135"/>
              <a:gd name="connsiteY7-16" fmla="*/ 137849 h 238939"/>
              <a:gd name="connsiteX8-17" fmla="*/ 974135 w 974135"/>
              <a:gd name="connsiteY8-18" fmla="*/ 206774 h 238939"/>
              <a:gd name="connsiteX9-19" fmla="*/ 0 w 974135"/>
              <a:gd name="connsiteY9-20" fmla="*/ 238939 h 238939"/>
              <a:gd name="connsiteX0-21" fmla="*/ 0 w 974135"/>
              <a:gd name="connsiteY0-22" fmla="*/ 238939 h 238939"/>
              <a:gd name="connsiteX1-23" fmla="*/ 55140 w 974135"/>
              <a:gd name="connsiteY1-24" fmla="*/ 105684 h 238939"/>
              <a:gd name="connsiteX2-25" fmla="*/ 183799 w 974135"/>
              <a:gd name="connsiteY2-26" fmla="*/ 87305 h 238939"/>
              <a:gd name="connsiteX3-27" fmla="*/ 294078 w 974135"/>
              <a:gd name="connsiteY3-28" fmla="*/ 0 h 238939"/>
              <a:gd name="connsiteX4-29" fmla="*/ 487067 w 974135"/>
              <a:gd name="connsiteY4-30" fmla="*/ 78115 h 238939"/>
              <a:gd name="connsiteX5-31" fmla="*/ 629512 w 974135"/>
              <a:gd name="connsiteY5-32" fmla="*/ 50545 h 238939"/>
              <a:gd name="connsiteX6-33" fmla="*/ 767361 w 974135"/>
              <a:gd name="connsiteY6-34" fmla="*/ 128659 h 238939"/>
              <a:gd name="connsiteX7-35" fmla="*/ 859260 w 974135"/>
              <a:gd name="connsiteY7-36" fmla="*/ 137849 h 238939"/>
              <a:gd name="connsiteX8-37" fmla="*/ 974135 w 974135"/>
              <a:gd name="connsiteY8-38" fmla="*/ 206774 h 238939"/>
              <a:gd name="connsiteX9-39" fmla="*/ 0 w 974135"/>
              <a:gd name="connsiteY9-40" fmla="*/ 238939 h 238939"/>
              <a:gd name="connsiteX0-41" fmla="*/ 0 w 974135"/>
              <a:gd name="connsiteY0-42" fmla="*/ 238939 h 238939"/>
              <a:gd name="connsiteX1-43" fmla="*/ 55140 w 974135"/>
              <a:gd name="connsiteY1-44" fmla="*/ 105684 h 238939"/>
              <a:gd name="connsiteX2-45" fmla="*/ 183799 w 974135"/>
              <a:gd name="connsiteY2-46" fmla="*/ 87305 h 238939"/>
              <a:gd name="connsiteX3-47" fmla="*/ 294078 w 974135"/>
              <a:gd name="connsiteY3-48" fmla="*/ 0 h 238939"/>
              <a:gd name="connsiteX4-49" fmla="*/ 487067 w 974135"/>
              <a:gd name="connsiteY4-50" fmla="*/ 78115 h 238939"/>
              <a:gd name="connsiteX5-51" fmla="*/ 629512 w 974135"/>
              <a:gd name="connsiteY5-52" fmla="*/ 50545 h 238939"/>
              <a:gd name="connsiteX6-53" fmla="*/ 767361 w 974135"/>
              <a:gd name="connsiteY6-54" fmla="*/ 128659 h 238939"/>
              <a:gd name="connsiteX7-55" fmla="*/ 859260 w 974135"/>
              <a:gd name="connsiteY7-56" fmla="*/ 137849 h 238939"/>
              <a:gd name="connsiteX8-57" fmla="*/ 974135 w 974135"/>
              <a:gd name="connsiteY8-58" fmla="*/ 206774 h 238939"/>
              <a:gd name="connsiteX9-59" fmla="*/ 0 w 974135"/>
              <a:gd name="connsiteY9-60" fmla="*/ 238939 h 238939"/>
              <a:gd name="connsiteX0-61" fmla="*/ 0 w 974135"/>
              <a:gd name="connsiteY0-62" fmla="*/ 238939 h 238939"/>
              <a:gd name="connsiteX1-63" fmla="*/ 55140 w 974135"/>
              <a:gd name="connsiteY1-64" fmla="*/ 105684 h 238939"/>
              <a:gd name="connsiteX2-65" fmla="*/ 183799 w 974135"/>
              <a:gd name="connsiteY2-66" fmla="*/ 87305 h 238939"/>
              <a:gd name="connsiteX3-67" fmla="*/ 294078 w 974135"/>
              <a:gd name="connsiteY3-68" fmla="*/ 0 h 238939"/>
              <a:gd name="connsiteX4-69" fmla="*/ 487067 w 974135"/>
              <a:gd name="connsiteY4-70" fmla="*/ 78115 h 238939"/>
              <a:gd name="connsiteX5-71" fmla="*/ 629512 w 974135"/>
              <a:gd name="connsiteY5-72" fmla="*/ 50545 h 238939"/>
              <a:gd name="connsiteX6-73" fmla="*/ 767361 w 974135"/>
              <a:gd name="connsiteY6-74" fmla="*/ 128659 h 238939"/>
              <a:gd name="connsiteX7-75" fmla="*/ 859260 w 974135"/>
              <a:gd name="connsiteY7-76" fmla="*/ 137849 h 238939"/>
              <a:gd name="connsiteX8-77" fmla="*/ 974135 w 974135"/>
              <a:gd name="connsiteY8-78" fmla="*/ 206774 h 238939"/>
              <a:gd name="connsiteX9-79" fmla="*/ 0 w 974135"/>
              <a:gd name="connsiteY9-80" fmla="*/ 238939 h 238939"/>
              <a:gd name="connsiteX0-81" fmla="*/ 0 w 974135"/>
              <a:gd name="connsiteY0-82" fmla="*/ 238939 h 238939"/>
              <a:gd name="connsiteX1-83" fmla="*/ 55140 w 974135"/>
              <a:gd name="connsiteY1-84" fmla="*/ 105684 h 238939"/>
              <a:gd name="connsiteX2-85" fmla="*/ 183799 w 974135"/>
              <a:gd name="connsiteY2-86" fmla="*/ 87305 h 238939"/>
              <a:gd name="connsiteX3-87" fmla="*/ 294078 w 974135"/>
              <a:gd name="connsiteY3-88" fmla="*/ 0 h 238939"/>
              <a:gd name="connsiteX4-89" fmla="*/ 487067 w 974135"/>
              <a:gd name="connsiteY4-90" fmla="*/ 78115 h 238939"/>
              <a:gd name="connsiteX5-91" fmla="*/ 629512 w 974135"/>
              <a:gd name="connsiteY5-92" fmla="*/ 50545 h 238939"/>
              <a:gd name="connsiteX6-93" fmla="*/ 767361 w 974135"/>
              <a:gd name="connsiteY6-94" fmla="*/ 128659 h 238939"/>
              <a:gd name="connsiteX7-95" fmla="*/ 859260 w 974135"/>
              <a:gd name="connsiteY7-96" fmla="*/ 137849 h 238939"/>
              <a:gd name="connsiteX8-97" fmla="*/ 974135 w 974135"/>
              <a:gd name="connsiteY8-98" fmla="*/ 206774 h 238939"/>
              <a:gd name="connsiteX9-99" fmla="*/ 0 w 974135"/>
              <a:gd name="connsiteY9-100" fmla="*/ 238939 h 238939"/>
              <a:gd name="connsiteX0-101" fmla="*/ 0 w 974135"/>
              <a:gd name="connsiteY0-102" fmla="*/ 238939 h 238939"/>
              <a:gd name="connsiteX1-103" fmla="*/ 55140 w 974135"/>
              <a:gd name="connsiteY1-104" fmla="*/ 105684 h 238939"/>
              <a:gd name="connsiteX2-105" fmla="*/ 183799 w 974135"/>
              <a:gd name="connsiteY2-106" fmla="*/ 87305 h 238939"/>
              <a:gd name="connsiteX3-107" fmla="*/ 294078 w 974135"/>
              <a:gd name="connsiteY3-108" fmla="*/ 0 h 238939"/>
              <a:gd name="connsiteX4-109" fmla="*/ 487067 w 974135"/>
              <a:gd name="connsiteY4-110" fmla="*/ 78115 h 238939"/>
              <a:gd name="connsiteX5-111" fmla="*/ 629512 w 974135"/>
              <a:gd name="connsiteY5-112" fmla="*/ 50545 h 238939"/>
              <a:gd name="connsiteX6-113" fmla="*/ 767361 w 974135"/>
              <a:gd name="connsiteY6-114" fmla="*/ 128659 h 238939"/>
              <a:gd name="connsiteX7-115" fmla="*/ 859260 w 974135"/>
              <a:gd name="connsiteY7-116" fmla="*/ 137849 h 238939"/>
              <a:gd name="connsiteX8-117" fmla="*/ 974135 w 974135"/>
              <a:gd name="connsiteY8-118" fmla="*/ 206774 h 238939"/>
              <a:gd name="connsiteX9-119" fmla="*/ 0 w 974135"/>
              <a:gd name="connsiteY9-120" fmla="*/ 238939 h 238939"/>
              <a:gd name="connsiteX0-121" fmla="*/ 0 w 974135"/>
              <a:gd name="connsiteY0-122" fmla="*/ 238939 h 238939"/>
              <a:gd name="connsiteX1-123" fmla="*/ 55140 w 974135"/>
              <a:gd name="connsiteY1-124" fmla="*/ 105684 h 238939"/>
              <a:gd name="connsiteX2-125" fmla="*/ 183799 w 974135"/>
              <a:gd name="connsiteY2-126" fmla="*/ 87305 h 238939"/>
              <a:gd name="connsiteX3-127" fmla="*/ 294078 w 974135"/>
              <a:gd name="connsiteY3-128" fmla="*/ 0 h 238939"/>
              <a:gd name="connsiteX4-129" fmla="*/ 487067 w 974135"/>
              <a:gd name="connsiteY4-130" fmla="*/ 78115 h 238939"/>
              <a:gd name="connsiteX5-131" fmla="*/ 629512 w 974135"/>
              <a:gd name="connsiteY5-132" fmla="*/ 50545 h 238939"/>
              <a:gd name="connsiteX6-133" fmla="*/ 767361 w 974135"/>
              <a:gd name="connsiteY6-134" fmla="*/ 128659 h 238939"/>
              <a:gd name="connsiteX7-135" fmla="*/ 859260 w 974135"/>
              <a:gd name="connsiteY7-136" fmla="*/ 137849 h 238939"/>
              <a:gd name="connsiteX8-137" fmla="*/ 974135 w 974135"/>
              <a:gd name="connsiteY8-138" fmla="*/ 206774 h 238939"/>
              <a:gd name="connsiteX9-139" fmla="*/ 0 w 974135"/>
              <a:gd name="connsiteY9-140" fmla="*/ 238939 h 238939"/>
              <a:gd name="connsiteX0-141" fmla="*/ 0 w 974135"/>
              <a:gd name="connsiteY0-142" fmla="*/ 238939 h 238939"/>
              <a:gd name="connsiteX1-143" fmla="*/ 55140 w 974135"/>
              <a:gd name="connsiteY1-144" fmla="*/ 105684 h 238939"/>
              <a:gd name="connsiteX2-145" fmla="*/ 183799 w 974135"/>
              <a:gd name="connsiteY2-146" fmla="*/ 87305 h 238939"/>
              <a:gd name="connsiteX3-147" fmla="*/ 294078 w 974135"/>
              <a:gd name="connsiteY3-148" fmla="*/ 0 h 238939"/>
              <a:gd name="connsiteX4-149" fmla="*/ 487067 w 974135"/>
              <a:gd name="connsiteY4-150" fmla="*/ 78115 h 238939"/>
              <a:gd name="connsiteX5-151" fmla="*/ 629512 w 974135"/>
              <a:gd name="connsiteY5-152" fmla="*/ 50545 h 238939"/>
              <a:gd name="connsiteX6-153" fmla="*/ 767361 w 974135"/>
              <a:gd name="connsiteY6-154" fmla="*/ 128659 h 238939"/>
              <a:gd name="connsiteX7-155" fmla="*/ 859260 w 974135"/>
              <a:gd name="connsiteY7-156" fmla="*/ 137849 h 238939"/>
              <a:gd name="connsiteX8-157" fmla="*/ 974135 w 974135"/>
              <a:gd name="connsiteY8-158" fmla="*/ 206774 h 238939"/>
              <a:gd name="connsiteX9-159" fmla="*/ 0 w 974135"/>
              <a:gd name="connsiteY9-160" fmla="*/ 238939 h 238939"/>
              <a:gd name="connsiteX0-161" fmla="*/ 0 w 974135"/>
              <a:gd name="connsiteY0-162" fmla="*/ 238939 h 238939"/>
              <a:gd name="connsiteX1-163" fmla="*/ 55140 w 974135"/>
              <a:gd name="connsiteY1-164" fmla="*/ 105684 h 238939"/>
              <a:gd name="connsiteX2-165" fmla="*/ 183799 w 974135"/>
              <a:gd name="connsiteY2-166" fmla="*/ 87305 h 238939"/>
              <a:gd name="connsiteX3-167" fmla="*/ 294078 w 974135"/>
              <a:gd name="connsiteY3-168" fmla="*/ 0 h 238939"/>
              <a:gd name="connsiteX4-169" fmla="*/ 487067 w 974135"/>
              <a:gd name="connsiteY4-170" fmla="*/ 78115 h 238939"/>
              <a:gd name="connsiteX5-171" fmla="*/ 629512 w 974135"/>
              <a:gd name="connsiteY5-172" fmla="*/ 50545 h 238939"/>
              <a:gd name="connsiteX6-173" fmla="*/ 767361 w 974135"/>
              <a:gd name="connsiteY6-174" fmla="*/ 128659 h 238939"/>
              <a:gd name="connsiteX7-175" fmla="*/ 859260 w 974135"/>
              <a:gd name="connsiteY7-176" fmla="*/ 137849 h 238939"/>
              <a:gd name="connsiteX8-177" fmla="*/ 974135 w 974135"/>
              <a:gd name="connsiteY8-178" fmla="*/ 206774 h 238939"/>
              <a:gd name="connsiteX9-179" fmla="*/ 0 w 974135"/>
              <a:gd name="connsiteY9-180" fmla="*/ 238939 h 238939"/>
              <a:gd name="connsiteX0-181" fmla="*/ 0 w 974135"/>
              <a:gd name="connsiteY0-182" fmla="*/ 238939 h 238939"/>
              <a:gd name="connsiteX1-183" fmla="*/ 55140 w 974135"/>
              <a:gd name="connsiteY1-184" fmla="*/ 105684 h 238939"/>
              <a:gd name="connsiteX2-185" fmla="*/ 183799 w 974135"/>
              <a:gd name="connsiteY2-186" fmla="*/ 87305 h 238939"/>
              <a:gd name="connsiteX3-187" fmla="*/ 294078 w 974135"/>
              <a:gd name="connsiteY3-188" fmla="*/ 0 h 238939"/>
              <a:gd name="connsiteX4-189" fmla="*/ 487067 w 974135"/>
              <a:gd name="connsiteY4-190" fmla="*/ 78115 h 238939"/>
              <a:gd name="connsiteX5-191" fmla="*/ 629512 w 974135"/>
              <a:gd name="connsiteY5-192" fmla="*/ 50545 h 238939"/>
              <a:gd name="connsiteX6-193" fmla="*/ 767361 w 974135"/>
              <a:gd name="connsiteY6-194" fmla="*/ 128659 h 238939"/>
              <a:gd name="connsiteX7-195" fmla="*/ 856456 w 974135"/>
              <a:gd name="connsiteY7-196" fmla="*/ 154678 h 238939"/>
              <a:gd name="connsiteX8-197" fmla="*/ 974135 w 974135"/>
              <a:gd name="connsiteY8-198" fmla="*/ 206774 h 238939"/>
              <a:gd name="connsiteX9-199" fmla="*/ 0 w 974135"/>
              <a:gd name="connsiteY9-200" fmla="*/ 238939 h 238939"/>
              <a:gd name="connsiteX0-201" fmla="*/ 0 w 974135"/>
              <a:gd name="connsiteY0-202" fmla="*/ 240415 h 240415"/>
              <a:gd name="connsiteX1-203" fmla="*/ 55140 w 974135"/>
              <a:gd name="connsiteY1-204" fmla="*/ 107160 h 240415"/>
              <a:gd name="connsiteX2-205" fmla="*/ 183799 w 974135"/>
              <a:gd name="connsiteY2-206" fmla="*/ 88781 h 240415"/>
              <a:gd name="connsiteX3-207" fmla="*/ 294078 w 974135"/>
              <a:gd name="connsiteY3-208" fmla="*/ 1476 h 240415"/>
              <a:gd name="connsiteX4-209" fmla="*/ 487067 w 974135"/>
              <a:gd name="connsiteY4-210" fmla="*/ 79591 h 240415"/>
              <a:gd name="connsiteX5-211" fmla="*/ 629512 w 974135"/>
              <a:gd name="connsiteY5-212" fmla="*/ 52021 h 240415"/>
              <a:gd name="connsiteX6-213" fmla="*/ 767361 w 974135"/>
              <a:gd name="connsiteY6-214" fmla="*/ 130135 h 240415"/>
              <a:gd name="connsiteX7-215" fmla="*/ 856456 w 974135"/>
              <a:gd name="connsiteY7-216" fmla="*/ 156154 h 240415"/>
              <a:gd name="connsiteX8-217" fmla="*/ 974135 w 974135"/>
              <a:gd name="connsiteY8-218" fmla="*/ 208250 h 240415"/>
              <a:gd name="connsiteX9-219" fmla="*/ 0 w 974135"/>
              <a:gd name="connsiteY9-220" fmla="*/ 240415 h 240415"/>
              <a:gd name="connsiteX0-221" fmla="*/ 0 w 974135"/>
              <a:gd name="connsiteY0-222" fmla="*/ 240077 h 240077"/>
              <a:gd name="connsiteX1-223" fmla="*/ 55140 w 974135"/>
              <a:gd name="connsiteY1-224" fmla="*/ 106822 h 240077"/>
              <a:gd name="connsiteX2-225" fmla="*/ 183799 w 974135"/>
              <a:gd name="connsiteY2-226" fmla="*/ 88443 h 240077"/>
              <a:gd name="connsiteX3-227" fmla="*/ 294078 w 974135"/>
              <a:gd name="connsiteY3-228" fmla="*/ 1138 h 240077"/>
              <a:gd name="connsiteX4-229" fmla="*/ 487067 w 974135"/>
              <a:gd name="connsiteY4-230" fmla="*/ 79253 h 240077"/>
              <a:gd name="connsiteX5-231" fmla="*/ 629512 w 974135"/>
              <a:gd name="connsiteY5-232" fmla="*/ 51683 h 240077"/>
              <a:gd name="connsiteX6-233" fmla="*/ 767361 w 974135"/>
              <a:gd name="connsiteY6-234" fmla="*/ 129797 h 240077"/>
              <a:gd name="connsiteX7-235" fmla="*/ 856456 w 974135"/>
              <a:gd name="connsiteY7-236" fmla="*/ 155816 h 240077"/>
              <a:gd name="connsiteX8-237" fmla="*/ 974135 w 974135"/>
              <a:gd name="connsiteY8-238" fmla="*/ 207912 h 240077"/>
              <a:gd name="connsiteX9-239" fmla="*/ 0 w 974135"/>
              <a:gd name="connsiteY9-240" fmla="*/ 240077 h 240077"/>
              <a:gd name="connsiteX0-241" fmla="*/ 0 w 974135"/>
              <a:gd name="connsiteY0-242" fmla="*/ 240077 h 240077"/>
              <a:gd name="connsiteX1-243" fmla="*/ 55140 w 974135"/>
              <a:gd name="connsiteY1-244" fmla="*/ 106822 h 240077"/>
              <a:gd name="connsiteX2-245" fmla="*/ 183799 w 974135"/>
              <a:gd name="connsiteY2-246" fmla="*/ 88443 h 240077"/>
              <a:gd name="connsiteX3-247" fmla="*/ 294078 w 974135"/>
              <a:gd name="connsiteY3-248" fmla="*/ 1138 h 240077"/>
              <a:gd name="connsiteX4-249" fmla="*/ 487067 w 974135"/>
              <a:gd name="connsiteY4-250" fmla="*/ 79253 h 240077"/>
              <a:gd name="connsiteX5-251" fmla="*/ 629512 w 974135"/>
              <a:gd name="connsiteY5-252" fmla="*/ 51683 h 240077"/>
              <a:gd name="connsiteX6-253" fmla="*/ 767361 w 974135"/>
              <a:gd name="connsiteY6-254" fmla="*/ 129797 h 240077"/>
              <a:gd name="connsiteX7-255" fmla="*/ 856456 w 974135"/>
              <a:gd name="connsiteY7-256" fmla="*/ 155816 h 240077"/>
              <a:gd name="connsiteX8-257" fmla="*/ 974135 w 974135"/>
              <a:gd name="connsiteY8-258" fmla="*/ 207912 h 240077"/>
              <a:gd name="connsiteX9-259" fmla="*/ 0 w 974135"/>
              <a:gd name="connsiteY9-260" fmla="*/ 240077 h 240077"/>
              <a:gd name="connsiteX0-261" fmla="*/ 0 w 974135"/>
              <a:gd name="connsiteY0-262" fmla="*/ 240532 h 240532"/>
              <a:gd name="connsiteX1-263" fmla="*/ 55140 w 974135"/>
              <a:gd name="connsiteY1-264" fmla="*/ 107277 h 240532"/>
              <a:gd name="connsiteX2-265" fmla="*/ 183799 w 974135"/>
              <a:gd name="connsiteY2-266" fmla="*/ 88898 h 240532"/>
              <a:gd name="connsiteX3-267" fmla="*/ 294078 w 974135"/>
              <a:gd name="connsiteY3-268" fmla="*/ 1593 h 240532"/>
              <a:gd name="connsiteX4-269" fmla="*/ 487067 w 974135"/>
              <a:gd name="connsiteY4-270" fmla="*/ 79708 h 240532"/>
              <a:gd name="connsiteX5-271" fmla="*/ 629512 w 974135"/>
              <a:gd name="connsiteY5-272" fmla="*/ 52138 h 240532"/>
              <a:gd name="connsiteX6-273" fmla="*/ 767361 w 974135"/>
              <a:gd name="connsiteY6-274" fmla="*/ 130252 h 240532"/>
              <a:gd name="connsiteX7-275" fmla="*/ 856456 w 974135"/>
              <a:gd name="connsiteY7-276" fmla="*/ 156271 h 240532"/>
              <a:gd name="connsiteX8-277" fmla="*/ 974135 w 974135"/>
              <a:gd name="connsiteY8-278" fmla="*/ 208367 h 240532"/>
              <a:gd name="connsiteX9-279" fmla="*/ 0 w 974135"/>
              <a:gd name="connsiteY9-280" fmla="*/ 240532 h 240532"/>
              <a:gd name="connsiteX0-281" fmla="*/ 0 w 974135"/>
              <a:gd name="connsiteY0-282" fmla="*/ 240532 h 240532"/>
              <a:gd name="connsiteX1-283" fmla="*/ 55140 w 974135"/>
              <a:gd name="connsiteY1-284" fmla="*/ 107277 h 240532"/>
              <a:gd name="connsiteX2-285" fmla="*/ 183799 w 974135"/>
              <a:gd name="connsiteY2-286" fmla="*/ 88898 h 240532"/>
              <a:gd name="connsiteX3-287" fmla="*/ 294078 w 974135"/>
              <a:gd name="connsiteY3-288" fmla="*/ 1593 h 240532"/>
              <a:gd name="connsiteX4-289" fmla="*/ 487067 w 974135"/>
              <a:gd name="connsiteY4-290" fmla="*/ 79708 h 240532"/>
              <a:gd name="connsiteX5-291" fmla="*/ 629512 w 974135"/>
              <a:gd name="connsiteY5-292" fmla="*/ 52138 h 240532"/>
              <a:gd name="connsiteX6-293" fmla="*/ 767361 w 974135"/>
              <a:gd name="connsiteY6-294" fmla="*/ 130252 h 240532"/>
              <a:gd name="connsiteX7-295" fmla="*/ 856456 w 974135"/>
              <a:gd name="connsiteY7-296" fmla="*/ 156271 h 240532"/>
              <a:gd name="connsiteX8-297" fmla="*/ 974135 w 974135"/>
              <a:gd name="connsiteY8-298" fmla="*/ 208367 h 240532"/>
              <a:gd name="connsiteX9-299" fmla="*/ 0 w 974135"/>
              <a:gd name="connsiteY9-300" fmla="*/ 240532 h 240532"/>
              <a:gd name="connsiteX0-301" fmla="*/ 0 w 974135"/>
              <a:gd name="connsiteY0-302" fmla="*/ 243274 h 243274"/>
              <a:gd name="connsiteX1-303" fmla="*/ 55140 w 974135"/>
              <a:gd name="connsiteY1-304" fmla="*/ 110019 h 243274"/>
              <a:gd name="connsiteX2-305" fmla="*/ 183799 w 974135"/>
              <a:gd name="connsiteY2-306" fmla="*/ 91640 h 243274"/>
              <a:gd name="connsiteX3-307" fmla="*/ 322127 w 974135"/>
              <a:gd name="connsiteY3-308" fmla="*/ 1530 h 243274"/>
              <a:gd name="connsiteX4-309" fmla="*/ 487067 w 974135"/>
              <a:gd name="connsiteY4-310" fmla="*/ 82450 h 243274"/>
              <a:gd name="connsiteX5-311" fmla="*/ 629512 w 974135"/>
              <a:gd name="connsiteY5-312" fmla="*/ 54880 h 243274"/>
              <a:gd name="connsiteX6-313" fmla="*/ 767361 w 974135"/>
              <a:gd name="connsiteY6-314" fmla="*/ 132994 h 243274"/>
              <a:gd name="connsiteX7-315" fmla="*/ 856456 w 974135"/>
              <a:gd name="connsiteY7-316" fmla="*/ 159013 h 243274"/>
              <a:gd name="connsiteX8-317" fmla="*/ 974135 w 974135"/>
              <a:gd name="connsiteY8-318" fmla="*/ 211109 h 243274"/>
              <a:gd name="connsiteX9-319" fmla="*/ 0 w 974135"/>
              <a:gd name="connsiteY9-320" fmla="*/ 243274 h 243274"/>
              <a:gd name="connsiteX0-321" fmla="*/ 0 w 974135"/>
              <a:gd name="connsiteY0-322" fmla="*/ 243274 h 243274"/>
              <a:gd name="connsiteX1-323" fmla="*/ 55140 w 974135"/>
              <a:gd name="connsiteY1-324" fmla="*/ 110019 h 243274"/>
              <a:gd name="connsiteX2-325" fmla="*/ 183799 w 974135"/>
              <a:gd name="connsiteY2-326" fmla="*/ 91640 h 243274"/>
              <a:gd name="connsiteX3-327" fmla="*/ 322127 w 974135"/>
              <a:gd name="connsiteY3-328" fmla="*/ 1530 h 243274"/>
              <a:gd name="connsiteX4-329" fmla="*/ 487067 w 974135"/>
              <a:gd name="connsiteY4-330" fmla="*/ 82450 h 243274"/>
              <a:gd name="connsiteX5-331" fmla="*/ 629512 w 974135"/>
              <a:gd name="connsiteY5-332" fmla="*/ 54880 h 243274"/>
              <a:gd name="connsiteX6-333" fmla="*/ 767361 w 974135"/>
              <a:gd name="connsiteY6-334" fmla="*/ 132994 h 243274"/>
              <a:gd name="connsiteX7-335" fmla="*/ 856456 w 974135"/>
              <a:gd name="connsiteY7-336" fmla="*/ 159013 h 243274"/>
              <a:gd name="connsiteX8-337" fmla="*/ 974135 w 974135"/>
              <a:gd name="connsiteY8-338" fmla="*/ 211109 h 243274"/>
              <a:gd name="connsiteX9-339" fmla="*/ 0 w 974135"/>
              <a:gd name="connsiteY9-340" fmla="*/ 243274 h 243274"/>
              <a:gd name="connsiteX0-341" fmla="*/ 0 w 974135"/>
              <a:gd name="connsiteY0-342" fmla="*/ 241830 h 241830"/>
              <a:gd name="connsiteX1-343" fmla="*/ 55140 w 974135"/>
              <a:gd name="connsiteY1-344" fmla="*/ 108575 h 241830"/>
              <a:gd name="connsiteX2-345" fmla="*/ 183799 w 974135"/>
              <a:gd name="connsiteY2-346" fmla="*/ 90196 h 241830"/>
              <a:gd name="connsiteX3-347" fmla="*/ 322127 w 974135"/>
              <a:gd name="connsiteY3-348" fmla="*/ 86 h 241830"/>
              <a:gd name="connsiteX4-349" fmla="*/ 487067 w 974135"/>
              <a:gd name="connsiteY4-350" fmla="*/ 81006 h 241830"/>
              <a:gd name="connsiteX5-351" fmla="*/ 629512 w 974135"/>
              <a:gd name="connsiteY5-352" fmla="*/ 53436 h 241830"/>
              <a:gd name="connsiteX6-353" fmla="*/ 767361 w 974135"/>
              <a:gd name="connsiteY6-354" fmla="*/ 131550 h 241830"/>
              <a:gd name="connsiteX7-355" fmla="*/ 856456 w 974135"/>
              <a:gd name="connsiteY7-356" fmla="*/ 157569 h 241830"/>
              <a:gd name="connsiteX8-357" fmla="*/ 974135 w 974135"/>
              <a:gd name="connsiteY8-358" fmla="*/ 209665 h 241830"/>
              <a:gd name="connsiteX9-359" fmla="*/ 0 w 974135"/>
              <a:gd name="connsiteY9-360" fmla="*/ 241830 h 241830"/>
              <a:gd name="connsiteX0-361" fmla="*/ 0 w 974135"/>
              <a:gd name="connsiteY0-362" fmla="*/ 241744 h 241744"/>
              <a:gd name="connsiteX1-363" fmla="*/ 55140 w 974135"/>
              <a:gd name="connsiteY1-364" fmla="*/ 108489 h 241744"/>
              <a:gd name="connsiteX2-365" fmla="*/ 183799 w 974135"/>
              <a:gd name="connsiteY2-366" fmla="*/ 90110 h 241744"/>
              <a:gd name="connsiteX3-367" fmla="*/ 322127 w 974135"/>
              <a:gd name="connsiteY3-368" fmla="*/ 0 h 241744"/>
              <a:gd name="connsiteX4-369" fmla="*/ 487067 w 974135"/>
              <a:gd name="connsiteY4-370" fmla="*/ 80920 h 241744"/>
              <a:gd name="connsiteX5-371" fmla="*/ 629512 w 974135"/>
              <a:gd name="connsiteY5-372" fmla="*/ 53350 h 241744"/>
              <a:gd name="connsiteX6-373" fmla="*/ 767361 w 974135"/>
              <a:gd name="connsiteY6-374" fmla="*/ 131464 h 241744"/>
              <a:gd name="connsiteX7-375" fmla="*/ 856456 w 974135"/>
              <a:gd name="connsiteY7-376" fmla="*/ 157483 h 241744"/>
              <a:gd name="connsiteX8-377" fmla="*/ 974135 w 974135"/>
              <a:gd name="connsiteY8-378" fmla="*/ 209579 h 241744"/>
              <a:gd name="connsiteX9-379" fmla="*/ 0 w 974135"/>
              <a:gd name="connsiteY9-380" fmla="*/ 241744 h 2417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974135" h="241744">
                <a:moveTo>
                  <a:pt x="0" y="241744"/>
                </a:moveTo>
                <a:cubicBezTo>
                  <a:pt x="18380" y="197326"/>
                  <a:pt x="13785" y="139122"/>
                  <a:pt x="55140" y="108489"/>
                </a:cubicBezTo>
                <a:cubicBezTo>
                  <a:pt x="98026" y="74793"/>
                  <a:pt x="140913" y="96236"/>
                  <a:pt x="183799" y="90110"/>
                </a:cubicBezTo>
                <a:cubicBezTo>
                  <a:pt x="197584" y="51818"/>
                  <a:pt x="228197" y="11498"/>
                  <a:pt x="322127" y="0"/>
                </a:cubicBezTo>
                <a:cubicBezTo>
                  <a:pt x="434436" y="7658"/>
                  <a:pt x="433956" y="49272"/>
                  <a:pt x="487067" y="80920"/>
                </a:cubicBezTo>
                <a:cubicBezTo>
                  <a:pt x="537354" y="60510"/>
                  <a:pt x="568245" y="44160"/>
                  <a:pt x="629512" y="53350"/>
                </a:cubicBezTo>
                <a:cubicBezTo>
                  <a:pt x="712222" y="70198"/>
                  <a:pt x="721411" y="105426"/>
                  <a:pt x="767361" y="131464"/>
                </a:cubicBezTo>
                <a:cubicBezTo>
                  <a:pt x="797994" y="134527"/>
                  <a:pt x="825823" y="131446"/>
                  <a:pt x="856456" y="157483"/>
                </a:cubicBezTo>
                <a:cubicBezTo>
                  <a:pt x="913128" y="166673"/>
                  <a:pt x="935843" y="186604"/>
                  <a:pt x="974135" y="209579"/>
                </a:cubicBezTo>
                <a:lnTo>
                  <a:pt x="0" y="241744"/>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矩形 49"/>
          <p:cNvSpPr/>
          <p:nvPr/>
        </p:nvSpPr>
        <p:spPr>
          <a:xfrm>
            <a:off x="4925713" y="0"/>
            <a:ext cx="2627699" cy="215899"/>
          </a:xfrm>
          <a:prstGeom prst="rect">
            <a:avLst/>
          </a:prstGeom>
          <a:solidFill>
            <a:srgbClr val="5FA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normAutofit/>
          </a:bodyPr>
          <a:lstStyle>
            <a:lvl1pPr>
              <a:defRPr sz="3200"/>
            </a:lvl1pPr>
          </a:lstStyle>
          <a:p>
            <a:r>
              <a:rPr lang="zh-CN" altLang="en-US"/>
              <a:t>单击此处编辑母版标题样式</a:t>
            </a:r>
            <a:endParaRPr lang="en-US" dirty="0"/>
          </a:p>
        </p:txBody>
      </p:sp>
      <p:sp>
        <p:nvSpPr>
          <p:cNvPr id="3" name="KSO_BC1"/>
          <p:cNvSpPr>
            <a:spLocks noGrp="1"/>
          </p:cNvSpPr>
          <p:nvPr>
            <p:ph idx="1" hasCustomPrompt="1"/>
          </p:nvPr>
        </p:nvSpPr>
        <p:spPr/>
        <p:txBody>
          <a:bodyPr>
            <a:normAutofit/>
          </a:bodyPr>
          <a:lstStyle>
            <a:lvl1pPr>
              <a:defRPr sz="2400">
                <a:solidFill>
                  <a:schemeClr val="accent1"/>
                </a:solidFill>
              </a:defRPr>
            </a:lvl1pPr>
            <a:lvl2pPr>
              <a:defRPr sz="1800" b="0"/>
            </a:lvl2pPr>
          </a:lstStyle>
          <a:p>
            <a:pPr lvl="0"/>
            <a:r>
              <a:rPr lang="zh-CN" altLang="en-US"/>
              <a:t>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098677" y="2108203"/>
            <a:ext cx="7994651" cy="1235075"/>
          </a:xfrm>
        </p:spPr>
        <p:txBody>
          <a:bodyPr anchor="b">
            <a:normAutofit/>
          </a:bodyPr>
          <a:lstStyle>
            <a:lvl1pPr algn="ctr">
              <a:defRPr sz="3200">
                <a:solidFill>
                  <a:schemeClr val="accent1"/>
                </a:solidFill>
                <a:effectLst/>
              </a:defRPr>
            </a:lvl1pPr>
          </a:lstStyle>
          <a:p>
            <a:r>
              <a:rPr lang="zh-CN" altLang="en-US" dirty="0"/>
              <a:t>此处添加您的标题</a:t>
            </a:r>
            <a:endParaRPr lang="en-US" dirty="0"/>
          </a:p>
        </p:txBody>
      </p:sp>
      <p:sp>
        <p:nvSpPr>
          <p:cNvPr id="3" name="KSO_ST2"/>
          <p:cNvSpPr>
            <a:spLocks noGrp="1"/>
          </p:cNvSpPr>
          <p:nvPr>
            <p:ph type="body" idx="1" hasCustomPrompt="1"/>
          </p:nvPr>
        </p:nvSpPr>
        <p:spPr>
          <a:xfrm>
            <a:off x="4050896" y="3400424"/>
            <a:ext cx="4090217" cy="357479"/>
          </a:xfrm>
          <a:prstGeom prst="roundRect">
            <a:avLst>
              <a:gd name="adj" fmla="val 50000"/>
            </a:avLst>
          </a:prstGeom>
          <a:noFill/>
        </p:spPr>
        <p:txBody>
          <a:bodyPr anchor="ctr">
            <a:normAutofit/>
          </a:bodyPr>
          <a:lstStyle>
            <a:lvl1pPr marL="0" indent="0" algn="ctr">
              <a:buNone/>
              <a:defRPr sz="12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zh-CN" altLang="en-US" dirty="0"/>
              <a:t>单击此处添加您的副标题</a:t>
            </a:r>
            <a:endParaRPr lang="en-US" altLang="zh-CN" dirty="0"/>
          </a:p>
        </p:txBody>
      </p:sp>
      <p:sp>
        <p:nvSpPr>
          <p:cNvPr id="4"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sz="half" idx="1" hasCustomPrompt="1"/>
          </p:nvPr>
        </p:nvSpPr>
        <p:spPr>
          <a:xfrm>
            <a:off x="1399823" y="1244604"/>
            <a:ext cx="5080000" cy="4932363"/>
          </a:xfrm>
        </p:spPr>
        <p:txBody>
          <a:bodyPr/>
          <a:lstStyle/>
          <a:p>
            <a:pPr lvl="0"/>
            <a:r>
              <a:rPr lang="zh-CN" altLang="en-US"/>
              <a:t>编辑母版文本样式</a:t>
            </a:r>
            <a:endParaRPr lang="zh-CN" altLang="en-US"/>
          </a:p>
          <a:p>
            <a:pPr lvl="1"/>
            <a:r>
              <a:rPr lang="zh-CN" altLang="en-US"/>
              <a:t>第二级</a:t>
            </a:r>
            <a:endParaRPr lang="zh-CN" altLang="en-US"/>
          </a:p>
        </p:txBody>
      </p:sp>
      <p:sp>
        <p:nvSpPr>
          <p:cNvPr id="4" name="KSO_BC2"/>
          <p:cNvSpPr>
            <a:spLocks noGrp="1"/>
          </p:cNvSpPr>
          <p:nvPr>
            <p:ph sz="half" idx="2" hasCustomPrompt="1"/>
          </p:nvPr>
        </p:nvSpPr>
        <p:spPr>
          <a:xfrm>
            <a:off x="6519335" y="1244604"/>
            <a:ext cx="5094116" cy="4932363"/>
          </a:xfrm>
        </p:spPr>
        <p:txBody>
          <a:bodyPr/>
          <a:lstStyle/>
          <a:p>
            <a:pPr lvl="0"/>
            <a:r>
              <a:rPr lang="zh-CN" altLang="en-US"/>
              <a:t>编辑母版文本样式</a:t>
            </a:r>
            <a:endParaRPr lang="zh-CN" altLang="en-US"/>
          </a:p>
          <a:p>
            <a:pPr lvl="1"/>
            <a:r>
              <a:rPr lang="zh-CN" altLang="en-US"/>
              <a:t>第二级</a:t>
            </a:r>
            <a:endParaRPr lang="zh-CN" altLang="en-US"/>
          </a:p>
        </p:txBody>
      </p:sp>
      <p:sp>
        <p:nvSpPr>
          <p:cNvPr id="5"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1099437" y="1376363"/>
            <a:ext cx="5157787"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KSO_BC1"/>
          <p:cNvSpPr>
            <a:spLocks noGrp="1"/>
          </p:cNvSpPr>
          <p:nvPr>
            <p:ph sz="half" idx="2" hasCustomPrompt="1"/>
          </p:nvPr>
        </p:nvSpPr>
        <p:spPr>
          <a:xfrm>
            <a:off x="1099437" y="2200275"/>
            <a:ext cx="5157787" cy="3684588"/>
          </a:xfrm>
        </p:spPr>
        <p:txBody>
          <a:bodyPr/>
          <a:lstStyle/>
          <a:p>
            <a:pPr lvl="0"/>
            <a:r>
              <a:rPr lang="zh-CN" altLang="en-US"/>
              <a:t>编辑母版文本样式</a:t>
            </a:r>
            <a:endParaRPr lang="zh-CN" altLang="en-US"/>
          </a:p>
          <a:p>
            <a:pPr lvl="1"/>
            <a:r>
              <a:rPr lang="zh-CN" altLang="en-US"/>
              <a:t>第二级</a:t>
            </a:r>
            <a:endParaRPr lang="zh-CN" altLang="en-US"/>
          </a:p>
        </p:txBody>
      </p:sp>
      <p:sp>
        <p:nvSpPr>
          <p:cNvPr id="5" name="Text Placeholder 4"/>
          <p:cNvSpPr>
            <a:spLocks noGrp="1"/>
          </p:cNvSpPr>
          <p:nvPr>
            <p:ph type="body" sz="quarter" idx="3" hasCustomPrompt="1"/>
          </p:nvPr>
        </p:nvSpPr>
        <p:spPr>
          <a:xfrm>
            <a:off x="6431847" y="1376363"/>
            <a:ext cx="5183188"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KSO_BC2"/>
          <p:cNvSpPr>
            <a:spLocks noGrp="1"/>
          </p:cNvSpPr>
          <p:nvPr>
            <p:ph sz="quarter" idx="4" hasCustomPrompt="1"/>
          </p:nvPr>
        </p:nvSpPr>
        <p:spPr>
          <a:xfrm>
            <a:off x="6431847" y="2200275"/>
            <a:ext cx="5183188" cy="3684588"/>
          </a:xfrm>
        </p:spPr>
        <p:txBody>
          <a:bodyPr/>
          <a:lstStyle/>
          <a:p>
            <a:pPr lvl="0"/>
            <a:r>
              <a:rPr lang="zh-CN" altLang="en-US"/>
              <a:t>编辑母版文本样式</a:t>
            </a:r>
            <a:endParaRPr lang="zh-CN" altLang="en-US"/>
          </a:p>
          <a:p>
            <a:pPr lvl="1"/>
            <a:r>
              <a:rPr lang="zh-CN" altLang="en-US"/>
              <a:t>第二级</a:t>
            </a:r>
            <a:endParaRPr lang="zh-CN" altLang="en-US"/>
          </a:p>
        </p:txBody>
      </p:sp>
      <p:sp>
        <p:nvSpPr>
          <p:cNvPr id="7" name="KSO_FD"/>
          <p:cNvSpPr>
            <a:spLocks noGrp="1"/>
          </p:cNvSpPr>
          <p:nvPr>
            <p:ph type="dt" sz="half" idx="10"/>
          </p:nvPr>
        </p:nvSpPr>
        <p:spPr/>
        <p:txBody>
          <a:bodyPr/>
          <a:lstStyle/>
          <a:p>
            <a:fld id="{C9E60F58-3108-4415-857A-6D0360DF626E}" type="datetimeFigureOut">
              <a:rPr lang="zh-CN" altLang="en-US" smtClean="0"/>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4AE85CE2-CEAD-46BB-861E-7D62265DC9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7" name="矩形 6"/>
          <p:cNvSpPr/>
          <p:nvPr/>
        </p:nvSpPr>
        <p:spPr>
          <a:xfrm>
            <a:off x="0" y="-1"/>
            <a:ext cx="12192000" cy="6858001"/>
          </a:xfrm>
          <a:prstGeom prst="rect">
            <a:avLst/>
          </a:prstGeom>
          <a:solidFill>
            <a:srgbClr val="E0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2" y="533403"/>
            <a:ext cx="3932237" cy="1600200"/>
          </a:xfrm>
        </p:spPr>
        <p:txBody>
          <a:bodyPr anchor="b"/>
          <a:lstStyle>
            <a:lvl1pPr>
              <a:defRPr sz="2400"/>
            </a:lvl1pPr>
          </a:lstStyle>
          <a:p>
            <a:r>
              <a:rPr lang="zh-CN" altLang="en-US"/>
              <a:t>单击此处编辑母版标题样式</a:t>
            </a:r>
            <a:endParaRPr lang="en-US" dirty="0"/>
          </a:p>
        </p:txBody>
      </p:sp>
      <p:sp>
        <p:nvSpPr>
          <p:cNvPr id="3" name="KSO_BC1"/>
          <p:cNvSpPr>
            <a:spLocks noGrp="1"/>
          </p:cNvSpPr>
          <p:nvPr>
            <p:ph idx="1" hasCustomPrompt="1"/>
          </p:nvPr>
        </p:nvSpPr>
        <p:spPr>
          <a:xfrm>
            <a:off x="5487989" y="1063633"/>
            <a:ext cx="6172200" cy="4873625"/>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p:txBody>
      </p:sp>
      <p:sp>
        <p:nvSpPr>
          <p:cNvPr id="4" name="KSO_BC2"/>
          <p:cNvSpPr>
            <a:spLocks noGrp="1"/>
          </p:cNvSpPr>
          <p:nvPr>
            <p:ph type="body" sz="half" idx="2" hasCustomPrompt="1"/>
          </p:nvPr>
        </p:nvSpPr>
        <p:spPr>
          <a:xfrm>
            <a:off x="1144592" y="2133603"/>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p:spPr>
        <p:txBody>
          <a:bodyPr anchor="b"/>
          <a:lstStyle>
            <a:lvl1pPr>
              <a:defRPr sz="2400"/>
            </a:lvl1pPr>
          </a:lstStyle>
          <a:p>
            <a:r>
              <a:rPr lang="zh-CN" altLang="en-US"/>
              <a:t>单击此处编辑母版标题样式</a:t>
            </a:r>
            <a:endParaRPr lang="en-US" dirty="0"/>
          </a:p>
        </p:txBody>
      </p:sp>
      <p:sp>
        <p:nvSpPr>
          <p:cNvPr id="3" name="KSO_BC1"/>
          <p:cNvSpPr>
            <a:spLocks noGrp="1" noChangeAspect="1"/>
          </p:cNvSpPr>
          <p:nvPr>
            <p:ph type="pic" idx="1"/>
          </p:nvPr>
        </p:nvSpPr>
        <p:spPr>
          <a:xfrm>
            <a:off x="5442833" y="987430"/>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KSO_BC2"/>
          <p:cNvSpPr>
            <a:spLocks noGrp="1"/>
          </p:cNvSpPr>
          <p:nvPr>
            <p:ph type="body" sz="half" idx="2" hasCustomPrompt="1"/>
          </p:nvPr>
        </p:nvSpPr>
        <p:spPr>
          <a:xfrm>
            <a:off x="1246192" y="2057401"/>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1293" y="365126"/>
            <a:ext cx="1182511" cy="5811839"/>
          </a:xfrm>
        </p:spPr>
        <p:txBody>
          <a:bodyPr vert="eaVert"/>
          <a:lstStyle/>
          <a:p>
            <a:r>
              <a:rPr lang="zh-CN" altLang="en-US"/>
              <a:t>单击此处编辑母版标题样式</a:t>
            </a:r>
            <a:endParaRPr lang="en-US" dirty="0"/>
          </a:p>
        </p:txBody>
      </p:sp>
      <p:sp>
        <p:nvSpPr>
          <p:cNvPr id="3" name="KSO_BC1"/>
          <p:cNvSpPr>
            <a:spLocks noGrp="1"/>
          </p:cNvSpPr>
          <p:nvPr>
            <p:ph type="body" orient="vert" idx="1" hasCustomPrompt="1"/>
          </p:nvPr>
        </p:nvSpPr>
        <p:spPr>
          <a:xfrm>
            <a:off x="2113844" y="365126"/>
            <a:ext cx="7933269" cy="5811839"/>
          </a:xfrm>
        </p:spPr>
        <p:txBody>
          <a:bodyPr vert="eaVert"/>
          <a:lstStyle/>
          <a:p>
            <a:pPr lvl="0"/>
            <a:r>
              <a:rPr lang="zh-CN" altLang="en-US"/>
              <a:t>编辑母版文本样式</a:t>
            </a:r>
            <a:endParaRPr lang="zh-CN" altLang="en-US"/>
          </a:p>
          <a:p>
            <a:pPr lvl="1"/>
            <a:r>
              <a:rPr lang="zh-CN" altLang="en-US"/>
              <a:t>第二级</a:t>
            </a:r>
            <a:endParaRPr lang="zh-CN" altLang="en-US"/>
          </a:p>
        </p:txBody>
      </p:sp>
      <p:sp>
        <p:nvSpPr>
          <p:cNvPr id="4" name="KSO_FD"/>
          <p:cNvSpPr>
            <a:spLocks noGrp="1"/>
          </p:cNvSpPr>
          <p:nvPr>
            <p:ph type="dt" sz="half" idx="10"/>
          </p:nvPr>
        </p:nvSpPr>
        <p:spPr/>
        <p:txBody>
          <a:bodyPr/>
          <a:lstStyle/>
          <a:p>
            <a:fld id="{13D0CE79-49FB-443D-BEF8-6B709DE8FD0C}" type="datetimeFigureOut">
              <a:rPr lang="zh-CN" altLang="en-US" smtClean="0"/>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5" name="矩形 4"/>
          <p:cNvSpPr/>
          <p:nvPr userDrawn="1"/>
        </p:nvSpPr>
        <p:spPr>
          <a:xfrm>
            <a:off x="1" y="309617"/>
            <a:ext cx="527425" cy="6718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defTabSz="913765"/>
            <a:endParaRPr lang="zh-CN" altLang="en-US" sz="1865" dirty="0">
              <a:solidFill>
                <a:srgbClr val="E7E6E6">
                  <a:lumMod val="50000"/>
                </a:srgbClr>
              </a:solidFill>
              <a:cs typeface="+mn-ea"/>
              <a:sym typeface="+mn-lt"/>
            </a:endParaRPr>
          </a:p>
        </p:txBody>
      </p:sp>
      <p:sp>
        <p:nvSpPr>
          <p:cNvPr id="6" name="文本框 37"/>
          <p:cNvSpPr txBox="1"/>
          <p:nvPr userDrawn="1"/>
        </p:nvSpPr>
        <p:spPr>
          <a:xfrm>
            <a:off x="623435" y="309617"/>
            <a:ext cx="2448229" cy="420542"/>
          </a:xfrm>
          <a:prstGeom prst="rect">
            <a:avLst/>
          </a:prstGeom>
          <a:noFill/>
        </p:spPr>
        <p:txBody>
          <a:bodyPr wrap="square" lIns="91417" tIns="45709" rIns="91417" bIns="45709" rtlCol="0">
            <a:spAutoFit/>
          </a:bodyPr>
          <a:lstStyle/>
          <a:p>
            <a:pPr lvl="0" algn="dist"/>
            <a:r>
              <a:rPr lang="zh-CN" altLang="en-US" sz="2135" dirty="0">
                <a:solidFill>
                  <a:schemeClr val="accent1"/>
                </a:solidFill>
                <a:latin typeface="微软雅黑" panose="020B0503020204020204" pitchFamily="34" charset="-122"/>
                <a:ea typeface="微软雅黑" panose="020B0503020204020204" pitchFamily="34" charset="-122"/>
              </a:rPr>
              <a:t>添加您的标题</a:t>
            </a:r>
            <a:endParaRPr lang="zh-CN" altLang="zh-CN" sz="2135" dirty="0">
              <a:solidFill>
                <a:schemeClr val="accent1"/>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575387" y="741531"/>
            <a:ext cx="2719028" cy="276977"/>
          </a:xfrm>
          <a:prstGeom prst="rect">
            <a:avLst/>
          </a:prstGeom>
          <a:noFill/>
        </p:spPr>
        <p:txBody>
          <a:bodyPr wrap="square" lIns="91417" tIns="45709" rIns="91417" bIns="45709" rtlCol="0">
            <a:spAutoFit/>
          </a:bodyPr>
          <a:lstStyle/>
          <a:p>
            <a:pPr algn="dist" defTabSz="913765"/>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矩形 12"/>
          <p:cNvSpPr/>
          <p:nvPr/>
        </p:nvSpPr>
        <p:spPr>
          <a:xfrm>
            <a:off x="0" y="0"/>
            <a:ext cx="12192000" cy="6543675"/>
          </a:xfrm>
          <a:prstGeom prst="rect">
            <a:avLst/>
          </a:prstGeom>
          <a:solidFill>
            <a:srgbClr val="E0E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矩形 13"/>
          <p:cNvSpPr/>
          <p:nvPr/>
        </p:nvSpPr>
        <p:spPr>
          <a:xfrm>
            <a:off x="1" y="6543676"/>
            <a:ext cx="12192000" cy="314325"/>
          </a:xfrm>
          <a:prstGeom prst="rect">
            <a:avLst/>
          </a:prstGeom>
          <a:solidFill>
            <a:srgbClr val="5FA2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KSO_FD"/>
          <p:cNvSpPr>
            <a:spLocks noGrp="1"/>
          </p:cNvSpPr>
          <p:nvPr>
            <p:ph type="dt" sz="half" idx="2"/>
          </p:nvPr>
        </p:nvSpPr>
        <p:spPr>
          <a:xfrm>
            <a:off x="838200" y="6451604"/>
            <a:ext cx="2743200" cy="365125"/>
          </a:xfrm>
          <a:prstGeom prst="rect">
            <a:avLst/>
          </a:prstGeom>
        </p:spPr>
        <p:txBody>
          <a:bodyPr vert="horz" lIns="91440" tIns="45720" rIns="91440" bIns="45720" rtlCol="0" anchor="ctr"/>
          <a:lstStyle>
            <a:lvl1pPr algn="l">
              <a:defRPr sz="1200">
                <a:solidFill>
                  <a:schemeClr val="tx1"/>
                </a:solidFill>
              </a:defRPr>
            </a:lvl1pPr>
          </a:lstStyle>
          <a:p>
            <a:fld id="{13D0CE79-49FB-443D-BEF8-6B709DE8FD0C}" type="datetimeFigureOut">
              <a:rPr lang="zh-CN" altLang="en-US" smtClean="0"/>
            </a:fld>
            <a:endParaRPr lang="zh-CN" altLang="en-US"/>
          </a:p>
        </p:txBody>
      </p:sp>
      <p:sp>
        <p:nvSpPr>
          <p:cNvPr id="5" name="KSO_FT"/>
          <p:cNvSpPr>
            <a:spLocks noGrp="1"/>
          </p:cNvSpPr>
          <p:nvPr>
            <p:ph type="ftr" sz="quarter" idx="3"/>
          </p:nvPr>
        </p:nvSpPr>
        <p:spPr>
          <a:xfrm>
            <a:off x="4038600" y="6451604"/>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zh-CN" altLang="en-US"/>
          </a:p>
        </p:txBody>
      </p:sp>
      <p:sp>
        <p:nvSpPr>
          <p:cNvPr id="6" name="KSO_FN"/>
          <p:cNvSpPr>
            <a:spLocks noGrp="1"/>
          </p:cNvSpPr>
          <p:nvPr>
            <p:ph type="sldNum" sz="quarter" idx="4"/>
          </p:nvPr>
        </p:nvSpPr>
        <p:spPr>
          <a:xfrm>
            <a:off x="8610600" y="6451604"/>
            <a:ext cx="2743200" cy="365125"/>
          </a:xfrm>
          <a:prstGeom prst="rect">
            <a:avLst/>
          </a:prstGeom>
        </p:spPr>
        <p:txBody>
          <a:bodyPr vert="horz" lIns="91440" tIns="45720" rIns="91440" bIns="45720" rtlCol="0" anchor="ctr"/>
          <a:lstStyle>
            <a:lvl1pPr algn="r">
              <a:defRPr sz="1200">
                <a:solidFill>
                  <a:schemeClr val="tx1"/>
                </a:solidFill>
              </a:defRPr>
            </a:lvl1pPr>
          </a:lstStyle>
          <a:p>
            <a:fld id="{EF906490-237C-474C-BA2E-D98840BC1F8F}" type="slidenum">
              <a:rPr lang="zh-CN" altLang="en-US" smtClean="0"/>
            </a:fld>
            <a:endParaRPr lang="zh-CN" altLang="en-US"/>
          </a:p>
        </p:txBody>
      </p:sp>
      <p:sp>
        <p:nvSpPr>
          <p:cNvPr id="3" name="KSO_BC1"/>
          <p:cNvSpPr>
            <a:spLocks noGrp="1"/>
          </p:cNvSpPr>
          <p:nvPr>
            <p:ph type="body" idx="1"/>
          </p:nvPr>
        </p:nvSpPr>
        <p:spPr>
          <a:xfrm>
            <a:off x="561976" y="1121434"/>
            <a:ext cx="10963275" cy="5311983"/>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p:txBody>
      </p:sp>
      <p:sp>
        <p:nvSpPr>
          <p:cNvPr id="2" name="KSO_BT1"/>
          <p:cNvSpPr>
            <a:spLocks noGrp="1"/>
          </p:cNvSpPr>
          <p:nvPr>
            <p:ph type="title"/>
          </p:nvPr>
        </p:nvSpPr>
        <p:spPr>
          <a:xfrm>
            <a:off x="561976" y="182476"/>
            <a:ext cx="10963277" cy="726067"/>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2000" advTm="0"/>
    </mc:Choice>
    <mc:Fallback>
      <p:transition spd="slow" advTm="0"/>
    </mc:Fallback>
  </mc:AlternateContent>
  <p:txStyles>
    <p:titleStyle>
      <a:lvl1pPr algn="l" defTabSz="685165" rtl="0" eaLnBrk="1" latinLnBrk="0" hangingPunct="1">
        <a:lnSpc>
          <a:spcPct val="90000"/>
        </a:lnSpc>
        <a:spcBef>
          <a:spcPct val="0"/>
        </a:spcBef>
        <a:buNone/>
        <a:defRPr sz="3200" b="1" i="0" kern="1200" baseline="0">
          <a:solidFill>
            <a:schemeClr val="accent1">
              <a:lumMod val="75000"/>
            </a:schemeClr>
          </a:solidFill>
          <a:effectLst/>
          <a:latin typeface="+mj-ea"/>
          <a:ea typeface="+mj-ea"/>
          <a:cs typeface="+mj-cs"/>
        </a:defRPr>
      </a:lvl1pPr>
    </p:titleStyle>
    <p:bodyStyle>
      <a:lvl1pPr marL="361950" indent="-361950" algn="just" defTabSz="685165" rtl="0" eaLnBrk="1" latinLnBrk="0" hangingPunct="1">
        <a:lnSpc>
          <a:spcPct val="110000"/>
        </a:lnSpc>
        <a:spcBef>
          <a:spcPts val="1200"/>
        </a:spcBef>
        <a:spcAft>
          <a:spcPts val="0"/>
        </a:spcAft>
        <a:buClr>
          <a:schemeClr val="accent1"/>
        </a:buClr>
        <a:buSzPct val="50000"/>
        <a:buFont typeface="Wingdings 3" panose="05040102010807070707" pitchFamily="18" charset="2"/>
        <a:buChar char="p"/>
        <a:defRPr lang="zh-CN" altLang="en-US" sz="2400" b="1" kern="1200" baseline="0" dirty="0" smtClean="0">
          <a:solidFill>
            <a:schemeClr val="accent1"/>
          </a:solidFill>
          <a:latin typeface="+mn-ea"/>
          <a:ea typeface="+mn-ea"/>
          <a:cs typeface="+mn-cs"/>
        </a:defRPr>
      </a:lvl1pPr>
      <a:lvl2pPr marL="361950" indent="-361950" algn="just" defTabSz="685165" rtl="0" eaLnBrk="1" latinLnBrk="0" hangingPunct="1">
        <a:lnSpc>
          <a:spcPct val="120000"/>
        </a:lnSpc>
        <a:spcBef>
          <a:spcPts val="0"/>
        </a:spcBef>
        <a:spcAft>
          <a:spcPts val="1200"/>
        </a:spcAft>
        <a:buClr>
          <a:schemeClr val="accent2">
            <a:lumMod val="60000"/>
            <a:lumOff val="40000"/>
          </a:schemeClr>
        </a:buClr>
        <a:buFont typeface="幼圆" panose="02010509060101010101" pitchFamily="49" charset="-122"/>
        <a:buChar char=" "/>
        <a:defRPr sz="1800" b="0" kern="1200" baseline="0">
          <a:solidFill>
            <a:schemeClr val="tx1"/>
          </a:solidFill>
          <a:latin typeface="+mn-ea"/>
          <a:ea typeface="+mn-ea"/>
          <a:cs typeface="+mn-cs"/>
        </a:defRPr>
      </a:lvl2pPr>
      <a:lvl3pPr marL="857250"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16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slide" Target="slide20.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slideLayout" Target="../slideLayouts/slideLayout13.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 Target="slide2.xml"/></Relationships>
</file>

<file path=ppt/slides/_rels/slide3.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2" Type="http://schemas.openxmlformats.org/officeDocument/2006/relationships/slideLayout" Target="../slideLayouts/slideLayout13.xml"/><Relationship Id="rId11" Type="http://schemas.openxmlformats.org/officeDocument/2006/relationships/tags" Target="../tags/tag22.xml"/><Relationship Id="rId10" Type="http://schemas.openxmlformats.org/officeDocument/2006/relationships/tags" Target="../tags/tag21.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3" Type="http://schemas.openxmlformats.org/officeDocument/2006/relationships/slideLayout" Target="../slideLayouts/slideLayout13.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 Target="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3" Type="http://schemas.openxmlformats.org/officeDocument/2006/relationships/slideLayout" Target="../slideLayouts/slideLayout13.xml"/><Relationship Id="rId12" Type="http://schemas.openxmlformats.org/officeDocument/2006/relationships/tags" Target="../tags/tag44.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slide" Target="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4" Type="http://schemas.openxmlformats.org/officeDocument/2006/relationships/slideLayout" Target="../slideLayouts/slideLayout7.xml"/><Relationship Id="rId13" Type="http://schemas.openxmlformats.org/officeDocument/2006/relationships/tags" Target="../tags/tag56.xml"/><Relationship Id="rId12" Type="http://schemas.openxmlformats.org/officeDocument/2006/relationships/tags" Target="../tags/tag55.xml"/><Relationship Id="rId11" Type="http://schemas.openxmlformats.org/officeDocument/2006/relationships/tags" Target="../tags/tag54.xml"/><Relationship Id="rId10" Type="http://schemas.openxmlformats.org/officeDocument/2006/relationships/tags" Target="../tags/tag53.xml"/><Relationship Id="rId1" Type="http://schemas.openxmlformats.org/officeDocument/2006/relationships/slide" Target="slid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768600" y="2125133"/>
            <a:ext cx="7382933" cy="1412694"/>
          </a:xfrm>
          <a:prstGeom prst="rect">
            <a:avLst/>
          </a:prstGeom>
          <a:noFill/>
        </p:spPr>
        <p:txBody>
          <a:bodyPr wrap="square" rtlCol="0">
            <a:spAutoFit/>
          </a:bodyPr>
          <a:lstStyle/>
          <a:p>
            <a:pPr>
              <a:lnSpc>
                <a:spcPct val="130000"/>
              </a:lnSpc>
            </a:pPr>
            <a:r>
              <a:rPr lang="zh-CN" altLang="en-US" sz="6600" dirty="0">
                <a:solidFill>
                  <a:schemeClr val="accent1"/>
                </a:solidFill>
                <a:latin typeface="方正新综艺简体" panose="02010601030101010101" pitchFamily="2" charset="-122"/>
                <a:ea typeface="方正新综艺简体" panose="02010601030101010101" pitchFamily="2" charset="-122"/>
              </a:rPr>
              <a:t>卡通课件</a:t>
            </a:r>
            <a:r>
              <a:rPr lang="en-US" altLang="zh-CN" sz="6600" dirty="0">
                <a:solidFill>
                  <a:schemeClr val="accent1"/>
                </a:solidFill>
                <a:latin typeface="方正新综艺简体" panose="02010601030101010101" pitchFamily="2" charset="-122"/>
                <a:ea typeface="方正新综艺简体" panose="02010601030101010101" pitchFamily="2" charset="-122"/>
              </a:rPr>
              <a:t>PPT</a:t>
            </a:r>
            <a:r>
              <a:rPr lang="zh-CN" altLang="en-US" sz="6600" dirty="0">
                <a:solidFill>
                  <a:schemeClr val="accent1"/>
                </a:solidFill>
                <a:latin typeface="方正新综艺简体" panose="02010601030101010101" pitchFamily="2" charset="-122"/>
                <a:ea typeface="方正新综艺简体" panose="02010601030101010101" pitchFamily="2" charset="-122"/>
              </a:rPr>
              <a:t>模板</a:t>
            </a:r>
            <a:endParaRPr lang="zh-CN" altLang="en-US" sz="6600" dirty="0">
              <a:solidFill>
                <a:schemeClr val="accent1"/>
              </a:solidFill>
              <a:latin typeface="方正新综艺简体" panose="02010601030101010101" pitchFamily="2" charset="-122"/>
              <a:ea typeface="方正新综艺简体" panose="02010601030101010101" pitchFamily="2" charset="-122"/>
            </a:endParaRPr>
          </a:p>
        </p:txBody>
      </p:sp>
      <p:sp>
        <p:nvSpPr>
          <p:cNvPr id="9" name="文本框 8"/>
          <p:cNvSpPr txBox="1"/>
          <p:nvPr/>
        </p:nvSpPr>
        <p:spPr>
          <a:xfrm>
            <a:off x="2556935" y="931019"/>
            <a:ext cx="7382933" cy="1411605"/>
          </a:xfrm>
          <a:prstGeom prst="rect">
            <a:avLst/>
          </a:prstGeom>
          <a:noFill/>
        </p:spPr>
        <p:txBody>
          <a:bodyPr wrap="square" rtlCol="0">
            <a:spAutoFit/>
          </a:bodyPr>
          <a:lstStyle/>
          <a:p>
            <a:pPr algn="ctr">
              <a:lnSpc>
                <a:spcPct val="130000"/>
              </a:lnSpc>
            </a:pPr>
            <a:r>
              <a:rPr lang="en-US" altLang="zh-CN" sz="6600" dirty="0">
                <a:solidFill>
                  <a:schemeClr val="accent1"/>
                </a:solidFill>
                <a:latin typeface="方正新综艺简体" panose="02010601030101010101" pitchFamily="2" charset="-122"/>
                <a:ea typeface="方正新综艺简体" panose="02010601030101010101" pitchFamily="2" charset="-122"/>
              </a:rPr>
              <a:t>2018</a:t>
            </a:r>
            <a:endParaRPr lang="zh-CN" altLang="en-US" sz="6600" dirty="0">
              <a:solidFill>
                <a:schemeClr val="accent1"/>
              </a:solidFill>
              <a:latin typeface="方正新综艺简体" panose="02010601030101010101" pitchFamily="2" charset="-122"/>
              <a:ea typeface="方正新综艺简体" panose="02010601030101010101" pitchFamily="2" charset="-122"/>
            </a:endParaRPr>
          </a:p>
        </p:txBody>
      </p:sp>
      <p:cxnSp>
        <p:nvCxnSpPr>
          <p:cNvPr id="11" name="直接连接符 10"/>
          <p:cNvCxnSpPr/>
          <p:nvPr/>
        </p:nvCxnSpPr>
        <p:spPr>
          <a:xfrm>
            <a:off x="2921000" y="2227976"/>
            <a:ext cx="6697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张宇桦 - 优美的小调(钢琴曲)">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2868385" y="-3048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outVertical)">
                                      <p:cBhvr>
                                        <p:cTn id="11" dur="500"/>
                                        <p:tgtEl>
                                          <p:spTgt spid="11"/>
                                        </p:tgtEl>
                                      </p:cBhvr>
                                    </p:animEffect>
                                  </p:childTnLst>
                                </p:cTn>
                              </p:par>
                              <p:par>
                                <p:cTn id="12" presetID="16" presetClass="entr" presetSubtype="37"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out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repeatCount="indefinite" fill="hold" display="0">
                  <p:stCondLst>
                    <p:cond delay="indefinite"/>
                  </p:stCondLst>
                  <p:endCondLst>
                    <p:cond evt="onStopAudio" delay="0">
                      <p:tgtEl>
                        <p:sldTgt/>
                      </p:tgtEl>
                    </p:cond>
                  </p:endCondLst>
                </p:cTn>
                <p:tgtEl>
                  <p:spTgt spid="12"/>
                </p:tgtEl>
              </p:cMediaNode>
            </p:audio>
          </p:childTnLst>
        </p:cTn>
      </p:par>
    </p:tnLst>
    <p:bldLst>
      <p:bldP spid="4"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Number_1">
            <a:hlinkClick r:id="rId1" action="ppaction://hlinksldjump"/>
          </p:cNvPr>
          <p:cNvSpPr/>
          <p:nvPr>
            <p:custDataLst>
              <p:tags r:id="rId2"/>
            </p:custDataLst>
          </p:nvPr>
        </p:nvSpPr>
        <p:spPr>
          <a:xfrm>
            <a:off x="4983290" y="1656477"/>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幼圆" panose="02010509060101010101" pitchFamily="49" charset="-122"/>
              </a:rPr>
              <a:t>第</a:t>
            </a:r>
            <a:r>
              <a:rPr lang="en-US" altLang="zh-CN" sz="2665" kern="0">
                <a:solidFill>
                  <a:srgbClr val="FFFFFF"/>
                </a:solidFill>
                <a:latin typeface="幼圆" panose="02010509060101010101" pitchFamily="49" charset="-122"/>
              </a:rPr>
              <a:t>1</a:t>
            </a:r>
            <a:r>
              <a:rPr lang="zh-CN" altLang="en-US" sz="2665" kern="0">
                <a:solidFill>
                  <a:srgbClr val="FFFFFF"/>
                </a:solidFill>
                <a:latin typeface="幼圆" panose="02010509060101010101" pitchFamily="49" charset="-122"/>
              </a:rPr>
              <a:t>章</a:t>
            </a:r>
            <a:endParaRPr lang="zh-CN" altLang="en-US" sz="2665" kern="0">
              <a:solidFill>
                <a:srgbClr val="FFFFFF"/>
              </a:solidFill>
              <a:latin typeface="幼圆" panose="02010509060101010101" pitchFamily="49" charset="-122"/>
            </a:endParaRPr>
          </a:p>
        </p:txBody>
      </p:sp>
      <p:sp>
        <p:nvSpPr>
          <p:cNvPr id="3" name="MH_Entry_1">
            <a:hlinkClick r:id="rId1" action="ppaction://hlinksldjump"/>
          </p:cNvPr>
          <p:cNvSpPr/>
          <p:nvPr>
            <p:custDataLst>
              <p:tags r:id="rId3"/>
            </p:custDataLst>
          </p:nvPr>
        </p:nvSpPr>
        <p:spPr>
          <a:xfrm flipH="1">
            <a:off x="6318602" y="1656477"/>
            <a:ext cx="4700895" cy="652276"/>
          </a:xfrm>
          <a:prstGeom prst="homePlate">
            <a:avLst>
              <a:gd name="adj" fmla="val 42063"/>
            </a:avLst>
          </a:prstGeom>
          <a:solidFill>
            <a:srgbClr val="5FA281"/>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幼圆" panose="02010509060101010101" pitchFamily="49" charset="-122"/>
              </a:rPr>
              <a:t>请在此处输入您的标题</a:t>
            </a:r>
            <a:endParaRPr lang="zh-CN" altLang="en-US" sz="2665" kern="0">
              <a:solidFill>
                <a:srgbClr val="FFFFFF"/>
              </a:solidFill>
              <a:latin typeface="幼圆" panose="02010509060101010101" pitchFamily="49" charset="-122"/>
            </a:endParaRPr>
          </a:p>
        </p:txBody>
      </p:sp>
      <p:sp>
        <p:nvSpPr>
          <p:cNvPr id="4" name="MH_Number_2">
            <a:hlinkClick r:id="rId1" action="ppaction://hlinksldjump"/>
          </p:cNvPr>
          <p:cNvSpPr/>
          <p:nvPr>
            <p:custDataLst>
              <p:tags r:id="rId4"/>
            </p:custDataLst>
          </p:nvPr>
        </p:nvSpPr>
        <p:spPr>
          <a:xfrm>
            <a:off x="4983290" y="2800534"/>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幼圆" panose="02010509060101010101" pitchFamily="49" charset="-122"/>
              </a:rPr>
              <a:t>第</a:t>
            </a:r>
            <a:r>
              <a:rPr lang="en-US" altLang="zh-CN" sz="2665" kern="0">
                <a:solidFill>
                  <a:srgbClr val="FFFFFF"/>
                </a:solidFill>
                <a:latin typeface="幼圆" panose="02010509060101010101" pitchFamily="49" charset="-122"/>
              </a:rPr>
              <a:t>2</a:t>
            </a:r>
            <a:r>
              <a:rPr lang="zh-CN" altLang="en-US" sz="2665" kern="0">
                <a:solidFill>
                  <a:srgbClr val="FFFFFF"/>
                </a:solidFill>
                <a:latin typeface="幼圆" panose="02010509060101010101" pitchFamily="49" charset="-122"/>
              </a:rPr>
              <a:t>章</a:t>
            </a:r>
            <a:endParaRPr lang="zh-CN" altLang="en-US" sz="2665" kern="0">
              <a:solidFill>
                <a:srgbClr val="FFFFFF"/>
              </a:solidFill>
              <a:latin typeface="幼圆" panose="02010509060101010101" pitchFamily="49" charset="-122"/>
            </a:endParaRPr>
          </a:p>
        </p:txBody>
      </p:sp>
      <p:sp>
        <p:nvSpPr>
          <p:cNvPr id="5" name="MH_Entry_2">
            <a:hlinkClick r:id="rId1" action="ppaction://hlinksldjump"/>
          </p:cNvPr>
          <p:cNvSpPr/>
          <p:nvPr>
            <p:custDataLst>
              <p:tags r:id="rId5"/>
            </p:custDataLst>
          </p:nvPr>
        </p:nvSpPr>
        <p:spPr>
          <a:xfrm flipH="1">
            <a:off x="6318602" y="2800534"/>
            <a:ext cx="4700895" cy="652276"/>
          </a:xfrm>
          <a:prstGeom prst="homePlate">
            <a:avLst>
              <a:gd name="adj" fmla="val 42063"/>
            </a:avLst>
          </a:prstGeom>
          <a:solidFill>
            <a:srgbClr val="5FA281"/>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幼圆" panose="02010509060101010101" pitchFamily="49" charset="-122"/>
              </a:rPr>
              <a:t>请在此处输入您的标题</a:t>
            </a:r>
            <a:endParaRPr lang="zh-CN" altLang="en-US" sz="2665" kern="0">
              <a:solidFill>
                <a:srgbClr val="FFFFFF"/>
              </a:solidFill>
              <a:latin typeface="幼圆" panose="02010509060101010101" pitchFamily="49" charset="-122"/>
            </a:endParaRPr>
          </a:p>
        </p:txBody>
      </p:sp>
      <p:sp>
        <p:nvSpPr>
          <p:cNvPr id="6" name="MH_Number_3">
            <a:hlinkClick r:id="rId1" action="ppaction://hlinksldjump"/>
          </p:cNvPr>
          <p:cNvSpPr/>
          <p:nvPr>
            <p:custDataLst>
              <p:tags r:id="rId6"/>
            </p:custDataLst>
          </p:nvPr>
        </p:nvSpPr>
        <p:spPr>
          <a:xfrm>
            <a:off x="4983290" y="3944591"/>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幼圆" panose="02010509060101010101" pitchFamily="49" charset="-122"/>
              </a:rPr>
              <a:t>第</a:t>
            </a:r>
            <a:r>
              <a:rPr lang="en-US" altLang="zh-CN" sz="2665" kern="0">
                <a:solidFill>
                  <a:srgbClr val="FFFFFF"/>
                </a:solidFill>
                <a:latin typeface="幼圆" panose="02010509060101010101" pitchFamily="49" charset="-122"/>
              </a:rPr>
              <a:t>3</a:t>
            </a:r>
            <a:r>
              <a:rPr lang="zh-CN" altLang="en-US" sz="2665" kern="0">
                <a:solidFill>
                  <a:srgbClr val="FFFFFF"/>
                </a:solidFill>
                <a:latin typeface="幼圆" panose="02010509060101010101" pitchFamily="49" charset="-122"/>
              </a:rPr>
              <a:t>章</a:t>
            </a:r>
            <a:endParaRPr lang="zh-CN" altLang="en-US" sz="2665" kern="0">
              <a:solidFill>
                <a:srgbClr val="FFFFFF"/>
              </a:solidFill>
              <a:latin typeface="幼圆" panose="02010509060101010101" pitchFamily="49" charset="-122"/>
            </a:endParaRPr>
          </a:p>
        </p:txBody>
      </p:sp>
      <p:sp>
        <p:nvSpPr>
          <p:cNvPr id="7" name="MH_Entry_3">
            <a:hlinkClick r:id="rId1" action="ppaction://hlinksldjump"/>
          </p:cNvPr>
          <p:cNvSpPr/>
          <p:nvPr>
            <p:custDataLst>
              <p:tags r:id="rId7"/>
            </p:custDataLst>
          </p:nvPr>
        </p:nvSpPr>
        <p:spPr>
          <a:xfrm flipH="1">
            <a:off x="6318602" y="3944591"/>
            <a:ext cx="4700895" cy="652276"/>
          </a:xfrm>
          <a:prstGeom prst="homePlate">
            <a:avLst>
              <a:gd name="adj" fmla="val 42063"/>
            </a:avLst>
          </a:prstGeom>
          <a:solidFill>
            <a:srgbClr val="5FA281"/>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幼圆" panose="02010509060101010101" pitchFamily="49" charset="-122"/>
              </a:rPr>
              <a:t>请在此处输入您的标题</a:t>
            </a:r>
            <a:endParaRPr lang="zh-CN" altLang="en-US" sz="2665" kern="0">
              <a:solidFill>
                <a:srgbClr val="FFFFFF"/>
              </a:solidFill>
              <a:latin typeface="幼圆" panose="02010509060101010101" pitchFamily="49" charset="-122"/>
            </a:endParaRPr>
          </a:p>
        </p:txBody>
      </p:sp>
      <p:sp>
        <p:nvSpPr>
          <p:cNvPr id="8" name="MH_Number_4">
            <a:hlinkClick r:id="rId8" action="ppaction://hlinksldjump"/>
          </p:cNvPr>
          <p:cNvSpPr/>
          <p:nvPr>
            <p:custDataLst>
              <p:tags r:id="rId9"/>
            </p:custDataLst>
          </p:nvPr>
        </p:nvSpPr>
        <p:spPr>
          <a:xfrm>
            <a:off x="4983290" y="5088646"/>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幼圆" panose="02010509060101010101" pitchFamily="49" charset="-122"/>
              </a:rPr>
              <a:t>第</a:t>
            </a:r>
            <a:r>
              <a:rPr lang="en-US" altLang="zh-CN" sz="2665" kern="0">
                <a:solidFill>
                  <a:srgbClr val="FFFFFF"/>
                </a:solidFill>
                <a:latin typeface="幼圆" panose="02010509060101010101" pitchFamily="49" charset="-122"/>
              </a:rPr>
              <a:t>4</a:t>
            </a:r>
            <a:r>
              <a:rPr lang="zh-CN" altLang="en-US" sz="2665" kern="0">
                <a:solidFill>
                  <a:srgbClr val="FFFFFF"/>
                </a:solidFill>
                <a:latin typeface="幼圆" panose="02010509060101010101" pitchFamily="49" charset="-122"/>
              </a:rPr>
              <a:t>章</a:t>
            </a:r>
            <a:endParaRPr lang="zh-CN" altLang="en-US" sz="2665" kern="0">
              <a:solidFill>
                <a:srgbClr val="FFFFFF"/>
              </a:solidFill>
              <a:latin typeface="幼圆" panose="02010509060101010101" pitchFamily="49" charset="-122"/>
            </a:endParaRPr>
          </a:p>
        </p:txBody>
      </p:sp>
      <p:sp>
        <p:nvSpPr>
          <p:cNvPr id="9" name="MH_Entry_4">
            <a:hlinkClick r:id="rId8" action="ppaction://hlinksldjump"/>
          </p:cNvPr>
          <p:cNvSpPr/>
          <p:nvPr>
            <p:custDataLst>
              <p:tags r:id="rId10"/>
            </p:custDataLst>
          </p:nvPr>
        </p:nvSpPr>
        <p:spPr>
          <a:xfrm flipH="1">
            <a:off x="6318602" y="5088646"/>
            <a:ext cx="4700895" cy="652276"/>
          </a:xfrm>
          <a:prstGeom prst="homePlate">
            <a:avLst>
              <a:gd name="adj" fmla="val 42063"/>
            </a:avLst>
          </a:prstGeom>
          <a:solidFill>
            <a:srgbClr val="5FA281"/>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幼圆" panose="02010509060101010101" pitchFamily="49" charset="-122"/>
              </a:rPr>
              <a:t>请在此处输入您的标题</a:t>
            </a:r>
            <a:endParaRPr lang="zh-CN" altLang="en-US" sz="2665" kern="0">
              <a:solidFill>
                <a:srgbClr val="FFFFFF"/>
              </a:solidFill>
              <a:latin typeface="幼圆" panose="02010509060101010101" pitchFamily="49" charset="-122"/>
            </a:endParaRPr>
          </a:p>
        </p:txBody>
      </p:sp>
      <p:sp>
        <p:nvSpPr>
          <p:cNvPr id="10" name="MH_Others_1"/>
          <p:cNvSpPr/>
          <p:nvPr>
            <p:custDataLst>
              <p:tags r:id="rId11"/>
            </p:custDataLst>
          </p:nvPr>
        </p:nvSpPr>
        <p:spPr>
          <a:xfrm>
            <a:off x="1193536" y="101601"/>
            <a:ext cx="1571776" cy="1554879"/>
          </a:xfrm>
          <a:prstGeom prst="hexagon">
            <a:avLst/>
          </a:prstGeom>
          <a:noFill/>
          <a:ln w="12700" cap="flat" cmpd="sng" algn="ctr">
            <a:noFill/>
            <a:prstDash val="solid"/>
            <a:miter lim="800000"/>
          </a:ln>
          <a:effectLst/>
        </p:spPr>
        <p:txBody>
          <a:bodyPr bIns="240000" anchor="ctr">
            <a:noAutofit/>
          </a:bodyPr>
          <a:lstStyle/>
          <a:p>
            <a:pPr algn="ctr" defTabSz="1624965">
              <a:defRPr/>
            </a:pPr>
            <a:r>
              <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rPr>
              <a:t>目</a:t>
            </a:r>
            <a:endPar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endParaRPr>
          </a:p>
        </p:txBody>
      </p:sp>
      <p:sp>
        <p:nvSpPr>
          <p:cNvPr id="11" name="MH_Others_2"/>
          <p:cNvSpPr/>
          <p:nvPr>
            <p:custDataLst>
              <p:tags r:id="rId12"/>
            </p:custDataLst>
          </p:nvPr>
        </p:nvSpPr>
        <p:spPr>
          <a:xfrm>
            <a:off x="2250419" y="1359043"/>
            <a:ext cx="1029791" cy="1019332"/>
          </a:xfrm>
          <a:prstGeom prst="ellipse">
            <a:avLst/>
          </a:prstGeom>
          <a:noFill/>
          <a:ln w="12700" cap="flat" cmpd="sng" algn="ctr">
            <a:noFill/>
            <a:prstDash val="solid"/>
            <a:miter lim="800000"/>
          </a:ln>
          <a:effectLst/>
        </p:spPr>
        <p:txBody>
          <a:bodyPr anchor="ctr">
            <a:noAutofit/>
          </a:bodyPr>
          <a:lstStyle/>
          <a:p>
            <a:pPr algn="ctr" defTabSz="1624965">
              <a:defRPr/>
            </a:pPr>
            <a:r>
              <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rPr>
              <a:t>录</a:t>
            </a:r>
            <a:endPar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endParaRPr>
          </a:p>
        </p:txBody>
      </p:sp>
      <p:sp>
        <p:nvSpPr>
          <p:cNvPr id="12" name="MH_Others_3"/>
          <p:cNvSpPr txBox="1"/>
          <p:nvPr>
            <p:custDataLst>
              <p:tags r:id="rId13"/>
            </p:custDataLst>
          </p:nvPr>
        </p:nvSpPr>
        <p:spPr>
          <a:xfrm rot="5400000">
            <a:off x="-462441" y="3450577"/>
            <a:ext cx="4646016" cy="779700"/>
          </a:xfrm>
          <a:prstGeom prst="rect">
            <a:avLst/>
          </a:prstGeom>
          <a:noFill/>
        </p:spPr>
        <p:txBody>
          <a:bodyPr vert="horz" wrap="none" anchor="ctr" anchorCtr="0">
            <a:noAutofit/>
          </a:bodyPr>
          <a:lstStyle/>
          <a:p>
            <a:pPr defTabSz="1624965">
              <a:defRPr/>
            </a:pPr>
            <a:r>
              <a:rPr lang="en-US" altLang="zh-CN" sz="4800" kern="0" spc="667" dirty="0">
                <a:solidFill>
                  <a:schemeClr val="accent1"/>
                </a:solidFill>
                <a:latin typeface="华文细黑" panose="02010600040101010101" pitchFamily="2" charset="-122"/>
                <a:ea typeface="华文细黑" panose="02010600040101010101" pitchFamily="2" charset="-122"/>
              </a:rPr>
              <a:t>CONTENTS</a:t>
            </a:r>
            <a:endParaRPr lang="zh-CN" altLang="en-US" sz="4265" kern="0" spc="667" dirty="0">
              <a:solidFill>
                <a:schemeClr val="accent1"/>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p:cTn id="48" dur="500" fill="hold"/>
                                        <p:tgtEl>
                                          <p:spTgt spid="6"/>
                                        </p:tgtEl>
                                        <p:attrNameLst>
                                          <p:attrName>ppt_w</p:attrName>
                                        </p:attrNameLst>
                                      </p:cBhvr>
                                      <p:tavLst>
                                        <p:tav tm="0">
                                          <p:val>
                                            <p:fltVal val="0"/>
                                          </p:val>
                                        </p:tav>
                                        <p:tav tm="100000">
                                          <p:val>
                                            <p:strVal val="#ppt_w"/>
                                          </p:val>
                                        </p:tav>
                                      </p:tavLst>
                                    </p:anim>
                                    <p:anim calcmode="lin" valueType="num">
                                      <p:cBhvr>
                                        <p:cTn id="49" dur="500" fill="hold"/>
                                        <p:tgtEl>
                                          <p:spTgt spid="6"/>
                                        </p:tgtEl>
                                        <p:attrNameLst>
                                          <p:attrName>ppt_h</p:attrName>
                                        </p:attrNameLst>
                                      </p:cBhvr>
                                      <p:tavLst>
                                        <p:tav tm="0">
                                          <p:val>
                                            <p:fltVal val="0"/>
                                          </p:val>
                                        </p:tav>
                                        <p:tav tm="100000">
                                          <p:val>
                                            <p:strVal val="#ppt_h"/>
                                          </p:val>
                                        </p:tav>
                                      </p:tavLst>
                                    </p:anim>
                                    <p:animEffect transition="in" filter="fade">
                                      <p:cBhvr>
                                        <p:cTn id="50" dur="500"/>
                                        <p:tgtEl>
                                          <p:spTgt spid="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Effect transition="in" filter="fade">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500" fill="hold"/>
                                        <p:tgtEl>
                                          <p:spTgt spid="8"/>
                                        </p:tgtEl>
                                        <p:attrNameLst>
                                          <p:attrName>ppt_w</p:attrName>
                                        </p:attrNameLst>
                                      </p:cBhvr>
                                      <p:tavLst>
                                        <p:tav tm="0">
                                          <p:val>
                                            <p:fltVal val="0"/>
                                          </p:val>
                                        </p:tav>
                                        <p:tav tm="100000">
                                          <p:val>
                                            <p:strVal val="#ppt_w"/>
                                          </p:val>
                                        </p:tav>
                                      </p:tavLst>
                                    </p:anim>
                                    <p:anim calcmode="lin" valueType="num">
                                      <p:cBhvr>
                                        <p:cTn id="61" dur="500" fill="hold"/>
                                        <p:tgtEl>
                                          <p:spTgt spid="8"/>
                                        </p:tgtEl>
                                        <p:attrNameLst>
                                          <p:attrName>ppt_h</p:attrName>
                                        </p:attrNameLst>
                                      </p:cBhvr>
                                      <p:tavLst>
                                        <p:tav tm="0">
                                          <p:val>
                                            <p:fltVal val="0"/>
                                          </p:val>
                                        </p:tav>
                                        <p:tav tm="100000">
                                          <p:val>
                                            <p:strVal val="#ppt_h"/>
                                          </p:val>
                                        </p:tav>
                                      </p:tavLst>
                                    </p:anim>
                                    <p:animEffect transition="in" filter="fade">
                                      <p:cBhvr>
                                        <p:cTn id="62" dur="500"/>
                                        <p:tgtEl>
                                          <p:spTgt spid="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500" fill="hold"/>
                                        <p:tgtEl>
                                          <p:spTgt spid="9"/>
                                        </p:tgtEl>
                                        <p:attrNameLst>
                                          <p:attrName>ppt_w</p:attrName>
                                        </p:attrNameLst>
                                      </p:cBhvr>
                                      <p:tavLst>
                                        <p:tav tm="0">
                                          <p:val>
                                            <p:fltVal val="0"/>
                                          </p:val>
                                        </p:tav>
                                        <p:tav tm="100000">
                                          <p:val>
                                            <p:strVal val="#ppt_w"/>
                                          </p:val>
                                        </p:tav>
                                      </p:tavLst>
                                    </p:anim>
                                    <p:anim calcmode="lin" valueType="num">
                                      <p:cBhvr>
                                        <p:cTn id="66" dur="500" fill="hold"/>
                                        <p:tgtEl>
                                          <p:spTgt spid="9"/>
                                        </p:tgtEl>
                                        <p:attrNameLst>
                                          <p:attrName>ppt_h</p:attrName>
                                        </p:attrNameLst>
                                      </p:cBhvr>
                                      <p:tavLst>
                                        <p:tav tm="0">
                                          <p:val>
                                            <p:fltVal val="0"/>
                                          </p:val>
                                        </p:tav>
                                        <p:tav tm="100000">
                                          <p:val>
                                            <p:strVal val="#ppt_h"/>
                                          </p:val>
                                        </p:tav>
                                      </p:tavLst>
                                    </p:anim>
                                    <p:animEffect transition="in" filter="fade">
                                      <p:cBhvr>
                                        <p:cTn id="6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MH_Number_1"/>
          <p:cNvSpPr/>
          <p:nvPr>
            <p:custDataLst>
              <p:tags r:id="rId1"/>
            </p:custDataLst>
          </p:nvPr>
        </p:nvSpPr>
        <p:spPr>
          <a:xfrm>
            <a:off x="4830890" y="1844533"/>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1</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4" name="MH_Entry_1"/>
          <p:cNvSpPr/>
          <p:nvPr>
            <p:custDataLst>
              <p:tags r:id="rId2"/>
            </p:custDataLst>
          </p:nvPr>
        </p:nvSpPr>
        <p:spPr>
          <a:xfrm flipH="1">
            <a:off x="6166202" y="1844533"/>
            <a:ext cx="4700895" cy="652276"/>
          </a:xfrm>
          <a:prstGeom prst="homePlate">
            <a:avLst>
              <a:gd name="adj" fmla="val 42063"/>
            </a:avLst>
          </a:prstGeom>
          <a:solidFill>
            <a:srgbClr val="5FA281"/>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5" name="MH_Number_2"/>
          <p:cNvSpPr/>
          <p:nvPr>
            <p:custDataLst>
              <p:tags r:id="rId3"/>
            </p:custDataLst>
          </p:nvPr>
        </p:nvSpPr>
        <p:spPr>
          <a:xfrm>
            <a:off x="4830890" y="2988590"/>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2</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6" name="MH_Entry_2"/>
          <p:cNvSpPr/>
          <p:nvPr>
            <p:custDataLst>
              <p:tags r:id="rId4"/>
            </p:custDataLst>
          </p:nvPr>
        </p:nvSpPr>
        <p:spPr>
          <a:xfrm flipH="1">
            <a:off x="6166202" y="2988590"/>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7" name="MH_Number_3"/>
          <p:cNvSpPr/>
          <p:nvPr>
            <p:custDataLst>
              <p:tags r:id="rId5"/>
            </p:custDataLst>
          </p:nvPr>
        </p:nvSpPr>
        <p:spPr>
          <a:xfrm>
            <a:off x="4830890" y="4132647"/>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3</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8" name="MH_Entry_3"/>
          <p:cNvSpPr/>
          <p:nvPr>
            <p:custDataLst>
              <p:tags r:id="rId6"/>
            </p:custDataLst>
          </p:nvPr>
        </p:nvSpPr>
        <p:spPr>
          <a:xfrm flipH="1">
            <a:off x="6166202" y="4132647"/>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9" name="MH_Number_4"/>
          <p:cNvSpPr/>
          <p:nvPr>
            <p:custDataLst>
              <p:tags r:id="rId7"/>
            </p:custDataLst>
          </p:nvPr>
        </p:nvSpPr>
        <p:spPr>
          <a:xfrm>
            <a:off x="4830890" y="5276702"/>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4</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20" name="MH_Entry_4"/>
          <p:cNvSpPr/>
          <p:nvPr>
            <p:custDataLst>
              <p:tags r:id="rId8"/>
            </p:custDataLst>
          </p:nvPr>
        </p:nvSpPr>
        <p:spPr>
          <a:xfrm flipH="1">
            <a:off x="6166202" y="5276702"/>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21" name="MH_Others_1"/>
          <p:cNvSpPr/>
          <p:nvPr>
            <p:custDataLst>
              <p:tags r:id="rId9"/>
            </p:custDataLst>
          </p:nvPr>
        </p:nvSpPr>
        <p:spPr>
          <a:xfrm>
            <a:off x="1041136" y="289657"/>
            <a:ext cx="1571776" cy="1554879"/>
          </a:xfrm>
          <a:prstGeom prst="hexagon">
            <a:avLst/>
          </a:prstGeom>
          <a:noFill/>
          <a:ln w="12700" cap="flat" cmpd="sng" algn="ctr">
            <a:noFill/>
            <a:prstDash val="solid"/>
            <a:miter lim="800000"/>
          </a:ln>
          <a:effectLst/>
        </p:spPr>
        <p:txBody>
          <a:bodyPr bIns="240000" anchor="ctr">
            <a:noAutofit/>
          </a:bodyPr>
          <a:lstStyle/>
          <a:p>
            <a:pPr algn="ctr" defTabSz="1624965">
              <a:defRPr/>
            </a:pPr>
            <a:r>
              <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rPr>
              <a:t>目</a:t>
            </a:r>
            <a:endPar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endParaRPr>
          </a:p>
        </p:txBody>
      </p:sp>
      <p:sp>
        <p:nvSpPr>
          <p:cNvPr id="22" name="MH_Others_2"/>
          <p:cNvSpPr/>
          <p:nvPr>
            <p:custDataLst>
              <p:tags r:id="rId10"/>
            </p:custDataLst>
          </p:nvPr>
        </p:nvSpPr>
        <p:spPr>
          <a:xfrm>
            <a:off x="2098019" y="1547099"/>
            <a:ext cx="1029791" cy="1019332"/>
          </a:xfrm>
          <a:prstGeom prst="ellipse">
            <a:avLst/>
          </a:prstGeom>
          <a:noFill/>
          <a:ln w="12700" cap="flat" cmpd="sng" algn="ctr">
            <a:noFill/>
            <a:prstDash val="solid"/>
            <a:miter lim="800000"/>
          </a:ln>
          <a:effectLst/>
        </p:spPr>
        <p:txBody>
          <a:bodyPr anchor="ctr">
            <a:noAutofit/>
          </a:bodyPr>
          <a:lstStyle/>
          <a:p>
            <a:pPr algn="ctr" defTabSz="1624965">
              <a:defRPr/>
            </a:pPr>
            <a:r>
              <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rPr>
              <a:t>录</a:t>
            </a:r>
            <a:endPar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endParaRPr>
          </a:p>
        </p:txBody>
      </p:sp>
      <p:sp>
        <p:nvSpPr>
          <p:cNvPr id="23" name="MH_Others_3"/>
          <p:cNvSpPr txBox="1"/>
          <p:nvPr>
            <p:custDataLst>
              <p:tags r:id="rId11"/>
            </p:custDataLst>
          </p:nvPr>
        </p:nvSpPr>
        <p:spPr>
          <a:xfrm rot="5400000">
            <a:off x="-614841" y="3638633"/>
            <a:ext cx="4646016" cy="779700"/>
          </a:xfrm>
          <a:prstGeom prst="rect">
            <a:avLst/>
          </a:prstGeom>
          <a:noFill/>
        </p:spPr>
        <p:txBody>
          <a:bodyPr vert="horz" wrap="none" anchor="ctr" anchorCtr="0">
            <a:noAutofit/>
          </a:bodyPr>
          <a:lstStyle/>
          <a:p>
            <a:pPr defTabSz="1624965">
              <a:defRPr/>
            </a:pPr>
            <a:r>
              <a:rPr lang="en-US" altLang="zh-CN" sz="4800" kern="0" spc="667" dirty="0">
                <a:solidFill>
                  <a:schemeClr val="accent1"/>
                </a:solidFill>
                <a:latin typeface="华文细黑" panose="02010600040101010101" pitchFamily="2" charset="-122"/>
                <a:ea typeface="华文细黑" panose="02010600040101010101" pitchFamily="2" charset="-122"/>
              </a:rPr>
              <a:t>CONTENTS</a:t>
            </a:r>
            <a:endParaRPr lang="zh-CN" altLang="en-US" sz="4265" kern="0" spc="667" dirty="0">
              <a:solidFill>
                <a:schemeClr val="accent1"/>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7431" y="2242796"/>
            <a:ext cx="3042059" cy="3042459"/>
            <a:chOff x="3243850" y="1410512"/>
            <a:chExt cx="2553425" cy="2553428"/>
          </a:xfrm>
          <a:solidFill>
            <a:schemeClr val="bg1"/>
          </a:solidFill>
        </p:grpSpPr>
        <p:sp>
          <p:nvSpPr>
            <p:cNvPr id="3"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450"/>
                </a:spcBef>
                <a:spcAft>
                  <a:spcPts val="450"/>
                </a:spcAft>
                <a:defRPr/>
              </a:pPr>
              <a:endParaRPr lang="en-US" sz="2100">
                <a:solidFill>
                  <a:srgbClr val="080808"/>
                </a:solidFill>
                <a:latin typeface="Impact" panose="020B0806030902050204" pitchFamily="34" charset="0"/>
              </a:endParaRPr>
            </a:p>
          </p:txBody>
        </p:sp>
        <p:sp>
          <p:nvSpPr>
            <p:cNvPr id="4"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900">
                <a:solidFill>
                  <a:srgbClr val="080808"/>
                </a:solidFill>
                <a:latin typeface="微软雅黑" panose="020B0503020204020204" pitchFamily="34" charset="-122"/>
              </a:endParaRPr>
            </a:p>
          </p:txBody>
        </p:sp>
        <p:sp>
          <p:nvSpPr>
            <p:cNvPr id="5"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900">
                <a:solidFill>
                  <a:srgbClr val="080808"/>
                </a:solidFill>
                <a:latin typeface="微软雅黑" panose="020B0503020204020204" pitchFamily="34" charset="-122"/>
              </a:endParaRPr>
            </a:p>
          </p:txBody>
        </p:sp>
        <p:sp>
          <p:nvSpPr>
            <p:cNvPr id="6"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37160" indent="-137160">
                <a:lnSpc>
                  <a:spcPct val="120000"/>
                </a:lnSpc>
                <a:spcBef>
                  <a:spcPts val="450"/>
                </a:spcBef>
                <a:spcAft>
                  <a:spcPts val="450"/>
                </a:spcAft>
                <a:buFont typeface="Arial" panose="020B0604020202020204" pitchFamily="34" charset="0"/>
                <a:buChar char="•"/>
                <a:defRPr/>
              </a:pPr>
              <a:endParaRPr lang="en-US" sz="1100">
                <a:solidFill>
                  <a:srgbClr val="080808"/>
                </a:solidFill>
                <a:latin typeface="微软雅黑" panose="020B0503020204020204" pitchFamily="34" charset="-122"/>
              </a:endParaRPr>
            </a:p>
          </p:txBody>
        </p:sp>
        <p:sp>
          <p:nvSpPr>
            <p:cNvPr id="7" name="中心文本"/>
            <p:cNvSpPr txBox="1">
              <a:spLocks noChangeArrowheads="1"/>
            </p:cNvSpPr>
            <p:nvPr/>
          </p:nvSpPr>
          <p:spPr bwMode="auto">
            <a:xfrm>
              <a:off x="3914943" y="2372625"/>
              <a:ext cx="1214216" cy="6780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2400" dirty="0">
                  <a:solidFill>
                    <a:schemeClr val="tx1">
                      <a:lumMod val="50000"/>
                      <a:lumOff val="50000"/>
                    </a:schemeClr>
                  </a:solidFill>
                  <a:latin typeface="微软雅黑" panose="020B0503020204020204" pitchFamily="34" charset="-122"/>
                </a:rPr>
                <a:t>添加</a:t>
              </a:r>
              <a:endParaRPr lang="en-US" altLang="zh-CN" sz="2400" dirty="0">
                <a:solidFill>
                  <a:schemeClr val="tx1">
                    <a:lumMod val="50000"/>
                    <a:lumOff val="50000"/>
                  </a:schemeClr>
                </a:solidFill>
                <a:latin typeface="微软雅黑" panose="020B0503020204020204" pitchFamily="34" charset="-122"/>
              </a:endParaRPr>
            </a:p>
            <a:p>
              <a:pPr algn="ctr">
                <a:spcBef>
                  <a:spcPct val="0"/>
                </a:spcBef>
                <a:buFontTx/>
                <a:buNone/>
                <a:defRPr/>
              </a:pPr>
              <a:r>
                <a:rPr lang="zh-CN" altLang="en-US" sz="2400" dirty="0">
                  <a:solidFill>
                    <a:schemeClr val="tx1">
                      <a:lumMod val="50000"/>
                      <a:lumOff val="50000"/>
                    </a:schemeClr>
                  </a:solidFill>
                  <a:latin typeface="微软雅黑" panose="020B0503020204020204" pitchFamily="34" charset="-122"/>
                </a:rPr>
                <a:t>标题</a:t>
              </a:r>
              <a:endParaRPr lang="zh-CN" altLang="en-US" sz="2400" dirty="0">
                <a:solidFill>
                  <a:schemeClr val="tx1">
                    <a:lumMod val="50000"/>
                    <a:lumOff val="50000"/>
                  </a:schemeClr>
                </a:solidFill>
                <a:latin typeface="微软雅黑" panose="020B0503020204020204" pitchFamily="34" charset="-122"/>
              </a:endParaRPr>
            </a:p>
          </p:txBody>
        </p:sp>
        <p:sp>
          <p:nvSpPr>
            <p:cNvPr id="8"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grp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9" name="组合 8"/>
            <p:cNvGrpSpPr/>
            <p:nvPr/>
          </p:nvGrpSpPr>
          <p:grpSpPr>
            <a:xfrm>
              <a:off x="5105351" y="1925813"/>
              <a:ext cx="362855" cy="293487"/>
              <a:chOff x="5337176" y="1504950"/>
              <a:chExt cx="215900" cy="174626"/>
            </a:xfrm>
            <a:grpFill/>
          </p:grpSpPr>
          <p:sp>
            <p:nvSpPr>
              <p:cNvPr id="22"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3"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4"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0" name="组合 9"/>
            <p:cNvGrpSpPr/>
            <p:nvPr/>
          </p:nvGrpSpPr>
          <p:grpSpPr>
            <a:xfrm>
              <a:off x="3593752" y="3142499"/>
              <a:ext cx="362855" cy="317498"/>
              <a:chOff x="4902201" y="1906588"/>
              <a:chExt cx="215900" cy="188913"/>
            </a:xfrm>
            <a:grpFill/>
          </p:grpSpPr>
          <p:sp>
            <p:nvSpPr>
              <p:cNvPr id="14"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5"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6"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7"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8"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9"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0"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1"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1" name="组合 10"/>
            <p:cNvGrpSpPr/>
            <p:nvPr/>
          </p:nvGrpSpPr>
          <p:grpSpPr>
            <a:xfrm>
              <a:off x="3683887" y="1829702"/>
              <a:ext cx="362855" cy="349515"/>
              <a:chOff x="4903788" y="1471613"/>
              <a:chExt cx="215900" cy="207963"/>
            </a:xfrm>
            <a:grpFill/>
          </p:grpSpPr>
          <p:sp>
            <p:nvSpPr>
              <p:cNvPr id="12"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3"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sp>
        <p:nvSpPr>
          <p:cNvPr id="25" name="文本框 24"/>
          <p:cNvSpPr txBox="1"/>
          <p:nvPr/>
        </p:nvSpPr>
        <p:spPr>
          <a:xfrm>
            <a:off x="8004522" y="1882246"/>
            <a:ext cx="3354319" cy="1092597"/>
          </a:xfrm>
          <a:prstGeom prst="rect">
            <a:avLst/>
          </a:prstGeom>
          <a:noFill/>
        </p:spPr>
        <p:txBody>
          <a:bodyPr wrap="square" lIns="91431" tIns="45715" rIns="91431" bIns="45715" rtlCol="0">
            <a:spAutoFit/>
          </a:bodyPr>
          <a:lstStyle/>
          <a:p>
            <a:pP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117580" y="4197086"/>
            <a:ext cx="3354319" cy="1092597"/>
          </a:xfrm>
          <a:prstGeom prst="rect">
            <a:avLst/>
          </a:prstGeom>
          <a:noFill/>
        </p:spPr>
        <p:txBody>
          <a:bodyPr wrap="square" lIns="91431" tIns="45715" rIns="91431" bIns="45715" rtlCol="0">
            <a:spAutoFit/>
          </a:bodyPr>
          <a:lstStyle/>
          <a:p>
            <a:pP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200095" y="1882246"/>
            <a:ext cx="3357284" cy="1092597"/>
          </a:xfrm>
          <a:prstGeom prst="rect">
            <a:avLst/>
          </a:prstGeom>
          <a:noFill/>
        </p:spPr>
        <p:txBody>
          <a:bodyPr wrap="square" lIns="91431" tIns="45715" rIns="91431" bIns="45715" rtlCol="0">
            <a:spAutoFit/>
          </a:bodyPr>
          <a:lstStyle/>
          <a:p>
            <a:pPr algn="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183549" y="4293097"/>
            <a:ext cx="3357284" cy="1092597"/>
          </a:xfrm>
          <a:prstGeom prst="rect">
            <a:avLst/>
          </a:prstGeom>
          <a:noFill/>
        </p:spPr>
        <p:txBody>
          <a:bodyPr wrap="square" lIns="91431" tIns="45715" rIns="91431" bIns="45715" rtlCol="0">
            <a:spAutoFit/>
          </a:bodyPr>
          <a:lstStyle/>
          <a:p>
            <a:pPr algn="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0-#ppt_w/2"/>
                                          </p:val>
                                        </p:tav>
                                        <p:tav tm="100000">
                                          <p:val>
                                            <p:strVal val="#ppt_x"/>
                                          </p:val>
                                        </p:tav>
                                      </p:tavLst>
                                    </p:anim>
                                    <p:anim calcmode="lin" valueType="num">
                                      <p:cBhvr additive="base">
                                        <p:cTn id="15" dur="500" fill="hold"/>
                                        <p:tgtEl>
                                          <p:spTgt spid="2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0-#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1+#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22"/>
          <p:cNvSpPr txBox="1"/>
          <p:nvPr/>
        </p:nvSpPr>
        <p:spPr>
          <a:xfrm>
            <a:off x="1035440" y="537340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34" name="Straight Connector 30"/>
          <p:cNvCxnSpPr/>
          <p:nvPr/>
        </p:nvCxnSpPr>
        <p:spPr>
          <a:xfrm>
            <a:off x="1043634" y="519561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5" name="Group 59"/>
          <p:cNvGrpSpPr/>
          <p:nvPr/>
        </p:nvGrpSpPr>
        <p:grpSpPr>
          <a:xfrm>
            <a:off x="1043635" y="1508767"/>
            <a:ext cx="2380779" cy="3379612"/>
            <a:chOff x="782231" y="1073968"/>
            <a:chExt cx="1785817" cy="2534709"/>
          </a:xfrm>
          <a:effectLst/>
        </p:grpSpPr>
        <p:sp>
          <p:nvSpPr>
            <p:cNvPr id="36" name="Rectangle 52"/>
            <p:cNvSpPr/>
            <p:nvPr/>
          </p:nvSpPr>
          <p:spPr>
            <a:xfrm>
              <a:off x="782231" y="1073969"/>
              <a:ext cx="1785817" cy="25347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7" name="Down Arrow Callout 54"/>
            <p:cNvSpPr/>
            <p:nvPr/>
          </p:nvSpPr>
          <p:spPr>
            <a:xfrm>
              <a:off x="782231" y="1073968"/>
              <a:ext cx="1785817" cy="748891"/>
            </a:xfrm>
            <a:prstGeom prst="downArrowCallout">
              <a:avLst>
                <a:gd name="adj1" fmla="val 50000"/>
                <a:gd name="adj2" fmla="val 25000"/>
                <a:gd name="adj3" fmla="val 25000"/>
                <a:gd name="adj4" fmla="val 75000"/>
              </a:avLst>
            </a:prstGeom>
            <a:solidFill>
              <a:schemeClr val="accent1"/>
            </a:solidFill>
            <a:ln w="19050" cap="flat"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mn-ea"/>
                </a:rPr>
                <a:t>添加副标题</a:t>
              </a:r>
              <a:endParaRPr lang="en-US" sz="2100" b="1" dirty="0">
                <a:solidFill>
                  <a:schemeClr val="bg1"/>
                </a:solidFill>
                <a:latin typeface="+mn-ea"/>
              </a:endParaRPr>
            </a:p>
          </p:txBody>
        </p:sp>
        <p:sp>
          <p:nvSpPr>
            <p:cNvPr id="38" name="TextBox 57"/>
            <p:cNvSpPr txBox="1"/>
            <p:nvPr/>
          </p:nvSpPr>
          <p:spPr>
            <a:xfrm>
              <a:off x="827545" y="2686964"/>
              <a:ext cx="1670603" cy="669414"/>
            </a:xfrm>
            <a:prstGeom prst="rect">
              <a:avLst/>
            </a:prstGeom>
            <a:noFill/>
          </p:spPr>
          <p:txBody>
            <a:bodyPr wrap="square" rtlCol="0">
              <a:spAutoFit/>
            </a:bodyPr>
            <a:lstStyle/>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9" name="Oval 58"/>
            <p:cNvSpPr/>
            <p:nvPr/>
          </p:nvSpPr>
          <p:spPr>
            <a:xfrm>
              <a:off x="1283227" y="1903139"/>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tx2">
                    <a:lumMod val="75000"/>
                  </a:schemeClr>
                </a:solidFill>
                <a:latin typeface="+mn-ea"/>
              </a:endParaRPr>
            </a:p>
          </p:txBody>
        </p:sp>
      </p:grpSp>
      <p:grpSp>
        <p:nvGrpSpPr>
          <p:cNvPr id="40" name="Group 60"/>
          <p:cNvGrpSpPr/>
          <p:nvPr/>
        </p:nvGrpSpPr>
        <p:grpSpPr>
          <a:xfrm>
            <a:off x="3621018" y="1508767"/>
            <a:ext cx="2380779" cy="3379612"/>
            <a:chOff x="782231" y="1073968"/>
            <a:chExt cx="1785817" cy="2534709"/>
          </a:xfrm>
          <a:effectLst/>
        </p:grpSpPr>
        <p:sp>
          <p:nvSpPr>
            <p:cNvPr id="41" name="Rectangle 61"/>
            <p:cNvSpPr/>
            <p:nvPr/>
          </p:nvSpPr>
          <p:spPr>
            <a:xfrm>
              <a:off x="782231" y="1073969"/>
              <a:ext cx="1785817" cy="25347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2" name="Down Arrow Callout 62"/>
            <p:cNvSpPr/>
            <p:nvPr/>
          </p:nvSpPr>
          <p:spPr>
            <a:xfrm>
              <a:off x="782231" y="1073968"/>
              <a:ext cx="1785817" cy="748891"/>
            </a:xfrm>
            <a:prstGeom prst="downArrowCallout">
              <a:avLst>
                <a:gd name="adj1" fmla="val 50000"/>
                <a:gd name="adj2" fmla="val 25000"/>
                <a:gd name="adj3" fmla="val 25000"/>
                <a:gd name="adj4" fmla="val 75000"/>
              </a:avLst>
            </a:prstGeom>
            <a:solidFill>
              <a:schemeClr val="accent2"/>
            </a:solidFill>
            <a:ln w="22225" cap="flat"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mn-ea"/>
                </a:rPr>
                <a:t>添加副标题</a:t>
              </a:r>
              <a:endParaRPr lang="en-US" sz="2100" b="1" dirty="0">
                <a:solidFill>
                  <a:schemeClr val="bg1"/>
                </a:solidFill>
                <a:latin typeface="+mn-ea"/>
              </a:endParaRPr>
            </a:p>
          </p:txBody>
        </p:sp>
        <p:sp>
          <p:nvSpPr>
            <p:cNvPr id="43" name="TextBox 63"/>
            <p:cNvSpPr txBox="1"/>
            <p:nvPr/>
          </p:nvSpPr>
          <p:spPr>
            <a:xfrm>
              <a:off x="827545" y="2686964"/>
              <a:ext cx="1670603" cy="669414"/>
            </a:xfrm>
            <a:prstGeom prst="rect">
              <a:avLst/>
            </a:prstGeom>
            <a:noFill/>
          </p:spPr>
          <p:txBody>
            <a:bodyPr wrap="square" rtlCol="0">
              <a:spAutoFit/>
            </a:bodyPr>
            <a:lstStyle/>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altLang="zh-CN" sz="1300" dirty="0">
                <a:solidFill>
                  <a:schemeClr val="bg1"/>
                </a:solidFill>
                <a:latin typeface="+mn-ea"/>
              </a:endParaRPr>
            </a:p>
          </p:txBody>
        </p:sp>
        <p:sp>
          <p:nvSpPr>
            <p:cNvPr id="44" name="Oval 64"/>
            <p:cNvSpPr/>
            <p:nvPr/>
          </p:nvSpPr>
          <p:spPr>
            <a:xfrm>
              <a:off x="1283227" y="1903139"/>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bg2"/>
                </a:solidFill>
                <a:latin typeface="+mn-ea"/>
              </a:endParaRPr>
            </a:p>
          </p:txBody>
        </p:sp>
      </p:grpSp>
      <p:grpSp>
        <p:nvGrpSpPr>
          <p:cNvPr id="45" name="Group 65"/>
          <p:cNvGrpSpPr/>
          <p:nvPr/>
        </p:nvGrpSpPr>
        <p:grpSpPr>
          <a:xfrm>
            <a:off x="6198401" y="1508767"/>
            <a:ext cx="2380779" cy="3379612"/>
            <a:chOff x="782231" y="1073968"/>
            <a:chExt cx="1785817" cy="2534709"/>
          </a:xfrm>
          <a:effectLst/>
        </p:grpSpPr>
        <p:sp>
          <p:nvSpPr>
            <p:cNvPr id="46" name="Rectangle 66"/>
            <p:cNvSpPr/>
            <p:nvPr/>
          </p:nvSpPr>
          <p:spPr>
            <a:xfrm>
              <a:off x="782231" y="1073969"/>
              <a:ext cx="1785817" cy="25347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7" name="Down Arrow Callout 67"/>
            <p:cNvSpPr/>
            <p:nvPr/>
          </p:nvSpPr>
          <p:spPr>
            <a:xfrm>
              <a:off x="782231" y="1073968"/>
              <a:ext cx="1785817" cy="748891"/>
            </a:xfrm>
            <a:prstGeom prst="downArrowCallout">
              <a:avLst>
                <a:gd name="adj1" fmla="val 50000"/>
                <a:gd name="adj2" fmla="val 25000"/>
                <a:gd name="adj3" fmla="val 25000"/>
                <a:gd name="adj4" fmla="val 75000"/>
              </a:avLst>
            </a:prstGeom>
            <a:solidFill>
              <a:schemeClr val="accent1"/>
            </a:solidFill>
            <a:ln w="22225" cap="flat"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mn-ea"/>
                </a:rPr>
                <a:t>添加副标题</a:t>
              </a:r>
              <a:endParaRPr lang="en-US" sz="2100" b="1" dirty="0">
                <a:solidFill>
                  <a:schemeClr val="bg1"/>
                </a:solidFill>
                <a:latin typeface="+mn-ea"/>
              </a:endParaRPr>
            </a:p>
          </p:txBody>
        </p:sp>
        <p:sp>
          <p:nvSpPr>
            <p:cNvPr id="48" name="TextBox 68"/>
            <p:cNvSpPr txBox="1"/>
            <p:nvPr/>
          </p:nvSpPr>
          <p:spPr>
            <a:xfrm>
              <a:off x="827545" y="2686964"/>
              <a:ext cx="1670603" cy="669414"/>
            </a:xfrm>
            <a:prstGeom prst="rect">
              <a:avLst/>
            </a:prstGeom>
            <a:noFill/>
          </p:spPr>
          <p:txBody>
            <a:bodyPr wrap="square" rtlCol="0">
              <a:spAutoFit/>
            </a:bodyPr>
            <a:lstStyle/>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altLang="zh-CN" sz="1300" dirty="0">
                <a:solidFill>
                  <a:schemeClr val="bg1"/>
                </a:solidFill>
                <a:latin typeface="+mn-ea"/>
              </a:endParaRPr>
            </a:p>
          </p:txBody>
        </p:sp>
        <p:sp>
          <p:nvSpPr>
            <p:cNvPr id="49" name="Oval 69"/>
            <p:cNvSpPr/>
            <p:nvPr/>
          </p:nvSpPr>
          <p:spPr>
            <a:xfrm>
              <a:off x="1283227" y="1903139"/>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accent1"/>
                </a:solidFill>
                <a:latin typeface="+mn-ea"/>
              </a:endParaRPr>
            </a:p>
          </p:txBody>
        </p:sp>
      </p:grpSp>
      <p:grpSp>
        <p:nvGrpSpPr>
          <p:cNvPr id="50" name="Group 70"/>
          <p:cNvGrpSpPr/>
          <p:nvPr/>
        </p:nvGrpSpPr>
        <p:grpSpPr>
          <a:xfrm>
            <a:off x="8775785" y="1508767"/>
            <a:ext cx="2380779" cy="3379612"/>
            <a:chOff x="782231" y="1073968"/>
            <a:chExt cx="1785817" cy="2534709"/>
          </a:xfrm>
          <a:effectLst/>
        </p:grpSpPr>
        <p:sp>
          <p:nvSpPr>
            <p:cNvPr id="51" name="Rectangle 71"/>
            <p:cNvSpPr/>
            <p:nvPr/>
          </p:nvSpPr>
          <p:spPr>
            <a:xfrm>
              <a:off x="782231" y="1073969"/>
              <a:ext cx="1785817" cy="25347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2" name="Down Arrow Callout 72"/>
            <p:cNvSpPr/>
            <p:nvPr/>
          </p:nvSpPr>
          <p:spPr>
            <a:xfrm>
              <a:off x="782231" y="1073968"/>
              <a:ext cx="1785817" cy="748891"/>
            </a:xfrm>
            <a:prstGeom prst="downArrowCallout">
              <a:avLst>
                <a:gd name="adj1" fmla="val 50000"/>
                <a:gd name="adj2" fmla="val 25000"/>
                <a:gd name="adj3" fmla="val 25000"/>
                <a:gd name="adj4" fmla="val 75000"/>
              </a:avLst>
            </a:prstGeom>
            <a:solidFill>
              <a:schemeClr val="accent3"/>
            </a:solidFill>
            <a:ln w="22225" cap="flat" cmpd="sng">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solidFill>
                    <a:schemeClr val="bg1"/>
                  </a:solidFill>
                  <a:latin typeface="+mn-ea"/>
                </a:rPr>
                <a:t>添加副标题</a:t>
              </a:r>
              <a:endParaRPr lang="en-US" sz="2100" b="1" dirty="0">
                <a:solidFill>
                  <a:schemeClr val="bg1"/>
                </a:solidFill>
                <a:latin typeface="+mn-ea"/>
              </a:endParaRPr>
            </a:p>
          </p:txBody>
        </p:sp>
        <p:sp>
          <p:nvSpPr>
            <p:cNvPr id="53" name="TextBox 73"/>
            <p:cNvSpPr txBox="1"/>
            <p:nvPr/>
          </p:nvSpPr>
          <p:spPr>
            <a:xfrm>
              <a:off x="827545" y="2686964"/>
              <a:ext cx="1670603" cy="669414"/>
            </a:xfrm>
            <a:prstGeom prst="rect">
              <a:avLst/>
            </a:prstGeom>
            <a:noFill/>
          </p:spPr>
          <p:txBody>
            <a:bodyPr wrap="square" rtlCol="0">
              <a:spAutoFit/>
            </a:bodyPr>
            <a:lstStyle/>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altLang="zh-CN" sz="1300" dirty="0">
                <a:solidFill>
                  <a:schemeClr val="bg1"/>
                </a:solidFill>
                <a:latin typeface="+mn-ea"/>
              </a:endParaRPr>
            </a:p>
          </p:txBody>
        </p:sp>
        <p:sp>
          <p:nvSpPr>
            <p:cNvPr id="54" name="Oval 74"/>
            <p:cNvSpPr/>
            <p:nvPr/>
          </p:nvSpPr>
          <p:spPr>
            <a:xfrm>
              <a:off x="1283227" y="1903139"/>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solidFill>
                  <a:schemeClr val="accent3"/>
                </a:solidFill>
                <a:latin typeface="+mn-ea"/>
              </a:endParaRPr>
            </a:p>
          </p:txBody>
        </p:sp>
      </p:grpSp>
      <p:sp>
        <p:nvSpPr>
          <p:cNvPr id="55" name="Freeform 139"/>
          <p:cNvSpPr/>
          <p:nvPr/>
        </p:nvSpPr>
        <p:spPr bwMode="auto">
          <a:xfrm>
            <a:off x="1981113" y="2969076"/>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56" name="组合 55"/>
          <p:cNvGrpSpPr/>
          <p:nvPr/>
        </p:nvGrpSpPr>
        <p:grpSpPr>
          <a:xfrm>
            <a:off x="4593416" y="2916161"/>
            <a:ext cx="435978" cy="436033"/>
            <a:chOff x="4176518" y="3227428"/>
            <a:chExt cx="327026" cy="327025"/>
          </a:xfrm>
          <a:solidFill>
            <a:schemeClr val="accent2"/>
          </a:solidFill>
        </p:grpSpPr>
        <p:sp>
          <p:nvSpPr>
            <p:cNvPr id="57" name="Freeform 140"/>
            <p:cNvSpPr>
              <a:spLocks noEditPoints="1"/>
            </p:cNvSpPr>
            <p:nvPr/>
          </p:nvSpPr>
          <p:spPr bwMode="auto">
            <a:xfrm>
              <a:off x="4176518" y="3297278"/>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8" name="Freeform 141"/>
            <p:cNvSpPr>
              <a:spLocks noEditPoints="1"/>
            </p:cNvSpPr>
            <p:nvPr/>
          </p:nvSpPr>
          <p:spPr bwMode="auto">
            <a:xfrm>
              <a:off x="4384481" y="3227428"/>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59" name="组合 58"/>
          <p:cNvGrpSpPr/>
          <p:nvPr/>
        </p:nvGrpSpPr>
        <p:grpSpPr>
          <a:xfrm>
            <a:off x="7082693" y="2955190"/>
            <a:ext cx="624336" cy="364067"/>
            <a:chOff x="4946782" y="3274077"/>
            <a:chExt cx="468313" cy="273050"/>
          </a:xfrm>
          <a:solidFill>
            <a:schemeClr val="accent1"/>
          </a:solidFill>
        </p:grpSpPr>
        <p:sp>
          <p:nvSpPr>
            <p:cNvPr id="60" name="Freeform 166"/>
            <p:cNvSpPr/>
            <p:nvPr/>
          </p:nvSpPr>
          <p:spPr bwMode="auto">
            <a:xfrm>
              <a:off x="5134107" y="3274077"/>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1" name="Freeform 167"/>
            <p:cNvSpPr/>
            <p:nvPr/>
          </p:nvSpPr>
          <p:spPr bwMode="auto">
            <a:xfrm>
              <a:off x="4946782" y="3416952"/>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Freeform 168"/>
            <p:cNvSpPr/>
            <p:nvPr/>
          </p:nvSpPr>
          <p:spPr bwMode="auto">
            <a:xfrm>
              <a:off x="5042032" y="3274077"/>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63" name="Freeform 116"/>
          <p:cNvSpPr>
            <a:spLocks noEditPoints="1"/>
          </p:cNvSpPr>
          <p:nvPr/>
        </p:nvSpPr>
        <p:spPr bwMode="auto">
          <a:xfrm>
            <a:off x="9732312" y="2906183"/>
            <a:ext cx="467723" cy="412751"/>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ppt_x"/>
                                          </p:val>
                                        </p:tav>
                                        <p:tav tm="100000">
                                          <p:val>
                                            <p:strVal val="#ppt_x"/>
                                          </p:val>
                                        </p:tav>
                                      </p:tavLst>
                                    </p:anim>
                                    <p:anim calcmode="lin" valueType="num">
                                      <p:cBhvr additive="base">
                                        <p:cTn id="23" dur="500" fill="hold"/>
                                        <p:tgtEl>
                                          <p:spTgt spid="5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par>
                                <p:cTn id="28" presetID="10" presetClass="entr" presetSubtype="0"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500"/>
                                        <p:tgtEl>
                                          <p:spTgt spid="56"/>
                                        </p:tgtEl>
                                      </p:cBhvr>
                                    </p:animEffect>
                                  </p:childTnLst>
                                </p:cTn>
                              </p:par>
                              <p:par>
                                <p:cTn id="31" presetID="10" presetClass="entr" presetSubtype="0" fill="hold" nodeType="with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fade">
                                      <p:cBhvr>
                                        <p:cTn id="33" dur="500"/>
                                        <p:tgtEl>
                                          <p:spTgt spid="5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2500"/>
                            </p:stCondLst>
                            <p:childTnLst>
                              <p:par>
                                <p:cTn id="38" presetID="18" presetClass="entr" presetSubtype="3"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strips(upRight)">
                                      <p:cBhvr>
                                        <p:cTn id="40" dur="500"/>
                                        <p:tgtEl>
                                          <p:spTgt spid="34"/>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5" grpId="0" animBg="1"/>
      <p:bldP spid="6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p:nvPr/>
        </p:nvGrpSpPr>
        <p:grpSpPr>
          <a:xfrm>
            <a:off x="1467690" y="1280777"/>
            <a:ext cx="2744168" cy="2139757"/>
            <a:chOff x="1244845" y="-456325"/>
            <a:chExt cx="2058394" cy="1652113"/>
          </a:xfrm>
        </p:grpSpPr>
        <p:sp>
          <p:nvSpPr>
            <p:cNvPr id="3" name="TextBox 6"/>
            <p:cNvSpPr txBox="1"/>
            <p:nvPr/>
          </p:nvSpPr>
          <p:spPr>
            <a:xfrm>
              <a:off x="1244845" y="346506"/>
              <a:ext cx="2058394" cy="190108"/>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latin typeface="+mn-ea"/>
                </a:rPr>
                <a:t>添加您的标题</a:t>
              </a:r>
              <a:endParaRPr lang="en-US" sz="1600" b="1" dirty="0">
                <a:solidFill>
                  <a:schemeClr val="tx1">
                    <a:lumMod val="75000"/>
                    <a:lumOff val="25000"/>
                  </a:schemeClr>
                </a:solidFill>
                <a:latin typeface="+mn-ea"/>
              </a:endParaRPr>
            </a:p>
          </p:txBody>
        </p:sp>
        <p:sp>
          <p:nvSpPr>
            <p:cNvPr id="4" name="TextBox 7"/>
            <p:cNvSpPr txBox="1"/>
            <p:nvPr/>
          </p:nvSpPr>
          <p:spPr>
            <a:xfrm>
              <a:off x="1244845" y="530409"/>
              <a:ext cx="2058394" cy="665379"/>
            </a:xfrm>
            <a:prstGeom prst="rect">
              <a:avLst/>
            </a:prstGeom>
            <a:noFill/>
          </p:spPr>
          <p:txBody>
            <a:bodyPr wrap="square" lIns="0" tIns="0" rIns="0" bIns="0" rtlCol="0" anchor="t">
              <a:spAutoFit/>
            </a:bodyPr>
            <a:lstStyle/>
            <a:p>
              <a:pPr algn="ctr" defTabSz="1218565">
                <a:spcBef>
                  <a:spcPct val="20000"/>
                </a:spcBef>
                <a:defRPr/>
              </a:pPr>
              <a:endParaRPr lang="en-US" altLang="zh-CN" sz="1300" dirty="0">
                <a:solidFill>
                  <a:schemeClr val="tx1">
                    <a:lumMod val="50000"/>
                    <a:lumOff val="50000"/>
                  </a:schemeClr>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5" name="Oval 24"/>
            <p:cNvSpPr/>
            <p:nvPr/>
          </p:nvSpPr>
          <p:spPr>
            <a:xfrm>
              <a:off x="1912144" y="-456325"/>
              <a:ext cx="723797" cy="723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6" name="Group 26"/>
          <p:cNvGrpSpPr/>
          <p:nvPr/>
        </p:nvGrpSpPr>
        <p:grpSpPr>
          <a:xfrm>
            <a:off x="4733094" y="1280777"/>
            <a:ext cx="2744168" cy="2139757"/>
            <a:chOff x="1244845" y="-456325"/>
            <a:chExt cx="2058394" cy="1652112"/>
          </a:xfrm>
        </p:grpSpPr>
        <p:sp>
          <p:nvSpPr>
            <p:cNvPr id="7" name="TextBox 42"/>
            <p:cNvSpPr txBox="1"/>
            <p:nvPr/>
          </p:nvSpPr>
          <p:spPr>
            <a:xfrm>
              <a:off x="1244845" y="346506"/>
              <a:ext cx="2058394" cy="190108"/>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latin typeface="+mn-ea"/>
                </a:rPr>
                <a:t>添加您的标题</a:t>
              </a:r>
              <a:endParaRPr lang="en-US" altLang="zh-CN" sz="1600" b="1" dirty="0">
                <a:solidFill>
                  <a:schemeClr val="tx1">
                    <a:lumMod val="75000"/>
                    <a:lumOff val="25000"/>
                  </a:schemeClr>
                </a:solidFill>
                <a:latin typeface="+mn-ea"/>
              </a:endParaRPr>
            </a:p>
          </p:txBody>
        </p:sp>
        <p:sp>
          <p:nvSpPr>
            <p:cNvPr id="8" name="TextBox 47"/>
            <p:cNvSpPr txBox="1"/>
            <p:nvPr/>
          </p:nvSpPr>
          <p:spPr>
            <a:xfrm>
              <a:off x="1244845" y="530409"/>
              <a:ext cx="2058394" cy="665378"/>
            </a:xfrm>
            <a:prstGeom prst="rect">
              <a:avLst/>
            </a:prstGeom>
            <a:noFill/>
          </p:spPr>
          <p:txBody>
            <a:bodyPr wrap="square" lIns="0" tIns="0" rIns="0" bIns="0" rtlCol="0" anchor="t">
              <a:spAutoFit/>
            </a:bodyPr>
            <a:lstStyle/>
            <a:p>
              <a:pPr algn="ctr" defTabSz="1218565">
                <a:spcBef>
                  <a:spcPct val="20000"/>
                </a:spcBef>
                <a:defRPr/>
              </a:pPr>
              <a:endParaRPr lang="en-US" altLang="zh-CN" sz="1300" dirty="0">
                <a:solidFill>
                  <a:schemeClr val="tx1">
                    <a:lumMod val="50000"/>
                    <a:lumOff val="50000"/>
                  </a:schemeClr>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9" name="Oval 52"/>
            <p:cNvSpPr/>
            <p:nvPr/>
          </p:nvSpPr>
          <p:spPr>
            <a:xfrm>
              <a:off x="1912144" y="-456325"/>
              <a:ext cx="723797" cy="723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10" name="Group 26"/>
          <p:cNvGrpSpPr/>
          <p:nvPr/>
        </p:nvGrpSpPr>
        <p:grpSpPr>
          <a:xfrm>
            <a:off x="7998497" y="1280777"/>
            <a:ext cx="2744168" cy="2139757"/>
            <a:chOff x="1244845" y="-456325"/>
            <a:chExt cx="2058394" cy="1652112"/>
          </a:xfrm>
        </p:grpSpPr>
        <p:sp>
          <p:nvSpPr>
            <p:cNvPr id="11" name="TextBox 55"/>
            <p:cNvSpPr txBox="1"/>
            <p:nvPr/>
          </p:nvSpPr>
          <p:spPr>
            <a:xfrm>
              <a:off x="1244845" y="346506"/>
              <a:ext cx="2058394" cy="190108"/>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latin typeface="+mn-ea"/>
                </a:rPr>
                <a:t>添加您的标题</a:t>
              </a:r>
              <a:endParaRPr lang="en-US" altLang="zh-CN" sz="1600" b="1" dirty="0">
                <a:solidFill>
                  <a:schemeClr val="tx1">
                    <a:lumMod val="75000"/>
                    <a:lumOff val="25000"/>
                  </a:schemeClr>
                </a:solidFill>
                <a:latin typeface="+mn-ea"/>
              </a:endParaRPr>
            </a:p>
          </p:txBody>
        </p:sp>
        <p:sp>
          <p:nvSpPr>
            <p:cNvPr id="12" name="TextBox 56"/>
            <p:cNvSpPr txBox="1"/>
            <p:nvPr/>
          </p:nvSpPr>
          <p:spPr>
            <a:xfrm>
              <a:off x="1244845" y="530409"/>
              <a:ext cx="2058394" cy="665378"/>
            </a:xfrm>
            <a:prstGeom prst="rect">
              <a:avLst/>
            </a:prstGeom>
            <a:noFill/>
          </p:spPr>
          <p:txBody>
            <a:bodyPr wrap="square" lIns="0" tIns="0" rIns="0" bIns="0" rtlCol="0" anchor="t">
              <a:spAutoFit/>
            </a:bodyPr>
            <a:lstStyle/>
            <a:p>
              <a:pPr algn="ctr" defTabSz="1218565">
                <a:spcBef>
                  <a:spcPct val="20000"/>
                </a:spcBef>
                <a:defRPr/>
              </a:pPr>
              <a:endParaRPr lang="en-US" altLang="zh-CN" sz="1300" dirty="0">
                <a:solidFill>
                  <a:schemeClr val="tx1">
                    <a:lumMod val="50000"/>
                    <a:lumOff val="50000"/>
                  </a:schemeClr>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13" name="Oval 57"/>
            <p:cNvSpPr/>
            <p:nvPr/>
          </p:nvSpPr>
          <p:spPr>
            <a:xfrm>
              <a:off x="1912144" y="-456325"/>
              <a:ext cx="723797" cy="723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grpSp>
        <p:nvGrpSpPr>
          <p:cNvPr id="14" name="Group 26"/>
          <p:cNvGrpSpPr/>
          <p:nvPr/>
        </p:nvGrpSpPr>
        <p:grpSpPr>
          <a:xfrm>
            <a:off x="1467690" y="3664495"/>
            <a:ext cx="2744168" cy="2139757"/>
            <a:chOff x="1244845" y="-456325"/>
            <a:chExt cx="2058394" cy="1652112"/>
          </a:xfrm>
        </p:grpSpPr>
        <p:sp>
          <p:nvSpPr>
            <p:cNvPr id="15" name="TextBox 60"/>
            <p:cNvSpPr txBox="1"/>
            <p:nvPr/>
          </p:nvSpPr>
          <p:spPr>
            <a:xfrm>
              <a:off x="1244845" y="346506"/>
              <a:ext cx="2058394" cy="190108"/>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latin typeface="+mn-ea"/>
                </a:rPr>
                <a:t>添加您的标题</a:t>
              </a:r>
              <a:endParaRPr lang="en-US" altLang="zh-CN" sz="1600" b="1" dirty="0">
                <a:solidFill>
                  <a:schemeClr val="tx1">
                    <a:lumMod val="75000"/>
                    <a:lumOff val="25000"/>
                  </a:schemeClr>
                </a:solidFill>
                <a:latin typeface="+mn-ea"/>
              </a:endParaRPr>
            </a:p>
          </p:txBody>
        </p:sp>
        <p:sp>
          <p:nvSpPr>
            <p:cNvPr id="16" name="TextBox 61"/>
            <p:cNvSpPr txBox="1"/>
            <p:nvPr/>
          </p:nvSpPr>
          <p:spPr>
            <a:xfrm>
              <a:off x="1244845" y="530409"/>
              <a:ext cx="2058394" cy="665378"/>
            </a:xfrm>
            <a:prstGeom prst="rect">
              <a:avLst/>
            </a:prstGeom>
            <a:noFill/>
          </p:spPr>
          <p:txBody>
            <a:bodyPr wrap="square" lIns="0" tIns="0" rIns="0" bIns="0" rtlCol="0" anchor="t">
              <a:spAutoFit/>
            </a:bodyPr>
            <a:lstStyle/>
            <a:p>
              <a:pPr algn="ctr" defTabSz="1218565">
                <a:spcBef>
                  <a:spcPct val="20000"/>
                </a:spcBef>
                <a:defRPr/>
              </a:pPr>
              <a:endParaRPr lang="en-US" altLang="zh-CN" sz="1300" dirty="0">
                <a:solidFill>
                  <a:schemeClr val="tx1">
                    <a:lumMod val="50000"/>
                    <a:lumOff val="50000"/>
                  </a:schemeClr>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17" name="Oval 62"/>
            <p:cNvSpPr/>
            <p:nvPr/>
          </p:nvSpPr>
          <p:spPr>
            <a:xfrm>
              <a:off x="1912144" y="-45632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18" name="Group 26"/>
          <p:cNvGrpSpPr/>
          <p:nvPr/>
        </p:nvGrpSpPr>
        <p:grpSpPr>
          <a:xfrm>
            <a:off x="4733094" y="3664495"/>
            <a:ext cx="2744168" cy="2139757"/>
            <a:chOff x="1244845" y="-456325"/>
            <a:chExt cx="2058394" cy="1652112"/>
          </a:xfrm>
        </p:grpSpPr>
        <p:sp>
          <p:nvSpPr>
            <p:cNvPr id="19" name="TextBox 65"/>
            <p:cNvSpPr txBox="1"/>
            <p:nvPr/>
          </p:nvSpPr>
          <p:spPr>
            <a:xfrm>
              <a:off x="1244845" y="346506"/>
              <a:ext cx="2058394" cy="190108"/>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latin typeface="+mn-ea"/>
                </a:rPr>
                <a:t>添加您的标题</a:t>
              </a:r>
              <a:endParaRPr lang="en-US" altLang="zh-CN" sz="1600" b="1" dirty="0">
                <a:solidFill>
                  <a:schemeClr val="tx1">
                    <a:lumMod val="75000"/>
                    <a:lumOff val="25000"/>
                  </a:schemeClr>
                </a:solidFill>
                <a:latin typeface="+mn-ea"/>
              </a:endParaRPr>
            </a:p>
          </p:txBody>
        </p:sp>
        <p:sp>
          <p:nvSpPr>
            <p:cNvPr id="20" name="TextBox 66"/>
            <p:cNvSpPr txBox="1"/>
            <p:nvPr/>
          </p:nvSpPr>
          <p:spPr>
            <a:xfrm>
              <a:off x="1244845" y="530409"/>
              <a:ext cx="2058394" cy="665378"/>
            </a:xfrm>
            <a:prstGeom prst="rect">
              <a:avLst/>
            </a:prstGeom>
            <a:noFill/>
          </p:spPr>
          <p:txBody>
            <a:bodyPr wrap="square" lIns="0" tIns="0" rIns="0" bIns="0" rtlCol="0" anchor="t">
              <a:spAutoFit/>
            </a:bodyPr>
            <a:lstStyle/>
            <a:p>
              <a:pPr algn="ctr" defTabSz="1218565">
                <a:spcBef>
                  <a:spcPct val="20000"/>
                </a:spcBef>
                <a:defRPr/>
              </a:pPr>
              <a:endParaRPr lang="en-US" altLang="zh-CN" sz="1300" dirty="0">
                <a:solidFill>
                  <a:schemeClr val="tx1">
                    <a:lumMod val="50000"/>
                    <a:lumOff val="50000"/>
                  </a:schemeClr>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21" name="Oval 67"/>
            <p:cNvSpPr/>
            <p:nvPr/>
          </p:nvSpPr>
          <p:spPr>
            <a:xfrm>
              <a:off x="1912144" y="-45632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22" name="Group 26"/>
          <p:cNvGrpSpPr/>
          <p:nvPr/>
        </p:nvGrpSpPr>
        <p:grpSpPr>
          <a:xfrm>
            <a:off x="7998497" y="3664495"/>
            <a:ext cx="2744168" cy="2139757"/>
            <a:chOff x="1244845" y="-456325"/>
            <a:chExt cx="2058394" cy="1652112"/>
          </a:xfrm>
        </p:grpSpPr>
        <p:sp>
          <p:nvSpPr>
            <p:cNvPr id="23" name="TextBox 70"/>
            <p:cNvSpPr txBox="1"/>
            <p:nvPr/>
          </p:nvSpPr>
          <p:spPr>
            <a:xfrm>
              <a:off x="1244845" y="346506"/>
              <a:ext cx="2058394" cy="190108"/>
            </a:xfrm>
            <a:prstGeom prst="rect">
              <a:avLst/>
            </a:prstGeom>
            <a:noFill/>
          </p:spPr>
          <p:txBody>
            <a:bodyPr wrap="square" lIns="0" tIns="0" rIns="0" bIns="0" rtlCol="0" anchor="ctr">
              <a:spAutoFit/>
            </a:bodyPr>
            <a:lstStyle/>
            <a:p>
              <a:pPr algn="ctr"/>
              <a:r>
                <a:rPr lang="zh-CN" altLang="en-US" sz="1600" b="1" dirty="0">
                  <a:solidFill>
                    <a:schemeClr val="tx1">
                      <a:lumMod val="75000"/>
                      <a:lumOff val="25000"/>
                    </a:schemeClr>
                  </a:solidFill>
                  <a:latin typeface="+mn-ea"/>
                </a:rPr>
                <a:t>添加您的标题</a:t>
              </a:r>
              <a:endParaRPr lang="en-US" altLang="zh-CN" sz="1600" b="1" dirty="0">
                <a:solidFill>
                  <a:schemeClr val="tx1">
                    <a:lumMod val="75000"/>
                    <a:lumOff val="25000"/>
                  </a:schemeClr>
                </a:solidFill>
                <a:latin typeface="+mn-ea"/>
              </a:endParaRPr>
            </a:p>
          </p:txBody>
        </p:sp>
        <p:sp>
          <p:nvSpPr>
            <p:cNvPr id="24" name="TextBox 71"/>
            <p:cNvSpPr txBox="1"/>
            <p:nvPr/>
          </p:nvSpPr>
          <p:spPr>
            <a:xfrm>
              <a:off x="1244845" y="530409"/>
              <a:ext cx="2058394" cy="665378"/>
            </a:xfrm>
            <a:prstGeom prst="rect">
              <a:avLst/>
            </a:prstGeom>
            <a:noFill/>
          </p:spPr>
          <p:txBody>
            <a:bodyPr wrap="square" lIns="0" tIns="0" rIns="0" bIns="0" rtlCol="0" anchor="t">
              <a:spAutoFit/>
            </a:bodyPr>
            <a:lstStyle/>
            <a:p>
              <a:pPr algn="ctr" defTabSz="1218565">
                <a:spcBef>
                  <a:spcPct val="20000"/>
                </a:spcBef>
                <a:defRPr/>
              </a:pPr>
              <a:endParaRPr lang="en-US" altLang="zh-CN" sz="1300" dirty="0">
                <a:solidFill>
                  <a:schemeClr val="tx1">
                    <a:lumMod val="50000"/>
                    <a:lumOff val="50000"/>
                  </a:schemeClr>
                </a:solidFill>
                <a:latin typeface="+mn-ea"/>
              </a:endParaRPr>
            </a:p>
            <a:p>
              <a:pPr algn="ct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25" name="Oval 72"/>
            <p:cNvSpPr/>
            <p:nvPr/>
          </p:nvSpPr>
          <p:spPr>
            <a:xfrm>
              <a:off x="1912144" y="-456325"/>
              <a:ext cx="723797" cy="723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sp>
        <p:nvSpPr>
          <p:cNvPr id="26" name="Freeform 139"/>
          <p:cNvSpPr/>
          <p:nvPr/>
        </p:nvSpPr>
        <p:spPr bwMode="auto">
          <a:xfrm>
            <a:off x="9117671" y="1557934"/>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7" name="Freeform 143"/>
          <p:cNvSpPr>
            <a:spLocks noEditPoints="1"/>
          </p:cNvSpPr>
          <p:nvPr/>
        </p:nvSpPr>
        <p:spPr bwMode="auto">
          <a:xfrm>
            <a:off x="2598506" y="1527241"/>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8" name="Freeform 144"/>
          <p:cNvSpPr/>
          <p:nvPr/>
        </p:nvSpPr>
        <p:spPr bwMode="auto">
          <a:xfrm>
            <a:off x="5898830" y="3903519"/>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9" name="Freeform 149"/>
          <p:cNvSpPr/>
          <p:nvPr/>
        </p:nvSpPr>
        <p:spPr bwMode="auto">
          <a:xfrm>
            <a:off x="9152593" y="3927270"/>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0" name="Freeform 150"/>
          <p:cNvSpPr>
            <a:spLocks noEditPoints="1"/>
          </p:cNvSpPr>
          <p:nvPr/>
        </p:nvSpPr>
        <p:spPr bwMode="auto">
          <a:xfrm>
            <a:off x="2648241" y="3880233"/>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1" name="Freeform 160"/>
          <p:cNvSpPr/>
          <p:nvPr/>
        </p:nvSpPr>
        <p:spPr bwMode="auto">
          <a:xfrm>
            <a:off x="5854385" y="1589684"/>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14"/>
          <p:cNvSpPr/>
          <p:nvPr/>
        </p:nvSpPr>
        <p:spPr>
          <a:xfrm>
            <a:off x="4713613" y="1156342"/>
            <a:ext cx="2764776" cy="4608560"/>
          </a:xfrm>
          <a:prstGeom prst="roundRect">
            <a:avLst>
              <a:gd name="adj" fmla="val 8813"/>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3" name="Group 69"/>
          <p:cNvGrpSpPr/>
          <p:nvPr/>
        </p:nvGrpSpPr>
        <p:grpSpPr>
          <a:xfrm>
            <a:off x="1095354" y="1386771"/>
            <a:ext cx="2786303" cy="750919"/>
            <a:chOff x="424603" y="672020"/>
            <a:chExt cx="2089999" cy="563189"/>
          </a:xfrm>
        </p:grpSpPr>
        <p:sp>
          <p:nvSpPr>
            <p:cNvPr id="4" name="TextBox 64"/>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5" name="TextBox 65"/>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6" name="Oval 66"/>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1</a:t>
              </a:r>
              <a:endParaRPr lang="en-US" dirty="0">
                <a:latin typeface="+mn-ea"/>
              </a:endParaRPr>
            </a:p>
          </p:txBody>
        </p:sp>
      </p:grpSp>
      <p:grpSp>
        <p:nvGrpSpPr>
          <p:cNvPr id="7" name="Group 70"/>
          <p:cNvGrpSpPr/>
          <p:nvPr/>
        </p:nvGrpSpPr>
        <p:grpSpPr>
          <a:xfrm>
            <a:off x="1095354" y="2410895"/>
            <a:ext cx="2786303" cy="750919"/>
            <a:chOff x="424603" y="672020"/>
            <a:chExt cx="2089999" cy="563189"/>
          </a:xfrm>
        </p:grpSpPr>
        <p:sp>
          <p:nvSpPr>
            <p:cNvPr id="8" name="TextBox 71"/>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9" name="TextBox 72"/>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10" name="Oval 74"/>
            <p:cNvSpPr>
              <a:spLocks noChangeAspect="1"/>
            </p:cNvSpPr>
            <p:nvPr/>
          </p:nvSpPr>
          <p:spPr>
            <a:xfrm>
              <a:off x="424603" y="729170"/>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2</a:t>
              </a:r>
              <a:endParaRPr lang="en-US" dirty="0">
                <a:latin typeface="+mn-ea"/>
              </a:endParaRPr>
            </a:p>
          </p:txBody>
        </p:sp>
      </p:grpSp>
      <p:grpSp>
        <p:nvGrpSpPr>
          <p:cNvPr id="11" name="Group 76"/>
          <p:cNvGrpSpPr/>
          <p:nvPr/>
        </p:nvGrpSpPr>
        <p:grpSpPr>
          <a:xfrm>
            <a:off x="1065950" y="3435019"/>
            <a:ext cx="2815707" cy="750919"/>
            <a:chOff x="402547" y="672020"/>
            <a:chExt cx="2112055" cy="563189"/>
          </a:xfrm>
        </p:grpSpPr>
        <p:sp>
          <p:nvSpPr>
            <p:cNvPr id="12" name="TextBox 77"/>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13" name="TextBox 78"/>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nvGrpSpPr>
            <p:cNvPr id="14" name="Group 79"/>
            <p:cNvGrpSpPr/>
            <p:nvPr/>
          </p:nvGrpSpPr>
          <p:grpSpPr>
            <a:xfrm>
              <a:off x="402547" y="729170"/>
              <a:ext cx="515118" cy="455593"/>
              <a:chOff x="171813" y="618192"/>
              <a:chExt cx="515118" cy="455593"/>
            </a:xfrm>
          </p:grpSpPr>
          <p:sp>
            <p:nvSpPr>
              <p:cNvPr id="15" name="Oval 80"/>
              <p:cNvSpPr>
                <a:spLocks noChangeAspect="1"/>
              </p:cNvSpPr>
              <p:nvPr/>
            </p:nvSpPr>
            <p:spPr>
              <a:xfrm>
                <a:off x="193869" y="618192"/>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n-ea"/>
                  </a:rPr>
                  <a:t>3</a:t>
                </a:r>
                <a:endParaRPr lang="en-US" dirty="0">
                  <a:latin typeface="+mn-ea"/>
                </a:endParaRPr>
              </a:p>
            </p:txBody>
          </p:sp>
          <p:sp>
            <p:nvSpPr>
              <p:cNvPr id="16" name="TextBox 81"/>
              <p:cNvSpPr txBox="1"/>
              <p:nvPr/>
            </p:nvSpPr>
            <p:spPr>
              <a:xfrm>
                <a:off x="171813" y="722470"/>
                <a:ext cx="515118" cy="207749"/>
              </a:xfrm>
              <a:prstGeom prst="rect">
                <a:avLst/>
              </a:prstGeom>
              <a:noFill/>
            </p:spPr>
            <p:txBody>
              <a:bodyPr wrap="square" lIns="0" tIns="0" rIns="0" bIns="0" rtlCol="0" anchor="ctr">
                <a:spAutoFit/>
              </a:bodyPr>
              <a:lstStyle/>
              <a:p>
                <a:pPr algn="ctr"/>
                <a:endParaRPr lang="en-US" dirty="0">
                  <a:solidFill>
                    <a:schemeClr val="bg1"/>
                  </a:solidFill>
                  <a:latin typeface="+mn-ea"/>
                </a:endParaRPr>
              </a:p>
            </p:txBody>
          </p:sp>
        </p:grpSp>
      </p:grpSp>
      <p:grpSp>
        <p:nvGrpSpPr>
          <p:cNvPr id="17" name="Group 82"/>
          <p:cNvGrpSpPr/>
          <p:nvPr/>
        </p:nvGrpSpPr>
        <p:grpSpPr>
          <a:xfrm>
            <a:off x="1095354" y="4459145"/>
            <a:ext cx="2786303" cy="750919"/>
            <a:chOff x="424603" y="672020"/>
            <a:chExt cx="2089999" cy="563189"/>
          </a:xfrm>
        </p:grpSpPr>
        <p:sp>
          <p:nvSpPr>
            <p:cNvPr id="18" name="TextBox 83"/>
            <p:cNvSpPr txBox="1"/>
            <p:nvPr/>
          </p:nvSpPr>
          <p:spPr>
            <a:xfrm>
              <a:off x="972096" y="672020"/>
              <a:ext cx="1542506" cy="230833"/>
            </a:xfrm>
            <a:prstGeom prst="rect">
              <a:avLst/>
            </a:prstGeom>
            <a:noFill/>
          </p:spPr>
          <p:txBody>
            <a:bodyPr wrap="square" lIns="0" tIns="0" rIns="0" bIns="0" rtlCol="0" anchor="t">
              <a:spAutoFit/>
            </a:bodyPr>
            <a:lstStyle>
              <a:defPPr>
                <a:defRPr lang="zh-CN"/>
              </a:defPPr>
              <a:lvl1pPr algn="r">
                <a:defRPr sz="2000">
                  <a:solidFill>
                    <a:schemeClr val="tx1">
                      <a:lumMod val="65000"/>
                      <a:lumOff val="35000"/>
                    </a:schemeClr>
                  </a:solidFill>
                  <a:latin typeface="+mn-ea"/>
                </a:defRPr>
              </a:lvl1pPr>
            </a:lstStyle>
            <a:p>
              <a:pPr algn="l"/>
              <a:r>
                <a:rPr lang="zh-CN" altLang="en-US" dirty="0"/>
                <a:t>添加标题</a:t>
              </a:r>
              <a:endParaRPr lang="en-US" altLang="zh-CN" dirty="0"/>
            </a:p>
          </p:txBody>
        </p:sp>
        <p:sp>
          <p:nvSpPr>
            <p:cNvPr id="19" name="TextBox 84"/>
            <p:cNvSpPr txBox="1"/>
            <p:nvPr/>
          </p:nvSpPr>
          <p:spPr>
            <a:xfrm>
              <a:off x="972095" y="927432"/>
              <a:ext cx="1542507" cy="307777"/>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20" name="Oval 8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n-ea"/>
                </a:rPr>
                <a:t>4</a:t>
              </a:r>
              <a:endParaRPr lang="en-US" dirty="0">
                <a:latin typeface="+mn-ea"/>
              </a:endParaRPr>
            </a:p>
          </p:txBody>
        </p:sp>
      </p:grpSp>
      <p:grpSp>
        <p:nvGrpSpPr>
          <p:cNvPr id="21" name="Group 88"/>
          <p:cNvGrpSpPr/>
          <p:nvPr/>
        </p:nvGrpSpPr>
        <p:grpSpPr>
          <a:xfrm>
            <a:off x="8297176" y="1429827"/>
            <a:ext cx="2809525" cy="750919"/>
            <a:chOff x="805796" y="672020"/>
            <a:chExt cx="2107418" cy="563189"/>
          </a:xfrm>
        </p:grpSpPr>
        <p:sp>
          <p:nvSpPr>
            <p:cNvPr id="22" name="TextBox 89"/>
            <p:cNvSpPr txBox="1"/>
            <p:nvPr/>
          </p:nvSpPr>
          <p:spPr>
            <a:xfrm>
              <a:off x="805797" y="672020"/>
              <a:ext cx="1542506" cy="230833"/>
            </a:xfrm>
            <a:prstGeom prst="rect">
              <a:avLst/>
            </a:prstGeom>
            <a:noFill/>
          </p:spPr>
          <p:txBody>
            <a:bodyPr wrap="square" lIns="0" tIns="0" rIns="0" bIns="0" rtlCol="0" anchor="t">
              <a:spAutoFit/>
            </a:bodyPr>
            <a:lstStyle/>
            <a:p>
              <a:pPr algn="r"/>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23" name="TextBox 90"/>
            <p:cNvSpPr txBox="1"/>
            <p:nvPr/>
          </p:nvSpPr>
          <p:spPr>
            <a:xfrm>
              <a:off x="805796" y="927432"/>
              <a:ext cx="1542507" cy="307777"/>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24" name="Oval 92"/>
            <p:cNvSpPr>
              <a:spLocks noChangeAspect="1"/>
            </p:cNvSpPr>
            <p:nvPr/>
          </p:nvSpPr>
          <p:spPr>
            <a:xfrm>
              <a:off x="2444193" y="729170"/>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mn-ea"/>
                </a:rPr>
                <a:t>5</a:t>
              </a:r>
              <a:endParaRPr lang="en-US" sz="2400" dirty="0">
                <a:latin typeface="+mn-ea"/>
              </a:endParaRPr>
            </a:p>
          </p:txBody>
        </p:sp>
      </p:grpSp>
      <p:grpSp>
        <p:nvGrpSpPr>
          <p:cNvPr id="25" name="Group 94"/>
          <p:cNvGrpSpPr/>
          <p:nvPr/>
        </p:nvGrpSpPr>
        <p:grpSpPr>
          <a:xfrm>
            <a:off x="8329227" y="2419722"/>
            <a:ext cx="2809525" cy="750919"/>
            <a:chOff x="805796" y="672020"/>
            <a:chExt cx="2107418" cy="563189"/>
          </a:xfrm>
        </p:grpSpPr>
        <p:sp>
          <p:nvSpPr>
            <p:cNvPr id="26" name="TextBox 95"/>
            <p:cNvSpPr txBox="1"/>
            <p:nvPr/>
          </p:nvSpPr>
          <p:spPr>
            <a:xfrm>
              <a:off x="805797" y="672020"/>
              <a:ext cx="1542506" cy="230833"/>
            </a:xfrm>
            <a:prstGeom prst="rect">
              <a:avLst/>
            </a:prstGeom>
            <a:noFill/>
          </p:spPr>
          <p:txBody>
            <a:bodyPr wrap="square" lIns="0" tIns="0" rIns="0" bIns="0" rtlCol="0" anchor="t">
              <a:spAutoFit/>
            </a:bodyPr>
            <a:lstStyle>
              <a:defPPr>
                <a:defRPr lang="zh-CN"/>
              </a:defPPr>
              <a:lvl1pPr algn="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27" name="TextBox 96"/>
            <p:cNvSpPr txBox="1"/>
            <p:nvPr/>
          </p:nvSpPr>
          <p:spPr>
            <a:xfrm>
              <a:off x="805796" y="927432"/>
              <a:ext cx="1542507" cy="307777"/>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28" name="Oval 98"/>
            <p:cNvSpPr>
              <a:spLocks noChangeAspect="1"/>
            </p:cNvSpPr>
            <p:nvPr/>
          </p:nvSpPr>
          <p:spPr>
            <a:xfrm>
              <a:off x="244419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mn-ea"/>
                </a:rPr>
                <a:t>6</a:t>
              </a:r>
              <a:endParaRPr lang="en-US" sz="2400" dirty="0">
                <a:latin typeface="+mn-ea"/>
              </a:endParaRPr>
            </a:p>
          </p:txBody>
        </p:sp>
      </p:grpSp>
      <p:grpSp>
        <p:nvGrpSpPr>
          <p:cNvPr id="29" name="Group 100"/>
          <p:cNvGrpSpPr/>
          <p:nvPr/>
        </p:nvGrpSpPr>
        <p:grpSpPr>
          <a:xfrm>
            <a:off x="8329227" y="3409617"/>
            <a:ext cx="2809525" cy="750919"/>
            <a:chOff x="805796" y="672020"/>
            <a:chExt cx="2107418" cy="563189"/>
          </a:xfrm>
        </p:grpSpPr>
        <p:sp>
          <p:nvSpPr>
            <p:cNvPr id="30" name="TextBox 101"/>
            <p:cNvSpPr txBox="1"/>
            <p:nvPr/>
          </p:nvSpPr>
          <p:spPr>
            <a:xfrm>
              <a:off x="805797" y="672020"/>
              <a:ext cx="1542506" cy="230833"/>
            </a:xfrm>
            <a:prstGeom prst="rect">
              <a:avLst/>
            </a:prstGeom>
            <a:noFill/>
          </p:spPr>
          <p:txBody>
            <a:bodyPr wrap="square" lIns="0" tIns="0" rIns="0" bIns="0" rtlCol="0" anchor="t">
              <a:spAutoFit/>
            </a:bodyPr>
            <a:lstStyle>
              <a:defPPr>
                <a:defRPr lang="zh-CN"/>
              </a:defPPr>
              <a:lvl1pPr algn="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31" name="TextBox 102"/>
            <p:cNvSpPr txBox="1"/>
            <p:nvPr/>
          </p:nvSpPr>
          <p:spPr>
            <a:xfrm>
              <a:off x="805796" y="927432"/>
              <a:ext cx="1542507" cy="307777"/>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32" name="Oval 104"/>
            <p:cNvSpPr>
              <a:spLocks noChangeAspect="1"/>
            </p:cNvSpPr>
            <p:nvPr/>
          </p:nvSpPr>
          <p:spPr>
            <a:xfrm>
              <a:off x="2444193" y="729170"/>
              <a:ext cx="469021" cy="455593"/>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n-ea"/>
                </a:rPr>
                <a:t>7</a:t>
              </a:r>
              <a:endParaRPr lang="en-US" dirty="0">
                <a:latin typeface="+mn-ea"/>
              </a:endParaRPr>
            </a:p>
          </p:txBody>
        </p:sp>
      </p:grpSp>
      <p:grpSp>
        <p:nvGrpSpPr>
          <p:cNvPr id="33" name="Group 106"/>
          <p:cNvGrpSpPr/>
          <p:nvPr/>
        </p:nvGrpSpPr>
        <p:grpSpPr>
          <a:xfrm>
            <a:off x="8329227" y="4399510"/>
            <a:ext cx="2809525" cy="750919"/>
            <a:chOff x="805796" y="672020"/>
            <a:chExt cx="2107418" cy="563189"/>
          </a:xfrm>
        </p:grpSpPr>
        <p:sp>
          <p:nvSpPr>
            <p:cNvPr id="34" name="TextBox 107"/>
            <p:cNvSpPr txBox="1"/>
            <p:nvPr/>
          </p:nvSpPr>
          <p:spPr>
            <a:xfrm>
              <a:off x="805797" y="672020"/>
              <a:ext cx="1542506" cy="230833"/>
            </a:xfrm>
            <a:prstGeom prst="rect">
              <a:avLst/>
            </a:prstGeom>
            <a:noFill/>
          </p:spPr>
          <p:txBody>
            <a:bodyPr wrap="square" lIns="0" tIns="0" rIns="0" bIns="0" rtlCol="0" anchor="t">
              <a:spAutoFit/>
            </a:bodyPr>
            <a:lstStyle>
              <a:defPPr>
                <a:defRPr lang="zh-CN"/>
              </a:defPPr>
              <a:lvl1pPr algn="r">
                <a:defRPr sz="2000">
                  <a:solidFill>
                    <a:schemeClr val="tx1">
                      <a:lumMod val="65000"/>
                      <a:lumOff val="35000"/>
                    </a:schemeClr>
                  </a:solidFill>
                  <a:latin typeface="+mn-ea"/>
                </a:defRPr>
              </a:lvl1pPr>
            </a:lstStyle>
            <a:p>
              <a:r>
                <a:rPr lang="zh-CN" altLang="en-US" dirty="0"/>
                <a:t>添加标题</a:t>
              </a:r>
              <a:endParaRPr lang="en-US" altLang="zh-CN" dirty="0"/>
            </a:p>
          </p:txBody>
        </p:sp>
        <p:sp>
          <p:nvSpPr>
            <p:cNvPr id="35" name="TextBox 108"/>
            <p:cNvSpPr txBox="1"/>
            <p:nvPr/>
          </p:nvSpPr>
          <p:spPr>
            <a:xfrm>
              <a:off x="805796" y="927432"/>
              <a:ext cx="1542507" cy="307777"/>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sp>
          <p:nvSpPr>
            <p:cNvPr id="36" name="Oval 110"/>
            <p:cNvSpPr>
              <a:spLocks noChangeAspect="1"/>
            </p:cNvSpPr>
            <p:nvPr/>
          </p:nvSpPr>
          <p:spPr>
            <a:xfrm>
              <a:off x="2444193" y="729170"/>
              <a:ext cx="469021" cy="4555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mn-ea"/>
                </a:rPr>
                <a:t>8</a:t>
              </a:r>
              <a:endParaRPr lang="en-US" sz="2400" dirty="0">
                <a:latin typeface="+mn-ea"/>
              </a:endParaRPr>
            </a:p>
          </p:txBody>
        </p:sp>
      </p:grpSp>
      <p:grpSp>
        <p:nvGrpSpPr>
          <p:cNvPr id="37" name="Group 149"/>
          <p:cNvGrpSpPr/>
          <p:nvPr/>
        </p:nvGrpSpPr>
        <p:grpSpPr>
          <a:xfrm>
            <a:off x="5112852" y="1378925"/>
            <a:ext cx="1966299" cy="4155551"/>
            <a:chOff x="3834542" y="1171729"/>
            <a:chExt cx="1474916" cy="3116663"/>
          </a:xfrm>
          <a:effectLst/>
        </p:grpSpPr>
        <p:grpSp>
          <p:nvGrpSpPr>
            <p:cNvPr id="38" name="Group 29"/>
            <p:cNvGrpSpPr/>
            <p:nvPr/>
          </p:nvGrpSpPr>
          <p:grpSpPr>
            <a:xfrm>
              <a:off x="3834542" y="1171729"/>
              <a:ext cx="1474916" cy="3116663"/>
              <a:chOff x="3189614" y="1562392"/>
              <a:chExt cx="1474916" cy="3116662"/>
            </a:xfrm>
            <a:effectLst/>
          </p:grpSpPr>
          <p:sp>
            <p:nvSpPr>
              <p:cNvPr id="40" name="Freeform 153"/>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41" name="Group 20"/>
              <p:cNvGrpSpPr/>
              <p:nvPr/>
            </p:nvGrpSpPr>
            <p:grpSpPr>
              <a:xfrm>
                <a:off x="3189614" y="1991493"/>
                <a:ext cx="23662" cy="645898"/>
                <a:chOff x="3392428" y="1951545"/>
                <a:chExt cx="27432" cy="735419"/>
              </a:xfrm>
            </p:grpSpPr>
            <p:sp>
              <p:nvSpPr>
                <p:cNvPr id="47" name="Rectangle 160"/>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161"/>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9" name="Rectangle 162"/>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42" name="Freeform 155"/>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3" name="Freeform 15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4" name="Freeform 157"/>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5" name="Freeform 158"/>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Freeform 159"/>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39" name="Rectangle 151"/>
            <p:cNvSpPr/>
            <p:nvPr/>
          </p:nvSpPr>
          <p:spPr>
            <a:xfrm>
              <a:off x="3951670" y="2546900"/>
              <a:ext cx="1256433" cy="10449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spcBef>
                  <a:spcPct val="20000"/>
                </a:spcBef>
                <a:defRPr/>
              </a:pPr>
              <a:r>
                <a:rPr lang="zh-CN" altLang="en-US" sz="1300" dirty="0">
                  <a:solidFill>
                    <a:schemeClr val="bg1">
                      <a:lumMod val="95000"/>
                    </a:schemeClr>
                  </a:solidFill>
                  <a:latin typeface="+mn-ea"/>
                </a:rPr>
                <a:t>此处添加详细文本描述，建议与标题相关并符合整体语言风格</a:t>
              </a:r>
              <a:endParaRPr lang="en-US" sz="1300" dirty="0">
                <a:solidFill>
                  <a:schemeClr val="bg1">
                    <a:lumMod val="95000"/>
                  </a:schemeClr>
                </a:solidFill>
                <a:latin typeface="+mn-ea"/>
              </a:endParaRPr>
            </a:p>
          </p:txBody>
        </p:sp>
      </p:grpSp>
      <p:grpSp>
        <p:nvGrpSpPr>
          <p:cNvPr id="50" name="Group 120"/>
          <p:cNvGrpSpPr/>
          <p:nvPr/>
        </p:nvGrpSpPr>
        <p:grpSpPr>
          <a:xfrm>
            <a:off x="4073823" y="1731713"/>
            <a:ext cx="743177" cy="192723"/>
            <a:chOff x="3074218" y="1415265"/>
            <a:chExt cx="557455" cy="144542"/>
          </a:xfrm>
        </p:grpSpPr>
        <p:cxnSp>
          <p:nvCxnSpPr>
            <p:cNvPr id="51" name="Straight Connector 115"/>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2" name="Oval 116"/>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53" name="Group 121"/>
          <p:cNvGrpSpPr/>
          <p:nvPr/>
        </p:nvGrpSpPr>
        <p:grpSpPr>
          <a:xfrm>
            <a:off x="4073823" y="2760271"/>
            <a:ext cx="743177" cy="192723"/>
            <a:chOff x="3074218" y="1415265"/>
            <a:chExt cx="557455" cy="144542"/>
          </a:xfrm>
        </p:grpSpPr>
        <p:cxnSp>
          <p:nvCxnSpPr>
            <p:cNvPr id="54" name="Straight Connector 122"/>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5" name="Oval 123"/>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56" name="Group 124"/>
          <p:cNvGrpSpPr/>
          <p:nvPr/>
        </p:nvGrpSpPr>
        <p:grpSpPr>
          <a:xfrm>
            <a:off x="4073823" y="3801219"/>
            <a:ext cx="743177" cy="192723"/>
            <a:chOff x="3074218" y="1415265"/>
            <a:chExt cx="557455" cy="144542"/>
          </a:xfrm>
        </p:grpSpPr>
        <p:cxnSp>
          <p:nvCxnSpPr>
            <p:cNvPr id="57" name="Straight Connector 125"/>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8" name="Oval 126"/>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59" name="Group 127"/>
          <p:cNvGrpSpPr/>
          <p:nvPr/>
        </p:nvGrpSpPr>
        <p:grpSpPr>
          <a:xfrm>
            <a:off x="4073823" y="4787439"/>
            <a:ext cx="743177" cy="192723"/>
            <a:chOff x="3074218" y="1415265"/>
            <a:chExt cx="557455" cy="144542"/>
          </a:xfrm>
        </p:grpSpPr>
        <p:cxnSp>
          <p:nvCxnSpPr>
            <p:cNvPr id="60" name="Straight Connector 128"/>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61" name="Oval 129"/>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62" name="Group 132"/>
          <p:cNvGrpSpPr/>
          <p:nvPr/>
        </p:nvGrpSpPr>
        <p:grpSpPr>
          <a:xfrm flipH="1">
            <a:off x="7375614" y="1731713"/>
            <a:ext cx="743177" cy="192723"/>
            <a:chOff x="3074218" y="1415265"/>
            <a:chExt cx="557455" cy="144542"/>
          </a:xfrm>
        </p:grpSpPr>
        <p:cxnSp>
          <p:nvCxnSpPr>
            <p:cNvPr id="63" name="Straight Connector 142"/>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64" name="Oval 143"/>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65" name="Group 133"/>
          <p:cNvGrpSpPr/>
          <p:nvPr/>
        </p:nvGrpSpPr>
        <p:grpSpPr>
          <a:xfrm flipH="1">
            <a:off x="7375614" y="2760271"/>
            <a:ext cx="743177" cy="192723"/>
            <a:chOff x="3074218" y="1415265"/>
            <a:chExt cx="557455" cy="144542"/>
          </a:xfrm>
        </p:grpSpPr>
        <p:cxnSp>
          <p:nvCxnSpPr>
            <p:cNvPr id="66" name="Straight Connector 140"/>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67" name="Oval 141"/>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68" name="Group 134"/>
          <p:cNvGrpSpPr/>
          <p:nvPr/>
        </p:nvGrpSpPr>
        <p:grpSpPr>
          <a:xfrm flipH="1">
            <a:off x="7375614" y="3801219"/>
            <a:ext cx="743177" cy="192723"/>
            <a:chOff x="3074218" y="1415265"/>
            <a:chExt cx="557455" cy="144542"/>
          </a:xfrm>
        </p:grpSpPr>
        <p:cxnSp>
          <p:nvCxnSpPr>
            <p:cNvPr id="69" name="Straight Connector 138"/>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70" name="Oval 139"/>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grpSp>
        <p:nvGrpSpPr>
          <p:cNvPr id="71" name="Group 135"/>
          <p:cNvGrpSpPr/>
          <p:nvPr/>
        </p:nvGrpSpPr>
        <p:grpSpPr>
          <a:xfrm flipH="1">
            <a:off x="7375614" y="4787439"/>
            <a:ext cx="743177" cy="192723"/>
            <a:chOff x="3074218" y="1415265"/>
            <a:chExt cx="557455" cy="144542"/>
          </a:xfrm>
        </p:grpSpPr>
        <p:cxnSp>
          <p:nvCxnSpPr>
            <p:cNvPr id="72" name="Straight Connector 136"/>
            <p:cNvCxnSpPr/>
            <p:nvPr/>
          </p:nvCxnSpPr>
          <p:spPr>
            <a:xfrm flipH="1">
              <a:off x="3074218" y="1487536"/>
              <a:ext cx="46085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73" name="Oval 137"/>
            <p:cNvSpPr/>
            <p:nvPr/>
          </p:nvSpPr>
          <p:spPr>
            <a:xfrm>
              <a:off x="3487131" y="1415265"/>
              <a:ext cx="144542"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slide(fromRight)">
                                      <p:cBhvr>
                                        <p:cTn id="16" dur="500"/>
                                        <p:tgtEl>
                                          <p:spTgt spid="50"/>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slide(fromLeft)">
                                      <p:cBhvr>
                                        <p:cTn id="20" dur="500"/>
                                        <p:tgtEl>
                                          <p:spTgt spid="3"/>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slide(fromLeft)">
                                      <p:cBhvr>
                                        <p:cTn id="24" dur="500"/>
                                        <p:tgtEl>
                                          <p:spTgt spid="62"/>
                                        </p:tgtEl>
                                      </p:cBhvr>
                                    </p:animEffect>
                                  </p:childTnLst>
                                </p:cTn>
                              </p:par>
                            </p:childTnLst>
                          </p:cTn>
                        </p:par>
                        <p:par>
                          <p:cTn id="25" fill="hold">
                            <p:stCondLst>
                              <p:cond delay="2500"/>
                            </p:stCondLst>
                            <p:childTnLst>
                              <p:par>
                                <p:cTn id="26" presetID="12" presetClass="entr" presetSubtype="2"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slide(fromRight)">
                                      <p:cBhvr>
                                        <p:cTn id="28" dur="500"/>
                                        <p:tgtEl>
                                          <p:spTgt spid="21"/>
                                        </p:tgtEl>
                                      </p:cBhvr>
                                    </p:animEffect>
                                  </p:childTnLst>
                                </p:cTn>
                              </p:par>
                            </p:childTnLst>
                          </p:cTn>
                        </p:par>
                        <p:par>
                          <p:cTn id="29" fill="hold">
                            <p:stCondLst>
                              <p:cond delay="3000"/>
                            </p:stCondLst>
                            <p:childTnLst>
                              <p:par>
                                <p:cTn id="30" presetID="12" presetClass="entr" presetSubtype="2"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slide(fromRight)">
                                      <p:cBhvr>
                                        <p:cTn id="32" dur="500"/>
                                        <p:tgtEl>
                                          <p:spTgt spid="53"/>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slide(fromLeft)">
                                      <p:cBhvr>
                                        <p:cTn id="36" dur="500"/>
                                        <p:tgtEl>
                                          <p:spTgt spid="7"/>
                                        </p:tgtEl>
                                      </p:cBhvr>
                                    </p:animEffect>
                                  </p:childTnLst>
                                </p:cTn>
                              </p:par>
                            </p:childTnLst>
                          </p:cTn>
                        </p:par>
                        <p:par>
                          <p:cTn id="37" fill="hold">
                            <p:stCondLst>
                              <p:cond delay="4000"/>
                            </p:stCondLst>
                            <p:childTnLst>
                              <p:par>
                                <p:cTn id="38" presetID="12" presetClass="entr" presetSubtype="8"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slide(fromLeft)">
                                      <p:cBhvr>
                                        <p:cTn id="40" dur="500"/>
                                        <p:tgtEl>
                                          <p:spTgt spid="65"/>
                                        </p:tgtEl>
                                      </p:cBhvr>
                                    </p:animEffect>
                                  </p:childTnLst>
                                </p:cTn>
                              </p:par>
                            </p:childTnLst>
                          </p:cTn>
                        </p:par>
                        <p:par>
                          <p:cTn id="41" fill="hold">
                            <p:stCondLst>
                              <p:cond delay="4500"/>
                            </p:stCondLst>
                            <p:childTnLst>
                              <p:par>
                                <p:cTn id="42" presetID="12" presetClass="entr" presetSubtype="2"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lide(fromRight)">
                                      <p:cBhvr>
                                        <p:cTn id="44" dur="500"/>
                                        <p:tgtEl>
                                          <p:spTgt spid="25"/>
                                        </p:tgtEl>
                                      </p:cBhvr>
                                    </p:animEffect>
                                  </p:childTnLst>
                                </p:cTn>
                              </p:par>
                            </p:childTnLst>
                          </p:cTn>
                        </p:par>
                        <p:par>
                          <p:cTn id="45" fill="hold">
                            <p:stCondLst>
                              <p:cond delay="5000"/>
                            </p:stCondLst>
                            <p:childTnLst>
                              <p:par>
                                <p:cTn id="46" presetID="12" presetClass="entr" presetSubtype="2" fill="hold"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slide(fromRight)">
                                      <p:cBhvr>
                                        <p:cTn id="48" dur="500"/>
                                        <p:tgtEl>
                                          <p:spTgt spid="56"/>
                                        </p:tgtEl>
                                      </p:cBhvr>
                                    </p:animEffect>
                                  </p:childTnLst>
                                </p:cTn>
                              </p:par>
                            </p:childTnLst>
                          </p:cTn>
                        </p:par>
                        <p:par>
                          <p:cTn id="49" fill="hold">
                            <p:stCondLst>
                              <p:cond delay="5500"/>
                            </p:stCondLst>
                            <p:childTnLst>
                              <p:par>
                                <p:cTn id="50" presetID="1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slide(fromLeft)">
                                      <p:cBhvr>
                                        <p:cTn id="52" dur="500"/>
                                        <p:tgtEl>
                                          <p:spTgt spid="11"/>
                                        </p:tgtEl>
                                      </p:cBhvr>
                                    </p:animEffect>
                                  </p:childTnLst>
                                </p:cTn>
                              </p:par>
                            </p:childTnLst>
                          </p:cTn>
                        </p:par>
                        <p:par>
                          <p:cTn id="53" fill="hold">
                            <p:stCondLst>
                              <p:cond delay="6000"/>
                            </p:stCondLst>
                            <p:childTnLst>
                              <p:par>
                                <p:cTn id="54" presetID="12" presetClass="entr" presetSubtype="8"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slide(fromLeft)">
                                      <p:cBhvr>
                                        <p:cTn id="56" dur="500"/>
                                        <p:tgtEl>
                                          <p:spTgt spid="68"/>
                                        </p:tgtEl>
                                      </p:cBhvr>
                                    </p:animEffect>
                                  </p:childTnLst>
                                </p:cTn>
                              </p:par>
                            </p:childTnLst>
                          </p:cTn>
                        </p:par>
                        <p:par>
                          <p:cTn id="57" fill="hold">
                            <p:stCondLst>
                              <p:cond delay="6500"/>
                            </p:stCondLst>
                            <p:childTnLst>
                              <p:par>
                                <p:cTn id="58" presetID="12" presetClass="entr" presetSubtype="2" fill="hold"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slide(fromRight)">
                                      <p:cBhvr>
                                        <p:cTn id="60" dur="500"/>
                                        <p:tgtEl>
                                          <p:spTgt spid="29"/>
                                        </p:tgtEl>
                                      </p:cBhvr>
                                    </p:animEffect>
                                  </p:childTnLst>
                                </p:cTn>
                              </p:par>
                            </p:childTnLst>
                          </p:cTn>
                        </p:par>
                        <p:par>
                          <p:cTn id="61" fill="hold">
                            <p:stCondLst>
                              <p:cond delay="7000"/>
                            </p:stCondLst>
                            <p:childTnLst>
                              <p:par>
                                <p:cTn id="62" presetID="12" presetClass="entr" presetSubtype="2" fill="hold"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slide(fromRight)">
                                      <p:cBhvr>
                                        <p:cTn id="64" dur="500"/>
                                        <p:tgtEl>
                                          <p:spTgt spid="59"/>
                                        </p:tgtEl>
                                      </p:cBhvr>
                                    </p:animEffect>
                                  </p:childTnLst>
                                </p:cTn>
                              </p:par>
                            </p:childTnLst>
                          </p:cTn>
                        </p:par>
                        <p:par>
                          <p:cTn id="65" fill="hold">
                            <p:stCondLst>
                              <p:cond delay="7500"/>
                            </p:stCondLst>
                            <p:childTnLst>
                              <p:par>
                                <p:cTn id="66" presetID="12" presetClass="entr" presetSubtype="8"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slide(fromLeft)">
                                      <p:cBhvr>
                                        <p:cTn id="68" dur="500"/>
                                        <p:tgtEl>
                                          <p:spTgt spid="17"/>
                                        </p:tgtEl>
                                      </p:cBhvr>
                                    </p:animEffect>
                                  </p:childTnLst>
                                </p:cTn>
                              </p:par>
                            </p:childTnLst>
                          </p:cTn>
                        </p:par>
                        <p:par>
                          <p:cTn id="69" fill="hold">
                            <p:stCondLst>
                              <p:cond delay="8000"/>
                            </p:stCondLst>
                            <p:childTnLst>
                              <p:par>
                                <p:cTn id="70" presetID="12" presetClass="entr" presetSubtype="8" fill="hold" nodeType="after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slide(fromLeft)">
                                      <p:cBhvr>
                                        <p:cTn id="72" dur="500"/>
                                        <p:tgtEl>
                                          <p:spTgt spid="71"/>
                                        </p:tgtEl>
                                      </p:cBhvr>
                                    </p:animEffect>
                                  </p:childTnLst>
                                </p:cTn>
                              </p:par>
                            </p:childTnLst>
                          </p:cTn>
                        </p:par>
                        <p:par>
                          <p:cTn id="73" fill="hold">
                            <p:stCondLst>
                              <p:cond delay="8500"/>
                            </p:stCondLst>
                            <p:childTnLst>
                              <p:par>
                                <p:cTn id="74" presetID="12" presetClass="entr" presetSubtype="2"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slide(fromRight)">
                                      <p:cBhvr>
                                        <p:cTn id="7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0"/>
          <p:cNvSpPr>
            <a:spLocks noChangeArrowheads="1"/>
          </p:cNvSpPr>
          <p:nvPr/>
        </p:nvSpPr>
        <p:spPr bwMode="auto">
          <a:xfrm>
            <a:off x="4696180" y="1346100"/>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3" name="矩形 11"/>
          <p:cNvSpPr>
            <a:spLocks noChangeArrowheads="1"/>
          </p:cNvSpPr>
          <p:nvPr/>
        </p:nvSpPr>
        <p:spPr bwMode="auto">
          <a:xfrm>
            <a:off x="4753322" y="360828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4" name="矩形 12"/>
          <p:cNvSpPr>
            <a:spLocks noChangeArrowheads="1"/>
          </p:cNvSpPr>
          <p:nvPr/>
        </p:nvSpPr>
        <p:spPr bwMode="auto">
          <a:xfrm>
            <a:off x="4753322" y="244623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5" name="矩形 13"/>
          <p:cNvSpPr>
            <a:spLocks noChangeArrowheads="1"/>
          </p:cNvSpPr>
          <p:nvPr/>
        </p:nvSpPr>
        <p:spPr bwMode="auto">
          <a:xfrm>
            <a:off x="4688244" y="464333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6" name="文本框 14"/>
          <p:cNvSpPr txBox="1">
            <a:spLocks noChangeArrowheads="1"/>
          </p:cNvSpPr>
          <p:nvPr/>
        </p:nvSpPr>
        <p:spPr bwMode="auto">
          <a:xfrm>
            <a:off x="1662863" y="1515962"/>
            <a:ext cx="118412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800" b="1" dirty="0"/>
              <a:t>你的标题</a:t>
            </a:r>
            <a:endParaRPr lang="en-US" altLang="zh-CN" sz="1800" b="1" dirty="0"/>
          </a:p>
        </p:txBody>
      </p:sp>
      <p:sp>
        <p:nvSpPr>
          <p:cNvPr id="7" name="文本框 15"/>
          <p:cNvSpPr txBox="1">
            <a:spLocks noChangeArrowheads="1"/>
          </p:cNvSpPr>
          <p:nvPr/>
        </p:nvSpPr>
        <p:spPr bwMode="auto">
          <a:xfrm>
            <a:off x="1643816" y="4967187"/>
            <a:ext cx="118412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800" b="1"/>
              <a:t>你的标题</a:t>
            </a:r>
            <a:endParaRPr lang="en-US" altLang="zh-CN" sz="1800" b="1"/>
          </a:p>
        </p:txBody>
      </p:sp>
      <p:sp>
        <p:nvSpPr>
          <p:cNvPr id="8" name="文本框 16"/>
          <p:cNvSpPr txBox="1">
            <a:spLocks noChangeArrowheads="1"/>
          </p:cNvSpPr>
          <p:nvPr/>
        </p:nvSpPr>
        <p:spPr bwMode="auto">
          <a:xfrm>
            <a:off x="1634291" y="2658962"/>
            <a:ext cx="1185708"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800" b="1"/>
              <a:t>你的标题</a:t>
            </a:r>
            <a:endParaRPr lang="en-US" altLang="zh-CN" sz="1800" b="1"/>
          </a:p>
        </p:txBody>
      </p:sp>
      <p:sp>
        <p:nvSpPr>
          <p:cNvPr id="9" name="文本框 17"/>
          <p:cNvSpPr txBox="1">
            <a:spLocks noChangeArrowheads="1"/>
          </p:cNvSpPr>
          <p:nvPr/>
        </p:nvSpPr>
        <p:spPr bwMode="auto">
          <a:xfrm>
            <a:off x="1651752" y="3822601"/>
            <a:ext cx="1185709"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1800" b="1"/>
              <a:t>你的标题</a:t>
            </a:r>
            <a:endParaRPr lang="en-US" altLang="zh-CN" sz="1800" b="1"/>
          </a:p>
        </p:txBody>
      </p:sp>
      <p:grpSp>
        <p:nvGrpSpPr>
          <p:cNvPr id="10" name="组合 9"/>
          <p:cNvGrpSpPr/>
          <p:nvPr/>
        </p:nvGrpSpPr>
        <p:grpSpPr>
          <a:xfrm>
            <a:off x="3532695" y="1352452"/>
            <a:ext cx="817455" cy="4154487"/>
            <a:chOff x="3531900" y="1866801"/>
            <a:chExt cx="817455" cy="4154487"/>
          </a:xfrm>
        </p:grpSpPr>
        <p:grpSp>
          <p:nvGrpSpPr>
            <p:cNvPr id="11" name="组合 18"/>
            <p:cNvGrpSpPr/>
            <p:nvPr/>
          </p:nvGrpSpPr>
          <p:grpSpPr bwMode="auto">
            <a:xfrm>
              <a:off x="3531900" y="1866801"/>
              <a:ext cx="703170" cy="4154487"/>
              <a:chOff x="3575935" y="1476938"/>
              <a:chExt cx="702066" cy="4154412"/>
            </a:xfrm>
          </p:grpSpPr>
          <p:sp>
            <p:nvSpPr>
              <p:cNvPr id="16" name="矩形 15"/>
              <p:cNvSpPr/>
              <p:nvPr/>
            </p:nvSpPr>
            <p:spPr>
              <a:xfrm>
                <a:off x="3884971" y="1730933"/>
                <a:ext cx="83995" cy="368452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17" name="组合 20"/>
              <p:cNvGrpSpPr/>
              <p:nvPr/>
            </p:nvGrpSpPr>
            <p:grpSpPr bwMode="auto">
              <a:xfrm>
                <a:off x="3575935" y="1476938"/>
                <a:ext cx="702066" cy="4154412"/>
                <a:chOff x="3575935" y="2082245"/>
                <a:chExt cx="702066" cy="4154412"/>
              </a:xfrm>
            </p:grpSpPr>
            <p:sp>
              <p:nvSpPr>
                <p:cNvPr id="18" name="椭圆 17"/>
                <p:cNvSpPr/>
                <p:nvPr/>
              </p:nvSpPr>
              <p:spPr>
                <a:xfrm>
                  <a:off x="3575935" y="2082245"/>
                  <a:ext cx="702066" cy="7016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9" name="椭圆 18"/>
                <p:cNvSpPr/>
                <p:nvPr/>
              </p:nvSpPr>
              <p:spPr>
                <a:xfrm>
                  <a:off x="3575935" y="3269674"/>
                  <a:ext cx="702066" cy="7032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0" name="椭圆 19"/>
                <p:cNvSpPr/>
                <p:nvPr/>
              </p:nvSpPr>
              <p:spPr>
                <a:xfrm>
                  <a:off x="3575935" y="4403128"/>
                  <a:ext cx="702066" cy="7016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1" name="椭圆 20"/>
                <p:cNvSpPr/>
                <p:nvPr/>
              </p:nvSpPr>
              <p:spPr>
                <a:xfrm>
                  <a:off x="3575935" y="5534995"/>
                  <a:ext cx="702066" cy="7016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sp>
          <p:nvSpPr>
            <p:cNvPr id="12" name="文本框 25"/>
            <p:cNvSpPr txBox="1">
              <a:spLocks noChangeArrowheads="1"/>
            </p:cNvSpPr>
            <p:nvPr/>
          </p:nvSpPr>
          <p:spPr bwMode="auto">
            <a:xfrm>
              <a:off x="3581105" y="2025551"/>
              <a:ext cx="768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2014</a:t>
              </a:r>
              <a:endParaRPr lang="en-US" altLang="zh-CN" sz="1600" dirty="0">
                <a:solidFill>
                  <a:schemeClr val="bg1"/>
                </a:solidFill>
                <a:latin typeface="+mn-ea"/>
                <a:ea typeface="+mn-ea"/>
                <a:cs typeface="+mn-ea"/>
              </a:endParaRPr>
            </a:p>
          </p:txBody>
        </p:sp>
        <p:sp>
          <p:nvSpPr>
            <p:cNvPr id="13" name="文本框 26"/>
            <p:cNvSpPr txBox="1">
              <a:spLocks noChangeArrowheads="1"/>
            </p:cNvSpPr>
            <p:nvPr/>
          </p:nvSpPr>
          <p:spPr bwMode="auto">
            <a:xfrm>
              <a:off x="3565232" y="3251100"/>
              <a:ext cx="7682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2015</a:t>
              </a:r>
              <a:endParaRPr lang="en-US" altLang="zh-CN" sz="1600" dirty="0">
                <a:solidFill>
                  <a:schemeClr val="bg1"/>
                </a:solidFill>
                <a:latin typeface="+mn-ea"/>
                <a:ea typeface="+mn-ea"/>
                <a:cs typeface="+mn-ea"/>
              </a:endParaRPr>
            </a:p>
            <a:p>
              <a:pPr eaLnBrk="1" hangingPunct="1"/>
              <a:endParaRPr lang="zh-CN" altLang="en-US" dirty="0">
                <a:ea typeface="+mn-ea"/>
                <a:cs typeface="+mn-ea"/>
              </a:endParaRPr>
            </a:p>
          </p:txBody>
        </p:sp>
        <p:sp>
          <p:nvSpPr>
            <p:cNvPr id="14" name="文本框 27"/>
            <p:cNvSpPr txBox="1">
              <a:spLocks noChangeArrowheads="1"/>
            </p:cNvSpPr>
            <p:nvPr/>
          </p:nvSpPr>
          <p:spPr bwMode="auto">
            <a:xfrm>
              <a:off x="3562058" y="5481538"/>
              <a:ext cx="768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2017</a:t>
              </a:r>
              <a:endParaRPr lang="en-US" altLang="zh-CN" sz="1600" dirty="0">
                <a:solidFill>
                  <a:schemeClr val="bg1"/>
                </a:solidFill>
                <a:latin typeface="+mn-ea"/>
                <a:ea typeface="+mn-ea"/>
                <a:cs typeface="+mn-ea"/>
              </a:endParaRPr>
            </a:p>
          </p:txBody>
        </p:sp>
        <p:sp>
          <p:nvSpPr>
            <p:cNvPr id="15" name="文本框 28"/>
            <p:cNvSpPr txBox="1">
              <a:spLocks noChangeArrowheads="1"/>
            </p:cNvSpPr>
            <p:nvPr/>
          </p:nvSpPr>
          <p:spPr bwMode="auto">
            <a:xfrm>
              <a:off x="3563645" y="4365526"/>
              <a:ext cx="768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2016</a:t>
              </a:r>
              <a:endParaRPr lang="en-US" altLang="zh-CN" sz="1600" dirty="0">
                <a:solidFill>
                  <a:schemeClr val="bg1"/>
                </a:solidFill>
                <a:latin typeface="+mn-ea"/>
                <a:ea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100"/>
                                            <p:tgtEl>
                                              <p:spTgt spid="10"/>
                                            </p:tgtEl>
                                          </p:cBhvr>
                                        </p:animEffect>
                                      </p:childTnLst>
                                    </p:cTn>
                                  </p:par>
                                </p:childTnLst>
                              </p:cTn>
                            </p:par>
                            <p:par>
                              <p:cTn id="8" fill="hold">
                                <p:stCondLst>
                                  <p:cond delay="1500"/>
                                </p:stCondLst>
                                <p:childTnLst>
                                  <p:par>
                                    <p:cTn id="9" presetID="2" presetClass="entr" presetSubtype="8" fill="hold" grpId="0" nodeType="afterEffect" p14:presetBounceEnd="36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36000">
                                          <p:cBhvr additive="base">
                                            <p:cTn id="11" dur="800" fill="hold"/>
                                            <p:tgtEl>
                                              <p:spTgt spid="6"/>
                                            </p:tgtEl>
                                            <p:attrNameLst>
                                              <p:attrName>ppt_x</p:attrName>
                                            </p:attrNameLst>
                                          </p:cBhvr>
                                          <p:tavLst>
                                            <p:tav tm="0">
                                              <p:val>
                                                <p:strVal val="0-#ppt_w/2"/>
                                              </p:val>
                                            </p:tav>
                                            <p:tav tm="100000">
                                              <p:val>
                                                <p:strVal val="#ppt_x"/>
                                              </p:val>
                                            </p:tav>
                                          </p:tavLst>
                                        </p:anim>
                                        <p:anim calcmode="lin" valueType="num" p14:bounceEnd="36000">
                                          <p:cBhvr additive="base">
                                            <p:cTn id="12" dur="8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36000">
                                      <p:stCondLst>
                                        <p:cond delay="200"/>
                                      </p:stCondLst>
                                      <p:childTnLst>
                                        <p:set>
                                          <p:cBhvr>
                                            <p:cTn id="14" dur="1" fill="hold">
                                              <p:stCondLst>
                                                <p:cond delay="0"/>
                                              </p:stCondLst>
                                            </p:cTn>
                                            <p:tgtEl>
                                              <p:spTgt spid="2"/>
                                            </p:tgtEl>
                                            <p:attrNameLst>
                                              <p:attrName>style.visibility</p:attrName>
                                            </p:attrNameLst>
                                          </p:cBhvr>
                                          <p:to>
                                            <p:strVal val="visible"/>
                                          </p:to>
                                        </p:set>
                                        <p:anim calcmode="lin" valueType="num" p14:bounceEnd="36000">
                                          <p:cBhvr additive="base">
                                            <p:cTn id="15" dur="800" fill="hold"/>
                                            <p:tgtEl>
                                              <p:spTgt spid="2"/>
                                            </p:tgtEl>
                                            <p:attrNameLst>
                                              <p:attrName>ppt_x</p:attrName>
                                            </p:attrNameLst>
                                          </p:cBhvr>
                                          <p:tavLst>
                                            <p:tav tm="0">
                                              <p:val>
                                                <p:strVal val="1+#ppt_w/2"/>
                                              </p:val>
                                            </p:tav>
                                            <p:tav tm="100000">
                                              <p:val>
                                                <p:strVal val="#ppt_x"/>
                                              </p:val>
                                            </p:tav>
                                          </p:tavLst>
                                        </p:anim>
                                        <p:anim calcmode="lin" valueType="num" p14:bounceEnd="36000">
                                          <p:cBhvr additive="base">
                                            <p:cTn id="16" dur="8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36000">
                                      <p:stCondLst>
                                        <p:cond delay="400"/>
                                      </p:stCondLst>
                                      <p:childTnLst>
                                        <p:set>
                                          <p:cBhvr>
                                            <p:cTn id="18" dur="1" fill="hold">
                                              <p:stCondLst>
                                                <p:cond delay="0"/>
                                              </p:stCondLst>
                                            </p:cTn>
                                            <p:tgtEl>
                                              <p:spTgt spid="8"/>
                                            </p:tgtEl>
                                            <p:attrNameLst>
                                              <p:attrName>style.visibility</p:attrName>
                                            </p:attrNameLst>
                                          </p:cBhvr>
                                          <p:to>
                                            <p:strVal val="visible"/>
                                          </p:to>
                                        </p:set>
                                        <p:anim calcmode="lin" valueType="num" p14:bounceEnd="36000">
                                          <p:cBhvr additive="base">
                                            <p:cTn id="19" dur="8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20" dur="8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36000">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14:bounceEnd="36000">
                                          <p:cBhvr additive="base">
                                            <p:cTn id="23" dur="800" fill="hold"/>
                                            <p:tgtEl>
                                              <p:spTgt spid="4"/>
                                            </p:tgtEl>
                                            <p:attrNameLst>
                                              <p:attrName>ppt_x</p:attrName>
                                            </p:attrNameLst>
                                          </p:cBhvr>
                                          <p:tavLst>
                                            <p:tav tm="0">
                                              <p:val>
                                                <p:strVal val="1+#ppt_w/2"/>
                                              </p:val>
                                            </p:tav>
                                            <p:tav tm="100000">
                                              <p:val>
                                                <p:strVal val="#ppt_x"/>
                                              </p:val>
                                            </p:tav>
                                          </p:tavLst>
                                        </p:anim>
                                        <p:anim calcmode="lin" valueType="num" p14:bounceEnd="36000">
                                          <p:cBhvr additive="base">
                                            <p:cTn id="24" dur="8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36000">
                                      <p:stCondLst>
                                        <p:cond delay="800"/>
                                      </p:stCondLst>
                                      <p:childTnLst>
                                        <p:set>
                                          <p:cBhvr>
                                            <p:cTn id="26" dur="1" fill="hold">
                                              <p:stCondLst>
                                                <p:cond delay="0"/>
                                              </p:stCondLst>
                                            </p:cTn>
                                            <p:tgtEl>
                                              <p:spTgt spid="9"/>
                                            </p:tgtEl>
                                            <p:attrNameLst>
                                              <p:attrName>style.visibility</p:attrName>
                                            </p:attrNameLst>
                                          </p:cBhvr>
                                          <p:to>
                                            <p:strVal val="visible"/>
                                          </p:to>
                                        </p:set>
                                        <p:anim calcmode="lin" valueType="num" p14:bounceEnd="36000">
                                          <p:cBhvr additive="base">
                                            <p:cTn id="27" dur="8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28" dur="8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36000">
                                      <p:stCondLst>
                                        <p:cond delay="1000"/>
                                      </p:stCondLst>
                                      <p:childTnLst>
                                        <p:set>
                                          <p:cBhvr>
                                            <p:cTn id="30" dur="1" fill="hold">
                                              <p:stCondLst>
                                                <p:cond delay="0"/>
                                              </p:stCondLst>
                                            </p:cTn>
                                            <p:tgtEl>
                                              <p:spTgt spid="3"/>
                                            </p:tgtEl>
                                            <p:attrNameLst>
                                              <p:attrName>style.visibility</p:attrName>
                                            </p:attrNameLst>
                                          </p:cBhvr>
                                          <p:to>
                                            <p:strVal val="visible"/>
                                          </p:to>
                                        </p:set>
                                        <p:anim calcmode="lin" valueType="num" p14:bounceEnd="36000">
                                          <p:cBhvr additive="base">
                                            <p:cTn id="31" dur="800" fill="hold"/>
                                            <p:tgtEl>
                                              <p:spTgt spid="3"/>
                                            </p:tgtEl>
                                            <p:attrNameLst>
                                              <p:attrName>ppt_x</p:attrName>
                                            </p:attrNameLst>
                                          </p:cBhvr>
                                          <p:tavLst>
                                            <p:tav tm="0">
                                              <p:val>
                                                <p:strVal val="1+#ppt_w/2"/>
                                              </p:val>
                                            </p:tav>
                                            <p:tav tm="100000">
                                              <p:val>
                                                <p:strVal val="#ppt_x"/>
                                              </p:val>
                                            </p:tav>
                                          </p:tavLst>
                                        </p:anim>
                                        <p:anim calcmode="lin" valueType="num" p14:bounceEnd="36000">
                                          <p:cBhvr additive="base">
                                            <p:cTn id="32" dur="8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36000">
                                      <p:stCondLst>
                                        <p:cond delay="1200"/>
                                      </p:stCondLst>
                                      <p:childTnLst>
                                        <p:set>
                                          <p:cBhvr>
                                            <p:cTn id="34" dur="1" fill="hold">
                                              <p:stCondLst>
                                                <p:cond delay="0"/>
                                              </p:stCondLst>
                                            </p:cTn>
                                            <p:tgtEl>
                                              <p:spTgt spid="7"/>
                                            </p:tgtEl>
                                            <p:attrNameLst>
                                              <p:attrName>style.visibility</p:attrName>
                                            </p:attrNameLst>
                                          </p:cBhvr>
                                          <p:to>
                                            <p:strVal val="visible"/>
                                          </p:to>
                                        </p:set>
                                        <p:anim calcmode="lin" valueType="num" p14:bounceEnd="36000">
                                          <p:cBhvr additive="base">
                                            <p:cTn id="35" dur="8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36" dur="8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36000">
                                      <p:stCondLst>
                                        <p:cond delay="1400"/>
                                      </p:stCondLst>
                                      <p:childTnLst>
                                        <p:set>
                                          <p:cBhvr>
                                            <p:cTn id="38" dur="1" fill="hold">
                                              <p:stCondLst>
                                                <p:cond delay="0"/>
                                              </p:stCondLst>
                                            </p:cTn>
                                            <p:tgtEl>
                                              <p:spTgt spid="5"/>
                                            </p:tgtEl>
                                            <p:attrNameLst>
                                              <p:attrName>style.visibility</p:attrName>
                                            </p:attrNameLst>
                                          </p:cBhvr>
                                          <p:to>
                                            <p:strVal val="visible"/>
                                          </p:to>
                                        </p:set>
                                        <p:anim calcmode="lin" valueType="num" p14:bounceEnd="36000">
                                          <p:cBhvr additive="base">
                                            <p:cTn id="39" dur="800" fill="hold"/>
                                            <p:tgtEl>
                                              <p:spTgt spid="5"/>
                                            </p:tgtEl>
                                            <p:attrNameLst>
                                              <p:attrName>ppt_x</p:attrName>
                                            </p:attrNameLst>
                                          </p:cBhvr>
                                          <p:tavLst>
                                            <p:tav tm="0">
                                              <p:val>
                                                <p:strVal val="1+#ppt_w/2"/>
                                              </p:val>
                                            </p:tav>
                                            <p:tav tm="100000">
                                              <p:val>
                                                <p:strVal val="#ppt_x"/>
                                              </p:val>
                                            </p:tav>
                                          </p:tavLst>
                                        </p:anim>
                                        <p:anim calcmode="lin" valueType="num" p14:bounceEnd="36000">
                                          <p:cBhvr additive="base">
                                            <p:cTn id="40" dur="8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100"/>
                                            <p:tgtEl>
                                              <p:spTgt spid="10"/>
                                            </p:tgtEl>
                                          </p:cBhvr>
                                        </p:animEffect>
                                      </p:childTnLst>
                                    </p:cTn>
                                  </p:par>
                                </p:childTnLst>
                              </p:cTn>
                            </p:par>
                            <p:par>
                              <p:cTn id="8" fill="hold">
                                <p:stCondLst>
                                  <p:cond delay="1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800" fill="hold"/>
                                            <p:tgtEl>
                                              <p:spTgt spid="6"/>
                                            </p:tgtEl>
                                            <p:attrNameLst>
                                              <p:attrName>ppt_x</p:attrName>
                                            </p:attrNameLst>
                                          </p:cBhvr>
                                          <p:tavLst>
                                            <p:tav tm="0">
                                              <p:val>
                                                <p:strVal val="0-#ppt_w/2"/>
                                              </p:val>
                                            </p:tav>
                                            <p:tav tm="100000">
                                              <p:val>
                                                <p:strVal val="#ppt_x"/>
                                              </p:val>
                                            </p:tav>
                                          </p:tavLst>
                                        </p:anim>
                                        <p:anim calcmode="lin" valueType="num">
                                          <p:cBhvr additive="base">
                                            <p:cTn id="12" dur="8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800" fill="hold"/>
                                            <p:tgtEl>
                                              <p:spTgt spid="2"/>
                                            </p:tgtEl>
                                            <p:attrNameLst>
                                              <p:attrName>ppt_x</p:attrName>
                                            </p:attrNameLst>
                                          </p:cBhvr>
                                          <p:tavLst>
                                            <p:tav tm="0">
                                              <p:val>
                                                <p:strVal val="1+#ppt_w/2"/>
                                              </p:val>
                                            </p:tav>
                                            <p:tav tm="100000">
                                              <p:val>
                                                <p:strVal val="#ppt_x"/>
                                              </p:val>
                                            </p:tav>
                                          </p:tavLst>
                                        </p:anim>
                                        <p:anim calcmode="lin" valueType="num">
                                          <p:cBhvr additive="base">
                                            <p:cTn id="16" dur="8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4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800" fill="hold"/>
                                            <p:tgtEl>
                                              <p:spTgt spid="8"/>
                                            </p:tgtEl>
                                            <p:attrNameLst>
                                              <p:attrName>ppt_x</p:attrName>
                                            </p:attrNameLst>
                                          </p:cBhvr>
                                          <p:tavLst>
                                            <p:tav tm="0">
                                              <p:val>
                                                <p:strVal val="0-#ppt_w/2"/>
                                              </p:val>
                                            </p:tav>
                                            <p:tav tm="100000">
                                              <p:val>
                                                <p:strVal val="#ppt_x"/>
                                              </p:val>
                                            </p:tav>
                                          </p:tavLst>
                                        </p:anim>
                                        <p:anim calcmode="lin" valueType="num">
                                          <p:cBhvr additive="base">
                                            <p:cTn id="20" dur="8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6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800" fill="hold"/>
                                            <p:tgtEl>
                                              <p:spTgt spid="4"/>
                                            </p:tgtEl>
                                            <p:attrNameLst>
                                              <p:attrName>ppt_x</p:attrName>
                                            </p:attrNameLst>
                                          </p:cBhvr>
                                          <p:tavLst>
                                            <p:tav tm="0">
                                              <p:val>
                                                <p:strVal val="1+#ppt_w/2"/>
                                              </p:val>
                                            </p:tav>
                                            <p:tav tm="100000">
                                              <p:val>
                                                <p:strVal val="#ppt_x"/>
                                              </p:val>
                                            </p:tav>
                                          </p:tavLst>
                                        </p:anim>
                                        <p:anim calcmode="lin" valueType="num">
                                          <p:cBhvr additive="base">
                                            <p:cTn id="24" dur="8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8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800" fill="hold"/>
                                            <p:tgtEl>
                                              <p:spTgt spid="9"/>
                                            </p:tgtEl>
                                            <p:attrNameLst>
                                              <p:attrName>ppt_x</p:attrName>
                                            </p:attrNameLst>
                                          </p:cBhvr>
                                          <p:tavLst>
                                            <p:tav tm="0">
                                              <p:val>
                                                <p:strVal val="0-#ppt_w/2"/>
                                              </p:val>
                                            </p:tav>
                                            <p:tav tm="100000">
                                              <p:val>
                                                <p:strVal val="#ppt_x"/>
                                              </p:val>
                                            </p:tav>
                                          </p:tavLst>
                                        </p:anim>
                                        <p:anim calcmode="lin" valueType="num">
                                          <p:cBhvr additive="base">
                                            <p:cTn id="28" dur="8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800" fill="hold"/>
                                            <p:tgtEl>
                                              <p:spTgt spid="3"/>
                                            </p:tgtEl>
                                            <p:attrNameLst>
                                              <p:attrName>ppt_x</p:attrName>
                                            </p:attrNameLst>
                                          </p:cBhvr>
                                          <p:tavLst>
                                            <p:tav tm="0">
                                              <p:val>
                                                <p:strVal val="1+#ppt_w/2"/>
                                              </p:val>
                                            </p:tav>
                                            <p:tav tm="100000">
                                              <p:val>
                                                <p:strVal val="#ppt_x"/>
                                              </p:val>
                                            </p:tav>
                                          </p:tavLst>
                                        </p:anim>
                                        <p:anim calcmode="lin" valueType="num">
                                          <p:cBhvr additive="base">
                                            <p:cTn id="32" dur="8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2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800" fill="hold"/>
                                            <p:tgtEl>
                                              <p:spTgt spid="7"/>
                                            </p:tgtEl>
                                            <p:attrNameLst>
                                              <p:attrName>ppt_x</p:attrName>
                                            </p:attrNameLst>
                                          </p:cBhvr>
                                          <p:tavLst>
                                            <p:tav tm="0">
                                              <p:val>
                                                <p:strVal val="0-#ppt_w/2"/>
                                              </p:val>
                                            </p:tav>
                                            <p:tav tm="100000">
                                              <p:val>
                                                <p:strVal val="#ppt_x"/>
                                              </p:val>
                                            </p:tav>
                                          </p:tavLst>
                                        </p:anim>
                                        <p:anim calcmode="lin" valueType="num">
                                          <p:cBhvr additive="base">
                                            <p:cTn id="36" dur="8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40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800" fill="hold"/>
                                            <p:tgtEl>
                                              <p:spTgt spid="5"/>
                                            </p:tgtEl>
                                            <p:attrNameLst>
                                              <p:attrName>ppt_x</p:attrName>
                                            </p:attrNameLst>
                                          </p:cBhvr>
                                          <p:tavLst>
                                            <p:tav tm="0">
                                              <p:val>
                                                <p:strVal val="1+#ppt_w/2"/>
                                              </p:val>
                                            </p:tav>
                                            <p:tav tm="100000">
                                              <p:val>
                                                <p:strVal val="#ppt_x"/>
                                              </p:val>
                                            </p:tav>
                                          </p:tavLst>
                                        </p:anim>
                                        <p:anim calcmode="lin" valueType="num">
                                          <p:cBhvr additive="base">
                                            <p:cTn id="40" dur="8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rrowheads="1"/>
          </p:cNvSpPr>
          <p:nvPr/>
        </p:nvSpPr>
        <p:spPr bwMode="auto">
          <a:xfrm>
            <a:off x="1344704" y="1796820"/>
            <a:ext cx="2334379"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2"/>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3" name="椭圆 1"/>
          <p:cNvSpPr>
            <a:spLocks noChangeArrowheads="1"/>
          </p:cNvSpPr>
          <p:nvPr/>
        </p:nvSpPr>
        <p:spPr bwMode="auto">
          <a:xfrm>
            <a:off x="3679082" y="1817987"/>
            <a:ext cx="2336496"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3"/>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4" name="TextBox 14"/>
          <p:cNvSpPr>
            <a:spLocks noChangeArrowheads="1"/>
          </p:cNvSpPr>
          <p:nvPr/>
        </p:nvSpPr>
        <p:spPr bwMode="auto">
          <a:xfrm>
            <a:off x="2159513"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01</a:t>
            </a:r>
            <a:endParaRPr lang="en-US" altLang="zh-CN" sz="4300" b="1" dirty="0">
              <a:solidFill>
                <a:schemeClr val="bg1"/>
              </a:solidFill>
              <a:latin typeface="+mn-ea"/>
              <a:cs typeface="+mn-ea"/>
              <a:sym typeface="方正兰亭粗黑_GBK" charset="-122"/>
            </a:endParaRPr>
          </a:p>
        </p:txBody>
      </p:sp>
      <p:sp>
        <p:nvSpPr>
          <p:cNvPr id="5" name="TextBox 15"/>
          <p:cNvSpPr>
            <a:spLocks noChangeArrowheads="1"/>
          </p:cNvSpPr>
          <p:nvPr/>
        </p:nvSpPr>
        <p:spPr bwMode="auto">
          <a:xfrm>
            <a:off x="436803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02</a:t>
            </a:r>
            <a:endParaRPr lang="en-US" altLang="zh-CN" sz="4300" b="1" dirty="0">
              <a:solidFill>
                <a:schemeClr val="bg1"/>
              </a:solidFill>
              <a:latin typeface="+mn-ea"/>
              <a:cs typeface="+mn-ea"/>
              <a:sym typeface="方正兰亭粗黑_GBK" charset="-122"/>
            </a:endParaRPr>
          </a:p>
        </p:txBody>
      </p:sp>
      <p:sp>
        <p:nvSpPr>
          <p:cNvPr id="6" name="直接连接符 18"/>
          <p:cNvSpPr>
            <a:spLocks noChangeShapeType="1"/>
          </p:cNvSpPr>
          <p:nvPr/>
        </p:nvSpPr>
        <p:spPr bwMode="auto">
          <a:xfrm>
            <a:off x="163253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7" name="直接连接符 19"/>
          <p:cNvSpPr>
            <a:spLocks noChangeShapeType="1"/>
          </p:cNvSpPr>
          <p:nvPr/>
        </p:nvSpPr>
        <p:spPr bwMode="auto">
          <a:xfrm>
            <a:off x="399019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8" name="TextBox 22"/>
          <p:cNvSpPr>
            <a:spLocks noChangeArrowheads="1"/>
          </p:cNvSpPr>
          <p:nvPr/>
        </p:nvSpPr>
        <p:spPr bwMode="auto">
          <a:xfrm>
            <a:off x="1433592"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endParaRPr lang="zh-CN" altLang="en-US" sz="2300" b="1">
              <a:solidFill>
                <a:schemeClr val="bg1"/>
              </a:solidFill>
              <a:latin typeface="+mn-ea"/>
              <a:cs typeface="+mn-ea"/>
              <a:sym typeface="微软雅黑" panose="020B0503020204020204" pitchFamily="34" charset="-122"/>
            </a:endParaRPr>
          </a:p>
        </p:txBody>
      </p:sp>
      <p:sp>
        <p:nvSpPr>
          <p:cNvPr id="9" name="TextBox 23"/>
          <p:cNvSpPr>
            <a:spLocks noChangeArrowheads="1"/>
          </p:cNvSpPr>
          <p:nvPr/>
        </p:nvSpPr>
        <p:spPr bwMode="auto">
          <a:xfrm>
            <a:off x="1463222" y="3208636"/>
            <a:ext cx="2330146"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endParaRPr lang="zh-CN" altLang="en-US" sz="1900">
              <a:solidFill>
                <a:schemeClr val="bg1"/>
              </a:solidFill>
              <a:latin typeface="+mn-ea"/>
              <a:cs typeface="+mn-ea"/>
              <a:sym typeface="微软雅黑" panose="020B0503020204020204" pitchFamily="34" charset="-122"/>
            </a:endParaRPr>
          </a:p>
        </p:txBody>
      </p:sp>
      <p:sp>
        <p:nvSpPr>
          <p:cNvPr id="10" name="TextBox 24"/>
          <p:cNvSpPr>
            <a:spLocks noChangeArrowheads="1"/>
          </p:cNvSpPr>
          <p:nvPr/>
        </p:nvSpPr>
        <p:spPr bwMode="auto">
          <a:xfrm>
            <a:off x="3797600" y="27472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endParaRPr lang="zh-CN" altLang="en-US" sz="2300" b="1">
              <a:solidFill>
                <a:schemeClr val="bg1"/>
              </a:solidFill>
              <a:latin typeface="+mn-ea"/>
              <a:cs typeface="+mn-ea"/>
              <a:sym typeface="微软雅黑" panose="020B0503020204020204" pitchFamily="34" charset="-122"/>
            </a:endParaRPr>
          </a:p>
        </p:txBody>
      </p:sp>
      <p:sp>
        <p:nvSpPr>
          <p:cNvPr id="11" name="TextBox 25"/>
          <p:cNvSpPr>
            <a:spLocks noChangeArrowheads="1"/>
          </p:cNvSpPr>
          <p:nvPr/>
        </p:nvSpPr>
        <p:spPr bwMode="auto">
          <a:xfrm>
            <a:off x="3827229"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endParaRPr lang="zh-CN" altLang="en-US" sz="1900">
              <a:solidFill>
                <a:schemeClr val="bg1"/>
              </a:solidFill>
              <a:latin typeface="+mn-ea"/>
              <a:cs typeface="+mn-ea"/>
              <a:sym typeface="微软雅黑" panose="020B0503020204020204" pitchFamily="34" charset="-122"/>
            </a:endParaRPr>
          </a:p>
        </p:txBody>
      </p:sp>
      <p:grpSp>
        <p:nvGrpSpPr>
          <p:cNvPr id="12" name="Group 22"/>
          <p:cNvGrpSpPr/>
          <p:nvPr/>
        </p:nvGrpSpPr>
        <p:grpSpPr bwMode="auto">
          <a:xfrm>
            <a:off x="1437329" y="5183183"/>
            <a:ext cx="1324801" cy="503239"/>
            <a:chOff x="0" y="0"/>
            <a:chExt cx="1323127" cy="504056"/>
          </a:xfrm>
        </p:grpSpPr>
        <p:sp>
          <p:nvSpPr>
            <p:cNvPr id="13" name="矩形 46"/>
            <p:cNvSpPr>
              <a:spLocks noChangeArrowheads="1"/>
            </p:cNvSpPr>
            <p:nvPr/>
          </p:nvSpPr>
          <p:spPr bwMode="auto">
            <a:xfrm>
              <a:off x="0" y="0"/>
              <a:ext cx="1323127"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4" name="文本框 47"/>
            <p:cNvSpPr>
              <a:spLocks noChangeArrowheads="1"/>
            </p:cNvSpPr>
            <p:nvPr/>
          </p:nvSpPr>
          <p:spPr bwMode="auto">
            <a:xfrm>
              <a:off x="49322" y="36233"/>
              <a:ext cx="1271353"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n-ea"/>
                  <a:cs typeface="+mn-ea"/>
                  <a:sym typeface="方正兰亭细黑_GBK" charset="-122"/>
                </a:rPr>
                <a:t>填加标题</a:t>
              </a:r>
              <a:endParaRPr lang="zh-CN" altLang="en-US" sz="2000" b="1" dirty="0">
                <a:solidFill>
                  <a:schemeClr val="bg1"/>
                </a:solidFill>
                <a:latin typeface="+mn-ea"/>
                <a:cs typeface="+mn-ea"/>
                <a:sym typeface="方正兰亭细黑_GBK" charset="-122"/>
              </a:endParaRPr>
            </a:p>
          </p:txBody>
        </p:sp>
      </p:grpSp>
      <p:sp>
        <p:nvSpPr>
          <p:cNvPr id="15" name="矩形 60"/>
          <p:cNvSpPr>
            <a:spLocks noChangeArrowheads="1"/>
          </p:cNvSpPr>
          <p:nvPr/>
        </p:nvSpPr>
        <p:spPr bwMode="auto">
          <a:xfrm>
            <a:off x="2832063" y="5133435"/>
            <a:ext cx="8423898"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16" name="椭圆 1"/>
          <p:cNvSpPr>
            <a:spLocks noChangeArrowheads="1"/>
          </p:cNvSpPr>
          <p:nvPr/>
        </p:nvSpPr>
        <p:spPr bwMode="auto">
          <a:xfrm>
            <a:off x="6015578" y="1817987"/>
            <a:ext cx="2334380"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4"/>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17" name="TextBox 16"/>
          <p:cNvSpPr>
            <a:spLocks noChangeArrowheads="1"/>
          </p:cNvSpPr>
          <p:nvPr/>
        </p:nvSpPr>
        <p:spPr bwMode="auto">
          <a:xfrm>
            <a:off x="681557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03</a:t>
            </a:r>
            <a:endParaRPr lang="en-US" altLang="zh-CN" sz="4300" b="1" dirty="0">
              <a:solidFill>
                <a:schemeClr val="bg1"/>
              </a:solidFill>
              <a:latin typeface="+mn-ea"/>
              <a:cs typeface="+mn-ea"/>
              <a:sym typeface="方正兰亭粗黑_GBK" charset="-122"/>
            </a:endParaRPr>
          </a:p>
        </p:txBody>
      </p:sp>
      <p:sp>
        <p:nvSpPr>
          <p:cNvPr id="18" name="直接连接符 20"/>
          <p:cNvSpPr>
            <a:spLocks noChangeShapeType="1"/>
          </p:cNvSpPr>
          <p:nvPr/>
        </p:nvSpPr>
        <p:spPr bwMode="auto">
          <a:xfrm>
            <a:off x="6324572"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19" name="TextBox 26"/>
          <p:cNvSpPr>
            <a:spLocks noChangeArrowheads="1"/>
          </p:cNvSpPr>
          <p:nvPr/>
        </p:nvSpPr>
        <p:spPr bwMode="auto">
          <a:xfrm>
            <a:off x="6140446"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endParaRPr lang="zh-CN" altLang="en-US" sz="2300" b="1">
              <a:solidFill>
                <a:schemeClr val="bg1"/>
              </a:solidFill>
              <a:latin typeface="+mn-ea"/>
              <a:cs typeface="+mn-ea"/>
              <a:sym typeface="微软雅黑" panose="020B0503020204020204" pitchFamily="34" charset="-122"/>
            </a:endParaRPr>
          </a:p>
        </p:txBody>
      </p:sp>
      <p:sp>
        <p:nvSpPr>
          <p:cNvPr id="20" name="TextBox 27"/>
          <p:cNvSpPr>
            <a:spLocks noChangeArrowheads="1"/>
          </p:cNvSpPr>
          <p:nvPr/>
        </p:nvSpPr>
        <p:spPr bwMode="auto">
          <a:xfrm>
            <a:off x="6170075"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endParaRPr lang="zh-CN" altLang="en-US" sz="1900">
              <a:solidFill>
                <a:schemeClr val="bg1"/>
              </a:solidFill>
              <a:latin typeface="+mn-ea"/>
              <a:cs typeface="+mn-ea"/>
              <a:sym typeface="微软雅黑" panose="020B0503020204020204" pitchFamily="34" charset="-122"/>
            </a:endParaRPr>
          </a:p>
        </p:txBody>
      </p:sp>
      <p:sp>
        <p:nvSpPr>
          <p:cNvPr id="21" name="椭圆 11"/>
          <p:cNvSpPr>
            <a:spLocks noChangeArrowheads="1"/>
          </p:cNvSpPr>
          <p:nvPr/>
        </p:nvSpPr>
        <p:spPr bwMode="auto">
          <a:xfrm>
            <a:off x="8352073" y="1817987"/>
            <a:ext cx="2497342" cy="2495549"/>
          </a:xfrm>
          <a:prstGeom prst="ellipse">
            <a:avLst/>
          </a:prstGeom>
          <a:solidFill>
            <a:schemeClr val="accent5"/>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22" name="TextBox 17"/>
          <p:cNvSpPr>
            <a:spLocks noChangeArrowheads="1"/>
          </p:cNvSpPr>
          <p:nvPr/>
        </p:nvSpPr>
        <p:spPr bwMode="auto">
          <a:xfrm>
            <a:off x="9071944" y="1811635"/>
            <a:ext cx="921500"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04</a:t>
            </a:r>
            <a:endParaRPr lang="en-US" altLang="zh-CN" sz="4300" b="1" dirty="0">
              <a:solidFill>
                <a:schemeClr val="bg1"/>
              </a:solidFill>
              <a:latin typeface="+mn-ea"/>
              <a:cs typeface="+mn-ea"/>
              <a:sym typeface="方正兰亭粗黑_GBK" charset="-122"/>
            </a:endParaRPr>
          </a:p>
        </p:txBody>
      </p:sp>
      <p:sp>
        <p:nvSpPr>
          <p:cNvPr id="23" name="直接连接符 21"/>
          <p:cNvSpPr>
            <a:spLocks noChangeShapeType="1"/>
          </p:cNvSpPr>
          <p:nvPr/>
        </p:nvSpPr>
        <p:spPr bwMode="auto">
          <a:xfrm>
            <a:off x="8671649" y="2590569"/>
            <a:ext cx="1913218"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4" name="TextBox 28"/>
          <p:cNvSpPr>
            <a:spLocks noChangeArrowheads="1"/>
          </p:cNvSpPr>
          <p:nvPr/>
        </p:nvSpPr>
        <p:spPr bwMode="auto">
          <a:xfrm>
            <a:off x="8542549" y="27853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endParaRPr lang="zh-CN" altLang="en-US" sz="2300" b="1">
              <a:solidFill>
                <a:schemeClr val="bg1"/>
              </a:solidFill>
              <a:latin typeface="+mn-ea"/>
              <a:cs typeface="+mn-ea"/>
              <a:sym typeface="微软雅黑" panose="020B0503020204020204" pitchFamily="34" charset="-122"/>
            </a:endParaRPr>
          </a:p>
        </p:txBody>
      </p:sp>
      <p:sp>
        <p:nvSpPr>
          <p:cNvPr id="25" name="TextBox 29"/>
          <p:cNvSpPr>
            <a:spLocks noChangeArrowheads="1"/>
          </p:cNvSpPr>
          <p:nvPr/>
        </p:nvSpPr>
        <p:spPr bwMode="auto">
          <a:xfrm>
            <a:off x="8572178" y="32467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endParaRPr lang="zh-CN" altLang="en-US" sz="1900">
              <a:solidFill>
                <a:schemeClr val="bg1"/>
              </a:solidFill>
              <a:latin typeface="+mn-ea"/>
              <a:cs typeface="+mn-ea"/>
              <a:sym typeface="微软雅黑" panose="020B0503020204020204" pitchFamily="34" charset="-122"/>
            </a:endParaRPr>
          </a:p>
        </p:txBody>
      </p:sp>
      <p:cxnSp>
        <p:nvCxnSpPr>
          <p:cNvPr id="26" name="Straight Connector 42"/>
          <p:cNvCxnSpPr/>
          <p:nvPr/>
        </p:nvCxnSpPr>
        <p:spPr>
          <a:xfrm>
            <a:off x="1200096" y="4869160"/>
            <a:ext cx="9988109"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4*#ppt_w"/>
                                          </p:val>
                                        </p:tav>
                                        <p:tav tm="100000">
                                          <p:val>
                                            <p:strVal val="#ppt_w"/>
                                          </p:val>
                                        </p:tav>
                                      </p:tavLst>
                                    </p:anim>
                                    <p:anim calcmode="lin" valueType="num">
                                      <p:cBhvr>
                                        <p:cTn id="8" dur="250" fill="hold"/>
                                        <p:tgtEl>
                                          <p:spTgt spid="2"/>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p:cTn id="15" dur="250" fill="hold"/>
                                        <p:tgtEl>
                                          <p:spTgt spid="16"/>
                                        </p:tgtEl>
                                        <p:attrNameLst>
                                          <p:attrName>ppt_w</p:attrName>
                                        </p:attrNameLst>
                                      </p:cBhvr>
                                      <p:tavLst>
                                        <p:tav tm="0">
                                          <p:val>
                                            <p:strVal val="4*#ppt_w"/>
                                          </p:val>
                                        </p:tav>
                                        <p:tav tm="100000">
                                          <p:val>
                                            <p:strVal val="#ppt_w"/>
                                          </p:val>
                                        </p:tav>
                                      </p:tavLst>
                                    </p:anim>
                                    <p:anim calcmode="lin" valueType="num">
                                      <p:cBhvr>
                                        <p:cTn id="16" dur="250" fill="hold"/>
                                        <p:tgtEl>
                                          <p:spTgt spid="16"/>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strVal val="4*#ppt_w"/>
                                          </p:val>
                                        </p:tav>
                                        <p:tav tm="100000">
                                          <p:val>
                                            <p:strVal val="#ppt_w"/>
                                          </p:val>
                                        </p:tav>
                                      </p:tavLst>
                                    </p:anim>
                                    <p:anim calcmode="lin" valueType="num">
                                      <p:cBhvr>
                                        <p:cTn id="20" dur="250" fill="hold"/>
                                        <p:tgtEl>
                                          <p:spTgt spid="21"/>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par>
                          <p:cTn id="47" fill="hold">
                            <p:stCondLst>
                              <p:cond delay="15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9"/>
                                        </p:tgtEl>
                                        <p:attrNameLst>
                                          <p:attrName>ppt_y</p:attrName>
                                        </p:attrNameLst>
                                      </p:cBhvr>
                                      <p:tavLst>
                                        <p:tav tm="0">
                                          <p:val>
                                            <p:strVal val="#ppt_y"/>
                                          </p:val>
                                        </p:tav>
                                        <p:tav tm="100000">
                                          <p:val>
                                            <p:strVal val="#ppt_y"/>
                                          </p:val>
                                        </p:tav>
                                      </p:tavLst>
                                    </p:anim>
                                    <p:anim calcmode="lin" valueType="num">
                                      <p:cBhvr>
                                        <p:cTn id="5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9"/>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9"/>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8"/>
                                        </p:tgtEl>
                                        <p:attrNameLst>
                                          <p:attrName>ppt_y</p:attrName>
                                        </p:attrNameLst>
                                      </p:cBhvr>
                                      <p:tavLst>
                                        <p:tav tm="0">
                                          <p:val>
                                            <p:strVal val="#ppt_y"/>
                                          </p:val>
                                        </p:tav>
                                        <p:tav tm="100000">
                                          <p:val>
                                            <p:strVal val="#ppt_y"/>
                                          </p:val>
                                        </p:tav>
                                      </p:tavLst>
                                    </p:anim>
                                    <p:anim calcmode="lin" valueType="num">
                                      <p:cBhvr>
                                        <p:cTn id="5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8"/>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8"/>
                                        </p:tgtEl>
                                      </p:cBhvr>
                                    </p:animEffect>
                                  </p:childTnLst>
                                </p:cTn>
                              </p:par>
                            </p:childTnLst>
                          </p:cTn>
                        </p:par>
                        <p:par>
                          <p:cTn id="62" fill="hold">
                            <p:stCondLst>
                              <p:cond delay="27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1"/>
                                        </p:tgtEl>
                                        <p:attrNameLst>
                                          <p:attrName>ppt_y</p:attrName>
                                        </p:attrNameLst>
                                      </p:cBhvr>
                                      <p:tavLst>
                                        <p:tav tm="0">
                                          <p:val>
                                            <p:strVal val="#ppt_y"/>
                                          </p:val>
                                        </p:tav>
                                        <p:tav tm="100000">
                                          <p:val>
                                            <p:strVal val="#ppt_y"/>
                                          </p:val>
                                        </p:tav>
                                      </p:tavLst>
                                    </p:anim>
                                    <p:anim calcmode="lin" valueType="num">
                                      <p:cBhvr>
                                        <p:cTn id="6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69" dur="500" tmFilter="0,0; .5, 1; 1, 1"/>
                                        <p:tgtEl>
                                          <p:spTgt spid="11"/>
                                        </p:tgtEl>
                                      </p:cBhvr>
                                    </p:animEffect>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0"/>
                                        </p:tgtEl>
                                        <p:attrNameLst>
                                          <p:attrName>ppt_y</p:attrName>
                                        </p:attrNameLst>
                                      </p:cBhvr>
                                      <p:tavLst>
                                        <p:tav tm="0">
                                          <p:val>
                                            <p:strVal val="#ppt_y"/>
                                          </p:val>
                                        </p:tav>
                                        <p:tav tm="100000">
                                          <p:val>
                                            <p:strVal val="#ppt_y"/>
                                          </p:val>
                                        </p:tav>
                                      </p:tavLst>
                                    </p:anim>
                                    <p:anim calcmode="lin" valueType="num">
                                      <p:cBhvr>
                                        <p:cTn id="7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76" dur="500" tmFilter="0,0; .5, 1; 1, 1"/>
                                        <p:tgtEl>
                                          <p:spTgt spid="10"/>
                                        </p:tgtEl>
                                      </p:cBhvr>
                                    </p:animEffect>
                                  </p:childTnLst>
                                </p:cTn>
                              </p:par>
                            </p:childTnLst>
                          </p:cTn>
                        </p:par>
                        <p:par>
                          <p:cTn id="77" fill="hold">
                            <p:stCondLst>
                              <p:cond delay="35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0"/>
                                        </p:tgtEl>
                                        <p:attrNameLst>
                                          <p:attrName>ppt_y</p:attrName>
                                        </p:attrNameLst>
                                      </p:cBhvr>
                                      <p:tavLst>
                                        <p:tav tm="0">
                                          <p:val>
                                            <p:strVal val="#ppt_y"/>
                                          </p:val>
                                        </p:tav>
                                        <p:tav tm="100000">
                                          <p:val>
                                            <p:strVal val="#ppt_y"/>
                                          </p:val>
                                        </p:tav>
                                      </p:tavLst>
                                    </p:anim>
                                    <p:anim calcmode="lin" valueType="num">
                                      <p:cBhvr>
                                        <p:cTn id="82"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0"/>
                                        </p:tgtEl>
                                        <p:attrNameLst>
                                          <p:attrName>ppt_w</p:attrName>
                                        </p:attrNameLst>
                                      </p:cBhvr>
                                      <p:tavLst>
                                        <p:tav tm="0">
                                          <p:val>
                                            <p:strVal val="#ppt_w/10"/>
                                          </p:val>
                                        </p:tav>
                                        <p:tav tm="50000">
                                          <p:val>
                                            <p:strVal val="#ppt_w+.01"/>
                                          </p:val>
                                        </p:tav>
                                        <p:tav tm="100000">
                                          <p:val>
                                            <p:strVal val="#ppt_w"/>
                                          </p:val>
                                        </p:tav>
                                      </p:tavLst>
                                    </p:anim>
                                    <p:animEffect>
                                      <p:cBhvr>
                                        <p:cTn id="84" dur="500" tmFilter="0,0; .5, 1; 1, 1"/>
                                        <p:tgtEl>
                                          <p:spTgt spid="20"/>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19"/>
                                        </p:tgtEl>
                                        <p:attrNameLst>
                                          <p:attrName>ppt_y</p:attrName>
                                        </p:attrNameLst>
                                      </p:cBhvr>
                                      <p:tavLst>
                                        <p:tav tm="0">
                                          <p:val>
                                            <p:strVal val="#ppt_y"/>
                                          </p:val>
                                        </p:tav>
                                        <p:tav tm="100000">
                                          <p:val>
                                            <p:strVal val="#ppt_y"/>
                                          </p:val>
                                        </p:tav>
                                      </p:tavLst>
                                    </p:anim>
                                    <p:anim calcmode="lin" valueType="num">
                                      <p:cBhvr>
                                        <p:cTn id="8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19"/>
                                        </p:tgtEl>
                                        <p:attrNameLst>
                                          <p:attrName>ppt_w</p:attrName>
                                        </p:attrNameLst>
                                      </p:cBhvr>
                                      <p:tavLst>
                                        <p:tav tm="0">
                                          <p:val>
                                            <p:strVal val="#ppt_w/10"/>
                                          </p:val>
                                        </p:tav>
                                        <p:tav tm="50000">
                                          <p:val>
                                            <p:strVal val="#ppt_w+.01"/>
                                          </p:val>
                                        </p:tav>
                                        <p:tav tm="100000">
                                          <p:val>
                                            <p:strVal val="#ppt_w"/>
                                          </p:val>
                                        </p:tav>
                                      </p:tavLst>
                                    </p:anim>
                                    <p:animEffect>
                                      <p:cBhvr>
                                        <p:cTn id="91" dur="500" tmFilter="0,0; .5, 1; 1, 1"/>
                                        <p:tgtEl>
                                          <p:spTgt spid="19"/>
                                        </p:tgtEl>
                                      </p:cBhvr>
                                    </p:animEffect>
                                  </p:childTnLst>
                                </p:cTn>
                              </p:par>
                            </p:childTnLst>
                          </p:cTn>
                        </p:par>
                        <p:par>
                          <p:cTn id="92" fill="hold">
                            <p:stCondLst>
                              <p:cond delay="42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25"/>
                                        </p:tgtEl>
                                        <p:attrNameLst>
                                          <p:attrName>ppt_y</p:attrName>
                                        </p:attrNameLst>
                                      </p:cBhvr>
                                      <p:tavLst>
                                        <p:tav tm="0">
                                          <p:val>
                                            <p:strVal val="#ppt_y"/>
                                          </p:val>
                                        </p:tav>
                                        <p:tav tm="100000">
                                          <p:val>
                                            <p:strVal val="#ppt_y"/>
                                          </p:val>
                                        </p:tav>
                                      </p:tavLst>
                                    </p:anim>
                                    <p:anim calcmode="lin" valueType="num">
                                      <p:cBhvr>
                                        <p:cTn id="97"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25"/>
                                        </p:tgtEl>
                                        <p:attrNameLst>
                                          <p:attrName>ppt_w</p:attrName>
                                        </p:attrNameLst>
                                      </p:cBhvr>
                                      <p:tavLst>
                                        <p:tav tm="0">
                                          <p:val>
                                            <p:strVal val="#ppt_w/10"/>
                                          </p:val>
                                        </p:tav>
                                        <p:tav tm="50000">
                                          <p:val>
                                            <p:strVal val="#ppt_w+.01"/>
                                          </p:val>
                                        </p:tav>
                                        <p:tav tm="100000">
                                          <p:val>
                                            <p:strVal val="#ppt_w"/>
                                          </p:val>
                                        </p:tav>
                                      </p:tavLst>
                                    </p:anim>
                                    <p:animEffect>
                                      <p:cBhvr>
                                        <p:cTn id="99" dur="500" tmFilter="0,0; .5, 1; 1, 1"/>
                                        <p:tgtEl>
                                          <p:spTgt spid="25"/>
                                        </p:tgtEl>
                                      </p:cBhvr>
                                    </p:animEffect>
                                  </p:childTnLst>
                                </p:cTn>
                              </p:par>
                              <p:par>
                                <p:cTn id="100" presetID="41" presetClass="entr" presetSubtype="0" fill="hold" grpId="0" nodeType="withEffect">
                                  <p:stCondLst>
                                    <p:cond delay="0"/>
                                  </p:stCondLst>
                                  <p:iterate type="lt">
                                    <p:tmPct val="10000"/>
                                  </p:iterate>
                                  <p:childTnLst>
                                    <p:set>
                                      <p:cBhvr>
                                        <p:cTn id="101" dur="1" fill="hold">
                                          <p:stCondLst>
                                            <p:cond delay="0"/>
                                          </p:stCondLst>
                                        </p:cTn>
                                        <p:tgtEl>
                                          <p:spTgt spid="24"/>
                                        </p:tgtEl>
                                        <p:attrNameLst>
                                          <p:attrName>style.visibility</p:attrName>
                                        </p:attrNameLst>
                                      </p:cBhvr>
                                      <p:to>
                                        <p:strVal val="visible"/>
                                      </p:to>
                                    </p:set>
                                    <p:anim calcmode="lin" valueType="num">
                                      <p:cBhvr>
                                        <p:cTn id="102"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4"/>
                                        </p:tgtEl>
                                        <p:attrNameLst>
                                          <p:attrName>ppt_y</p:attrName>
                                        </p:attrNameLst>
                                      </p:cBhvr>
                                      <p:tavLst>
                                        <p:tav tm="0">
                                          <p:val>
                                            <p:strVal val="#ppt_y"/>
                                          </p:val>
                                        </p:tav>
                                        <p:tav tm="100000">
                                          <p:val>
                                            <p:strVal val="#ppt_y"/>
                                          </p:val>
                                        </p:tav>
                                      </p:tavLst>
                                    </p:anim>
                                    <p:anim calcmode="lin" valueType="num">
                                      <p:cBhvr>
                                        <p:cTn id="104"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106" dur="500" tmFilter="0,0; .5, 1; 1, 1"/>
                                        <p:tgtEl>
                                          <p:spTgt spid="24"/>
                                        </p:tgtEl>
                                      </p:cBhvr>
                                    </p:animEffect>
                                  </p:childTnLst>
                                </p:cTn>
                              </p:par>
                            </p:childTnLst>
                          </p:cTn>
                        </p:par>
                        <p:par>
                          <p:cTn id="107" fill="hold">
                            <p:stCondLst>
                              <p:cond delay="5000"/>
                            </p:stCondLst>
                            <p:childTnLst>
                              <p:par>
                                <p:cTn id="108" presetID="2" presetClass="entr" presetSubtype="4" fill="hold" nodeType="afterEffect">
                                  <p:stCondLst>
                                    <p:cond delay="0"/>
                                  </p:stCondLst>
                                  <p:childTnLst>
                                    <p:set>
                                      <p:cBhvr>
                                        <p:cTn id="109" dur="1" fill="hold">
                                          <p:stCondLst>
                                            <p:cond delay="0"/>
                                          </p:stCondLst>
                                        </p:cTn>
                                        <p:tgtEl>
                                          <p:spTgt spid="26"/>
                                        </p:tgtEl>
                                        <p:attrNameLst>
                                          <p:attrName>style.visibility</p:attrName>
                                        </p:attrNameLst>
                                      </p:cBhvr>
                                      <p:to>
                                        <p:strVal val="visible"/>
                                      </p:to>
                                    </p:set>
                                    <p:anim calcmode="lin" valueType="num">
                                      <p:cBhvr additive="base">
                                        <p:cTn id="110" dur="500" fill="hold"/>
                                        <p:tgtEl>
                                          <p:spTgt spid="26"/>
                                        </p:tgtEl>
                                        <p:attrNameLst>
                                          <p:attrName>ppt_x</p:attrName>
                                        </p:attrNameLst>
                                      </p:cBhvr>
                                      <p:tavLst>
                                        <p:tav tm="0">
                                          <p:val>
                                            <p:strVal val="#ppt_x"/>
                                          </p:val>
                                        </p:tav>
                                        <p:tav tm="100000">
                                          <p:val>
                                            <p:strVal val="#ppt_x"/>
                                          </p:val>
                                        </p:tav>
                                      </p:tavLst>
                                    </p:anim>
                                    <p:anim calcmode="lin" valueType="num">
                                      <p:cBhvr additive="base">
                                        <p:cTn id="111" dur="500" fill="hold"/>
                                        <p:tgtEl>
                                          <p:spTgt spid="26"/>
                                        </p:tgtEl>
                                        <p:attrNameLst>
                                          <p:attrName>ppt_y</p:attrName>
                                        </p:attrNameLst>
                                      </p:cBhvr>
                                      <p:tavLst>
                                        <p:tav tm="0">
                                          <p:val>
                                            <p:strVal val="1+#ppt_h/2"/>
                                          </p:val>
                                        </p:tav>
                                        <p:tav tm="100000">
                                          <p:val>
                                            <p:strVal val="#ppt_y"/>
                                          </p:val>
                                        </p:tav>
                                      </p:tavLst>
                                    </p:anim>
                                  </p:childTnLst>
                                </p:cTn>
                              </p:par>
                            </p:childTnLst>
                          </p:cTn>
                        </p:par>
                        <p:par>
                          <p:cTn id="112" fill="hold">
                            <p:stCondLst>
                              <p:cond delay="5500"/>
                            </p:stCondLst>
                            <p:childTnLst>
                              <p:par>
                                <p:cTn id="113" presetID="10" presetClass="entr" presetSubtype="0" fill="hold" nodeType="after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fade">
                                      <p:cBhvr>
                                        <p:cTn id="115" dur="500"/>
                                        <p:tgtEl>
                                          <p:spTgt spid="12"/>
                                        </p:tgtEl>
                                      </p:cBhvr>
                                    </p:animEffect>
                                  </p:childTnLst>
                                </p:cTn>
                              </p:par>
                            </p:childTnLst>
                          </p:cTn>
                        </p:par>
                        <p:par>
                          <p:cTn id="116" fill="hold">
                            <p:stCondLst>
                              <p:cond delay="6000"/>
                            </p:stCondLst>
                            <p:childTnLst>
                              <p:par>
                                <p:cTn id="117" presetID="22" presetClass="entr" presetSubtype="8" fill="hold" grpId="0" nodeType="after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wipe(left)">
                                      <p:cBhvr>
                                        <p:cTn id="1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utoUpdateAnimBg="0"/>
      <p:bldP spid="5" grpId="0" bldLvl="0" autoUpdateAnimBg="0"/>
      <p:bldP spid="6" grpId="0" animBg="1"/>
      <p:bldP spid="7" grpId="0" animBg="1"/>
      <p:bldP spid="8" grpId="0" bldLvl="0" autoUpdateAnimBg="0"/>
      <p:bldP spid="9" grpId="0" bldLvl="0" autoUpdateAnimBg="0"/>
      <p:bldP spid="10" grpId="0" bldLvl="0" autoUpdateAnimBg="0"/>
      <p:bldP spid="11" grpId="0" bldLvl="0" autoUpdateAnimBg="0"/>
      <p:bldP spid="15" grpId="0"/>
      <p:bldP spid="16" grpId="0" bldLvl="0" animBg="1" autoUpdateAnimBg="0"/>
      <p:bldP spid="17" grpId="0" bldLvl="0" autoUpdateAnimBg="0"/>
      <p:bldP spid="18" grpId="0" animBg="1"/>
      <p:bldP spid="19" grpId="0" bldLvl="0" autoUpdateAnimBg="0"/>
      <p:bldP spid="20" grpId="0" bldLvl="0" autoUpdateAnimBg="0"/>
      <p:bldP spid="21" grpId="0" bldLvl="0" animBg="1" autoUpdateAnimBg="0"/>
      <p:bldP spid="22" grpId="0" bldLvl="0" autoUpdateAnimBg="0"/>
      <p:bldP spid="23" grpId="0" animBg="1"/>
      <p:bldP spid="24" grpId="0" bldLvl="0" autoUpdateAnimBg="0"/>
      <p:bldP spid="25"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Number_1">
            <a:hlinkClick r:id="rId1" action="ppaction://hlinksldjump"/>
          </p:cNvPr>
          <p:cNvSpPr/>
          <p:nvPr>
            <p:custDataLst>
              <p:tags r:id="rId2"/>
            </p:custDataLst>
          </p:nvPr>
        </p:nvSpPr>
        <p:spPr>
          <a:xfrm>
            <a:off x="4559956" y="1861466"/>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1</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3" name="MH_Entry_1">
            <a:hlinkClick r:id="rId1" action="ppaction://hlinksldjump"/>
          </p:cNvPr>
          <p:cNvSpPr/>
          <p:nvPr>
            <p:custDataLst>
              <p:tags r:id="rId3"/>
            </p:custDataLst>
          </p:nvPr>
        </p:nvSpPr>
        <p:spPr>
          <a:xfrm flipH="1">
            <a:off x="5895269" y="1861466"/>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4" name="MH_Number_2"/>
          <p:cNvSpPr/>
          <p:nvPr>
            <p:custDataLst>
              <p:tags r:id="rId4"/>
            </p:custDataLst>
          </p:nvPr>
        </p:nvSpPr>
        <p:spPr>
          <a:xfrm>
            <a:off x="4559956" y="3005523"/>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2</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5" name="MH_Entry_2"/>
          <p:cNvSpPr/>
          <p:nvPr>
            <p:custDataLst>
              <p:tags r:id="rId5"/>
            </p:custDataLst>
          </p:nvPr>
        </p:nvSpPr>
        <p:spPr>
          <a:xfrm flipH="1">
            <a:off x="5895269" y="3005523"/>
            <a:ext cx="4700895" cy="652276"/>
          </a:xfrm>
          <a:prstGeom prst="homePlate">
            <a:avLst>
              <a:gd name="adj" fmla="val 42063"/>
            </a:avLst>
          </a:prstGeom>
          <a:solidFill>
            <a:srgbClr val="5FA281"/>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6" name="MH_Number_3"/>
          <p:cNvSpPr/>
          <p:nvPr>
            <p:custDataLst>
              <p:tags r:id="rId6"/>
            </p:custDataLst>
          </p:nvPr>
        </p:nvSpPr>
        <p:spPr>
          <a:xfrm>
            <a:off x="4559956" y="4149581"/>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3</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7" name="MH_Entry_3"/>
          <p:cNvSpPr/>
          <p:nvPr>
            <p:custDataLst>
              <p:tags r:id="rId7"/>
            </p:custDataLst>
          </p:nvPr>
        </p:nvSpPr>
        <p:spPr>
          <a:xfrm flipH="1">
            <a:off x="5895269" y="4149581"/>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8" name="MH_Number_4"/>
          <p:cNvSpPr/>
          <p:nvPr>
            <p:custDataLst>
              <p:tags r:id="rId8"/>
            </p:custDataLst>
          </p:nvPr>
        </p:nvSpPr>
        <p:spPr>
          <a:xfrm>
            <a:off x="4559956" y="5293635"/>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4</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9" name="MH_Entry_4"/>
          <p:cNvSpPr/>
          <p:nvPr>
            <p:custDataLst>
              <p:tags r:id="rId9"/>
            </p:custDataLst>
          </p:nvPr>
        </p:nvSpPr>
        <p:spPr>
          <a:xfrm flipH="1">
            <a:off x="5895269" y="5293635"/>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0" name="MH_Others_1"/>
          <p:cNvSpPr/>
          <p:nvPr>
            <p:custDataLst>
              <p:tags r:id="rId10"/>
            </p:custDataLst>
          </p:nvPr>
        </p:nvSpPr>
        <p:spPr>
          <a:xfrm>
            <a:off x="770203" y="306590"/>
            <a:ext cx="1571776" cy="1554879"/>
          </a:xfrm>
          <a:prstGeom prst="hexagon">
            <a:avLst/>
          </a:prstGeom>
          <a:noFill/>
          <a:ln w="12700" cap="flat" cmpd="sng" algn="ctr">
            <a:noFill/>
            <a:prstDash val="solid"/>
            <a:miter lim="800000"/>
          </a:ln>
          <a:effectLst/>
        </p:spPr>
        <p:txBody>
          <a:bodyPr bIns="240000" anchor="ctr">
            <a:noAutofit/>
          </a:bodyPr>
          <a:lstStyle/>
          <a:p>
            <a:pPr algn="ctr" defTabSz="1624965">
              <a:defRPr/>
            </a:pPr>
            <a:r>
              <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rPr>
              <a:t>目</a:t>
            </a:r>
            <a:endPar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endParaRPr>
          </a:p>
        </p:txBody>
      </p:sp>
      <p:sp>
        <p:nvSpPr>
          <p:cNvPr id="11" name="MH_Others_2"/>
          <p:cNvSpPr/>
          <p:nvPr>
            <p:custDataLst>
              <p:tags r:id="rId11"/>
            </p:custDataLst>
          </p:nvPr>
        </p:nvSpPr>
        <p:spPr>
          <a:xfrm>
            <a:off x="1827086" y="1564033"/>
            <a:ext cx="1029791" cy="1019332"/>
          </a:xfrm>
          <a:prstGeom prst="ellipse">
            <a:avLst/>
          </a:prstGeom>
          <a:noFill/>
          <a:ln w="12700" cap="flat" cmpd="sng" algn="ctr">
            <a:noFill/>
            <a:prstDash val="solid"/>
            <a:miter lim="800000"/>
          </a:ln>
          <a:effectLst/>
        </p:spPr>
        <p:txBody>
          <a:bodyPr anchor="ctr">
            <a:noAutofit/>
          </a:bodyPr>
          <a:lstStyle/>
          <a:p>
            <a:pPr algn="ctr" defTabSz="1624965">
              <a:defRPr/>
            </a:pPr>
            <a:r>
              <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rPr>
              <a:t>录</a:t>
            </a:r>
            <a:endPar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endParaRPr>
          </a:p>
        </p:txBody>
      </p:sp>
      <p:sp>
        <p:nvSpPr>
          <p:cNvPr id="12" name="MH_Others_3"/>
          <p:cNvSpPr txBox="1"/>
          <p:nvPr>
            <p:custDataLst>
              <p:tags r:id="rId12"/>
            </p:custDataLst>
          </p:nvPr>
        </p:nvSpPr>
        <p:spPr>
          <a:xfrm rot="5400000">
            <a:off x="-885775" y="3655566"/>
            <a:ext cx="4646016" cy="779700"/>
          </a:xfrm>
          <a:prstGeom prst="rect">
            <a:avLst/>
          </a:prstGeom>
          <a:noFill/>
        </p:spPr>
        <p:txBody>
          <a:bodyPr vert="horz" wrap="none" anchor="ctr" anchorCtr="0">
            <a:noAutofit/>
          </a:bodyPr>
          <a:lstStyle/>
          <a:p>
            <a:pPr defTabSz="1624965">
              <a:defRPr/>
            </a:pPr>
            <a:r>
              <a:rPr lang="en-US" altLang="zh-CN" sz="4800" kern="0" spc="667" dirty="0">
                <a:solidFill>
                  <a:schemeClr val="accent1"/>
                </a:solidFill>
                <a:latin typeface="华文细黑" panose="02010600040101010101" pitchFamily="2" charset="-122"/>
                <a:ea typeface="华文细黑" panose="02010600040101010101" pitchFamily="2" charset="-122"/>
              </a:rPr>
              <a:t>CONTENTS</a:t>
            </a:r>
            <a:endParaRPr lang="zh-CN" altLang="en-US" sz="4265" kern="0" spc="667" dirty="0">
              <a:solidFill>
                <a:schemeClr val="accent1"/>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Effect transition="in" filter="fade">
                                      <p:cBhvr>
                                        <p:cTn id="40" dur="500"/>
                                        <p:tgtEl>
                                          <p:spTgt spid="5"/>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anim calcmode="lin" valueType="num">
                                      <p:cBhvr>
                                        <p:cTn id="49" dur="1000" fill="hold"/>
                                        <p:tgtEl>
                                          <p:spTgt spid="7"/>
                                        </p:tgtEl>
                                        <p:attrNameLst>
                                          <p:attrName>ppt_x</p:attrName>
                                        </p:attrNameLst>
                                      </p:cBhvr>
                                      <p:tavLst>
                                        <p:tav tm="0">
                                          <p:val>
                                            <p:strVal val="#ppt_x"/>
                                          </p:val>
                                        </p:tav>
                                        <p:tav tm="100000">
                                          <p:val>
                                            <p:strVal val="#ppt_x"/>
                                          </p:val>
                                        </p:tav>
                                      </p:tavLst>
                                    </p:anim>
                                    <p:anim calcmode="lin" valueType="num">
                                      <p:cBhvr>
                                        <p:cTn id="50" dur="1000" fill="hold"/>
                                        <p:tgtEl>
                                          <p:spTgt spid="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1000" fill="hold"/>
                                        <p:tgtEl>
                                          <p:spTgt spid="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1000"/>
                                        <p:tgtEl>
                                          <p:spTgt spid="9"/>
                                        </p:tgtEl>
                                      </p:cBhvr>
                                    </p:animEffect>
                                    <p:anim calcmode="lin" valueType="num">
                                      <p:cBhvr>
                                        <p:cTn id="59" dur="1000" fill="hold"/>
                                        <p:tgtEl>
                                          <p:spTgt spid="9"/>
                                        </p:tgtEl>
                                        <p:attrNameLst>
                                          <p:attrName>ppt_x</p:attrName>
                                        </p:attrNameLst>
                                      </p:cBhvr>
                                      <p:tavLst>
                                        <p:tav tm="0">
                                          <p:val>
                                            <p:strVal val="#ppt_x"/>
                                          </p:val>
                                        </p:tav>
                                        <p:tav tm="100000">
                                          <p:val>
                                            <p:strVal val="#ppt_x"/>
                                          </p:val>
                                        </p:tav>
                                      </p:tavLst>
                                    </p:anim>
                                    <p:anim calcmode="lin" valueType="num">
                                      <p:cBhvr>
                                        <p:cTn id="6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a:spLocks noChangeArrowheads="1"/>
          </p:cNvSpPr>
          <p:nvPr/>
        </p:nvSpPr>
        <p:spPr bwMode="auto">
          <a:xfrm>
            <a:off x="1881" y="5451475"/>
            <a:ext cx="1623512" cy="76200"/>
          </a:xfrm>
          <a:prstGeom prst="rect">
            <a:avLst/>
          </a:prstGeom>
          <a:solidFill>
            <a:schemeClr val="accent1"/>
          </a:solidFill>
          <a:ln w="15875" algn="ctr">
            <a:noFill/>
            <a:miter lim="800000"/>
          </a:ln>
        </p:spPr>
        <p:txBody>
          <a:bodyPr lIns="115151" tIns="57576" rIns="115151" bIns="57576"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9"/>
          <p:cNvSpPr>
            <a:spLocks noEditPoints="1"/>
          </p:cNvSpPr>
          <p:nvPr/>
        </p:nvSpPr>
        <p:spPr bwMode="auto">
          <a:xfrm>
            <a:off x="541464" y="1541462"/>
            <a:ext cx="3105780" cy="3192463"/>
          </a:xfrm>
          <a:custGeom>
            <a:avLst/>
            <a:gdLst>
              <a:gd name="T0" fmla="*/ 2147483647 w 2676"/>
              <a:gd name="T1" fmla="*/ 2147483647 h 2848"/>
              <a:gd name="T2" fmla="*/ 2147483647 w 2676"/>
              <a:gd name="T3" fmla="*/ 2147483647 h 2848"/>
              <a:gd name="T4" fmla="*/ 2147483647 w 2676"/>
              <a:gd name="T5" fmla="*/ 2147483647 h 2848"/>
              <a:gd name="T6" fmla="*/ 0 w 2676"/>
              <a:gd name="T7" fmla="*/ 2147483647 h 2848"/>
              <a:gd name="T8" fmla="*/ 2147483647 w 2676"/>
              <a:gd name="T9" fmla="*/ 2147483647 h 2848"/>
              <a:gd name="T10" fmla="*/ 2147483647 w 2676"/>
              <a:gd name="T11" fmla="*/ 2147483647 h 2848"/>
              <a:gd name="T12" fmla="*/ 2147483647 w 2676"/>
              <a:gd name="T13" fmla="*/ 2147483647 h 2848"/>
              <a:gd name="T14" fmla="*/ 2147483647 w 2676"/>
              <a:gd name="T15" fmla="*/ 0 h 2848"/>
              <a:gd name="T16" fmla="*/ 2147483647 w 2676"/>
              <a:gd name="T17" fmla="*/ 2147483647 h 2848"/>
              <a:gd name="T18" fmla="*/ 2147483647 w 2676"/>
              <a:gd name="T19" fmla="*/ 2147483647 h 2848"/>
              <a:gd name="T20" fmla="*/ 2147483647 w 2676"/>
              <a:gd name="T21" fmla="*/ 2147483647 h 2848"/>
              <a:gd name="T22" fmla="*/ 2147483647 w 2676"/>
              <a:gd name="T23" fmla="*/ 2147483647 h 2848"/>
              <a:gd name="T24" fmla="*/ 2147483647 w 2676"/>
              <a:gd name="T25" fmla="*/ 2147483647 h 2848"/>
              <a:gd name="T26" fmla="*/ 2147483647 w 2676"/>
              <a:gd name="T27" fmla="*/ 2147483647 h 2848"/>
              <a:gd name="T28" fmla="*/ 2147483647 w 2676"/>
              <a:gd name="T29" fmla="*/ 2147483647 h 2848"/>
              <a:gd name="T30" fmla="*/ 2147483647 w 2676"/>
              <a:gd name="T31" fmla="*/ 2147483647 h 2848"/>
              <a:gd name="T32" fmla="*/ 2147483647 w 2676"/>
              <a:gd name="T33" fmla="*/ 2147483647 h 2848"/>
              <a:gd name="T34" fmla="*/ 2147483647 w 2676"/>
              <a:gd name="T35" fmla="*/ 2147483647 h 2848"/>
              <a:gd name="T36" fmla="*/ 2147483647 w 2676"/>
              <a:gd name="T37" fmla="*/ 2147483647 h 2848"/>
              <a:gd name="T38" fmla="*/ 2147483647 w 2676"/>
              <a:gd name="T39" fmla="*/ 2147483647 h 2848"/>
              <a:gd name="T40" fmla="*/ 2147483647 w 2676"/>
              <a:gd name="T41" fmla="*/ 2147483647 h 2848"/>
              <a:gd name="T42" fmla="*/ 2147483647 w 2676"/>
              <a:gd name="T43" fmla="*/ 2147483647 h 2848"/>
              <a:gd name="T44" fmla="*/ 2147483647 w 2676"/>
              <a:gd name="T45" fmla="*/ 2147483647 h 2848"/>
              <a:gd name="T46" fmla="*/ 2147483647 w 2676"/>
              <a:gd name="T47" fmla="*/ 2147483647 h 2848"/>
              <a:gd name="T48" fmla="*/ 2147483647 w 2676"/>
              <a:gd name="T49" fmla="*/ 2147483647 h 2848"/>
              <a:gd name="T50" fmla="*/ 2147483647 w 2676"/>
              <a:gd name="T51" fmla="*/ 2147483647 h 2848"/>
              <a:gd name="T52" fmla="*/ 2147483647 w 2676"/>
              <a:gd name="T53" fmla="*/ 2147483647 h 2848"/>
              <a:gd name="T54" fmla="*/ 2147483647 w 2676"/>
              <a:gd name="T55" fmla="*/ 2147483647 h 2848"/>
              <a:gd name="T56" fmla="*/ 2147483647 w 2676"/>
              <a:gd name="T57" fmla="*/ 2147483647 h 2848"/>
              <a:gd name="T58" fmla="*/ 2147483647 w 2676"/>
              <a:gd name="T59" fmla="*/ 2147483647 h 2848"/>
              <a:gd name="T60" fmla="*/ 2147483647 w 2676"/>
              <a:gd name="T61" fmla="*/ 2147483647 h 2848"/>
              <a:gd name="T62" fmla="*/ 2147483647 w 2676"/>
              <a:gd name="T63" fmla="*/ 2147483647 h 2848"/>
              <a:gd name="T64" fmla="*/ 2147483647 w 2676"/>
              <a:gd name="T65" fmla="*/ 2147483647 h 2848"/>
              <a:gd name="T66" fmla="*/ 2147483647 w 2676"/>
              <a:gd name="T67" fmla="*/ 2147483647 h 2848"/>
              <a:gd name="T68" fmla="*/ 2147483647 w 2676"/>
              <a:gd name="T69" fmla="*/ 2147483647 h 2848"/>
              <a:gd name="T70" fmla="*/ 2147483647 w 2676"/>
              <a:gd name="T71" fmla="*/ 2147483647 h 2848"/>
              <a:gd name="T72" fmla="*/ 2147483647 w 2676"/>
              <a:gd name="T73" fmla="*/ 2147483647 h 2848"/>
              <a:gd name="T74" fmla="*/ 2147483647 w 2676"/>
              <a:gd name="T75" fmla="*/ 2147483647 h 2848"/>
              <a:gd name="T76" fmla="*/ 2147483647 w 2676"/>
              <a:gd name="T77" fmla="*/ 2147483647 h 2848"/>
              <a:gd name="T78" fmla="*/ 2147483647 w 2676"/>
              <a:gd name="T79" fmla="*/ 2147483647 h 2848"/>
              <a:gd name="T80" fmla="*/ 2147483647 w 2676"/>
              <a:gd name="T81" fmla="*/ 2147483647 h 2848"/>
              <a:gd name="T82" fmla="*/ 2147483647 w 2676"/>
              <a:gd name="T83" fmla="*/ 2147483647 h 2848"/>
              <a:gd name="T84" fmla="*/ 2147483647 w 2676"/>
              <a:gd name="T85" fmla="*/ 2147483647 h 2848"/>
              <a:gd name="T86" fmla="*/ 2147483647 w 2676"/>
              <a:gd name="T87" fmla="*/ 2147483647 h 2848"/>
              <a:gd name="T88" fmla="*/ 2147483647 w 2676"/>
              <a:gd name="T89" fmla="*/ 2147483647 h 2848"/>
              <a:gd name="T90" fmla="*/ 2147483647 w 2676"/>
              <a:gd name="T91" fmla="*/ 2147483647 h 2848"/>
              <a:gd name="T92" fmla="*/ 2147483647 w 2676"/>
              <a:gd name="T93" fmla="*/ 2147483647 h 2848"/>
              <a:gd name="T94" fmla="*/ 2147483647 w 2676"/>
              <a:gd name="T95" fmla="*/ 2147483647 h 2848"/>
              <a:gd name="T96" fmla="*/ 2147483647 w 2676"/>
              <a:gd name="T97" fmla="*/ 2147483647 h 2848"/>
              <a:gd name="T98" fmla="*/ 2147483647 w 2676"/>
              <a:gd name="T99" fmla="*/ 2147483647 h 2848"/>
              <a:gd name="T100" fmla="*/ 2147483647 w 2676"/>
              <a:gd name="T101" fmla="*/ 2147483647 h 2848"/>
              <a:gd name="T102" fmla="*/ 2147483647 w 2676"/>
              <a:gd name="T103" fmla="*/ 2147483647 h 2848"/>
              <a:gd name="T104" fmla="*/ 2147483647 w 2676"/>
              <a:gd name="T105" fmla="*/ 2147483647 h 2848"/>
              <a:gd name="T106" fmla="*/ 2147483647 w 2676"/>
              <a:gd name="T107" fmla="*/ 2147483647 h 2848"/>
              <a:gd name="T108" fmla="*/ 2147483647 w 2676"/>
              <a:gd name="T109" fmla="*/ 2147483647 h 2848"/>
              <a:gd name="T110" fmla="*/ 2147483647 w 2676"/>
              <a:gd name="T111" fmla="*/ 2147483647 h 2848"/>
              <a:gd name="T112" fmla="*/ 2147483647 w 2676"/>
              <a:gd name="T113" fmla="*/ 2147483647 h 2848"/>
              <a:gd name="T114" fmla="*/ 2147483647 w 2676"/>
              <a:gd name="T115" fmla="*/ 2147483647 h 2848"/>
              <a:gd name="T116" fmla="*/ 2147483647 w 2676"/>
              <a:gd name="T117" fmla="*/ 2147483647 h 2848"/>
              <a:gd name="T118" fmla="*/ 2147483647 w 2676"/>
              <a:gd name="T119" fmla="*/ 2147483647 h 2848"/>
              <a:gd name="T120" fmla="*/ 2147483647 w 2676"/>
              <a:gd name="T121" fmla="*/ 2147483647 h 2848"/>
              <a:gd name="T122" fmla="*/ 2147483647 w 2676"/>
              <a:gd name="T123" fmla="*/ 2147483647 h 28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76"/>
              <a:gd name="T187" fmla="*/ 0 h 2848"/>
              <a:gd name="T188" fmla="*/ 2676 w 2676"/>
              <a:gd name="T189" fmla="*/ 2848 h 284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76" h="2848">
                <a:moveTo>
                  <a:pt x="764" y="1468"/>
                </a:moveTo>
                <a:lnTo>
                  <a:pt x="132" y="1468"/>
                </a:lnTo>
                <a:cubicBezTo>
                  <a:pt x="91" y="1468"/>
                  <a:pt x="58" y="1452"/>
                  <a:pt x="36" y="1427"/>
                </a:cubicBezTo>
                <a:cubicBezTo>
                  <a:pt x="12" y="1401"/>
                  <a:pt x="0" y="1365"/>
                  <a:pt x="0" y="1325"/>
                </a:cubicBezTo>
                <a:cubicBezTo>
                  <a:pt x="0" y="1220"/>
                  <a:pt x="16" y="1037"/>
                  <a:pt x="83" y="843"/>
                </a:cubicBezTo>
                <a:cubicBezTo>
                  <a:pt x="128" y="710"/>
                  <a:pt x="198" y="572"/>
                  <a:pt x="302" y="448"/>
                </a:cubicBezTo>
                <a:cubicBezTo>
                  <a:pt x="463" y="257"/>
                  <a:pt x="645" y="145"/>
                  <a:pt x="830" y="80"/>
                </a:cubicBezTo>
                <a:cubicBezTo>
                  <a:pt x="1014" y="16"/>
                  <a:pt x="1200" y="0"/>
                  <a:pt x="1369" y="0"/>
                </a:cubicBezTo>
                <a:cubicBezTo>
                  <a:pt x="1521" y="0"/>
                  <a:pt x="1738" y="26"/>
                  <a:pt x="1955" y="115"/>
                </a:cubicBezTo>
                <a:cubicBezTo>
                  <a:pt x="2115" y="180"/>
                  <a:pt x="2276" y="279"/>
                  <a:pt x="2412" y="426"/>
                </a:cubicBezTo>
                <a:cubicBezTo>
                  <a:pt x="2517" y="540"/>
                  <a:pt x="2583" y="667"/>
                  <a:pt x="2623" y="798"/>
                </a:cubicBezTo>
                <a:cubicBezTo>
                  <a:pt x="2669" y="953"/>
                  <a:pt x="2676" y="1113"/>
                  <a:pt x="2663" y="1258"/>
                </a:cubicBezTo>
                <a:cubicBezTo>
                  <a:pt x="2645" y="1440"/>
                  <a:pt x="2572" y="1589"/>
                  <a:pt x="2470" y="1716"/>
                </a:cubicBezTo>
                <a:cubicBezTo>
                  <a:pt x="2370" y="1841"/>
                  <a:pt x="2243" y="1944"/>
                  <a:pt x="2115" y="2036"/>
                </a:cubicBezTo>
                <a:cubicBezTo>
                  <a:pt x="1973" y="2139"/>
                  <a:pt x="1882" y="2230"/>
                  <a:pt x="1826" y="2320"/>
                </a:cubicBezTo>
                <a:cubicBezTo>
                  <a:pt x="1773" y="2408"/>
                  <a:pt x="1753" y="2497"/>
                  <a:pt x="1753" y="2597"/>
                </a:cubicBezTo>
                <a:lnTo>
                  <a:pt x="1753" y="2808"/>
                </a:lnTo>
                <a:lnTo>
                  <a:pt x="1753" y="2848"/>
                </a:lnTo>
                <a:lnTo>
                  <a:pt x="1713" y="2848"/>
                </a:lnTo>
                <a:lnTo>
                  <a:pt x="904" y="2848"/>
                </a:lnTo>
                <a:lnTo>
                  <a:pt x="864" y="2848"/>
                </a:lnTo>
                <a:lnTo>
                  <a:pt x="864" y="2808"/>
                </a:lnTo>
                <a:lnTo>
                  <a:pt x="864" y="2501"/>
                </a:lnTo>
                <a:cubicBezTo>
                  <a:pt x="864" y="2304"/>
                  <a:pt x="896" y="2146"/>
                  <a:pt x="963" y="2008"/>
                </a:cubicBezTo>
                <a:cubicBezTo>
                  <a:pt x="1029" y="1870"/>
                  <a:pt x="1127" y="1754"/>
                  <a:pt x="1258" y="1640"/>
                </a:cubicBezTo>
                <a:cubicBezTo>
                  <a:pt x="1295" y="1608"/>
                  <a:pt x="1342" y="1576"/>
                  <a:pt x="1391" y="1542"/>
                </a:cubicBezTo>
                <a:cubicBezTo>
                  <a:pt x="1526" y="1449"/>
                  <a:pt x="1684" y="1340"/>
                  <a:pt x="1684" y="1195"/>
                </a:cubicBezTo>
                <a:cubicBezTo>
                  <a:pt x="1684" y="1109"/>
                  <a:pt x="1649" y="1032"/>
                  <a:pt x="1585" y="977"/>
                </a:cubicBezTo>
                <a:cubicBezTo>
                  <a:pt x="1523" y="924"/>
                  <a:pt x="1435" y="891"/>
                  <a:pt x="1325" y="891"/>
                </a:cubicBezTo>
                <a:cubicBezTo>
                  <a:pt x="1211" y="891"/>
                  <a:pt x="1103" y="939"/>
                  <a:pt x="1020" y="1022"/>
                </a:cubicBezTo>
                <a:cubicBezTo>
                  <a:pt x="939" y="1103"/>
                  <a:pt x="882" y="1218"/>
                  <a:pt x="867" y="1355"/>
                </a:cubicBezTo>
                <a:cubicBezTo>
                  <a:pt x="865" y="1381"/>
                  <a:pt x="861" y="1405"/>
                  <a:pt x="848" y="1426"/>
                </a:cubicBezTo>
                <a:cubicBezTo>
                  <a:pt x="832" y="1452"/>
                  <a:pt x="807" y="1468"/>
                  <a:pt x="764" y="1468"/>
                </a:cubicBezTo>
                <a:close/>
                <a:moveTo>
                  <a:pt x="132" y="1388"/>
                </a:moveTo>
                <a:lnTo>
                  <a:pt x="764" y="1388"/>
                </a:lnTo>
                <a:cubicBezTo>
                  <a:pt x="774" y="1388"/>
                  <a:pt x="779" y="1387"/>
                  <a:pt x="780" y="1384"/>
                </a:cubicBezTo>
                <a:cubicBezTo>
                  <a:pt x="784" y="1378"/>
                  <a:pt x="786" y="1363"/>
                  <a:pt x="788" y="1347"/>
                </a:cubicBezTo>
                <a:cubicBezTo>
                  <a:pt x="805" y="1191"/>
                  <a:pt x="870" y="1059"/>
                  <a:pt x="963" y="966"/>
                </a:cubicBezTo>
                <a:cubicBezTo>
                  <a:pt x="1061" y="867"/>
                  <a:pt x="1190" y="811"/>
                  <a:pt x="1325" y="811"/>
                </a:cubicBezTo>
                <a:cubicBezTo>
                  <a:pt x="1455" y="811"/>
                  <a:pt x="1561" y="851"/>
                  <a:pt x="1637" y="916"/>
                </a:cubicBezTo>
                <a:cubicBezTo>
                  <a:pt x="1719" y="987"/>
                  <a:pt x="1764" y="1086"/>
                  <a:pt x="1764" y="1195"/>
                </a:cubicBezTo>
                <a:cubicBezTo>
                  <a:pt x="1764" y="1382"/>
                  <a:pt x="1588" y="1504"/>
                  <a:pt x="1436" y="1608"/>
                </a:cubicBezTo>
                <a:cubicBezTo>
                  <a:pt x="1389" y="1640"/>
                  <a:pt x="1344" y="1671"/>
                  <a:pt x="1311" y="1700"/>
                </a:cubicBezTo>
                <a:cubicBezTo>
                  <a:pt x="1187" y="1808"/>
                  <a:pt x="1095" y="1916"/>
                  <a:pt x="1034" y="2042"/>
                </a:cubicBezTo>
                <a:cubicBezTo>
                  <a:pt x="974" y="2169"/>
                  <a:pt x="944" y="2316"/>
                  <a:pt x="944" y="2501"/>
                </a:cubicBezTo>
                <a:lnTo>
                  <a:pt x="944" y="2768"/>
                </a:lnTo>
                <a:lnTo>
                  <a:pt x="1673" y="2768"/>
                </a:lnTo>
                <a:lnTo>
                  <a:pt x="1673" y="2597"/>
                </a:lnTo>
                <a:cubicBezTo>
                  <a:pt x="1673" y="2483"/>
                  <a:pt x="1696" y="2381"/>
                  <a:pt x="1758" y="2279"/>
                </a:cubicBezTo>
                <a:cubicBezTo>
                  <a:pt x="1819" y="2179"/>
                  <a:pt x="1917" y="2081"/>
                  <a:pt x="2069" y="1971"/>
                </a:cubicBezTo>
                <a:cubicBezTo>
                  <a:pt x="2191" y="1883"/>
                  <a:pt x="2313" y="1784"/>
                  <a:pt x="2408" y="1666"/>
                </a:cubicBezTo>
                <a:cubicBezTo>
                  <a:pt x="2500" y="1550"/>
                  <a:pt x="2567" y="1415"/>
                  <a:pt x="2583" y="1250"/>
                </a:cubicBezTo>
                <a:cubicBezTo>
                  <a:pt x="2596" y="1115"/>
                  <a:pt x="2590" y="966"/>
                  <a:pt x="2546" y="820"/>
                </a:cubicBezTo>
                <a:cubicBezTo>
                  <a:pt x="2510" y="701"/>
                  <a:pt x="2449" y="584"/>
                  <a:pt x="2353" y="481"/>
                </a:cubicBezTo>
                <a:cubicBezTo>
                  <a:pt x="2226" y="343"/>
                  <a:pt x="2075" y="250"/>
                  <a:pt x="1925" y="189"/>
                </a:cubicBezTo>
                <a:cubicBezTo>
                  <a:pt x="1719" y="105"/>
                  <a:pt x="1514" y="80"/>
                  <a:pt x="1369" y="80"/>
                </a:cubicBezTo>
                <a:cubicBezTo>
                  <a:pt x="1207" y="80"/>
                  <a:pt x="1030" y="95"/>
                  <a:pt x="857" y="156"/>
                </a:cubicBezTo>
                <a:cubicBezTo>
                  <a:pt x="684" y="216"/>
                  <a:pt x="514" y="321"/>
                  <a:pt x="363" y="500"/>
                </a:cubicBezTo>
                <a:cubicBezTo>
                  <a:pt x="266" y="614"/>
                  <a:pt x="201" y="744"/>
                  <a:pt x="158" y="869"/>
                </a:cubicBezTo>
                <a:cubicBezTo>
                  <a:pt x="95" y="1053"/>
                  <a:pt x="80" y="1226"/>
                  <a:pt x="80" y="1325"/>
                </a:cubicBezTo>
                <a:cubicBezTo>
                  <a:pt x="80" y="1346"/>
                  <a:pt x="85" y="1363"/>
                  <a:pt x="95" y="1374"/>
                </a:cubicBezTo>
                <a:cubicBezTo>
                  <a:pt x="103" y="1383"/>
                  <a:pt x="115" y="1388"/>
                  <a:pt x="132" y="1388"/>
                </a:cubicBezTo>
                <a:close/>
              </a:path>
            </a:pathLst>
          </a:custGeom>
          <a:solidFill>
            <a:schemeClr val="accent1"/>
          </a:solidFill>
          <a:ln w="9525">
            <a:noFill/>
            <a:round/>
          </a:ln>
        </p:spPr>
        <p:txBody>
          <a:bodyPr lIns="91412" tIns="45706" rIns="91412" bIns="45706"/>
          <a:lstStyle/>
          <a:p>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a:spLocks noChangeArrowheads="1"/>
          </p:cNvSpPr>
          <p:nvPr/>
        </p:nvSpPr>
        <p:spPr bwMode="auto">
          <a:xfrm>
            <a:off x="2498249" y="5451475"/>
            <a:ext cx="9691871" cy="76200"/>
          </a:xfrm>
          <a:prstGeom prst="rect">
            <a:avLst/>
          </a:prstGeom>
          <a:solidFill>
            <a:schemeClr val="accent1"/>
          </a:solidFill>
          <a:ln w="15875" algn="ctr">
            <a:noFill/>
            <a:miter lim="800000"/>
          </a:ln>
        </p:spPr>
        <p:txBody>
          <a:bodyPr lIns="115151" tIns="57576" rIns="115151" bIns="57576"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a:spLocks noChangeArrowheads="1"/>
          </p:cNvSpPr>
          <p:nvPr/>
        </p:nvSpPr>
        <p:spPr bwMode="auto">
          <a:xfrm>
            <a:off x="1538108" y="4918076"/>
            <a:ext cx="1045840" cy="77788"/>
          </a:xfrm>
          <a:prstGeom prst="rect">
            <a:avLst/>
          </a:prstGeom>
          <a:solidFill>
            <a:schemeClr val="accent1"/>
          </a:solidFill>
          <a:ln w="15875" algn="ctr">
            <a:noFill/>
            <a:miter lim="800000"/>
          </a:ln>
        </p:spPr>
        <p:txBody>
          <a:bodyPr lIns="115151" tIns="57576" rIns="115151" bIns="57576"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a:spLocks noChangeArrowheads="1"/>
          </p:cNvSpPr>
          <p:nvPr/>
        </p:nvSpPr>
        <p:spPr bwMode="auto">
          <a:xfrm rot="5400000">
            <a:off x="1276951" y="5179233"/>
            <a:ext cx="609600" cy="87286"/>
          </a:xfrm>
          <a:prstGeom prst="rect">
            <a:avLst/>
          </a:prstGeom>
          <a:solidFill>
            <a:schemeClr val="accent1"/>
          </a:solidFill>
          <a:ln w="15875" algn="ctr">
            <a:noFill/>
            <a:miter lim="800000"/>
          </a:ln>
        </p:spPr>
        <p:txBody>
          <a:bodyPr rot="10800000" vert="eaVert" lIns="115151" tIns="57576" rIns="115151" bIns="57576"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a:spLocks noChangeArrowheads="1"/>
          </p:cNvSpPr>
          <p:nvPr/>
        </p:nvSpPr>
        <p:spPr bwMode="auto">
          <a:xfrm rot="5400000">
            <a:off x="2236299" y="5180026"/>
            <a:ext cx="609600" cy="85699"/>
          </a:xfrm>
          <a:prstGeom prst="rect">
            <a:avLst/>
          </a:prstGeom>
          <a:solidFill>
            <a:schemeClr val="accent1"/>
          </a:solidFill>
          <a:ln w="15875" algn="ctr">
            <a:noFill/>
            <a:miter lim="800000"/>
          </a:ln>
        </p:spPr>
        <p:txBody>
          <a:bodyPr rot="10800000" vert="eaVert" lIns="115151" tIns="57576" rIns="115151" bIns="57576"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2" name="组合 54"/>
          <p:cNvGrpSpPr/>
          <p:nvPr/>
        </p:nvGrpSpPr>
        <p:grpSpPr bwMode="auto">
          <a:xfrm>
            <a:off x="3888469" y="5332414"/>
            <a:ext cx="350729" cy="314326"/>
            <a:chOff x="4971660" y="1569718"/>
            <a:chExt cx="144016" cy="144016"/>
          </a:xfrm>
        </p:grpSpPr>
        <p:sp>
          <p:nvSpPr>
            <p:cNvPr id="33" name="椭圆 55"/>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53535" tIns="76767" rIns="153535" bIns="76767"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椭圆 56"/>
            <p:cNvSpPr>
              <a:spLocks noChangeArrowheads="1"/>
            </p:cNvSpPr>
            <p:nvPr/>
          </p:nvSpPr>
          <p:spPr bwMode="auto">
            <a:xfrm>
              <a:off x="5006027" y="1603875"/>
              <a:ext cx="75281" cy="75701"/>
            </a:xfrm>
            <a:prstGeom prst="ellipse">
              <a:avLst/>
            </a:prstGeom>
            <a:solidFill>
              <a:schemeClr val="bg1"/>
            </a:solidFill>
            <a:ln w="15875" algn="ctr">
              <a:noFill/>
              <a:round/>
            </a:ln>
          </p:spPr>
          <p:txBody>
            <a:bodyPr lIns="153535" tIns="76767" rIns="153535" bIns="76767"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5" name="直接连接符 34"/>
          <p:cNvCxnSpPr>
            <a:cxnSpLocks noChangeShapeType="1"/>
          </p:cNvCxnSpPr>
          <p:nvPr/>
        </p:nvCxnSpPr>
        <p:spPr bwMode="auto">
          <a:xfrm>
            <a:off x="4050345" y="2155825"/>
            <a:ext cx="12696" cy="3000375"/>
          </a:xfrm>
          <a:prstGeom prst="line">
            <a:avLst/>
          </a:prstGeom>
          <a:noFill/>
          <a:ln w="9525" algn="ctr">
            <a:solidFill>
              <a:schemeClr val="accent2"/>
            </a:solidFill>
            <a:prstDash val="dash"/>
            <a:round/>
            <a:headEnd type="oval" w="med" len="med"/>
          </a:ln>
        </p:spPr>
      </p:cxnSp>
      <p:sp>
        <p:nvSpPr>
          <p:cNvPr id="36" name="TextBox 72"/>
          <p:cNvSpPr txBox="1">
            <a:spLocks noChangeArrowheads="1"/>
          </p:cNvSpPr>
          <p:nvPr/>
        </p:nvSpPr>
        <p:spPr bwMode="auto">
          <a:xfrm>
            <a:off x="4247133" y="2415007"/>
            <a:ext cx="1371177" cy="246093"/>
          </a:xfrm>
          <a:prstGeom prst="rect">
            <a:avLst/>
          </a:prstGeom>
          <a:noFill/>
          <a:ln w="9525">
            <a:noFill/>
            <a:miter lim="800000"/>
          </a:ln>
        </p:spPr>
        <p:txBody>
          <a:bodyPr lIns="0" tIns="0" rIns="0" bIns="0">
            <a:spAutoFit/>
          </a:bodyPr>
          <a:lstStyle/>
          <a:p>
            <a:pPr defTabSz="1216660"/>
            <a:r>
              <a:rPr lang="zh-CN" altLang="en-US" sz="16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73"/>
          <p:cNvSpPr txBox="1">
            <a:spLocks noChangeArrowheads="1"/>
          </p:cNvSpPr>
          <p:nvPr/>
        </p:nvSpPr>
        <p:spPr bwMode="auto">
          <a:xfrm>
            <a:off x="4176379" y="3085776"/>
            <a:ext cx="1667531" cy="1154162"/>
          </a:xfrm>
          <a:prstGeom prst="rect">
            <a:avLst/>
          </a:prstGeom>
          <a:noFill/>
          <a:ln w="9525">
            <a:noFill/>
            <a:miter lim="800000"/>
          </a:ln>
        </p:spPr>
        <p:txBody>
          <a:bodyPr wrap="square" lIns="0" tIns="0" rIns="0" bIns="0">
            <a:spAutoFit/>
          </a:bodyPr>
          <a:lstStyle/>
          <a:p>
            <a:pPr algn="just" defTabSz="1216660">
              <a:lnSpc>
                <a:spcPts val="1760"/>
              </a:lnSpc>
            </a:pPr>
            <a:r>
              <a:rPr lang="zh-CN" altLang="en-US"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8" name="组合 113"/>
          <p:cNvGrpSpPr/>
          <p:nvPr/>
        </p:nvGrpSpPr>
        <p:grpSpPr bwMode="auto">
          <a:xfrm>
            <a:off x="5830970" y="5332414"/>
            <a:ext cx="350729" cy="314326"/>
            <a:chOff x="4971660" y="1569718"/>
            <a:chExt cx="144016" cy="144016"/>
          </a:xfrm>
        </p:grpSpPr>
        <p:sp>
          <p:nvSpPr>
            <p:cNvPr id="39" name="椭圆 114"/>
            <p:cNvSpPr>
              <a:spLocks noChangeArrowheads="1"/>
            </p:cNvSpPr>
            <p:nvPr/>
          </p:nvSpPr>
          <p:spPr bwMode="auto">
            <a:xfrm>
              <a:off x="4971660" y="1569718"/>
              <a:ext cx="144016" cy="144016"/>
            </a:xfrm>
            <a:prstGeom prst="ellipse">
              <a:avLst/>
            </a:prstGeom>
            <a:solidFill>
              <a:schemeClr val="accent3"/>
            </a:solidFill>
            <a:ln w="15875" algn="ctr">
              <a:solidFill>
                <a:schemeClr val="accent3"/>
              </a:solidFill>
              <a:round/>
            </a:ln>
          </p:spPr>
          <p:txBody>
            <a:bodyPr lIns="153535" tIns="76767" rIns="153535" bIns="76767"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椭圆 115"/>
            <p:cNvSpPr>
              <a:spLocks noChangeArrowheads="1"/>
            </p:cNvSpPr>
            <p:nvPr/>
          </p:nvSpPr>
          <p:spPr bwMode="auto">
            <a:xfrm>
              <a:off x="5006027" y="1603875"/>
              <a:ext cx="75281" cy="75701"/>
            </a:xfrm>
            <a:prstGeom prst="ellipse">
              <a:avLst/>
            </a:prstGeom>
            <a:solidFill>
              <a:schemeClr val="bg1"/>
            </a:solidFill>
            <a:ln w="15875" algn="ctr">
              <a:solidFill>
                <a:schemeClr val="accent3"/>
              </a:solidFill>
              <a:round/>
            </a:ln>
          </p:spPr>
          <p:txBody>
            <a:bodyPr lIns="153535" tIns="76767" rIns="153535" bIns="76767"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41" name="直接连接符 40"/>
          <p:cNvCxnSpPr>
            <a:cxnSpLocks noChangeShapeType="1"/>
          </p:cNvCxnSpPr>
          <p:nvPr/>
        </p:nvCxnSpPr>
        <p:spPr bwMode="auto">
          <a:xfrm>
            <a:off x="5996021" y="2155825"/>
            <a:ext cx="28566" cy="3000375"/>
          </a:xfrm>
          <a:prstGeom prst="line">
            <a:avLst/>
          </a:prstGeom>
          <a:noFill/>
          <a:ln w="9525" algn="ctr">
            <a:solidFill>
              <a:schemeClr val="accent3"/>
            </a:solidFill>
            <a:prstDash val="dash"/>
            <a:round/>
            <a:headEnd type="oval" w="med" len="med"/>
          </a:ln>
        </p:spPr>
      </p:cxnSp>
      <p:sp>
        <p:nvSpPr>
          <p:cNvPr id="42" name="TextBox 117"/>
          <p:cNvSpPr txBox="1">
            <a:spLocks noChangeArrowheads="1"/>
          </p:cNvSpPr>
          <p:nvPr/>
        </p:nvSpPr>
        <p:spPr bwMode="auto">
          <a:xfrm>
            <a:off x="6189634" y="2415007"/>
            <a:ext cx="1371177" cy="246093"/>
          </a:xfrm>
          <a:prstGeom prst="rect">
            <a:avLst/>
          </a:prstGeom>
          <a:noFill/>
          <a:ln w="9525">
            <a:noFill/>
            <a:miter lim="800000"/>
          </a:ln>
        </p:spPr>
        <p:txBody>
          <a:bodyPr lIns="0" tIns="0" rIns="0" bIns="0">
            <a:spAutoFit/>
          </a:bodyPr>
          <a:lstStyle/>
          <a:p>
            <a:pPr defTabSz="1216660"/>
            <a:r>
              <a:rPr lang="zh-CN" altLang="en-US" sz="16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18"/>
          <p:cNvSpPr txBox="1">
            <a:spLocks noChangeArrowheads="1"/>
          </p:cNvSpPr>
          <p:nvPr/>
        </p:nvSpPr>
        <p:spPr bwMode="auto">
          <a:xfrm>
            <a:off x="6118879" y="3085776"/>
            <a:ext cx="1667531" cy="1154162"/>
          </a:xfrm>
          <a:prstGeom prst="rect">
            <a:avLst/>
          </a:prstGeom>
          <a:noFill/>
          <a:ln w="9525">
            <a:noFill/>
            <a:miter lim="800000"/>
          </a:ln>
        </p:spPr>
        <p:txBody>
          <a:bodyPr wrap="square" lIns="0" tIns="0" rIns="0" bIns="0">
            <a:spAutoFit/>
          </a:bodyPr>
          <a:lstStyle/>
          <a:p>
            <a:pPr algn="just" defTabSz="1216660">
              <a:lnSpc>
                <a:spcPts val="1760"/>
              </a:lnSpc>
            </a:pPr>
            <a:r>
              <a:rPr lang="zh-CN" altLang="en-US"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4" name="组合 119"/>
          <p:cNvGrpSpPr/>
          <p:nvPr/>
        </p:nvGrpSpPr>
        <p:grpSpPr bwMode="auto">
          <a:xfrm>
            <a:off x="7749666" y="5332414"/>
            <a:ext cx="352317" cy="314326"/>
            <a:chOff x="4971660" y="1569718"/>
            <a:chExt cx="144016" cy="144016"/>
          </a:xfrm>
        </p:grpSpPr>
        <p:sp>
          <p:nvSpPr>
            <p:cNvPr id="45" name="椭圆 120"/>
            <p:cNvSpPr>
              <a:spLocks noChangeArrowheads="1"/>
            </p:cNvSpPr>
            <p:nvPr/>
          </p:nvSpPr>
          <p:spPr bwMode="auto">
            <a:xfrm>
              <a:off x="4971660" y="1569718"/>
              <a:ext cx="144016" cy="144016"/>
            </a:xfrm>
            <a:prstGeom prst="ellipse">
              <a:avLst/>
            </a:prstGeom>
            <a:solidFill>
              <a:schemeClr val="accent4"/>
            </a:solidFill>
            <a:ln w="15875" algn="ctr">
              <a:solidFill>
                <a:schemeClr val="accent4"/>
              </a:solidFill>
              <a:round/>
            </a:ln>
          </p:spPr>
          <p:txBody>
            <a:bodyPr lIns="153535" tIns="76767" rIns="153535" bIns="76767"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椭圆 121"/>
            <p:cNvSpPr>
              <a:spLocks noChangeArrowheads="1"/>
            </p:cNvSpPr>
            <p:nvPr/>
          </p:nvSpPr>
          <p:spPr bwMode="auto">
            <a:xfrm>
              <a:off x="5005833" y="1603875"/>
              <a:ext cx="75669" cy="75701"/>
            </a:xfrm>
            <a:prstGeom prst="ellipse">
              <a:avLst/>
            </a:prstGeom>
            <a:solidFill>
              <a:schemeClr val="bg1"/>
            </a:solidFill>
            <a:ln w="15875" algn="ctr">
              <a:noFill/>
              <a:round/>
            </a:ln>
          </p:spPr>
          <p:txBody>
            <a:bodyPr lIns="153535" tIns="76767" rIns="153535" bIns="76767"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47" name="直接连接符 46"/>
          <p:cNvCxnSpPr>
            <a:cxnSpLocks noChangeShapeType="1"/>
          </p:cNvCxnSpPr>
          <p:nvPr/>
        </p:nvCxnSpPr>
        <p:spPr bwMode="auto">
          <a:xfrm>
            <a:off x="7922650" y="2155825"/>
            <a:ext cx="0" cy="2968625"/>
          </a:xfrm>
          <a:prstGeom prst="line">
            <a:avLst/>
          </a:prstGeom>
          <a:noFill/>
          <a:ln w="9525" algn="ctr">
            <a:solidFill>
              <a:schemeClr val="accent4"/>
            </a:solidFill>
            <a:prstDash val="dash"/>
            <a:round/>
            <a:headEnd type="oval" w="med" len="med"/>
          </a:ln>
        </p:spPr>
      </p:cxnSp>
      <p:sp>
        <p:nvSpPr>
          <p:cNvPr id="48" name="TextBox 123"/>
          <p:cNvSpPr txBox="1">
            <a:spLocks noChangeArrowheads="1"/>
          </p:cNvSpPr>
          <p:nvPr/>
        </p:nvSpPr>
        <p:spPr bwMode="auto">
          <a:xfrm>
            <a:off x="8108329" y="2415007"/>
            <a:ext cx="1371177" cy="225575"/>
          </a:xfrm>
          <a:prstGeom prst="rect">
            <a:avLst/>
          </a:prstGeom>
          <a:noFill/>
          <a:ln w="9525">
            <a:noFill/>
            <a:miter lim="800000"/>
          </a:ln>
        </p:spPr>
        <p:txBody>
          <a:bodyPr lIns="0" tIns="0" rIns="0" bIns="0">
            <a:spAutoFit/>
          </a:bodyPr>
          <a:lstStyle/>
          <a:p>
            <a:pPr defTabSz="1216660"/>
            <a:r>
              <a:rPr lang="zh-CN" altLang="en-US" sz="1465"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465"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124"/>
          <p:cNvSpPr txBox="1">
            <a:spLocks noChangeArrowheads="1"/>
          </p:cNvSpPr>
          <p:nvPr/>
        </p:nvSpPr>
        <p:spPr bwMode="auto">
          <a:xfrm>
            <a:off x="8037574" y="3085776"/>
            <a:ext cx="1667531" cy="1154162"/>
          </a:xfrm>
          <a:prstGeom prst="rect">
            <a:avLst/>
          </a:prstGeom>
          <a:noFill/>
          <a:ln w="9525">
            <a:noFill/>
            <a:miter lim="800000"/>
          </a:ln>
        </p:spPr>
        <p:txBody>
          <a:bodyPr wrap="square" lIns="0" tIns="0" rIns="0" bIns="0">
            <a:spAutoFit/>
          </a:bodyPr>
          <a:lstStyle/>
          <a:p>
            <a:pPr algn="just" defTabSz="1216660">
              <a:lnSpc>
                <a:spcPts val="1760"/>
              </a:lnSpc>
            </a:pPr>
            <a:r>
              <a:rPr lang="zh-CN" altLang="en-US"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0" name="组合 125"/>
          <p:cNvGrpSpPr/>
          <p:nvPr/>
        </p:nvGrpSpPr>
        <p:grpSpPr bwMode="auto">
          <a:xfrm>
            <a:off x="9669947" y="5332414"/>
            <a:ext cx="350730" cy="314326"/>
            <a:chOff x="4971660" y="1569718"/>
            <a:chExt cx="144016" cy="144016"/>
          </a:xfrm>
        </p:grpSpPr>
        <p:sp>
          <p:nvSpPr>
            <p:cNvPr id="51" name="椭圆 126"/>
            <p:cNvSpPr>
              <a:spLocks noChangeArrowheads="1"/>
            </p:cNvSpPr>
            <p:nvPr/>
          </p:nvSpPr>
          <p:spPr bwMode="auto">
            <a:xfrm>
              <a:off x="4971660" y="1569718"/>
              <a:ext cx="144016" cy="144016"/>
            </a:xfrm>
            <a:prstGeom prst="ellipse">
              <a:avLst/>
            </a:prstGeom>
            <a:solidFill>
              <a:schemeClr val="accent2"/>
            </a:solidFill>
            <a:ln w="15875" algn="ctr">
              <a:solidFill>
                <a:schemeClr val="accent2"/>
              </a:solidFill>
              <a:round/>
            </a:ln>
          </p:spPr>
          <p:txBody>
            <a:bodyPr lIns="153535" tIns="76767" rIns="153535" bIns="76767"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椭圆 127"/>
            <p:cNvSpPr>
              <a:spLocks noChangeArrowheads="1"/>
            </p:cNvSpPr>
            <p:nvPr/>
          </p:nvSpPr>
          <p:spPr bwMode="auto">
            <a:xfrm>
              <a:off x="5006027" y="1603875"/>
              <a:ext cx="75281" cy="75701"/>
            </a:xfrm>
            <a:prstGeom prst="ellipse">
              <a:avLst/>
            </a:prstGeom>
            <a:solidFill>
              <a:schemeClr val="bg1"/>
            </a:solidFill>
            <a:ln w="15875" algn="ctr">
              <a:noFill/>
              <a:round/>
            </a:ln>
          </p:spPr>
          <p:txBody>
            <a:bodyPr lIns="153535" tIns="76767" rIns="153535" bIns="76767" anchor="ctr"/>
            <a:lstStyle/>
            <a:p>
              <a:pPr algn="ctr" defTabSz="1216660"/>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53" name="直接连接符 52"/>
          <p:cNvCxnSpPr>
            <a:cxnSpLocks noChangeShapeType="1"/>
          </p:cNvCxnSpPr>
          <p:nvPr/>
        </p:nvCxnSpPr>
        <p:spPr bwMode="auto">
          <a:xfrm>
            <a:off x="9850866" y="2155825"/>
            <a:ext cx="0" cy="2967039"/>
          </a:xfrm>
          <a:prstGeom prst="line">
            <a:avLst/>
          </a:prstGeom>
          <a:noFill/>
          <a:ln w="9525" algn="ctr">
            <a:solidFill>
              <a:schemeClr val="accent2"/>
            </a:solidFill>
            <a:prstDash val="dash"/>
            <a:round/>
            <a:headEnd type="oval" w="med" len="med"/>
          </a:ln>
        </p:spPr>
      </p:cxnSp>
      <p:sp>
        <p:nvSpPr>
          <p:cNvPr id="54" name="TextBox 129"/>
          <p:cNvSpPr txBox="1">
            <a:spLocks noChangeArrowheads="1"/>
          </p:cNvSpPr>
          <p:nvPr/>
        </p:nvSpPr>
        <p:spPr bwMode="auto">
          <a:xfrm>
            <a:off x="10028611" y="2415007"/>
            <a:ext cx="1371177" cy="246093"/>
          </a:xfrm>
          <a:prstGeom prst="rect">
            <a:avLst/>
          </a:prstGeom>
          <a:noFill/>
          <a:ln w="9525">
            <a:noFill/>
            <a:miter lim="800000"/>
          </a:ln>
        </p:spPr>
        <p:txBody>
          <a:bodyPr lIns="0" tIns="0" rIns="0" bIns="0">
            <a:spAutoFit/>
          </a:bodyPr>
          <a:lstStyle/>
          <a:p>
            <a:pPr defTabSz="1216660"/>
            <a:r>
              <a:rPr lang="zh-CN" altLang="en-US" sz="16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130"/>
          <p:cNvSpPr txBox="1">
            <a:spLocks noChangeArrowheads="1"/>
          </p:cNvSpPr>
          <p:nvPr/>
        </p:nvSpPr>
        <p:spPr bwMode="auto">
          <a:xfrm>
            <a:off x="9957856" y="3085776"/>
            <a:ext cx="1667531" cy="1154162"/>
          </a:xfrm>
          <a:prstGeom prst="rect">
            <a:avLst/>
          </a:prstGeom>
          <a:noFill/>
          <a:ln w="9525">
            <a:noFill/>
            <a:miter lim="800000"/>
          </a:ln>
        </p:spPr>
        <p:txBody>
          <a:bodyPr wrap="square" lIns="0" tIns="0" rIns="0" bIns="0">
            <a:spAutoFit/>
          </a:bodyPr>
          <a:lstStyle/>
          <a:p>
            <a:pPr algn="just" defTabSz="1216660">
              <a:lnSpc>
                <a:spcPts val="1760"/>
              </a:lnSpc>
            </a:pPr>
            <a:r>
              <a:rPr lang="zh-CN" altLang="en-US"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065"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down)">
                                      <p:cBhvr>
                                        <p:cTn id="22" dur="500"/>
                                        <p:tgtEl>
                                          <p:spTgt spid="2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par>
                          <p:cTn id="27" fill="hold">
                            <p:stCondLst>
                              <p:cond delay="2500"/>
                            </p:stCondLst>
                            <p:childTnLst>
                              <p:par>
                                <p:cTn id="28" presetID="23" presetClass="entr" presetSubtype="32"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strVal val="4*#ppt_w"/>
                                          </p:val>
                                        </p:tav>
                                        <p:tav tm="100000">
                                          <p:val>
                                            <p:strVal val="#ppt_w"/>
                                          </p:val>
                                        </p:tav>
                                      </p:tavLst>
                                    </p:anim>
                                    <p:anim calcmode="lin" valueType="num">
                                      <p:cBhvr>
                                        <p:cTn id="31" dur="500" fill="hold"/>
                                        <p:tgtEl>
                                          <p:spTgt spid="32"/>
                                        </p:tgtEl>
                                        <p:attrNameLst>
                                          <p:attrName>ppt_h</p:attrName>
                                        </p:attrNameLst>
                                      </p:cBhvr>
                                      <p:tavLst>
                                        <p:tav tm="0">
                                          <p:val>
                                            <p:strVal val="4*#ppt_h"/>
                                          </p:val>
                                        </p:tav>
                                        <p:tav tm="100000">
                                          <p:val>
                                            <p:strVal val="#ppt_h"/>
                                          </p:val>
                                        </p:tav>
                                      </p:tavLst>
                                    </p:anim>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300"/>
                                        <p:tgtEl>
                                          <p:spTgt spid="3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300"/>
                                        <p:tgtEl>
                                          <p:spTgt spid="37"/>
                                        </p:tgtEl>
                                      </p:cBhvr>
                                    </p:animEffect>
                                  </p:childTnLst>
                                </p:cTn>
                              </p:par>
                            </p:childTnLst>
                          </p:cTn>
                        </p:par>
                        <p:par>
                          <p:cTn id="43" fill="hold">
                            <p:stCondLst>
                              <p:cond delay="4000"/>
                            </p:stCondLst>
                            <p:childTnLst>
                              <p:par>
                                <p:cTn id="44" presetID="23" presetClass="entr" presetSubtype="32"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ppt_w</p:attrName>
                                        </p:attrNameLst>
                                      </p:cBhvr>
                                      <p:tavLst>
                                        <p:tav tm="0">
                                          <p:val>
                                            <p:strVal val="4*#ppt_w"/>
                                          </p:val>
                                        </p:tav>
                                        <p:tav tm="100000">
                                          <p:val>
                                            <p:strVal val="#ppt_w"/>
                                          </p:val>
                                        </p:tav>
                                      </p:tavLst>
                                    </p:anim>
                                    <p:anim calcmode="lin" valueType="num">
                                      <p:cBhvr>
                                        <p:cTn id="47" dur="500" fill="hold"/>
                                        <p:tgtEl>
                                          <p:spTgt spid="38"/>
                                        </p:tgtEl>
                                        <p:attrNameLst>
                                          <p:attrName>ppt_h</p:attrName>
                                        </p:attrNameLst>
                                      </p:cBhvr>
                                      <p:tavLst>
                                        <p:tav tm="0">
                                          <p:val>
                                            <p:strVal val="4*#ppt_h"/>
                                          </p:val>
                                        </p:tav>
                                        <p:tav tm="100000">
                                          <p:val>
                                            <p:strVal val="#ppt_h"/>
                                          </p:val>
                                        </p:tav>
                                      </p:tavLst>
                                    </p:anim>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down)">
                                      <p:cBhvr>
                                        <p:cTn id="51" dur="500"/>
                                        <p:tgtEl>
                                          <p:spTgt spid="41"/>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wipe(left)">
                                      <p:cBhvr>
                                        <p:cTn id="55" dur="300"/>
                                        <p:tgtEl>
                                          <p:spTgt spid="4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left)">
                                      <p:cBhvr>
                                        <p:cTn id="58" dur="300"/>
                                        <p:tgtEl>
                                          <p:spTgt spid="43"/>
                                        </p:tgtEl>
                                      </p:cBhvr>
                                    </p:animEffect>
                                  </p:childTnLst>
                                </p:cTn>
                              </p:par>
                            </p:childTnLst>
                          </p:cTn>
                        </p:par>
                        <p:par>
                          <p:cTn id="59" fill="hold">
                            <p:stCondLst>
                              <p:cond delay="5500"/>
                            </p:stCondLst>
                            <p:childTnLst>
                              <p:par>
                                <p:cTn id="60" presetID="23" presetClass="entr" presetSubtype="32"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500" fill="hold"/>
                                        <p:tgtEl>
                                          <p:spTgt spid="44"/>
                                        </p:tgtEl>
                                        <p:attrNameLst>
                                          <p:attrName>ppt_w</p:attrName>
                                        </p:attrNameLst>
                                      </p:cBhvr>
                                      <p:tavLst>
                                        <p:tav tm="0">
                                          <p:val>
                                            <p:strVal val="4*#ppt_w"/>
                                          </p:val>
                                        </p:tav>
                                        <p:tav tm="100000">
                                          <p:val>
                                            <p:strVal val="#ppt_w"/>
                                          </p:val>
                                        </p:tav>
                                      </p:tavLst>
                                    </p:anim>
                                    <p:anim calcmode="lin" valueType="num">
                                      <p:cBhvr>
                                        <p:cTn id="63" dur="500" fill="hold"/>
                                        <p:tgtEl>
                                          <p:spTgt spid="44"/>
                                        </p:tgtEl>
                                        <p:attrNameLst>
                                          <p:attrName>ppt_h</p:attrName>
                                        </p:attrNameLst>
                                      </p:cBhvr>
                                      <p:tavLst>
                                        <p:tav tm="0">
                                          <p:val>
                                            <p:strVal val="4*#ppt_h"/>
                                          </p:val>
                                        </p:tav>
                                        <p:tav tm="100000">
                                          <p:val>
                                            <p:strVal val="#ppt_h"/>
                                          </p:val>
                                        </p:tav>
                                      </p:tavLst>
                                    </p:anim>
                                  </p:childTnLst>
                                </p:cTn>
                              </p:par>
                            </p:childTnLst>
                          </p:cTn>
                        </p:par>
                        <p:par>
                          <p:cTn id="64" fill="hold">
                            <p:stCondLst>
                              <p:cond delay="6000"/>
                            </p:stCondLst>
                            <p:childTnLst>
                              <p:par>
                                <p:cTn id="65" presetID="22" presetClass="entr" presetSubtype="4" fill="hold"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wipe(down)">
                                      <p:cBhvr>
                                        <p:cTn id="67" dur="500"/>
                                        <p:tgtEl>
                                          <p:spTgt spid="47"/>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300"/>
                                        <p:tgtEl>
                                          <p:spTgt spid="4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wipe(left)">
                                      <p:cBhvr>
                                        <p:cTn id="74" dur="300"/>
                                        <p:tgtEl>
                                          <p:spTgt spid="49"/>
                                        </p:tgtEl>
                                      </p:cBhvr>
                                    </p:animEffect>
                                  </p:childTnLst>
                                </p:cTn>
                              </p:par>
                            </p:childTnLst>
                          </p:cTn>
                        </p:par>
                        <p:par>
                          <p:cTn id="75" fill="hold">
                            <p:stCondLst>
                              <p:cond delay="7000"/>
                            </p:stCondLst>
                            <p:childTnLst>
                              <p:par>
                                <p:cTn id="76" presetID="23" presetClass="entr" presetSubtype="32"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p:cTn id="78" dur="500" fill="hold"/>
                                        <p:tgtEl>
                                          <p:spTgt spid="50"/>
                                        </p:tgtEl>
                                        <p:attrNameLst>
                                          <p:attrName>ppt_w</p:attrName>
                                        </p:attrNameLst>
                                      </p:cBhvr>
                                      <p:tavLst>
                                        <p:tav tm="0">
                                          <p:val>
                                            <p:strVal val="4*#ppt_w"/>
                                          </p:val>
                                        </p:tav>
                                        <p:tav tm="100000">
                                          <p:val>
                                            <p:strVal val="#ppt_w"/>
                                          </p:val>
                                        </p:tav>
                                      </p:tavLst>
                                    </p:anim>
                                    <p:anim calcmode="lin" valueType="num">
                                      <p:cBhvr>
                                        <p:cTn id="79" dur="500" fill="hold"/>
                                        <p:tgtEl>
                                          <p:spTgt spid="50"/>
                                        </p:tgtEl>
                                        <p:attrNameLst>
                                          <p:attrName>ppt_h</p:attrName>
                                        </p:attrNameLst>
                                      </p:cBhvr>
                                      <p:tavLst>
                                        <p:tav tm="0">
                                          <p:val>
                                            <p:strVal val="4*#ppt_h"/>
                                          </p:val>
                                        </p:tav>
                                        <p:tav tm="100000">
                                          <p:val>
                                            <p:strVal val="#ppt_h"/>
                                          </p:val>
                                        </p:tav>
                                      </p:tavLst>
                                    </p:anim>
                                  </p:childTnLst>
                                </p:cTn>
                              </p:par>
                            </p:childTnLst>
                          </p:cTn>
                        </p:par>
                        <p:par>
                          <p:cTn id="80" fill="hold">
                            <p:stCondLst>
                              <p:cond delay="7500"/>
                            </p:stCondLst>
                            <p:childTnLst>
                              <p:par>
                                <p:cTn id="81" presetID="22" presetClass="entr" presetSubtype="4" fill="hold"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wipe(down)">
                                      <p:cBhvr>
                                        <p:cTn id="83" dur="500"/>
                                        <p:tgtEl>
                                          <p:spTgt spid="53"/>
                                        </p:tgtEl>
                                      </p:cBhvr>
                                    </p:animEffect>
                                  </p:childTnLst>
                                </p:cTn>
                              </p:par>
                            </p:childTnLst>
                          </p:cTn>
                        </p:par>
                        <p:par>
                          <p:cTn id="84" fill="hold">
                            <p:stCondLst>
                              <p:cond delay="8000"/>
                            </p:stCondLst>
                            <p:childTnLst>
                              <p:par>
                                <p:cTn id="85" presetID="22" presetClass="entr" presetSubtype="8"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wipe(left)">
                                      <p:cBhvr>
                                        <p:cTn id="87" dur="300"/>
                                        <p:tgtEl>
                                          <p:spTgt spid="54"/>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wipe(left)">
                                      <p:cBhvr>
                                        <p:cTn id="90" dur="3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6" grpId="0"/>
      <p:bldP spid="37" grpId="0"/>
      <p:bldP spid="42" grpId="0"/>
      <p:bldP spid="43" grpId="0"/>
      <p:bldP spid="48" grpId="0"/>
      <p:bldP spid="49" grpId="0"/>
      <p:bldP spid="54"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a:xfrm rot="16200000">
            <a:off x="4778307" y="4470739"/>
            <a:ext cx="1313415" cy="1313240"/>
          </a:xfrm>
          <a:custGeom>
            <a:avLst/>
            <a:gdLst>
              <a:gd name="connsiteX0" fmla="*/ 0 w 1374771"/>
              <a:gd name="connsiteY0" fmla="*/ 1374773 h 1374773"/>
              <a:gd name="connsiteX1" fmla="*/ 6892 w 1374771"/>
              <a:gd name="connsiteY1" fmla="*/ 1238291 h 1374773"/>
              <a:gd name="connsiteX2" fmla="*/ 1238291 w 1374771"/>
              <a:gd name="connsiteY2" fmla="*/ 6892 h 1374773"/>
              <a:gd name="connsiteX3" fmla="*/ 1374771 w 1374771"/>
              <a:gd name="connsiteY3" fmla="*/ 0 h 1374773"/>
              <a:gd name="connsiteX4" fmla="*/ 1374771 w 1374771"/>
              <a:gd name="connsiteY4" fmla="*/ 785622 h 1374773"/>
              <a:gd name="connsiteX5" fmla="*/ 1259595 w 1374771"/>
              <a:gd name="connsiteY5" fmla="*/ 797233 h 1374773"/>
              <a:gd name="connsiteX6" fmla="*/ 797233 w 1374771"/>
              <a:gd name="connsiteY6" fmla="*/ 1259595 h 1374773"/>
              <a:gd name="connsiteX7" fmla="*/ 785622 w 1374771"/>
              <a:gd name="connsiteY7" fmla="*/ 1374773 h 1374773"/>
              <a:gd name="connsiteX8" fmla="*/ 0 w 1374771"/>
              <a:gd name="connsiteY8" fmla="*/ 1374773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3">
                <a:moveTo>
                  <a:pt x="0" y="1374773"/>
                </a:moveTo>
                <a:lnTo>
                  <a:pt x="6892" y="1238291"/>
                </a:lnTo>
                <a:cubicBezTo>
                  <a:pt x="72830" y="589009"/>
                  <a:pt x="589009" y="72830"/>
                  <a:pt x="1238291" y="6892"/>
                </a:cubicBezTo>
                <a:lnTo>
                  <a:pt x="1374771" y="0"/>
                </a:lnTo>
                <a:lnTo>
                  <a:pt x="1374771" y="785622"/>
                </a:lnTo>
                <a:lnTo>
                  <a:pt x="1259595" y="797233"/>
                </a:lnTo>
                <a:cubicBezTo>
                  <a:pt x="1027516" y="844723"/>
                  <a:pt x="844723" y="1027516"/>
                  <a:pt x="797233" y="1259595"/>
                </a:cubicBezTo>
                <a:lnTo>
                  <a:pt x="785622" y="1374773"/>
                </a:lnTo>
                <a:lnTo>
                  <a:pt x="0" y="137477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3200">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18"/>
          <p:cNvSpPr/>
          <p:nvPr/>
        </p:nvSpPr>
        <p:spPr>
          <a:xfrm rot="16200000">
            <a:off x="6095915" y="4466374"/>
            <a:ext cx="1313415" cy="1321972"/>
          </a:xfrm>
          <a:custGeom>
            <a:avLst/>
            <a:gdLst>
              <a:gd name="connsiteX0" fmla="*/ 0 w 1374771"/>
              <a:gd name="connsiteY0" fmla="*/ 0 h 1374771"/>
              <a:gd name="connsiteX1" fmla="*/ 785622 w 1374771"/>
              <a:gd name="connsiteY1" fmla="*/ 0 h 1374771"/>
              <a:gd name="connsiteX2" fmla="*/ 797233 w 1374771"/>
              <a:gd name="connsiteY2" fmla="*/ 115176 h 1374771"/>
              <a:gd name="connsiteX3" fmla="*/ 1259595 w 1374771"/>
              <a:gd name="connsiteY3" fmla="*/ 577538 h 1374771"/>
              <a:gd name="connsiteX4" fmla="*/ 1374771 w 1374771"/>
              <a:gd name="connsiteY4" fmla="*/ 589149 h 1374771"/>
              <a:gd name="connsiteX5" fmla="*/ 1374771 w 1374771"/>
              <a:gd name="connsiteY5" fmla="*/ 1374771 h 1374771"/>
              <a:gd name="connsiteX6" fmla="*/ 1238291 w 1374771"/>
              <a:gd name="connsiteY6" fmla="*/ 1367879 h 1374771"/>
              <a:gd name="connsiteX7" fmla="*/ 6892 w 1374771"/>
              <a:gd name="connsiteY7" fmla="*/ 136480 h 1374771"/>
              <a:gd name="connsiteX8" fmla="*/ 0 w 1374771"/>
              <a:gd name="connsiteY8" fmla="*/ 0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1">
                <a:moveTo>
                  <a:pt x="0" y="0"/>
                </a:moveTo>
                <a:lnTo>
                  <a:pt x="785622" y="0"/>
                </a:lnTo>
                <a:lnTo>
                  <a:pt x="797233" y="115176"/>
                </a:lnTo>
                <a:cubicBezTo>
                  <a:pt x="844723" y="347255"/>
                  <a:pt x="1027516" y="530048"/>
                  <a:pt x="1259595" y="577538"/>
                </a:cubicBezTo>
                <a:lnTo>
                  <a:pt x="1374771" y="589149"/>
                </a:lnTo>
                <a:lnTo>
                  <a:pt x="1374771" y="1374771"/>
                </a:lnTo>
                <a:lnTo>
                  <a:pt x="1238291" y="1367879"/>
                </a:lnTo>
                <a:cubicBezTo>
                  <a:pt x="589009" y="1301941"/>
                  <a:pt x="72830" y="785762"/>
                  <a:pt x="6892" y="13648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320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12"/>
          <p:cNvSpPr/>
          <p:nvPr/>
        </p:nvSpPr>
        <p:spPr>
          <a:xfrm rot="16200000">
            <a:off x="6100278" y="3158747"/>
            <a:ext cx="1313417" cy="1313237"/>
          </a:xfrm>
          <a:custGeom>
            <a:avLst/>
            <a:gdLst>
              <a:gd name="connsiteX0" fmla="*/ 0 w 1374773"/>
              <a:gd name="connsiteY0" fmla="*/ 1374771 h 1374771"/>
              <a:gd name="connsiteX1" fmla="*/ 0 w 1374773"/>
              <a:gd name="connsiteY1" fmla="*/ 589149 h 1374771"/>
              <a:gd name="connsiteX2" fmla="*/ 115178 w 1374773"/>
              <a:gd name="connsiteY2" fmla="*/ 577538 h 1374771"/>
              <a:gd name="connsiteX3" fmla="*/ 577540 w 1374773"/>
              <a:gd name="connsiteY3" fmla="*/ 115176 h 1374771"/>
              <a:gd name="connsiteX4" fmla="*/ 589151 w 1374773"/>
              <a:gd name="connsiteY4" fmla="*/ 0 h 1374771"/>
              <a:gd name="connsiteX5" fmla="*/ 1374773 w 1374773"/>
              <a:gd name="connsiteY5" fmla="*/ 0 h 1374771"/>
              <a:gd name="connsiteX6" fmla="*/ 1367881 w 1374773"/>
              <a:gd name="connsiteY6" fmla="*/ 136480 h 1374771"/>
              <a:gd name="connsiteX7" fmla="*/ 136482 w 1374773"/>
              <a:gd name="connsiteY7" fmla="*/ 1367879 h 1374771"/>
              <a:gd name="connsiteX8" fmla="*/ 0 w 1374773"/>
              <a:gd name="connsiteY8" fmla="*/ 1374771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1">
                <a:moveTo>
                  <a:pt x="0" y="1374771"/>
                </a:moveTo>
                <a:lnTo>
                  <a:pt x="0" y="589149"/>
                </a:lnTo>
                <a:lnTo>
                  <a:pt x="115178" y="577538"/>
                </a:lnTo>
                <a:cubicBezTo>
                  <a:pt x="347257" y="530048"/>
                  <a:pt x="530050" y="347255"/>
                  <a:pt x="577540" y="115176"/>
                </a:cubicBezTo>
                <a:lnTo>
                  <a:pt x="589151" y="0"/>
                </a:lnTo>
                <a:lnTo>
                  <a:pt x="1374773" y="0"/>
                </a:lnTo>
                <a:lnTo>
                  <a:pt x="1367881" y="136480"/>
                </a:lnTo>
                <a:cubicBezTo>
                  <a:pt x="1301943" y="785762"/>
                  <a:pt x="785764" y="1301941"/>
                  <a:pt x="136482" y="1367879"/>
                </a:cubicBezTo>
                <a:lnTo>
                  <a:pt x="0" y="137477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320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30"/>
          <p:cNvSpPr/>
          <p:nvPr/>
        </p:nvSpPr>
        <p:spPr>
          <a:xfrm rot="16200000">
            <a:off x="4778307" y="2595892"/>
            <a:ext cx="1313415" cy="1313240"/>
          </a:xfrm>
          <a:custGeom>
            <a:avLst/>
            <a:gdLst>
              <a:gd name="connsiteX0" fmla="*/ 0 w 1374771"/>
              <a:gd name="connsiteY0" fmla="*/ 1374773 h 1374773"/>
              <a:gd name="connsiteX1" fmla="*/ 6892 w 1374771"/>
              <a:gd name="connsiteY1" fmla="*/ 1238291 h 1374773"/>
              <a:gd name="connsiteX2" fmla="*/ 1238291 w 1374771"/>
              <a:gd name="connsiteY2" fmla="*/ 6892 h 1374773"/>
              <a:gd name="connsiteX3" fmla="*/ 1374771 w 1374771"/>
              <a:gd name="connsiteY3" fmla="*/ 0 h 1374773"/>
              <a:gd name="connsiteX4" fmla="*/ 1374771 w 1374771"/>
              <a:gd name="connsiteY4" fmla="*/ 785622 h 1374773"/>
              <a:gd name="connsiteX5" fmla="*/ 1259595 w 1374771"/>
              <a:gd name="connsiteY5" fmla="*/ 797233 h 1374773"/>
              <a:gd name="connsiteX6" fmla="*/ 797233 w 1374771"/>
              <a:gd name="connsiteY6" fmla="*/ 1259595 h 1374773"/>
              <a:gd name="connsiteX7" fmla="*/ 785622 w 1374771"/>
              <a:gd name="connsiteY7" fmla="*/ 1374773 h 1374773"/>
              <a:gd name="connsiteX8" fmla="*/ 0 w 1374771"/>
              <a:gd name="connsiteY8" fmla="*/ 1374773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3">
                <a:moveTo>
                  <a:pt x="0" y="1374773"/>
                </a:moveTo>
                <a:lnTo>
                  <a:pt x="6892" y="1238291"/>
                </a:lnTo>
                <a:cubicBezTo>
                  <a:pt x="72830" y="589009"/>
                  <a:pt x="589009" y="72830"/>
                  <a:pt x="1238291" y="6892"/>
                </a:cubicBezTo>
                <a:lnTo>
                  <a:pt x="1374771" y="0"/>
                </a:lnTo>
                <a:lnTo>
                  <a:pt x="1374771" y="785622"/>
                </a:lnTo>
                <a:lnTo>
                  <a:pt x="1259595" y="797233"/>
                </a:lnTo>
                <a:cubicBezTo>
                  <a:pt x="1027516" y="844723"/>
                  <a:pt x="844723" y="1027516"/>
                  <a:pt x="797233" y="1259595"/>
                </a:cubicBezTo>
                <a:lnTo>
                  <a:pt x="785622" y="1374773"/>
                </a:lnTo>
                <a:lnTo>
                  <a:pt x="0" y="13747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320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0"/>
          <p:cNvSpPr/>
          <p:nvPr/>
        </p:nvSpPr>
        <p:spPr>
          <a:xfrm rot="16200000">
            <a:off x="4778306" y="3158745"/>
            <a:ext cx="1313417" cy="1313240"/>
          </a:xfrm>
          <a:custGeom>
            <a:avLst/>
            <a:gdLst>
              <a:gd name="connsiteX0" fmla="*/ 0 w 1374773"/>
              <a:gd name="connsiteY0" fmla="*/ 785622 h 1374773"/>
              <a:gd name="connsiteX1" fmla="*/ 0 w 1374773"/>
              <a:gd name="connsiteY1" fmla="*/ 0 h 1374773"/>
              <a:gd name="connsiteX2" fmla="*/ 136482 w 1374773"/>
              <a:gd name="connsiteY2" fmla="*/ 6892 h 1374773"/>
              <a:gd name="connsiteX3" fmla="*/ 1367881 w 1374773"/>
              <a:gd name="connsiteY3" fmla="*/ 1238291 h 1374773"/>
              <a:gd name="connsiteX4" fmla="*/ 1374773 w 1374773"/>
              <a:gd name="connsiteY4" fmla="*/ 1374773 h 1374773"/>
              <a:gd name="connsiteX5" fmla="*/ 589151 w 1374773"/>
              <a:gd name="connsiteY5" fmla="*/ 1374773 h 1374773"/>
              <a:gd name="connsiteX6" fmla="*/ 577540 w 1374773"/>
              <a:gd name="connsiteY6" fmla="*/ 1259595 h 1374773"/>
              <a:gd name="connsiteX7" fmla="*/ 115178 w 1374773"/>
              <a:gd name="connsiteY7" fmla="*/ 797233 h 1374773"/>
              <a:gd name="connsiteX8" fmla="*/ 0 w 1374773"/>
              <a:gd name="connsiteY8" fmla="*/ 785622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3">
                <a:moveTo>
                  <a:pt x="0" y="785622"/>
                </a:moveTo>
                <a:lnTo>
                  <a:pt x="0" y="0"/>
                </a:lnTo>
                <a:lnTo>
                  <a:pt x="136482" y="6892"/>
                </a:lnTo>
                <a:cubicBezTo>
                  <a:pt x="785764" y="72830"/>
                  <a:pt x="1301943" y="589009"/>
                  <a:pt x="1367881" y="1238291"/>
                </a:cubicBezTo>
                <a:lnTo>
                  <a:pt x="1374773" y="1374773"/>
                </a:lnTo>
                <a:lnTo>
                  <a:pt x="589151" y="1374773"/>
                </a:lnTo>
                <a:lnTo>
                  <a:pt x="577540" y="1259595"/>
                </a:lnTo>
                <a:cubicBezTo>
                  <a:pt x="530050" y="1027516"/>
                  <a:pt x="347257" y="844723"/>
                  <a:pt x="115178" y="797233"/>
                </a:cubicBezTo>
                <a:lnTo>
                  <a:pt x="0" y="78562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32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31"/>
          <p:cNvSpPr/>
          <p:nvPr/>
        </p:nvSpPr>
        <p:spPr>
          <a:xfrm rot="16200000">
            <a:off x="6090124" y="2595894"/>
            <a:ext cx="1313415" cy="1313237"/>
          </a:xfrm>
          <a:custGeom>
            <a:avLst/>
            <a:gdLst>
              <a:gd name="connsiteX0" fmla="*/ 0 w 1374771"/>
              <a:gd name="connsiteY0" fmla="*/ 0 h 1374771"/>
              <a:gd name="connsiteX1" fmla="*/ 785622 w 1374771"/>
              <a:gd name="connsiteY1" fmla="*/ 0 h 1374771"/>
              <a:gd name="connsiteX2" fmla="*/ 797233 w 1374771"/>
              <a:gd name="connsiteY2" fmla="*/ 115176 h 1374771"/>
              <a:gd name="connsiteX3" fmla="*/ 1259595 w 1374771"/>
              <a:gd name="connsiteY3" fmla="*/ 577538 h 1374771"/>
              <a:gd name="connsiteX4" fmla="*/ 1374771 w 1374771"/>
              <a:gd name="connsiteY4" fmla="*/ 589149 h 1374771"/>
              <a:gd name="connsiteX5" fmla="*/ 1374771 w 1374771"/>
              <a:gd name="connsiteY5" fmla="*/ 1374771 h 1374771"/>
              <a:gd name="connsiteX6" fmla="*/ 1238291 w 1374771"/>
              <a:gd name="connsiteY6" fmla="*/ 1367879 h 1374771"/>
              <a:gd name="connsiteX7" fmla="*/ 6892 w 1374771"/>
              <a:gd name="connsiteY7" fmla="*/ 136480 h 1374771"/>
              <a:gd name="connsiteX8" fmla="*/ 0 w 1374771"/>
              <a:gd name="connsiteY8" fmla="*/ 0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1">
                <a:moveTo>
                  <a:pt x="0" y="0"/>
                </a:moveTo>
                <a:lnTo>
                  <a:pt x="785622" y="0"/>
                </a:lnTo>
                <a:lnTo>
                  <a:pt x="797233" y="115176"/>
                </a:lnTo>
                <a:cubicBezTo>
                  <a:pt x="844723" y="347255"/>
                  <a:pt x="1027516" y="530048"/>
                  <a:pt x="1259595" y="577538"/>
                </a:cubicBezTo>
                <a:lnTo>
                  <a:pt x="1374771" y="589149"/>
                </a:lnTo>
                <a:lnTo>
                  <a:pt x="1374771" y="1374771"/>
                </a:lnTo>
                <a:lnTo>
                  <a:pt x="1238291" y="1367879"/>
                </a:lnTo>
                <a:cubicBezTo>
                  <a:pt x="589009" y="1301941"/>
                  <a:pt x="72830" y="785762"/>
                  <a:pt x="6892" y="13648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320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32"/>
          <p:cNvSpPr/>
          <p:nvPr/>
        </p:nvSpPr>
        <p:spPr>
          <a:xfrm rot="16200000">
            <a:off x="6090123" y="1283902"/>
            <a:ext cx="1313417" cy="1313237"/>
          </a:xfrm>
          <a:custGeom>
            <a:avLst/>
            <a:gdLst>
              <a:gd name="connsiteX0" fmla="*/ 0 w 1374773"/>
              <a:gd name="connsiteY0" fmla="*/ 1374771 h 1374771"/>
              <a:gd name="connsiteX1" fmla="*/ 0 w 1374773"/>
              <a:gd name="connsiteY1" fmla="*/ 589149 h 1374771"/>
              <a:gd name="connsiteX2" fmla="*/ 115178 w 1374773"/>
              <a:gd name="connsiteY2" fmla="*/ 577538 h 1374771"/>
              <a:gd name="connsiteX3" fmla="*/ 577540 w 1374773"/>
              <a:gd name="connsiteY3" fmla="*/ 115176 h 1374771"/>
              <a:gd name="connsiteX4" fmla="*/ 589151 w 1374773"/>
              <a:gd name="connsiteY4" fmla="*/ 0 h 1374771"/>
              <a:gd name="connsiteX5" fmla="*/ 1374773 w 1374773"/>
              <a:gd name="connsiteY5" fmla="*/ 0 h 1374771"/>
              <a:gd name="connsiteX6" fmla="*/ 1367881 w 1374773"/>
              <a:gd name="connsiteY6" fmla="*/ 136480 h 1374771"/>
              <a:gd name="connsiteX7" fmla="*/ 136482 w 1374773"/>
              <a:gd name="connsiteY7" fmla="*/ 1367879 h 1374771"/>
              <a:gd name="connsiteX8" fmla="*/ 0 w 1374773"/>
              <a:gd name="connsiteY8" fmla="*/ 1374771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1">
                <a:moveTo>
                  <a:pt x="0" y="1374771"/>
                </a:moveTo>
                <a:lnTo>
                  <a:pt x="0" y="589149"/>
                </a:lnTo>
                <a:lnTo>
                  <a:pt x="115178" y="577538"/>
                </a:lnTo>
                <a:cubicBezTo>
                  <a:pt x="347257" y="530048"/>
                  <a:pt x="530050" y="347255"/>
                  <a:pt x="577540" y="115176"/>
                </a:cubicBezTo>
                <a:lnTo>
                  <a:pt x="589151" y="0"/>
                </a:lnTo>
                <a:lnTo>
                  <a:pt x="1374773" y="0"/>
                </a:lnTo>
                <a:lnTo>
                  <a:pt x="1367881" y="136480"/>
                </a:lnTo>
                <a:cubicBezTo>
                  <a:pt x="1301943" y="785762"/>
                  <a:pt x="785764" y="1301941"/>
                  <a:pt x="136482" y="1367879"/>
                </a:cubicBezTo>
                <a:lnTo>
                  <a:pt x="0" y="137477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32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33"/>
          <p:cNvSpPr/>
          <p:nvPr/>
        </p:nvSpPr>
        <p:spPr>
          <a:xfrm rot="16200000">
            <a:off x="4778306" y="1283900"/>
            <a:ext cx="1313417" cy="1313240"/>
          </a:xfrm>
          <a:custGeom>
            <a:avLst/>
            <a:gdLst>
              <a:gd name="connsiteX0" fmla="*/ 0 w 1374773"/>
              <a:gd name="connsiteY0" fmla="*/ 785622 h 1374773"/>
              <a:gd name="connsiteX1" fmla="*/ 0 w 1374773"/>
              <a:gd name="connsiteY1" fmla="*/ 0 h 1374773"/>
              <a:gd name="connsiteX2" fmla="*/ 136482 w 1374773"/>
              <a:gd name="connsiteY2" fmla="*/ 6892 h 1374773"/>
              <a:gd name="connsiteX3" fmla="*/ 1367881 w 1374773"/>
              <a:gd name="connsiteY3" fmla="*/ 1238291 h 1374773"/>
              <a:gd name="connsiteX4" fmla="*/ 1374773 w 1374773"/>
              <a:gd name="connsiteY4" fmla="*/ 1374773 h 1374773"/>
              <a:gd name="connsiteX5" fmla="*/ 589151 w 1374773"/>
              <a:gd name="connsiteY5" fmla="*/ 1374773 h 1374773"/>
              <a:gd name="connsiteX6" fmla="*/ 577540 w 1374773"/>
              <a:gd name="connsiteY6" fmla="*/ 1259595 h 1374773"/>
              <a:gd name="connsiteX7" fmla="*/ 115178 w 1374773"/>
              <a:gd name="connsiteY7" fmla="*/ 797233 h 1374773"/>
              <a:gd name="connsiteX8" fmla="*/ 0 w 1374773"/>
              <a:gd name="connsiteY8" fmla="*/ 785622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3">
                <a:moveTo>
                  <a:pt x="0" y="785622"/>
                </a:moveTo>
                <a:lnTo>
                  <a:pt x="0" y="0"/>
                </a:lnTo>
                <a:lnTo>
                  <a:pt x="136482" y="6892"/>
                </a:lnTo>
                <a:cubicBezTo>
                  <a:pt x="785764" y="72830"/>
                  <a:pt x="1301943" y="589009"/>
                  <a:pt x="1367881" y="1238291"/>
                </a:cubicBezTo>
                <a:lnTo>
                  <a:pt x="1374773" y="1374773"/>
                </a:lnTo>
                <a:lnTo>
                  <a:pt x="589151" y="1374773"/>
                </a:lnTo>
                <a:lnTo>
                  <a:pt x="577540" y="1259595"/>
                </a:lnTo>
                <a:cubicBezTo>
                  <a:pt x="530050" y="1027516"/>
                  <a:pt x="347257" y="844723"/>
                  <a:pt x="115178" y="797233"/>
                </a:cubicBezTo>
                <a:lnTo>
                  <a:pt x="0" y="78562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endParaRPr lang="en-US" sz="3200">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36"/>
          <p:cNvSpPr txBox="1"/>
          <p:nvPr/>
        </p:nvSpPr>
        <p:spPr>
          <a:xfrm>
            <a:off x="4986884" y="2195763"/>
            <a:ext cx="585352" cy="523062"/>
          </a:xfrm>
          <a:prstGeom prst="rect">
            <a:avLst/>
          </a:prstGeom>
          <a:noFill/>
        </p:spPr>
        <p:txBody>
          <a:bodyPr wrap="none" lIns="91408" tIns="45705" rIns="91408" bIns="45705" rtlCol="0">
            <a:spAutoFit/>
          </a:bodyPr>
          <a:lstStyle/>
          <a:p>
            <a:r>
              <a:rPr lang="en-US" sz="28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01</a:t>
            </a:r>
            <a:endParaRPr lang="en-US" sz="28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1" name="TextBox 37"/>
          <p:cNvSpPr txBox="1"/>
          <p:nvPr/>
        </p:nvSpPr>
        <p:spPr>
          <a:xfrm>
            <a:off x="6756987" y="2639906"/>
            <a:ext cx="585352" cy="523062"/>
          </a:xfrm>
          <a:prstGeom prst="rect">
            <a:avLst/>
          </a:prstGeom>
          <a:noFill/>
        </p:spPr>
        <p:txBody>
          <a:bodyPr wrap="none" lIns="91408" tIns="45705" rIns="91408" bIns="45705" rtlCol="0">
            <a:spAutoFit/>
          </a:bodyPr>
          <a:lstStyle/>
          <a:p>
            <a:r>
              <a:rPr lang="en-US" sz="28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02</a:t>
            </a:r>
            <a:endParaRPr lang="en-US" sz="28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TextBox 38"/>
          <p:cNvSpPr txBox="1"/>
          <p:nvPr/>
        </p:nvSpPr>
        <p:spPr>
          <a:xfrm>
            <a:off x="6756987" y="4058027"/>
            <a:ext cx="585352" cy="523062"/>
          </a:xfrm>
          <a:prstGeom prst="rect">
            <a:avLst/>
          </a:prstGeom>
          <a:noFill/>
        </p:spPr>
        <p:txBody>
          <a:bodyPr wrap="none" lIns="91408" tIns="45705" rIns="91408" bIns="45705" rtlCol="0">
            <a:spAutoFit/>
          </a:bodyPr>
          <a:lstStyle/>
          <a:p>
            <a:r>
              <a:rPr lang="en-US" sz="28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03</a:t>
            </a:r>
            <a:endParaRPr lang="en-US" sz="28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3" name="TextBox 39"/>
          <p:cNvSpPr txBox="1"/>
          <p:nvPr/>
        </p:nvSpPr>
        <p:spPr>
          <a:xfrm>
            <a:off x="4986884" y="4493414"/>
            <a:ext cx="585352" cy="523062"/>
          </a:xfrm>
          <a:prstGeom prst="rect">
            <a:avLst/>
          </a:prstGeom>
          <a:noFill/>
        </p:spPr>
        <p:txBody>
          <a:bodyPr wrap="none" lIns="91408" tIns="45705" rIns="91408" bIns="45705" rtlCol="0">
            <a:spAutoFit/>
          </a:bodyPr>
          <a:lstStyle/>
          <a:p>
            <a:r>
              <a:rPr lang="en-US" sz="28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04</a:t>
            </a:r>
            <a:endParaRPr lang="en-US" sz="28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4" name="Oval 41"/>
          <p:cNvSpPr/>
          <p:nvPr/>
        </p:nvSpPr>
        <p:spPr>
          <a:xfrm>
            <a:off x="3996445" y="2184406"/>
            <a:ext cx="561433" cy="5615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r>
              <a:rPr lang="en-US" sz="1465"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146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42"/>
          <p:cNvSpPr txBox="1"/>
          <p:nvPr/>
        </p:nvSpPr>
        <p:spPr>
          <a:xfrm>
            <a:off x="1453715" y="2103446"/>
            <a:ext cx="2438486" cy="892393"/>
          </a:xfrm>
          <a:prstGeom prst="rect">
            <a:avLst/>
          </a:prstGeom>
          <a:noFill/>
        </p:spPr>
        <p:txBody>
          <a:bodyPr wrap="square" lIns="91408" tIns="45705" rIns="91408" bIns="45705" rtlCol="0">
            <a:spAutoFit/>
          </a:bodyPr>
          <a:lstStyle/>
          <a:p>
            <a:pPr algn="r"/>
            <a:r>
              <a:rPr lang="zh-CN" altLang="en-US" sz="16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6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Oval 43"/>
          <p:cNvSpPr/>
          <p:nvPr/>
        </p:nvSpPr>
        <p:spPr>
          <a:xfrm>
            <a:off x="3996445" y="4482057"/>
            <a:ext cx="561433" cy="5615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r>
              <a:rPr lang="en-US" sz="1465"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465"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44"/>
          <p:cNvSpPr txBox="1"/>
          <p:nvPr/>
        </p:nvSpPr>
        <p:spPr>
          <a:xfrm>
            <a:off x="1453715" y="4401097"/>
            <a:ext cx="2438486" cy="892393"/>
          </a:xfrm>
          <a:prstGeom prst="rect">
            <a:avLst/>
          </a:prstGeom>
          <a:noFill/>
        </p:spPr>
        <p:txBody>
          <a:bodyPr wrap="square" lIns="91408" tIns="45705" rIns="91408" bIns="45705" rtlCol="0">
            <a:spAutoFit/>
          </a:bodyPr>
          <a:lstStyle/>
          <a:p>
            <a:pPr algn="r"/>
            <a:r>
              <a:rPr lang="zh-CN" altLang="en-US" sz="16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6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8" name="Oval 45"/>
          <p:cNvSpPr/>
          <p:nvPr/>
        </p:nvSpPr>
        <p:spPr>
          <a:xfrm>
            <a:off x="7837170" y="2628550"/>
            <a:ext cx="561433" cy="5615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r>
              <a:rPr lang="en-US" sz="1465"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465"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46"/>
          <p:cNvSpPr txBox="1"/>
          <p:nvPr/>
        </p:nvSpPr>
        <p:spPr>
          <a:xfrm>
            <a:off x="8469988" y="2552964"/>
            <a:ext cx="2716394" cy="707728"/>
          </a:xfrm>
          <a:prstGeom prst="rect">
            <a:avLst/>
          </a:prstGeom>
          <a:noFill/>
        </p:spPr>
        <p:txBody>
          <a:bodyPr wrap="square" lIns="91408" tIns="45705" rIns="91408" bIns="45705" rtlCol="0">
            <a:spAutoFit/>
          </a:bodyPr>
          <a:lstStyle/>
          <a:p>
            <a:r>
              <a:rPr lang="zh-CN" altLang="en-US" sz="16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6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0" name="Oval 47"/>
          <p:cNvSpPr/>
          <p:nvPr/>
        </p:nvSpPr>
        <p:spPr>
          <a:xfrm>
            <a:off x="7837170" y="4058028"/>
            <a:ext cx="561433" cy="5615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lstStyle/>
          <a:p>
            <a:pPr algn="ctr"/>
            <a:r>
              <a:rPr lang="en-US" sz="1465"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1465"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48"/>
          <p:cNvSpPr txBox="1"/>
          <p:nvPr/>
        </p:nvSpPr>
        <p:spPr>
          <a:xfrm>
            <a:off x="8469988" y="3977067"/>
            <a:ext cx="2716394" cy="707728"/>
          </a:xfrm>
          <a:prstGeom prst="rect">
            <a:avLst/>
          </a:prstGeom>
          <a:noFill/>
        </p:spPr>
        <p:txBody>
          <a:bodyPr wrap="square" lIns="91408" tIns="45705" rIns="91408" bIns="45705" rtlCol="0">
            <a:spAutoFit/>
          </a:bodyPr>
          <a:lstStyle/>
          <a:p>
            <a:r>
              <a:rPr lang="zh-CN" altLang="en-US" sz="16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6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50"/>
                                        <p:tgtEl>
                                          <p:spTgt spid="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25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25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250"/>
                                        <p:tgtEl>
                                          <p:spTgt spid="7"/>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250"/>
                                        <p:tgtEl>
                                          <p:spTgt spid="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250"/>
                                        <p:tgtEl>
                                          <p:spTgt spid="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25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25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21" presetClass="entr" presetSubtype="2"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heel(2)">
                                      <p:cBhvr>
                                        <p:cTn id="63" dur="500"/>
                                        <p:tgtEl>
                                          <p:spTgt spid="14"/>
                                        </p:tgtEl>
                                      </p:cBhvr>
                                    </p:animEffect>
                                  </p:childTnLst>
                                </p:cTn>
                              </p:par>
                              <p:par>
                                <p:cTn id="64" presetID="21" presetClass="entr" presetSubtype="2"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heel(2)">
                                      <p:cBhvr>
                                        <p:cTn id="66" dur="500"/>
                                        <p:tgtEl>
                                          <p:spTgt spid="16"/>
                                        </p:tgtEl>
                                      </p:cBhvr>
                                    </p:animEffect>
                                  </p:childTnLst>
                                </p:cTn>
                              </p:par>
                              <p:par>
                                <p:cTn id="67" presetID="21" presetClass="entr" presetSubtype="2"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heel(2)">
                                      <p:cBhvr>
                                        <p:cTn id="69" dur="500"/>
                                        <p:tgtEl>
                                          <p:spTgt spid="18"/>
                                        </p:tgtEl>
                                      </p:cBhvr>
                                    </p:animEffect>
                                  </p:childTnLst>
                                </p:cTn>
                              </p:par>
                              <p:par>
                                <p:cTn id="70" presetID="21" presetClass="entr" presetSubtype="2"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heel(2)">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56" presetClass="entr" presetSubtype="0" fill="hold" grpId="0" nodeType="clickEffect">
                                  <p:stCondLst>
                                    <p:cond delay="0"/>
                                  </p:stCondLst>
                                  <p:iterate type="lt">
                                    <p:tmPct val="10000"/>
                                  </p:iterate>
                                  <p:childTnLst>
                                    <p:set>
                                      <p:cBhvr>
                                        <p:cTn id="76" dur="1" fill="hold">
                                          <p:stCondLst>
                                            <p:cond delay="0"/>
                                          </p:stCondLst>
                                        </p:cTn>
                                        <p:tgtEl>
                                          <p:spTgt spid="15"/>
                                        </p:tgtEl>
                                        <p:attrNameLst>
                                          <p:attrName>style.visibility</p:attrName>
                                        </p:attrNameLst>
                                      </p:cBhvr>
                                      <p:to>
                                        <p:strVal val="visible"/>
                                      </p:to>
                                    </p:set>
                                    <p:anim by="(-#ppt_w*2)" calcmode="lin" valueType="num">
                                      <p:cBhvr rctx="PPT">
                                        <p:cTn id="77" dur="250" autoRev="1" fill="hold">
                                          <p:stCondLst>
                                            <p:cond delay="0"/>
                                          </p:stCondLst>
                                        </p:cTn>
                                        <p:tgtEl>
                                          <p:spTgt spid="15"/>
                                        </p:tgtEl>
                                        <p:attrNameLst>
                                          <p:attrName>ppt_w</p:attrName>
                                        </p:attrNameLst>
                                      </p:cBhvr>
                                    </p:anim>
                                    <p:anim by="(#ppt_w*0.50)" calcmode="lin" valueType="num">
                                      <p:cBhvr>
                                        <p:cTn id="78" dur="250" decel="50000" autoRev="1" fill="hold">
                                          <p:stCondLst>
                                            <p:cond delay="0"/>
                                          </p:stCondLst>
                                        </p:cTn>
                                        <p:tgtEl>
                                          <p:spTgt spid="15"/>
                                        </p:tgtEl>
                                        <p:attrNameLst>
                                          <p:attrName>ppt_x</p:attrName>
                                        </p:attrNameLst>
                                      </p:cBhvr>
                                    </p:anim>
                                    <p:anim from="(-#ppt_h/2)" to="(#ppt_y)" calcmode="lin" valueType="num">
                                      <p:cBhvr>
                                        <p:cTn id="79" dur="500" fill="hold">
                                          <p:stCondLst>
                                            <p:cond delay="0"/>
                                          </p:stCondLst>
                                        </p:cTn>
                                        <p:tgtEl>
                                          <p:spTgt spid="15"/>
                                        </p:tgtEl>
                                        <p:attrNameLst>
                                          <p:attrName>ppt_y</p:attrName>
                                        </p:attrNameLst>
                                      </p:cBhvr>
                                    </p:anim>
                                    <p:animRot by="21600000">
                                      <p:cBhvr>
                                        <p:cTn id="80" dur="500" fill="hold">
                                          <p:stCondLst>
                                            <p:cond delay="0"/>
                                          </p:stCondLst>
                                        </p:cTn>
                                        <p:tgtEl>
                                          <p:spTgt spid="15"/>
                                        </p:tgtEl>
                                        <p:attrNameLst>
                                          <p:attrName>r</p:attrName>
                                        </p:attrNameLst>
                                      </p:cBhvr>
                                    </p:animRot>
                                  </p:childTnLst>
                                </p:cTn>
                              </p:par>
                              <p:par>
                                <p:cTn id="81" presetID="56" presetClass="entr" presetSubtype="0" fill="hold" grpId="0" nodeType="withEffect">
                                  <p:stCondLst>
                                    <p:cond delay="0"/>
                                  </p:stCondLst>
                                  <p:iterate type="lt">
                                    <p:tmPct val="10000"/>
                                  </p:iterate>
                                  <p:childTnLst>
                                    <p:set>
                                      <p:cBhvr>
                                        <p:cTn id="82" dur="1" fill="hold">
                                          <p:stCondLst>
                                            <p:cond delay="0"/>
                                          </p:stCondLst>
                                        </p:cTn>
                                        <p:tgtEl>
                                          <p:spTgt spid="17"/>
                                        </p:tgtEl>
                                        <p:attrNameLst>
                                          <p:attrName>style.visibility</p:attrName>
                                        </p:attrNameLst>
                                      </p:cBhvr>
                                      <p:to>
                                        <p:strVal val="visible"/>
                                      </p:to>
                                    </p:set>
                                    <p:anim by="(-#ppt_w*2)" calcmode="lin" valueType="num">
                                      <p:cBhvr rctx="PPT">
                                        <p:cTn id="83" dur="250" autoRev="1" fill="hold">
                                          <p:stCondLst>
                                            <p:cond delay="0"/>
                                          </p:stCondLst>
                                        </p:cTn>
                                        <p:tgtEl>
                                          <p:spTgt spid="17"/>
                                        </p:tgtEl>
                                        <p:attrNameLst>
                                          <p:attrName>ppt_w</p:attrName>
                                        </p:attrNameLst>
                                      </p:cBhvr>
                                    </p:anim>
                                    <p:anim by="(#ppt_w*0.50)" calcmode="lin" valueType="num">
                                      <p:cBhvr>
                                        <p:cTn id="84" dur="250" decel="50000" autoRev="1" fill="hold">
                                          <p:stCondLst>
                                            <p:cond delay="0"/>
                                          </p:stCondLst>
                                        </p:cTn>
                                        <p:tgtEl>
                                          <p:spTgt spid="17"/>
                                        </p:tgtEl>
                                        <p:attrNameLst>
                                          <p:attrName>ppt_x</p:attrName>
                                        </p:attrNameLst>
                                      </p:cBhvr>
                                    </p:anim>
                                    <p:anim from="(-#ppt_h/2)" to="(#ppt_y)" calcmode="lin" valueType="num">
                                      <p:cBhvr>
                                        <p:cTn id="85" dur="500" fill="hold">
                                          <p:stCondLst>
                                            <p:cond delay="0"/>
                                          </p:stCondLst>
                                        </p:cTn>
                                        <p:tgtEl>
                                          <p:spTgt spid="17"/>
                                        </p:tgtEl>
                                        <p:attrNameLst>
                                          <p:attrName>ppt_y</p:attrName>
                                        </p:attrNameLst>
                                      </p:cBhvr>
                                    </p:anim>
                                    <p:animRot by="21600000">
                                      <p:cBhvr>
                                        <p:cTn id="86" dur="500" fill="hold">
                                          <p:stCondLst>
                                            <p:cond delay="0"/>
                                          </p:stCondLst>
                                        </p:cTn>
                                        <p:tgtEl>
                                          <p:spTgt spid="17"/>
                                        </p:tgtEl>
                                        <p:attrNameLst>
                                          <p:attrName>r</p:attrName>
                                        </p:attrNameLst>
                                      </p:cBhvr>
                                    </p:animRot>
                                  </p:childTnLst>
                                </p:cTn>
                              </p:par>
                              <p:par>
                                <p:cTn id="87" presetID="56" presetClass="entr" presetSubtype="0" fill="hold" grpId="0" nodeType="withEffect">
                                  <p:stCondLst>
                                    <p:cond delay="0"/>
                                  </p:stCondLst>
                                  <p:iterate type="lt">
                                    <p:tmPct val="10000"/>
                                  </p:iterate>
                                  <p:childTnLst>
                                    <p:set>
                                      <p:cBhvr>
                                        <p:cTn id="88" dur="1" fill="hold">
                                          <p:stCondLst>
                                            <p:cond delay="0"/>
                                          </p:stCondLst>
                                        </p:cTn>
                                        <p:tgtEl>
                                          <p:spTgt spid="19"/>
                                        </p:tgtEl>
                                        <p:attrNameLst>
                                          <p:attrName>style.visibility</p:attrName>
                                        </p:attrNameLst>
                                      </p:cBhvr>
                                      <p:to>
                                        <p:strVal val="visible"/>
                                      </p:to>
                                    </p:set>
                                    <p:anim by="(-#ppt_w*2)" calcmode="lin" valueType="num">
                                      <p:cBhvr rctx="PPT">
                                        <p:cTn id="89" dur="250" autoRev="1" fill="hold">
                                          <p:stCondLst>
                                            <p:cond delay="0"/>
                                          </p:stCondLst>
                                        </p:cTn>
                                        <p:tgtEl>
                                          <p:spTgt spid="19"/>
                                        </p:tgtEl>
                                        <p:attrNameLst>
                                          <p:attrName>ppt_w</p:attrName>
                                        </p:attrNameLst>
                                      </p:cBhvr>
                                    </p:anim>
                                    <p:anim by="(#ppt_w*0.50)" calcmode="lin" valueType="num">
                                      <p:cBhvr>
                                        <p:cTn id="90" dur="250" decel="50000" autoRev="1" fill="hold">
                                          <p:stCondLst>
                                            <p:cond delay="0"/>
                                          </p:stCondLst>
                                        </p:cTn>
                                        <p:tgtEl>
                                          <p:spTgt spid="19"/>
                                        </p:tgtEl>
                                        <p:attrNameLst>
                                          <p:attrName>ppt_x</p:attrName>
                                        </p:attrNameLst>
                                      </p:cBhvr>
                                    </p:anim>
                                    <p:anim from="(-#ppt_h/2)" to="(#ppt_y)" calcmode="lin" valueType="num">
                                      <p:cBhvr>
                                        <p:cTn id="91" dur="500" fill="hold">
                                          <p:stCondLst>
                                            <p:cond delay="0"/>
                                          </p:stCondLst>
                                        </p:cTn>
                                        <p:tgtEl>
                                          <p:spTgt spid="19"/>
                                        </p:tgtEl>
                                        <p:attrNameLst>
                                          <p:attrName>ppt_y</p:attrName>
                                        </p:attrNameLst>
                                      </p:cBhvr>
                                    </p:anim>
                                    <p:animRot by="21600000">
                                      <p:cBhvr>
                                        <p:cTn id="92" dur="500" fill="hold">
                                          <p:stCondLst>
                                            <p:cond delay="0"/>
                                          </p:stCondLst>
                                        </p:cTn>
                                        <p:tgtEl>
                                          <p:spTgt spid="19"/>
                                        </p:tgtEl>
                                        <p:attrNameLst>
                                          <p:attrName>r</p:attrName>
                                        </p:attrNameLst>
                                      </p:cBhvr>
                                    </p:animRot>
                                  </p:childTnLst>
                                </p:cTn>
                              </p:par>
                              <p:par>
                                <p:cTn id="93" presetID="56" presetClass="entr" presetSubtype="0" fill="hold" grpId="0" nodeType="withEffect">
                                  <p:stCondLst>
                                    <p:cond delay="0"/>
                                  </p:stCondLst>
                                  <p:iterate type="lt">
                                    <p:tmPct val="10000"/>
                                  </p:iterate>
                                  <p:childTnLst>
                                    <p:set>
                                      <p:cBhvr>
                                        <p:cTn id="94" dur="1" fill="hold">
                                          <p:stCondLst>
                                            <p:cond delay="0"/>
                                          </p:stCondLst>
                                        </p:cTn>
                                        <p:tgtEl>
                                          <p:spTgt spid="21"/>
                                        </p:tgtEl>
                                        <p:attrNameLst>
                                          <p:attrName>style.visibility</p:attrName>
                                        </p:attrNameLst>
                                      </p:cBhvr>
                                      <p:to>
                                        <p:strVal val="visible"/>
                                      </p:to>
                                    </p:set>
                                    <p:anim by="(-#ppt_w*2)" calcmode="lin" valueType="num">
                                      <p:cBhvr rctx="PPT">
                                        <p:cTn id="95" dur="250" autoRev="1" fill="hold">
                                          <p:stCondLst>
                                            <p:cond delay="0"/>
                                          </p:stCondLst>
                                        </p:cTn>
                                        <p:tgtEl>
                                          <p:spTgt spid="21"/>
                                        </p:tgtEl>
                                        <p:attrNameLst>
                                          <p:attrName>ppt_w</p:attrName>
                                        </p:attrNameLst>
                                      </p:cBhvr>
                                    </p:anim>
                                    <p:anim by="(#ppt_w*0.50)" calcmode="lin" valueType="num">
                                      <p:cBhvr>
                                        <p:cTn id="96" dur="250" decel="50000" autoRev="1" fill="hold">
                                          <p:stCondLst>
                                            <p:cond delay="0"/>
                                          </p:stCondLst>
                                        </p:cTn>
                                        <p:tgtEl>
                                          <p:spTgt spid="21"/>
                                        </p:tgtEl>
                                        <p:attrNameLst>
                                          <p:attrName>ppt_x</p:attrName>
                                        </p:attrNameLst>
                                      </p:cBhvr>
                                    </p:anim>
                                    <p:anim from="(-#ppt_h/2)" to="(#ppt_y)" calcmode="lin" valueType="num">
                                      <p:cBhvr>
                                        <p:cTn id="97" dur="500" fill="hold">
                                          <p:stCondLst>
                                            <p:cond delay="0"/>
                                          </p:stCondLst>
                                        </p:cTn>
                                        <p:tgtEl>
                                          <p:spTgt spid="21"/>
                                        </p:tgtEl>
                                        <p:attrNameLst>
                                          <p:attrName>ppt_y</p:attrName>
                                        </p:attrNameLst>
                                      </p:cBhvr>
                                    </p:anim>
                                    <p:animRot by="21600000">
                                      <p:cBhvr>
                                        <p:cTn id="98"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animBg="1"/>
      <p:bldP spid="15" grpId="0"/>
      <p:bldP spid="16" grpId="0" animBg="1"/>
      <p:bldP spid="17" grpId="0"/>
      <p:bldP spid="18" grpId="0" animBg="1"/>
      <p:bldP spid="19" grpId="0"/>
      <p:bldP spid="20" grpId="0" animBg="1"/>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7"/>
          <p:cNvSpPr>
            <a:spLocks noChangeArrowheads="1"/>
          </p:cNvSpPr>
          <p:nvPr/>
        </p:nvSpPr>
        <p:spPr bwMode="auto">
          <a:xfrm rot="10800000">
            <a:off x="7094231" y="2410664"/>
            <a:ext cx="1533052" cy="1320571"/>
          </a:xfrm>
          <a:prstGeom prst="triangle">
            <a:avLst>
              <a:gd name="adj" fmla="val 50000"/>
            </a:avLst>
          </a:prstGeom>
          <a:solidFill>
            <a:schemeClr val="accent1"/>
          </a:solidFill>
          <a:ln w="25400" algn="ctr">
            <a:noFill/>
            <a:miter lim="800000"/>
          </a:ln>
        </p:spPr>
        <p:txBody>
          <a:bodyPr rot="10800000" lIns="91396" tIns="45698" rIns="91396" bIns="45698" anchor="ctr"/>
          <a:lstStyle/>
          <a:p>
            <a:pPr algn="ctr"/>
            <a:endParaRPr lang="id-ID" altLang="zh-CN" sz="3200">
              <a:latin typeface="微软雅黑" panose="020B0503020204020204" pitchFamily="34" charset="-122"/>
              <a:ea typeface="微软雅黑" panose="020B0503020204020204" pitchFamily="34" charset="-122"/>
            </a:endParaRPr>
          </a:p>
        </p:txBody>
      </p:sp>
      <p:sp>
        <p:nvSpPr>
          <p:cNvPr id="3" name="Isosceles Triangle 8"/>
          <p:cNvSpPr>
            <a:spLocks noChangeArrowheads="1"/>
          </p:cNvSpPr>
          <p:nvPr/>
        </p:nvSpPr>
        <p:spPr bwMode="auto">
          <a:xfrm rot="10800000">
            <a:off x="5397716" y="2410664"/>
            <a:ext cx="1531467" cy="1320571"/>
          </a:xfrm>
          <a:prstGeom prst="triangle">
            <a:avLst>
              <a:gd name="adj" fmla="val 50000"/>
            </a:avLst>
          </a:prstGeom>
          <a:solidFill>
            <a:schemeClr val="accent3"/>
          </a:solidFill>
          <a:ln w="25400" algn="ctr">
            <a:noFill/>
            <a:miter lim="800000"/>
          </a:ln>
        </p:spPr>
        <p:txBody>
          <a:bodyPr rot="10800000" lIns="91396" tIns="45698" rIns="91396" bIns="45698" anchor="ctr"/>
          <a:lstStyle/>
          <a:p>
            <a:pPr algn="ctr"/>
            <a:endParaRPr lang="id-ID" altLang="zh-CN" sz="3200">
              <a:latin typeface="微软雅黑" panose="020B0503020204020204" pitchFamily="34" charset="-122"/>
              <a:ea typeface="微软雅黑" panose="020B0503020204020204" pitchFamily="34" charset="-122"/>
            </a:endParaRPr>
          </a:p>
        </p:txBody>
      </p:sp>
      <p:sp>
        <p:nvSpPr>
          <p:cNvPr id="4" name="Isosceles Triangle 9"/>
          <p:cNvSpPr>
            <a:spLocks noChangeArrowheads="1"/>
          </p:cNvSpPr>
          <p:nvPr/>
        </p:nvSpPr>
        <p:spPr bwMode="auto">
          <a:xfrm rot="10800000">
            <a:off x="3699614" y="2410664"/>
            <a:ext cx="1533052" cy="1320571"/>
          </a:xfrm>
          <a:prstGeom prst="triangle">
            <a:avLst>
              <a:gd name="adj" fmla="val 50000"/>
            </a:avLst>
          </a:prstGeom>
          <a:solidFill>
            <a:schemeClr val="accent1"/>
          </a:solidFill>
          <a:ln w="25400" algn="ctr">
            <a:noFill/>
            <a:miter lim="800000"/>
          </a:ln>
        </p:spPr>
        <p:txBody>
          <a:bodyPr rot="10800000" lIns="91396" tIns="45698" rIns="91396" bIns="45698" anchor="ctr"/>
          <a:lstStyle/>
          <a:p>
            <a:pPr algn="ctr"/>
            <a:endParaRPr lang="id-ID" altLang="zh-CN" sz="3200">
              <a:latin typeface="微软雅黑" panose="020B0503020204020204" pitchFamily="34" charset="-122"/>
              <a:ea typeface="微软雅黑" panose="020B0503020204020204" pitchFamily="34" charset="-122"/>
            </a:endParaRPr>
          </a:p>
        </p:txBody>
      </p:sp>
      <p:sp>
        <p:nvSpPr>
          <p:cNvPr id="5" name="Isosceles Triangle 10"/>
          <p:cNvSpPr>
            <a:spLocks noChangeArrowheads="1"/>
          </p:cNvSpPr>
          <p:nvPr/>
        </p:nvSpPr>
        <p:spPr bwMode="auto">
          <a:xfrm>
            <a:off x="4555016" y="2731282"/>
            <a:ext cx="1531466" cy="1320571"/>
          </a:xfrm>
          <a:prstGeom prst="triangle">
            <a:avLst>
              <a:gd name="adj" fmla="val 50000"/>
            </a:avLst>
          </a:prstGeom>
          <a:solidFill>
            <a:schemeClr val="accent2"/>
          </a:solidFill>
          <a:ln w="25400" algn="ctr">
            <a:noFill/>
            <a:miter lim="800000"/>
          </a:ln>
        </p:spPr>
        <p:txBody>
          <a:bodyPr lIns="91396" tIns="45698" rIns="91396" bIns="45698" anchor="ctr"/>
          <a:lstStyle/>
          <a:p>
            <a:pPr algn="ctr"/>
            <a:endParaRPr lang="id-ID" altLang="zh-CN" sz="3200">
              <a:latin typeface="微软雅黑" panose="020B0503020204020204" pitchFamily="34" charset="-122"/>
              <a:ea typeface="微软雅黑" panose="020B0503020204020204" pitchFamily="34" charset="-122"/>
            </a:endParaRPr>
          </a:p>
        </p:txBody>
      </p:sp>
      <p:sp>
        <p:nvSpPr>
          <p:cNvPr id="6" name="Isosceles Triangle 11"/>
          <p:cNvSpPr>
            <a:spLocks noChangeArrowheads="1"/>
          </p:cNvSpPr>
          <p:nvPr/>
        </p:nvSpPr>
        <p:spPr bwMode="auto">
          <a:xfrm>
            <a:off x="6253118" y="2731282"/>
            <a:ext cx="1531466" cy="1320571"/>
          </a:xfrm>
          <a:prstGeom prst="triangle">
            <a:avLst>
              <a:gd name="adj" fmla="val 50000"/>
            </a:avLst>
          </a:prstGeom>
          <a:solidFill>
            <a:schemeClr val="accent4"/>
          </a:solidFill>
          <a:ln w="25400" algn="ctr">
            <a:noFill/>
            <a:miter lim="800000"/>
          </a:ln>
        </p:spPr>
        <p:txBody>
          <a:bodyPr lIns="91396" tIns="45698" rIns="91396" bIns="45698" anchor="ctr"/>
          <a:lstStyle/>
          <a:p>
            <a:pPr algn="ctr"/>
            <a:endParaRPr lang="id-ID" altLang="zh-CN" sz="3200">
              <a:latin typeface="微软雅黑" panose="020B0503020204020204" pitchFamily="34" charset="-122"/>
              <a:ea typeface="微软雅黑" panose="020B0503020204020204" pitchFamily="34" charset="-122"/>
            </a:endParaRPr>
          </a:p>
        </p:txBody>
      </p:sp>
      <p:pic>
        <p:nvPicPr>
          <p:cNvPr id="7" name="Group 12"/>
          <p:cNvPicPr preferRelativeResize="0">
            <a:picLocks noChangeArrowheads="1"/>
          </p:cNvPicPr>
          <p:nvPr/>
        </p:nvPicPr>
        <p:blipFill>
          <a:blip r:embed="rId1" cstate="print"/>
          <a:srcRect/>
          <a:stretch>
            <a:fillRect/>
          </a:stretch>
        </p:blipFill>
        <p:spPr bwMode="auto">
          <a:xfrm>
            <a:off x="4304266" y="2696366"/>
            <a:ext cx="341207" cy="341253"/>
          </a:xfrm>
          <a:prstGeom prst="rect">
            <a:avLst/>
          </a:prstGeom>
          <a:noFill/>
          <a:ln w="25400">
            <a:noFill/>
            <a:miter lim="800000"/>
            <a:headEnd/>
            <a:tailEnd/>
          </a:ln>
        </p:spPr>
      </p:pic>
      <p:pic>
        <p:nvPicPr>
          <p:cNvPr id="8" name="Group 15"/>
          <p:cNvPicPr preferRelativeResize="0">
            <a:picLocks noChangeArrowheads="1"/>
          </p:cNvPicPr>
          <p:nvPr/>
        </p:nvPicPr>
        <p:blipFill>
          <a:blip r:embed="rId2" cstate="print"/>
          <a:srcRect/>
          <a:stretch>
            <a:fillRect/>
          </a:stretch>
        </p:blipFill>
        <p:spPr bwMode="auto">
          <a:xfrm>
            <a:off x="5132688" y="3439188"/>
            <a:ext cx="347555" cy="353951"/>
          </a:xfrm>
          <a:prstGeom prst="rect">
            <a:avLst/>
          </a:prstGeom>
          <a:noFill/>
          <a:ln w="25400">
            <a:noFill/>
            <a:miter lim="800000"/>
            <a:headEnd/>
            <a:tailEnd/>
          </a:ln>
        </p:spPr>
      </p:pic>
      <p:pic>
        <p:nvPicPr>
          <p:cNvPr id="9" name="Group 18"/>
          <p:cNvPicPr preferRelativeResize="0">
            <a:picLocks noChangeArrowheads="1"/>
          </p:cNvPicPr>
          <p:nvPr/>
        </p:nvPicPr>
        <p:blipFill>
          <a:blip r:embed="rId3" cstate="print"/>
          <a:srcRect/>
          <a:stretch>
            <a:fillRect/>
          </a:stretch>
        </p:blipFill>
        <p:spPr bwMode="auto">
          <a:xfrm>
            <a:off x="6035693" y="2640812"/>
            <a:ext cx="272966" cy="390457"/>
          </a:xfrm>
          <a:prstGeom prst="rect">
            <a:avLst/>
          </a:prstGeom>
          <a:noFill/>
          <a:ln w="25400">
            <a:noFill/>
            <a:miter lim="800000"/>
            <a:headEnd/>
            <a:tailEnd/>
          </a:ln>
        </p:spPr>
      </p:pic>
      <p:pic>
        <p:nvPicPr>
          <p:cNvPr id="10" name="Group 21"/>
          <p:cNvPicPr preferRelativeResize="0">
            <a:picLocks noChangeArrowheads="1"/>
          </p:cNvPicPr>
          <p:nvPr/>
        </p:nvPicPr>
        <p:blipFill>
          <a:blip r:embed="rId4" cstate="print"/>
          <a:srcRect/>
          <a:stretch>
            <a:fillRect/>
          </a:stretch>
        </p:blipFill>
        <p:spPr bwMode="auto">
          <a:xfrm>
            <a:off x="6791114" y="3475691"/>
            <a:ext cx="426907" cy="298399"/>
          </a:xfrm>
          <a:prstGeom prst="rect">
            <a:avLst/>
          </a:prstGeom>
          <a:noFill/>
          <a:ln w="25400">
            <a:noFill/>
            <a:miter lim="800000"/>
            <a:headEnd/>
            <a:tailEnd/>
          </a:ln>
        </p:spPr>
      </p:pic>
      <p:pic>
        <p:nvPicPr>
          <p:cNvPr id="11" name="Group 30"/>
          <p:cNvPicPr preferRelativeResize="0">
            <a:picLocks noChangeArrowheads="1"/>
          </p:cNvPicPr>
          <p:nvPr/>
        </p:nvPicPr>
        <p:blipFill>
          <a:blip r:embed="rId5" cstate="print"/>
          <a:srcRect/>
          <a:stretch>
            <a:fillRect/>
          </a:stretch>
        </p:blipFill>
        <p:spPr bwMode="auto">
          <a:xfrm>
            <a:off x="7698885" y="2659858"/>
            <a:ext cx="322163" cy="346015"/>
          </a:xfrm>
          <a:prstGeom prst="rect">
            <a:avLst/>
          </a:prstGeom>
          <a:noFill/>
          <a:ln w="25400">
            <a:noFill/>
            <a:miter lim="800000"/>
            <a:headEnd/>
            <a:tailEnd/>
          </a:ln>
        </p:spPr>
      </p:pic>
      <p:cxnSp>
        <p:nvCxnSpPr>
          <p:cNvPr id="12" name="Straight Connector 33"/>
          <p:cNvCxnSpPr>
            <a:cxnSpLocks noChangeShapeType="1"/>
          </p:cNvCxnSpPr>
          <p:nvPr/>
        </p:nvCxnSpPr>
        <p:spPr bwMode="auto">
          <a:xfrm flipH="1">
            <a:off x="3356823" y="2094805"/>
            <a:ext cx="1109322" cy="0"/>
          </a:xfrm>
          <a:prstGeom prst="line">
            <a:avLst/>
          </a:prstGeom>
          <a:noFill/>
          <a:ln w="25400" algn="ctr">
            <a:solidFill>
              <a:schemeClr val="accent1"/>
            </a:solidFill>
            <a:prstDash val="dash"/>
            <a:miter lim="800000"/>
            <a:tailEnd type="oval" w="med" len="med"/>
          </a:ln>
        </p:spPr>
      </p:cxnSp>
      <p:cxnSp>
        <p:nvCxnSpPr>
          <p:cNvPr id="13" name="Straight Connector 34"/>
          <p:cNvCxnSpPr>
            <a:cxnSpLocks noChangeShapeType="1"/>
          </p:cNvCxnSpPr>
          <p:nvPr/>
        </p:nvCxnSpPr>
        <p:spPr bwMode="auto">
          <a:xfrm>
            <a:off x="6162654" y="3747107"/>
            <a:ext cx="0" cy="828531"/>
          </a:xfrm>
          <a:prstGeom prst="line">
            <a:avLst/>
          </a:prstGeom>
          <a:noFill/>
          <a:ln w="25400" algn="ctr">
            <a:solidFill>
              <a:schemeClr val="accent3"/>
            </a:solidFill>
            <a:prstDash val="dash"/>
            <a:miter lim="800000"/>
            <a:tailEnd type="oval" w="med" len="med"/>
          </a:ln>
        </p:spPr>
      </p:cxnSp>
      <p:cxnSp>
        <p:nvCxnSpPr>
          <p:cNvPr id="14" name="Straight Connector 35"/>
          <p:cNvCxnSpPr>
            <a:cxnSpLocks noChangeShapeType="1"/>
          </p:cNvCxnSpPr>
          <p:nvPr/>
        </p:nvCxnSpPr>
        <p:spPr bwMode="auto">
          <a:xfrm flipV="1">
            <a:off x="4464553" y="2091630"/>
            <a:ext cx="0" cy="319032"/>
          </a:xfrm>
          <a:prstGeom prst="line">
            <a:avLst/>
          </a:prstGeom>
          <a:noFill/>
          <a:ln w="25400" algn="ctr">
            <a:solidFill>
              <a:schemeClr val="accent1"/>
            </a:solidFill>
            <a:prstDash val="dash"/>
            <a:miter lim="800000"/>
          </a:ln>
        </p:spPr>
      </p:cxnSp>
      <p:cxnSp>
        <p:nvCxnSpPr>
          <p:cNvPr id="15" name="Straight Connector 36"/>
          <p:cNvCxnSpPr>
            <a:cxnSpLocks noChangeShapeType="1"/>
          </p:cNvCxnSpPr>
          <p:nvPr/>
        </p:nvCxnSpPr>
        <p:spPr bwMode="auto">
          <a:xfrm flipH="1">
            <a:off x="7851235" y="2094805"/>
            <a:ext cx="1109322" cy="0"/>
          </a:xfrm>
          <a:prstGeom prst="line">
            <a:avLst/>
          </a:prstGeom>
          <a:noFill/>
          <a:ln w="25400" algn="ctr">
            <a:solidFill>
              <a:schemeClr val="accent1"/>
            </a:solidFill>
            <a:prstDash val="dash"/>
            <a:miter lim="800000"/>
            <a:headEnd type="oval" w="med" len="med"/>
          </a:ln>
        </p:spPr>
      </p:cxnSp>
      <p:cxnSp>
        <p:nvCxnSpPr>
          <p:cNvPr id="16" name="Straight Connector 37"/>
          <p:cNvCxnSpPr>
            <a:cxnSpLocks noChangeShapeType="1"/>
          </p:cNvCxnSpPr>
          <p:nvPr/>
        </p:nvCxnSpPr>
        <p:spPr bwMode="auto">
          <a:xfrm flipV="1">
            <a:off x="7854408" y="2091630"/>
            <a:ext cx="0" cy="319032"/>
          </a:xfrm>
          <a:prstGeom prst="line">
            <a:avLst/>
          </a:prstGeom>
          <a:noFill/>
          <a:ln w="25400" algn="ctr">
            <a:solidFill>
              <a:schemeClr val="accent1"/>
            </a:solidFill>
            <a:prstDash val="dash"/>
            <a:miter lim="800000"/>
          </a:ln>
        </p:spPr>
      </p:cxnSp>
      <p:cxnSp>
        <p:nvCxnSpPr>
          <p:cNvPr id="17" name="Straight Connector 38"/>
          <p:cNvCxnSpPr>
            <a:cxnSpLocks noChangeShapeType="1"/>
          </p:cNvCxnSpPr>
          <p:nvPr/>
        </p:nvCxnSpPr>
        <p:spPr bwMode="auto">
          <a:xfrm flipH="1">
            <a:off x="4212220" y="4364537"/>
            <a:ext cx="1109322" cy="0"/>
          </a:xfrm>
          <a:prstGeom prst="line">
            <a:avLst/>
          </a:prstGeom>
          <a:noFill/>
          <a:ln w="25400" algn="ctr">
            <a:solidFill>
              <a:schemeClr val="accent2"/>
            </a:solidFill>
            <a:prstDash val="dash"/>
            <a:miter lim="800000"/>
            <a:tailEnd type="oval" w="med" len="med"/>
          </a:ln>
        </p:spPr>
      </p:cxnSp>
      <p:cxnSp>
        <p:nvCxnSpPr>
          <p:cNvPr id="18" name="Straight Connector 39"/>
          <p:cNvCxnSpPr>
            <a:cxnSpLocks noChangeShapeType="1"/>
          </p:cNvCxnSpPr>
          <p:nvPr/>
        </p:nvCxnSpPr>
        <p:spPr bwMode="auto">
          <a:xfrm>
            <a:off x="5319953" y="4048680"/>
            <a:ext cx="0" cy="320618"/>
          </a:xfrm>
          <a:prstGeom prst="line">
            <a:avLst/>
          </a:prstGeom>
          <a:noFill/>
          <a:ln w="25400" algn="ctr">
            <a:solidFill>
              <a:schemeClr val="accent2"/>
            </a:solidFill>
            <a:prstDash val="dash"/>
            <a:miter lim="800000"/>
          </a:ln>
        </p:spPr>
      </p:cxnSp>
      <p:cxnSp>
        <p:nvCxnSpPr>
          <p:cNvPr id="19" name="Straight Connector 40"/>
          <p:cNvCxnSpPr>
            <a:cxnSpLocks noChangeShapeType="1"/>
          </p:cNvCxnSpPr>
          <p:nvPr/>
        </p:nvCxnSpPr>
        <p:spPr bwMode="auto">
          <a:xfrm flipH="1">
            <a:off x="7016466" y="4364537"/>
            <a:ext cx="1107733" cy="0"/>
          </a:xfrm>
          <a:prstGeom prst="line">
            <a:avLst/>
          </a:prstGeom>
          <a:noFill/>
          <a:ln w="25400" algn="ctr">
            <a:solidFill>
              <a:schemeClr val="accent4"/>
            </a:solidFill>
            <a:prstDash val="dash"/>
            <a:miter lim="800000"/>
            <a:headEnd type="oval" w="med" len="med"/>
          </a:ln>
        </p:spPr>
      </p:cxnSp>
      <p:cxnSp>
        <p:nvCxnSpPr>
          <p:cNvPr id="20" name="Straight Connector 41"/>
          <p:cNvCxnSpPr>
            <a:cxnSpLocks noChangeShapeType="1"/>
          </p:cNvCxnSpPr>
          <p:nvPr/>
        </p:nvCxnSpPr>
        <p:spPr bwMode="auto">
          <a:xfrm>
            <a:off x="7018054" y="4048680"/>
            <a:ext cx="0" cy="320618"/>
          </a:xfrm>
          <a:prstGeom prst="line">
            <a:avLst/>
          </a:prstGeom>
          <a:noFill/>
          <a:ln w="25400" algn="ctr">
            <a:solidFill>
              <a:schemeClr val="accent4"/>
            </a:solidFill>
            <a:prstDash val="dash"/>
            <a:miter lim="800000"/>
          </a:ln>
        </p:spPr>
      </p:cxnSp>
      <p:sp>
        <p:nvSpPr>
          <p:cNvPr id="21" name="TextBox 42"/>
          <p:cNvSpPr txBox="1">
            <a:spLocks noChangeArrowheads="1"/>
          </p:cNvSpPr>
          <p:nvPr/>
        </p:nvSpPr>
        <p:spPr bwMode="auto">
          <a:xfrm>
            <a:off x="1150880" y="1569436"/>
            <a:ext cx="2180552" cy="379418"/>
          </a:xfrm>
          <a:prstGeom prst="rect">
            <a:avLst/>
          </a:prstGeom>
          <a:noFill/>
          <a:ln w="9525">
            <a:noFill/>
            <a:miter lim="800000"/>
          </a:ln>
        </p:spPr>
        <p:txBody>
          <a:bodyPr lIns="91396" tIns="45698" rIns="91396" bIns="45698">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id-ID"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43"/>
          <p:cNvSpPr txBox="1">
            <a:spLocks noChangeArrowheads="1"/>
          </p:cNvSpPr>
          <p:nvPr/>
        </p:nvSpPr>
        <p:spPr bwMode="auto">
          <a:xfrm>
            <a:off x="1138181" y="1980526"/>
            <a:ext cx="2218641" cy="994843"/>
          </a:xfrm>
          <a:prstGeom prst="rect">
            <a:avLst/>
          </a:prstGeom>
          <a:noFill/>
          <a:ln w="25400">
            <a:noFill/>
            <a:miter lim="800000"/>
          </a:ln>
        </p:spPr>
        <p:txBody>
          <a:bodyPr lIns="91396" tIns="45698" rIns="91396" bIns="45698">
            <a:spAutoFit/>
          </a:bodyPr>
          <a:lstStyle/>
          <a:p>
            <a:pPr>
              <a:lnSpc>
                <a:spcPct val="110000"/>
              </a:lnSpc>
              <a:buFont typeface="Arial" panose="020B0604020202020204" pitchFamily="34" charset="0"/>
              <a:buNone/>
            </a:pPr>
            <a:r>
              <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endParaRPr>
          </a:p>
        </p:txBody>
      </p:sp>
      <p:sp>
        <p:nvSpPr>
          <p:cNvPr id="23" name="TextBox 44"/>
          <p:cNvSpPr txBox="1">
            <a:spLocks noChangeArrowheads="1"/>
          </p:cNvSpPr>
          <p:nvPr/>
        </p:nvSpPr>
        <p:spPr bwMode="auto">
          <a:xfrm>
            <a:off x="2015798" y="3818534"/>
            <a:ext cx="2001220" cy="379418"/>
          </a:xfrm>
          <a:prstGeom prst="rect">
            <a:avLst/>
          </a:prstGeom>
          <a:noFill/>
          <a:ln w="25400">
            <a:noFill/>
            <a:miter lim="800000"/>
          </a:ln>
        </p:spPr>
        <p:txBody>
          <a:bodyPr lIns="91396" tIns="45698" rIns="91396" bIns="45698">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id-ID"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45"/>
          <p:cNvSpPr txBox="1">
            <a:spLocks noChangeArrowheads="1"/>
          </p:cNvSpPr>
          <p:nvPr/>
        </p:nvSpPr>
        <p:spPr bwMode="auto">
          <a:xfrm>
            <a:off x="1990409" y="4229624"/>
            <a:ext cx="2217053" cy="994843"/>
          </a:xfrm>
          <a:prstGeom prst="rect">
            <a:avLst/>
          </a:prstGeom>
          <a:noFill/>
          <a:ln w="9525">
            <a:noFill/>
            <a:miter lim="800000"/>
          </a:ln>
        </p:spPr>
        <p:txBody>
          <a:bodyPr lIns="91396" tIns="45698" rIns="91396" bIns="45698">
            <a:spAutoFit/>
          </a:bodyPr>
          <a:lstStyle/>
          <a:p>
            <a:pPr>
              <a:lnSpc>
                <a:spcPct val="110000"/>
              </a:lnSpc>
              <a:buFont typeface="Arial" panose="020B0604020202020204" pitchFamily="34" charset="0"/>
              <a:buNone/>
            </a:pPr>
            <a:r>
              <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endParaRPr>
          </a:p>
        </p:txBody>
      </p:sp>
      <p:sp>
        <p:nvSpPr>
          <p:cNvPr id="25" name="TextBox 46"/>
          <p:cNvSpPr txBox="1">
            <a:spLocks noChangeArrowheads="1"/>
          </p:cNvSpPr>
          <p:nvPr/>
        </p:nvSpPr>
        <p:spPr bwMode="auto">
          <a:xfrm>
            <a:off x="8130551" y="3729648"/>
            <a:ext cx="3170847" cy="379418"/>
          </a:xfrm>
          <a:prstGeom prst="rect">
            <a:avLst/>
          </a:prstGeom>
          <a:noFill/>
          <a:ln w="9525">
            <a:noFill/>
            <a:miter lim="800000"/>
          </a:ln>
        </p:spPr>
        <p:txBody>
          <a:bodyPr lIns="91396" tIns="45698" rIns="91396" bIns="45698">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id-ID"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47"/>
          <p:cNvSpPr txBox="1">
            <a:spLocks noChangeArrowheads="1"/>
          </p:cNvSpPr>
          <p:nvPr/>
        </p:nvSpPr>
        <p:spPr bwMode="auto">
          <a:xfrm>
            <a:off x="8132139" y="4121690"/>
            <a:ext cx="2445583" cy="994780"/>
          </a:xfrm>
          <a:prstGeom prst="rect">
            <a:avLst/>
          </a:prstGeom>
          <a:noFill/>
          <a:ln w="9525">
            <a:noFill/>
            <a:miter lim="800000"/>
          </a:ln>
        </p:spPr>
        <p:txBody>
          <a:bodyPr lIns="91396" tIns="45698" rIns="91396" bIns="45698">
            <a:spAutoFit/>
          </a:bodyPr>
          <a:lstStyle/>
          <a:p>
            <a:pPr>
              <a:lnSpc>
                <a:spcPct val="110000"/>
              </a:lnSpc>
              <a:buFont typeface="Arial" panose="020B0604020202020204" pitchFamily="34" charset="0"/>
              <a:buNone/>
            </a:pPr>
            <a:r>
              <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endParaRPr>
          </a:p>
          <a:p>
            <a:endParaRPr lang="zh-CN" altLang="en-US" sz="1465" dirty="0">
              <a:latin typeface="微软雅黑" panose="020B0503020204020204" pitchFamily="34" charset="-122"/>
              <a:ea typeface="微软雅黑" panose="020B0503020204020204" pitchFamily="34" charset="-122"/>
            </a:endParaRPr>
          </a:p>
        </p:txBody>
      </p:sp>
      <p:sp>
        <p:nvSpPr>
          <p:cNvPr id="27" name="TextBox 48"/>
          <p:cNvSpPr txBox="1">
            <a:spLocks noChangeArrowheads="1"/>
          </p:cNvSpPr>
          <p:nvPr/>
        </p:nvSpPr>
        <p:spPr bwMode="auto">
          <a:xfrm>
            <a:off x="8958965" y="1509121"/>
            <a:ext cx="2394800" cy="379418"/>
          </a:xfrm>
          <a:prstGeom prst="rect">
            <a:avLst/>
          </a:prstGeom>
          <a:noFill/>
          <a:ln w="9525">
            <a:noFill/>
            <a:miter lim="800000"/>
          </a:ln>
        </p:spPr>
        <p:txBody>
          <a:bodyPr lIns="91396" tIns="45698" rIns="91396" bIns="45698">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id-ID"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49"/>
          <p:cNvSpPr txBox="1">
            <a:spLocks noChangeArrowheads="1"/>
          </p:cNvSpPr>
          <p:nvPr/>
        </p:nvSpPr>
        <p:spPr bwMode="auto">
          <a:xfrm>
            <a:off x="8960557" y="1875767"/>
            <a:ext cx="2443996" cy="994780"/>
          </a:xfrm>
          <a:prstGeom prst="rect">
            <a:avLst/>
          </a:prstGeom>
          <a:noFill/>
          <a:ln w="9525">
            <a:noFill/>
            <a:miter lim="800000"/>
          </a:ln>
        </p:spPr>
        <p:txBody>
          <a:bodyPr lIns="91396" tIns="45698" rIns="91396" bIns="45698">
            <a:spAutoFit/>
          </a:bodyPr>
          <a:lstStyle/>
          <a:p>
            <a:pPr>
              <a:lnSpc>
                <a:spcPct val="110000"/>
              </a:lnSpc>
              <a:buFont typeface="Arial" panose="020B0604020202020204" pitchFamily="34" charset="0"/>
              <a:buNone/>
            </a:pPr>
            <a:r>
              <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endParaRPr>
          </a:p>
          <a:p>
            <a:endParaRPr lang="zh-CN" altLang="en-US" sz="1465" dirty="0">
              <a:latin typeface="微软雅黑" panose="020B0503020204020204" pitchFamily="34" charset="-122"/>
              <a:ea typeface="微软雅黑" panose="020B0503020204020204" pitchFamily="34" charset="-122"/>
            </a:endParaRPr>
          </a:p>
        </p:txBody>
      </p:sp>
      <p:sp>
        <p:nvSpPr>
          <p:cNvPr id="29" name="TextBox 50"/>
          <p:cNvSpPr txBox="1">
            <a:spLocks noChangeArrowheads="1"/>
          </p:cNvSpPr>
          <p:nvPr/>
        </p:nvSpPr>
        <p:spPr bwMode="auto">
          <a:xfrm>
            <a:off x="5561182" y="4769281"/>
            <a:ext cx="1785386" cy="379418"/>
          </a:xfrm>
          <a:prstGeom prst="rect">
            <a:avLst/>
          </a:prstGeom>
          <a:noFill/>
          <a:ln w="9525">
            <a:noFill/>
            <a:miter lim="800000"/>
          </a:ln>
        </p:spPr>
        <p:txBody>
          <a:bodyPr lIns="91396" tIns="45698" rIns="91396" bIns="45698">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id-ID" altLang="zh-CN"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51"/>
          <p:cNvSpPr txBox="1">
            <a:spLocks noChangeArrowheads="1"/>
          </p:cNvSpPr>
          <p:nvPr/>
        </p:nvSpPr>
        <p:spPr bwMode="auto">
          <a:xfrm>
            <a:off x="5016837" y="5186718"/>
            <a:ext cx="2509064" cy="994780"/>
          </a:xfrm>
          <a:prstGeom prst="rect">
            <a:avLst/>
          </a:prstGeom>
          <a:noFill/>
          <a:ln w="9525">
            <a:noFill/>
            <a:miter lim="800000"/>
          </a:ln>
        </p:spPr>
        <p:txBody>
          <a:bodyPr lIns="91396" tIns="45698" rIns="91396" bIns="45698">
            <a:spAutoFit/>
          </a:bodyPr>
          <a:lstStyle/>
          <a:p>
            <a:pPr>
              <a:lnSpc>
                <a:spcPct val="110000"/>
              </a:lnSpc>
              <a:buFont typeface="Arial" panose="020B0604020202020204" pitchFamily="34" charset="0"/>
              <a:buNone/>
            </a:pPr>
            <a:r>
              <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rPr>
              <a:t>在此录入图表的描述说明，在此录入图表的描述说明，在此录入上述图表的描述说明。</a:t>
            </a:r>
            <a:endParaRPr lang="zh-CN" altLang="en-US" sz="1335" dirty="0">
              <a:solidFill>
                <a:schemeClr val="tx1">
                  <a:lumMod val="65000"/>
                  <a:lumOff val="35000"/>
                </a:schemeClr>
              </a:solidFill>
              <a:ea typeface="微软雅黑" panose="020B0503020204020204" pitchFamily="34" charset="-122"/>
              <a:sym typeface="微软雅黑" panose="020B0503020204020204" pitchFamily="34" charset="-122"/>
            </a:endParaRPr>
          </a:p>
          <a:p>
            <a:pPr algn="ctr"/>
            <a:endParaRPr lang="zh-CN" altLang="en-US" sz="1465"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fill="hold"/>
                                        <p:tgtEl>
                                          <p:spTgt spid="8"/>
                                        </p:tgtEl>
                                        <p:attrNameLst>
                                          <p:attrName>ppt_x</p:attrName>
                                        </p:attrNameLst>
                                      </p:cBhvr>
                                      <p:tavLst>
                                        <p:tav tm="0">
                                          <p:val>
                                            <p:strVal val="#ppt_x"/>
                                          </p:val>
                                        </p:tav>
                                        <p:tav tm="100000">
                                          <p:val>
                                            <p:strVal val="#ppt_x"/>
                                          </p:val>
                                        </p:tav>
                                      </p:tavLst>
                                    </p:anim>
                                    <p:anim calcmode="lin" valueType="num">
                                      <p:cBhvr additive="base">
                                        <p:cTn id="20" dur="75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5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750" fill="hold"/>
                                        <p:tgtEl>
                                          <p:spTgt spid="3"/>
                                        </p:tgtEl>
                                        <p:attrNameLst>
                                          <p:attrName>ppt_x</p:attrName>
                                        </p:attrNameLst>
                                      </p:cBhvr>
                                      <p:tavLst>
                                        <p:tav tm="0">
                                          <p:val>
                                            <p:strVal val="#ppt_x"/>
                                          </p:val>
                                        </p:tav>
                                        <p:tav tm="100000">
                                          <p:val>
                                            <p:strVal val="#ppt_x"/>
                                          </p:val>
                                        </p:tav>
                                      </p:tavLst>
                                    </p:anim>
                                    <p:anim calcmode="lin" valueType="num">
                                      <p:cBhvr additive="base">
                                        <p:cTn id="24" dur="750" fill="hold"/>
                                        <p:tgtEl>
                                          <p:spTgt spid="3"/>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750" fill="hold"/>
                                        <p:tgtEl>
                                          <p:spTgt spid="9"/>
                                        </p:tgtEl>
                                        <p:attrNameLst>
                                          <p:attrName>ppt_x</p:attrName>
                                        </p:attrNameLst>
                                      </p:cBhvr>
                                      <p:tavLst>
                                        <p:tav tm="0">
                                          <p:val>
                                            <p:strVal val="#ppt_x"/>
                                          </p:val>
                                        </p:tav>
                                        <p:tav tm="100000">
                                          <p:val>
                                            <p:strVal val="#ppt_x"/>
                                          </p:val>
                                        </p:tav>
                                      </p:tavLst>
                                    </p:anim>
                                    <p:anim calcmode="lin" valueType="num">
                                      <p:cBhvr additive="base">
                                        <p:cTn id="28" dur="750" fill="hold"/>
                                        <p:tgtEl>
                                          <p:spTgt spid="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750" fill="hold"/>
                                        <p:tgtEl>
                                          <p:spTgt spid="6"/>
                                        </p:tgtEl>
                                        <p:attrNameLst>
                                          <p:attrName>ppt_x</p:attrName>
                                        </p:attrNameLst>
                                      </p:cBhvr>
                                      <p:tavLst>
                                        <p:tav tm="0">
                                          <p:val>
                                            <p:strVal val="#ppt_x"/>
                                          </p:val>
                                        </p:tav>
                                        <p:tav tm="100000">
                                          <p:val>
                                            <p:strVal val="#ppt_x"/>
                                          </p:val>
                                        </p:tav>
                                      </p:tavLst>
                                    </p:anim>
                                    <p:anim calcmode="lin" valueType="num">
                                      <p:cBhvr additive="base">
                                        <p:cTn id="32" dur="75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75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750" fill="hold"/>
                                        <p:tgtEl>
                                          <p:spTgt spid="10"/>
                                        </p:tgtEl>
                                        <p:attrNameLst>
                                          <p:attrName>ppt_x</p:attrName>
                                        </p:attrNameLst>
                                      </p:cBhvr>
                                      <p:tavLst>
                                        <p:tav tm="0">
                                          <p:val>
                                            <p:strVal val="#ppt_x"/>
                                          </p:val>
                                        </p:tav>
                                        <p:tav tm="100000">
                                          <p:val>
                                            <p:strVal val="#ppt_x"/>
                                          </p:val>
                                        </p:tav>
                                      </p:tavLst>
                                    </p:anim>
                                    <p:anim calcmode="lin" valueType="num">
                                      <p:cBhvr additive="base">
                                        <p:cTn id="36" dur="75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750" fill="hold"/>
                                        <p:tgtEl>
                                          <p:spTgt spid="2"/>
                                        </p:tgtEl>
                                        <p:attrNameLst>
                                          <p:attrName>ppt_x</p:attrName>
                                        </p:attrNameLst>
                                      </p:cBhvr>
                                      <p:tavLst>
                                        <p:tav tm="0">
                                          <p:val>
                                            <p:strVal val="#ppt_x"/>
                                          </p:val>
                                        </p:tav>
                                        <p:tav tm="100000">
                                          <p:val>
                                            <p:strVal val="#ppt_x"/>
                                          </p:val>
                                        </p:tav>
                                      </p:tavLst>
                                    </p:anim>
                                    <p:anim calcmode="lin" valueType="num">
                                      <p:cBhvr additive="base">
                                        <p:cTn id="40" dur="750" fill="hold"/>
                                        <p:tgtEl>
                                          <p:spTgt spid="2"/>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10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750" fill="hold"/>
                                        <p:tgtEl>
                                          <p:spTgt spid="11"/>
                                        </p:tgtEl>
                                        <p:attrNameLst>
                                          <p:attrName>ppt_x</p:attrName>
                                        </p:attrNameLst>
                                      </p:cBhvr>
                                      <p:tavLst>
                                        <p:tav tm="0">
                                          <p:val>
                                            <p:strVal val="#ppt_x"/>
                                          </p:val>
                                        </p:tav>
                                        <p:tav tm="100000">
                                          <p:val>
                                            <p:strVal val="#ppt_x"/>
                                          </p:val>
                                        </p:tav>
                                      </p:tavLst>
                                    </p:anim>
                                    <p:anim calcmode="lin" valueType="num">
                                      <p:cBhvr additive="base">
                                        <p:cTn id="44" dur="75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1000"/>
                            </p:stCondLst>
                            <p:childTnLst>
                              <p:par>
                                <p:cTn id="46" presetID="22" presetClass="entr" presetSubtype="4"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par>
                                <p:cTn id="49" presetID="22" presetClass="entr" presetSubtype="1"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up)">
                                      <p:cBhvr>
                                        <p:cTn id="51" dur="500"/>
                                        <p:tgtEl>
                                          <p:spTgt spid="18"/>
                                        </p:tgtEl>
                                      </p:cBhvr>
                                    </p:animEffect>
                                  </p:childTnLst>
                                </p:cTn>
                              </p:par>
                              <p:par>
                                <p:cTn id="52" presetID="22" presetClass="entr" presetSubtype="1"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par>
                                <p:cTn id="55" presetID="22" presetClass="entr" presetSubtype="1"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up)">
                                      <p:cBhvr>
                                        <p:cTn id="57" dur="500"/>
                                        <p:tgtEl>
                                          <p:spTgt spid="20"/>
                                        </p:tgtEl>
                                      </p:cBhvr>
                                    </p:animEffect>
                                  </p:childTnLst>
                                </p:cTn>
                              </p:par>
                              <p:par>
                                <p:cTn id="58" presetID="22" presetClass="entr" presetSubtype="4"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500"/>
                                        <p:tgtEl>
                                          <p:spTgt spid="16"/>
                                        </p:tgtEl>
                                      </p:cBhvr>
                                    </p:animEffect>
                                  </p:childTnLst>
                                </p:cTn>
                              </p:par>
                            </p:childTnLst>
                          </p:cTn>
                        </p:par>
                        <p:par>
                          <p:cTn id="61" fill="hold">
                            <p:stCondLst>
                              <p:cond delay="1500"/>
                            </p:stCondLst>
                            <p:childTnLst>
                              <p:par>
                                <p:cTn id="62" presetID="22" presetClass="entr" presetSubtype="2"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right)">
                                      <p:cBhvr>
                                        <p:cTn id="64" dur="500"/>
                                        <p:tgtEl>
                                          <p:spTgt spid="12"/>
                                        </p:tgtEl>
                                      </p:cBhvr>
                                    </p:animEffect>
                                  </p:childTnLst>
                                </p:cTn>
                              </p:par>
                              <p:par>
                                <p:cTn id="65" presetID="22" presetClass="entr" presetSubtype="2"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right)">
                                      <p:cBhvr>
                                        <p:cTn id="67" dur="500"/>
                                        <p:tgtEl>
                                          <p:spTgt spid="17"/>
                                        </p:tgtEl>
                                      </p:cBhvr>
                                    </p:animEffect>
                                  </p:childTnLst>
                                </p:cTn>
                              </p:par>
                              <p:par>
                                <p:cTn id="68" presetID="22" presetClass="entr" presetSubtype="8"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par>
                                <p:cTn id="71" presetID="22" presetClass="entr" presetSubtype="8"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left)">
                                      <p:cBhvr>
                                        <p:cTn id="73" dur="500"/>
                                        <p:tgtEl>
                                          <p:spTgt spid="15"/>
                                        </p:tgtEl>
                                      </p:cBhvr>
                                    </p:animEffect>
                                  </p:childTnLst>
                                </p:cTn>
                              </p:par>
                            </p:childTnLst>
                          </p:cTn>
                        </p:par>
                        <p:par>
                          <p:cTn id="74" fill="hold">
                            <p:stCondLst>
                              <p:cond delay="200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500"/>
                                        <p:tgtEl>
                                          <p:spTgt spid="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500"/>
                                        <p:tgtEl>
                                          <p:spTgt spid="2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500"/>
                                        <p:tgtEl>
                                          <p:spTgt spid="2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500"/>
                                        <p:tgtEl>
                                          <p:spTgt spid="27"/>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1" grpId="0"/>
      <p:bldP spid="22" grpId="0"/>
      <p:bldP spid="23" grpId="0"/>
      <p:bldP spid="24" grpId="0"/>
      <p:bldP spid="25" grpId="0"/>
      <p:bldP spid="26" grpId="0"/>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939415" y="1480137"/>
            <a:ext cx="3975204" cy="3877776"/>
            <a:chOff x="8106167" y="3417472"/>
            <a:chExt cx="7952861" cy="7755553"/>
          </a:xfrm>
        </p:grpSpPr>
        <p:sp>
          <p:nvSpPr>
            <p:cNvPr id="3" name="Shape 405"/>
            <p:cNvSpPr/>
            <p:nvPr/>
          </p:nvSpPr>
          <p:spPr>
            <a:xfrm>
              <a:off x="8478901" y="3439397"/>
              <a:ext cx="3617487" cy="3234387"/>
            </a:xfrm>
            <a:custGeom>
              <a:avLst/>
              <a:gdLst/>
              <a:ahLst/>
              <a:cxnLst>
                <a:cxn ang="0">
                  <a:pos x="wd2" y="hd2"/>
                </a:cxn>
                <a:cxn ang="5400000">
                  <a:pos x="wd2" y="hd2"/>
                </a:cxn>
                <a:cxn ang="10800000">
                  <a:pos x="wd2" y="hd2"/>
                </a:cxn>
                <a:cxn ang="16200000">
                  <a:pos x="wd2" y="hd2"/>
                </a:cxn>
              </a:cxnLst>
              <a:rect l="0" t="0" r="r" b="b"/>
              <a:pathLst>
                <a:path w="21006" h="20951" extrusionOk="0">
                  <a:moveTo>
                    <a:pt x="28" y="15669"/>
                  </a:moveTo>
                  <a:cubicBezTo>
                    <a:pt x="-241" y="18269"/>
                    <a:pt x="1430" y="20620"/>
                    <a:pt x="3761" y="20920"/>
                  </a:cubicBezTo>
                  <a:cubicBezTo>
                    <a:pt x="5982" y="21206"/>
                    <a:pt x="7998" y="19526"/>
                    <a:pt x="8417" y="17118"/>
                  </a:cubicBezTo>
                  <a:lnTo>
                    <a:pt x="8417" y="17119"/>
                  </a:lnTo>
                  <a:cubicBezTo>
                    <a:pt x="8879" y="14483"/>
                    <a:pt x="10094" y="13046"/>
                    <a:pt x="13567" y="13801"/>
                  </a:cubicBezTo>
                  <a:lnTo>
                    <a:pt x="13566" y="13799"/>
                  </a:lnTo>
                  <a:cubicBezTo>
                    <a:pt x="13724" y="13833"/>
                    <a:pt x="13883" y="13863"/>
                    <a:pt x="14046" y="13884"/>
                  </a:cubicBezTo>
                  <a:cubicBezTo>
                    <a:pt x="17471" y="14325"/>
                    <a:pt x="20568" y="11585"/>
                    <a:pt x="20964" y="7764"/>
                  </a:cubicBezTo>
                  <a:cubicBezTo>
                    <a:pt x="21359" y="3943"/>
                    <a:pt x="18903" y="488"/>
                    <a:pt x="15478" y="47"/>
                  </a:cubicBezTo>
                  <a:cubicBezTo>
                    <a:pt x="12052" y="-394"/>
                    <a:pt x="8955" y="2346"/>
                    <a:pt x="8560" y="6167"/>
                  </a:cubicBezTo>
                  <a:cubicBezTo>
                    <a:pt x="8542" y="6335"/>
                    <a:pt x="8532" y="6502"/>
                    <a:pt x="8526" y="6668"/>
                  </a:cubicBezTo>
                  <a:lnTo>
                    <a:pt x="8524" y="6666"/>
                  </a:lnTo>
                  <a:cubicBezTo>
                    <a:pt x="8372" y="10610"/>
                    <a:pt x="6836" y="11593"/>
                    <a:pt x="4431" y="11478"/>
                  </a:cubicBezTo>
                  <a:lnTo>
                    <a:pt x="4431" y="11479"/>
                  </a:lnTo>
                  <a:cubicBezTo>
                    <a:pt x="2224" y="11371"/>
                    <a:pt x="285" y="13183"/>
                    <a:pt x="28" y="15669"/>
                  </a:cubicBezTo>
                  <a:close/>
                </a:path>
              </a:pathLst>
            </a:custGeom>
            <a:solidFill>
              <a:schemeClr val="accent4"/>
            </a:solidFill>
            <a:ln w="12700">
              <a:miter lim="400000"/>
            </a:ln>
          </p:spPr>
          <p:txBody>
            <a:bodyPr lIns="50784" tIns="50784" rIns="50784" bIns="50784"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4" name="Shape 406"/>
            <p:cNvSpPr/>
            <p:nvPr/>
          </p:nvSpPr>
          <p:spPr>
            <a:xfrm>
              <a:off x="10342569" y="3417472"/>
              <a:ext cx="4112389" cy="2150323"/>
            </a:xfrm>
            <a:custGeom>
              <a:avLst/>
              <a:gdLst/>
              <a:ahLst/>
              <a:cxnLst>
                <a:cxn ang="0">
                  <a:pos x="wd2" y="hd2"/>
                </a:cxn>
                <a:cxn ang="5400000">
                  <a:pos x="wd2" y="hd2"/>
                </a:cxn>
                <a:cxn ang="10800000">
                  <a:pos x="wd2" y="hd2"/>
                </a:cxn>
                <a:cxn ang="16200000">
                  <a:pos x="wd2" y="hd2"/>
                </a:cxn>
              </a:cxnLst>
              <a:rect l="0" t="0" r="r" b="b"/>
              <a:pathLst>
                <a:path w="20705" h="19665" extrusionOk="0">
                  <a:moveTo>
                    <a:pt x="1073" y="5102"/>
                  </a:moveTo>
                  <a:cubicBezTo>
                    <a:pt x="-362" y="7721"/>
                    <a:pt x="-357" y="11957"/>
                    <a:pt x="1085" y="14564"/>
                  </a:cubicBezTo>
                  <a:cubicBezTo>
                    <a:pt x="2459" y="17048"/>
                    <a:pt x="4640" y="17154"/>
                    <a:pt x="6085" y="14893"/>
                  </a:cubicBezTo>
                  <a:lnTo>
                    <a:pt x="6084" y="14895"/>
                  </a:lnTo>
                  <a:cubicBezTo>
                    <a:pt x="7668" y="12423"/>
                    <a:pt x="9187" y="12017"/>
                    <a:pt x="11187" y="16243"/>
                  </a:cubicBezTo>
                  <a:lnTo>
                    <a:pt x="11188" y="16239"/>
                  </a:lnTo>
                  <a:cubicBezTo>
                    <a:pt x="11279" y="16431"/>
                    <a:pt x="11373" y="16620"/>
                    <a:pt x="11473" y="16801"/>
                  </a:cubicBezTo>
                  <a:cubicBezTo>
                    <a:pt x="13592" y="20633"/>
                    <a:pt x="17020" y="20618"/>
                    <a:pt x="19129" y="16769"/>
                  </a:cubicBezTo>
                  <a:cubicBezTo>
                    <a:pt x="21238" y="12920"/>
                    <a:pt x="21230" y="6695"/>
                    <a:pt x="19111" y="2864"/>
                  </a:cubicBezTo>
                  <a:cubicBezTo>
                    <a:pt x="16992" y="-967"/>
                    <a:pt x="13565" y="-953"/>
                    <a:pt x="11456" y="2896"/>
                  </a:cubicBezTo>
                  <a:cubicBezTo>
                    <a:pt x="11363" y="3066"/>
                    <a:pt x="11275" y="3241"/>
                    <a:pt x="11191" y="3419"/>
                  </a:cubicBezTo>
                  <a:lnTo>
                    <a:pt x="11191" y="3415"/>
                  </a:lnTo>
                  <a:cubicBezTo>
                    <a:pt x="9188" y="7638"/>
                    <a:pt x="7669" y="7229"/>
                    <a:pt x="6088" y="4754"/>
                  </a:cubicBezTo>
                  <a:lnTo>
                    <a:pt x="6088" y="4756"/>
                  </a:lnTo>
                  <a:cubicBezTo>
                    <a:pt x="4638" y="2482"/>
                    <a:pt x="2445" y="2598"/>
                    <a:pt x="1073" y="5102"/>
                  </a:cubicBezTo>
                  <a:close/>
                </a:path>
              </a:pathLst>
            </a:custGeom>
            <a:solidFill>
              <a:schemeClr val="accent3"/>
            </a:solidFill>
            <a:ln w="12700">
              <a:miter lim="400000"/>
            </a:ln>
          </p:spPr>
          <p:txBody>
            <a:bodyPr lIns="50784" tIns="50784" rIns="50784" bIns="50784"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5" name="Shape 407"/>
            <p:cNvSpPr/>
            <p:nvPr/>
          </p:nvSpPr>
          <p:spPr>
            <a:xfrm>
              <a:off x="12622820" y="3790205"/>
              <a:ext cx="3436208" cy="3437878"/>
            </a:xfrm>
            <a:custGeom>
              <a:avLst/>
              <a:gdLst/>
              <a:ahLst/>
              <a:cxnLst>
                <a:cxn ang="0">
                  <a:pos x="wd2" y="hd2"/>
                </a:cxn>
                <a:cxn ang="5400000">
                  <a:pos x="wd2" y="hd2"/>
                </a:cxn>
                <a:cxn ang="10800000">
                  <a:pos x="wd2" y="hd2"/>
                </a:cxn>
                <a:cxn ang="16200000">
                  <a:pos x="wd2" y="hd2"/>
                </a:cxn>
              </a:cxnLst>
              <a:rect l="0" t="0" r="r" b="b"/>
              <a:pathLst>
                <a:path w="21586" h="21586" extrusionOk="0">
                  <a:moveTo>
                    <a:pt x="4585" y="1"/>
                  </a:moveTo>
                  <a:cubicBezTo>
                    <a:pt x="2047" y="6"/>
                    <a:pt x="-6" y="2068"/>
                    <a:pt x="0" y="4605"/>
                  </a:cubicBezTo>
                  <a:cubicBezTo>
                    <a:pt x="5" y="7022"/>
                    <a:pt x="1878" y="8997"/>
                    <a:pt x="4251" y="9173"/>
                  </a:cubicBezTo>
                  <a:lnTo>
                    <a:pt x="4249" y="9174"/>
                  </a:lnTo>
                  <a:cubicBezTo>
                    <a:pt x="6847" y="9370"/>
                    <a:pt x="8385" y="10512"/>
                    <a:pt x="8097" y="14328"/>
                  </a:cubicBezTo>
                  <a:lnTo>
                    <a:pt x="8099" y="14326"/>
                  </a:lnTo>
                  <a:cubicBezTo>
                    <a:pt x="8086" y="14500"/>
                    <a:pt x="8077" y="14674"/>
                    <a:pt x="8078" y="14851"/>
                  </a:cubicBezTo>
                  <a:cubicBezTo>
                    <a:pt x="8086" y="18580"/>
                    <a:pt x="11117" y="21595"/>
                    <a:pt x="14847" y="21586"/>
                  </a:cubicBezTo>
                  <a:cubicBezTo>
                    <a:pt x="18577" y="21578"/>
                    <a:pt x="21594" y="18549"/>
                    <a:pt x="21585" y="14820"/>
                  </a:cubicBezTo>
                  <a:cubicBezTo>
                    <a:pt x="21577" y="11092"/>
                    <a:pt x="18546" y="8076"/>
                    <a:pt x="14816" y="8085"/>
                  </a:cubicBezTo>
                  <a:cubicBezTo>
                    <a:pt x="14651" y="8085"/>
                    <a:pt x="14490" y="8094"/>
                    <a:pt x="14328" y="8106"/>
                  </a:cubicBezTo>
                  <a:lnTo>
                    <a:pt x="14330" y="8104"/>
                  </a:lnTo>
                  <a:cubicBezTo>
                    <a:pt x="10512" y="8387"/>
                    <a:pt x="9371" y="6849"/>
                    <a:pt x="9178" y="4253"/>
                  </a:cubicBezTo>
                  <a:lnTo>
                    <a:pt x="9177" y="4254"/>
                  </a:lnTo>
                  <a:cubicBezTo>
                    <a:pt x="9002" y="1872"/>
                    <a:pt x="7012" y="-5"/>
                    <a:pt x="4585" y="1"/>
                  </a:cubicBezTo>
                  <a:close/>
                </a:path>
              </a:pathLst>
            </a:custGeom>
            <a:solidFill>
              <a:schemeClr val="accent2"/>
            </a:solidFill>
            <a:ln w="12700">
              <a:miter lim="400000"/>
            </a:ln>
          </p:spPr>
          <p:txBody>
            <a:bodyPr lIns="50784" tIns="50784" rIns="50784" bIns="50784"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6" name="Shape 408"/>
            <p:cNvSpPr/>
            <p:nvPr/>
          </p:nvSpPr>
          <p:spPr>
            <a:xfrm>
              <a:off x="13872576" y="5434618"/>
              <a:ext cx="2150323" cy="4112378"/>
            </a:xfrm>
            <a:custGeom>
              <a:avLst/>
              <a:gdLst/>
              <a:ahLst/>
              <a:cxnLst>
                <a:cxn ang="0">
                  <a:pos x="wd2" y="hd2"/>
                </a:cxn>
                <a:cxn ang="5400000">
                  <a:pos x="wd2" y="hd2"/>
                </a:cxn>
                <a:cxn ang="10800000">
                  <a:pos x="wd2" y="hd2"/>
                </a:cxn>
                <a:cxn ang="16200000">
                  <a:pos x="wd2" y="hd2"/>
                </a:cxn>
              </a:cxnLst>
              <a:rect l="0" t="0" r="r" b="b"/>
              <a:pathLst>
                <a:path w="19665" h="20705" extrusionOk="0">
                  <a:moveTo>
                    <a:pt x="14563" y="1073"/>
                  </a:moveTo>
                  <a:cubicBezTo>
                    <a:pt x="11944" y="-362"/>
                    <a:pt x="7708" y="-357"/>
                    <a:pt x="5101" y="1085"/>
                  </a:cubicBezTo>
                  <a:cubicBezTo>
                    <a:pt x="2617" y="2459"/>
                    <a:pt x="2511" y="4640"/>
                    <a:pt x="4772" y="6085"/>
                  </a:cubicBezTo>
                  <a:lnTo>
                    <a:pt x="4770" y="6084"/>
                  </a:lnTo>
                  <a:cubicBezTo>
                    <a:pt x="7242" y="7668"/>
                    <a:pt x="7648" y="9187"/>
                    <a:pt x="3422" y="11187"/>
                  </a:cubicBezTo>
                  <a:lnTo>
                    <a:pt x="3426" y="11187"/>
                  </a:lnTo>
                  <a:cubicBezTo>
                    <a:pt x="3234" y="11279"/>
                    <a:pt x="3045" y="11373"/>
                    <a:pt x="2864" y="11473"/>
                  </a:cubicBezTo>
                  <a:cubicBezTo>
                    <a:pt x="-968" y="13592"/>
                    <a:pt x="-953" y="17020"/>
                    <a:pt x="2896" y="19129"/>
                  </a:cubicBezTo>
                  <a:cubicBezTo>
                    <a:pt x="6745" y="21238"/>
                    <a:pt x="12970" y="21230"/>
                    <a:pt x="16801" y="19111"/>
                  </a:cubicBezTo>
                  <a:cubicBezTo>
                    <a:pt x="20632" y="16992"/>
                    <a:pt x="20618" y="13565"/>
                    <a:pt x="16769" y="11456"/>
                  </a:cubicBezTo>
                  <a:cubicBezTo>
                    <a:pt x="16599" y="11363"/>
                    <a:pt x="16424" y="11275"/>
                    <a:pt x="16246" y="11191"/>
                  </a:cubicBezTo>
                  <a:lnTo>
                    <a:pt x="16250" y="11191"/>
                  </a:lnTo>
                  <a:cubicBezTo>
                    <a:pt x="12027" y="9188"/>
                    <a:pt x="12436" y="7669"/>
                    <a:pt x="14911" y="6088"/>
                  </a:cubicBezTo>
                  <a:lnTo>
                    <a:pt x="14909" y="6088"/>
                  </a:lnTo>
                  <a:cubicBezTo>
                    <a:pt x="17183" y="4638"/>
                    <a:pt x="17067" y="2445"/>
                    <a:pt x="14563" y="1073"/>
                  </a:cubicBezTo>
                  <a:close/>
                </a:path>
              </a:pathLst>
            </a:custGeom>
            <a:solidFill>
              <a:schemeClr val="accent1"/>
            </a:solidFill>
            <a:ln w="12700">
              <a:miter lim="400000"/>
            </a:ln>
          </p:spPr>
          <p:txBody>
            <a:bodyPr lIns="50784" tIns="50784" rIns="50784" bIns="50784"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7" name="Shape 409"/>
            <p:cNvSpPr/>
            <p:nvPr/>
          </p:nvSpPr>
          <p:spPr>
            <a:xfrm>
              <a:off x="12228162" y="7736796"/>
              <a:ext cx="3437899" cy="3436229"/>
            </a:xfrm>
            <a:custGeom>
              <a:avLst/>
              <a:gdLst/>
              <a:ahLst/>
              <a:cxnLst>
                <a:cxn ang="0">
                  <a:pos x="wd2" y="hd2"/>
                </a:cxn>
                <a:cxn ang="5400000">
                  <a:pos x="wd2" y="hd2"/>
                </a:cxn>
                <a:cxn ang="10800000">
                  <a:pos x="wd2" y="hd2"/>
                </a:cxn>
                <a:cxn ang="16200000">
                  <a:pos x="wd2" y="hd2"/>
                </a:cxn>
              </a:cxnLst>
              <a:rect l="0" t="0" r="r" b="b"/>
              <a:pathLst>
                <a:path w="21586" h="21586" extrusionOk="0">
                  <a:moveTo>
                    <a:pt x="21586" y="4584"/>
                  </a:moveTo>
                  <a:cubicBezTo>
                    <a:pt x="21581" y="2047"/>
                    <a:pt x="19519" y="-6"/>
                    <a:pt x="16982" y="0"/>
                  </a:cubicBezTo>
                  <a:cubicBezTo>
                    <a:pt x="14565" y="5"/>
                    <a:pt x="12590" y="1878"/>
                    <a:pt x="12414" y="4251"/>
                  </a:cubicBezTo>
                  <a:lnTo>
                    <a:pt x="12413" y="4249"/>
                  </a:lnTo>
                  <a:cubicBezTo>
                    <a:pt x="12217" y="6847"/>
                    <a:pt x="11075" y="8385"/>
                    <a:pt x="7259" y="8097"/>
                  </a:cubicBezTo>
                  <a:lnTo>
                    <a:pt x="7261" y="8099"/>
                  </a:lnTo>
                  <a:cubicBezTo>
                    <a:pt x="7087" y="8086"/>
                    <a:pt x="6912" y="8077"/>
                    <a:pt x="6736" y="8078"/>
                  </a:cubicBezTo>
                  <a:cubicBezTo>
                    <a:pt x="3007" y="8086"/>
                    <a:pt x="-8" y="11117"/>
                    <a:pt x="0" y="14847"/>
                  </a:cubicBezTo>
                  <a:cubicBezTo>
                    <a:pt x="9" y="18577"/>
                    <a:pt x="3038" y="21594"/>
                    <a:pt x="6767" y="21585"/>
                  </a:cubicBezTo>
                  <a:cubicBezTo>
                    <a:pt x="10495" y="21577"/>
                    <a:pt x="13510" y="18546"/>
                    <a:pt x="13502" y="14816"/>
                  </a:cubicBezTo>
                  <a:cubicBezTo>
                    <a:pt x="13502" y="14651"/>
                    <a:pt x="13493" y="14490"/>
                    <a:pt x="13482" y="14328"/>
                  </a:cubicBezTo>
                  <a:lnTo>
                    <a:pt x="13483" y="14330"/>
                  </a:lnTo>
                  <a:cubicBezTo>
                    <a:pt x="13199" y="10512"/>
                    <a:pt x="14738" y="9371"/>
                    <a:pt x="17334" y="9178"/>
                  </a:cubicBezTo>
                  <a:lnTo>
                    <a:pt x="17333" y="9177"/>
                  </a:lnTo>
                  <a:cubicBezTo>
                    <a:pt x="19715" y="9002"/>
                    <a:pt x="21592" y="7012"/>
                    <a:pt x="21586" y="4584"/>
                  </a:cubicBezTo>
                  <a:close/>
                </a:path>
              </a:pathLst>
            </a:custGeom>
            <a:solidFill>
              <a:schemeClr val="accent4"/>
            </a:solidFill>
            <a:ln w="12700">
              <a:miter lim="400000"/>
            </a:ln>
          </p:spPr>
          <p:txBody>
            <a:bodyPr lIns="50784" tIns="50784" rIns="50784" bIns="50784"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8" name="Shape 410"/>
            <p:cNvSpPr/>
            <p:nvPr/>
          </p:nvSpPr>
          <p:spPr>
            <a:xfrm>
              <a:off x="9882134" y="9008475"/>
              <a:ext cx="4112389" cy="2150332"/>
            </a:xfrm>
            <a:custGeom>
              <a:avLst/>
              <a:gdLst/>
              <a:ahLst/>
              <a:cxnLst>
                <a:cxn ang="0">
                  <a:pos x="wd2" y="hd2"/>
                </a:cxn>
                <a:cxn ang="5400000">
                  <a:pos x="wd2" y="hd2"/>
                </a:cxn>
                <a:cxn ang="10800000">
                  <a:pos x="wd2" y="hd2"/>
                </a:cxn>
                <a:cxn ang="16200000">
                  <a:pos x="wd2" y="hd2"/>
                </a:cxn>
              </a:cxnLst>
              <a:rect l="0" t="0" r="r" b="b"/>
              <a:pathLst>
                <a:path w="20705" h="19665" extrusionOk="0">
                  <a:moveTo>
                    <a:pt x="19633" y="14563"/>
                  </a:moveTo>
                  <a:cubicBezTo>
                    <a:pt x="21068" y="11944"/>
                    <a:pt x="21063" y="7708"/>
                    <a:pt x="19621" y="5101"/>
                  </a:cubicBezTo>
                  <a:cubicBezTo>
                    <a:pt x="18247" y="2617"/>
                    <a:pt x="16066" y="2511"/>
                    <a:pt x="14621" y="4772"/>
                  </a:cubicBezTo>
                  <a:lnTo>
                    <a:pt x="14622" y="4770"/>
                  </a:lnTo>
                  <a:cubicBezTo>
                    <a:pt x="13038" y="7242"/>
                    <a:pt x="11519" y="7648"/>
                    <a:pt x="9519" y="3422"/>
                  </a:cubicBezTo>
                  <a:lnTo>
                    <a:pt x="9518" y="3426"/>
                  </a:lnTo>
                  <a:cubicBezTo>
                    <a:pt x="9427" y="3234"/>
                    <a:pt x="9333" y="3045"/>
                    <a:pt x="9233" y="2863"/>
                  </a:cubicBezTo>
                  <a:cubicBezTo>
                    <a:pt x="7114" y="-968"/>
                    <a:pt x="3686" y="-953"/>
                    <a:pt x="1577" y="2896"/>
                  </a:cubicBezTo>
                  <a:cubicBezTo>
                    <a:pt x="-532" y="6745"/>
                    <a:pt x="-524" y="12970"/>
                    <a:pt x="1595" y="16801"/>
                  </a:cubicBezTo>
                  <a:cubicBezTo>
                    <a:pt x="3714" y="20632"/>
                    <a:pt x="7141" y="20617"/>
                    <a:pt x="9250" y="16769"/>
                  </a:cubicBezTo>
                  <a:cubicBezTo>
                    <a:pt x="9343" y="16599"/>
                    <a:pt x="9431" y="16424"/>
                    <a:pt x="9515" y="16246"/>
                  </a:cubicBezTo>
                  <a:lnTo>
                    <a:pt x="9515" y="16250"/>
                  </a:lnTo>
                  <a:cubicBezTo>
                    <a:pt x="11518" y="12027"/>
                    <a:pt x="13037" y="12436"/>
                    <a:pt x="14618" y="14911"/>
                  </a:cubicBezTo>
                  <a:lnTo>
                    <a:pt x="14618" y="14909"/>
                  </a:lnTo>
                  <a:cubicBezTo>
                    <a:pt x="16068" y="17183"/>
                    <a:pt x="18261" y="17067"/>
                    <a:pt x="19633" y="14563"/>
                  </a:cubicBezTo>
                  <a:close/>
                </a:path>
              </a:pathLst>
            </a:custGeom>
            <a:solidFill>
              <a:schemeClr val="accent3"/>
            </a:solidFill>
            <a:ln w="12700">
              <a:miter lim="400000"/>
            </a:ln>
          </p:spPr>
          <p:txBody>
            <a:bodyPr lIns="50784" tIns="50784" rIns="50784" bIns="50784"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9" name="Shape 411"/>
            <p:cNvSpPr/>
            <p:nvPr/>
          </p:nvSpPr>
          <p:spPr>
            <a:xfrm>
              <a:off x="8259646" y="7298286"/>
              <a:ext cx="3436208" cy="3437898"/>
            </a:xfrm>
            <a:custGeom>
              <a:avLst/>
              <a:gdLst/>
              <a:ahLst/>
              <a:cxnLst>
                <a:cxn ang="0">
                  <a:pos x="wd2" y="hd2"/>
                </a:cxn>
                <a:cxn ang="5400000">
                  <a:pos x="wd2" y="hd2"/>
                </a:cxn>
                <a:cxn ang="10800000">
                  <a:pos x="wd2" y="hd2"/>
                </a:cxn>
                <a:cxn ang="16200000">
                  <a:pos x="wd2" y="hd2"/>
                </a:cxn>
              </a:cxnLst>
              <a:rect l="0" t="0" r="r" b="b"/>
              <a:pathLst>
                <a:path w="21586" h="21586" extrusionOk="0">
                  <a:moveTo>
                    <a:pt x="17001" y="21585"/>
                  </a:moveTo>
                  <a:cubicBezTo>
                    <a:pt x="19538" y="21579"/>
                    <a:pt x="21591" y="19518"/>
                    <a:pt x="21585" y="16981"/>
                  </a:cubicBezTo>
                  <a:cubicBezTo>
                    <a:pt x="21580" y="14564"/>
                    <a:pt x="19707" y="12589"/>
                    <a:pt x="17334" y="12413"/>
                  </a:cubicBezTo>
                  <a:lnTo>
                    <a:pt x="17336" y="12412"/>
                  </a:lnTo>
                  <a:cubicBezTo>
                    <a:pt x="14738" y="12216"/>
                    <a:pt x="13200" y="11074"/>
                    <a:pt x="13488" y="7258"/>
                  </a:cubicBezTo>
                  <a:lnTo>
                    <a:pt x="13486" y="7260"/>
                  </a:lnTo>
                  <a:cubicBezTo>
                    <a:pt x="13499" y="7086"/>
                    <a:pt x="13508" y="6912"/>
                    <a:pt x="13507" y="6735"/>
                  </a:cubicBezTo>
                  <a:cubicBezTo>
                    <a:pt x="13499" y="3006"/>
                    <a:pt x="10468" y="-9"/>
                    <a:pt x="6738" y="0"/>
                  </a:cubicBezTo>
                  <a:cubicBezTo>
                    <a:pt x="3008" y="8"/>
                    <a:pt x="-9" y="3037"/>
                    <a:pt x="0" y="6766"/>
                  </a:cubicBezTo>
                  <a:cubicBezTo>
                    <a:pt x="8" y="10494"/>
                    <a:pt x="3039" y="13509"/>
                    <a:pt x="6769" y="13501"/>
                  </a:cubicBezTo>
                  <a:cubicBezTo>
                    <a:pt x="6934" y="13500"/>
                    <a:pt x="7095" y="13492"/>
                    <a:pt x="7257" y="13480"/>
                  </a:cubicBezTo>
                  <a:lnTo>
                    <a:pt x="7255" y="13482"/>
                  </a:lnTo>
                  <a:cubicBezTo>
                    <a:pt x="11073" y="13198"/>
                    <a:pt x="12214" y="14736"/>
                    <a:pt x="12407" y="17333"/>
                  </a:cubicBezTo>
                  <a:lnTo>
                    <a:pt x="12408" y="17332"/>
                  </a:lnTo>
                  <a:cubicBezTo>
                    <a:pt x="12583" y="19714"/>
                    <a:pt x="14573" y="21591"/>
                    <a:pt x="17001" y="21585"/>
                  </a:cubicBezTo>
                  <a:close/>
                </a:path>
              </a:pathLst>
            </a:custGeom>
            <a:solidFill>
              <a:schemeClr val="accent2"/>
            </a:solidFill>
            <a:ln w="12700">
              <a:miter lim="400000"/>
            </a:ln>
          </p:spPr>
          <p:txBody>
            <a:bodyPr lIns="50784" tIns="50784" rIns="50784" bIns="50784"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0" name="Shape 412"/>
            <p:cNvSpPr/>
            <p:nvPr/>
          </p:nvSpPr>
          <p:spPr>
            <a:xfrm>
              <a:off x="8106167" y="4930332"/>
              <a:ext cx="2150363" cy="4107288"/>
            </a:xfrm>
            <a:custGeom>
              <a:avLst/>
              <a:gdLst/>
              <a:ahLst/>
              <a:cxnLst>
                <a:cxn ang="0">
                  <a:pos x="wd2" y="hd2"/>
                </a:cxn>
                <a:cxn ang="5400000">
                  <a:pos x="wd2" y="hd2"/>
                </a:cxn>
                <a:cxn ang="10800000">
                  <a:pos x="wd2" y="hd2"/>
                </a:cxn>
                <a:cxn ang="16200000">
                  <a:pos x="wd2" y="hd2"/>
                </a:cxn>
              </a:cxnLst>
              <a:rect l="0" t="0" r="r" b="b"/>
              <a:pathLst>
                <a:path w="19338" h="20543" extrusionOk="0">
                  <a:moveTo>
                    <a:pt x="6733" y="19645"/>
                  </a:moveTo>
                  <a:cubicBezTo>
                    <a:pt x="9474" y="20971"/>
                    <a:pt x="13630" y="20810"/>
                    <a:pt x="16014" y="19285"/>
                  </a:cubicBezTo>
                  <a:cubicBezTo>
                    <a:pt x="18287" y="17832"/>
                    <a:pt x="18129" y="15666"/>
                    <a:pt x="15738" y="14318"/>
                  </a:cubicBezTo>
                  <a:lnTo>
                    <a:pt x="15740" y="14318"/>
                  </a:lnTo>
                  <a:cubicBezTo>
                    <a:pt x="13125" y="12839"/>
                    <a:pt x="12544" y="11349"/>
                    <a:pt x="16450" y="9211"/>
                  </a:cubicBezTo>
                  <a:lnTo>
                    <a:pt x="16446" y="9211"/>
                  </a:lnTo>
                  <a:cubicBezTo>
                    <a:pt x="16624" y="9113"/>
                    <a:pt x="16798" y="9013"/>
                    <a:pt x="16964" y="8907"/>
                  </a:cubicBezTo>
                  <a:cubicBezTo>
                    <a:pt x="20469" y="6666"/>
                    <a:pt x="20043" y="3269"/>
                    <a:pt x="16014" y="1320"/>
                  </a:cubicBezTo>
                  <a:cubicBezTo>
                    <a:pt x="11985" y="-629"/>
                    <a:pt x="5878" y="-393"/>
                    <a:pt x="2373" y="1848"/>
                  </a:cubicBezTo>
                  <a:cubicBezTo>
                    <a:pt x="-1131" y="4090"/>
                    <a:pt x="-706" y="7486"/>
                    <a:pt x="3323" y="9435"/>
                  </a:cubicBezTo>
                  <a:cubicBezTo>
                    <a:pt x="3501" y="9521"/>
                    <a:pt x="3683" y="9601"/>
                    <a:pt x="3868" y="9678"/>
                  </a:cubicBezTo>
                  <a:lnTo>
                    <a:pt x="3864" y="9678"/>
                  </a:lnTo>
                  <a:cubicBezTo>
                    <a:pt x="8247" y="11508"/>
                    <a:pt x="8028" y="13029"/>
                    <a:pt x="5789" y="14687"/>
                  </a:cubicBezTo>
                  <a:lnTo>
                    <a:pt x="5792" y="14687"/>
                  </a:lnTo>
                  <a:cubicBezTo>
                    <a:pt x="3734" y="16208"/>
                    <a:pt x="4111" y="18377"/>
                    <a:pt x="6733" y="19645"/>
                  </a:cubicBezTo>
                  <a:close/>
                </a:path>
              </a:pathLst>
            </a:custGeom>
            <a:solidFill>
              <a:schemeClr val="accent1"/>
            </a:solidFill>
            <a:ln w="12700">
              <a:miter lim="400000"/>
            </a:ln>
          </p:spPr>
          <p:txBody>
            <a:bodyPr lIns="50784" tIns="50784" rIns="50784" bIns="50784"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1" name="Shape 413"/>
            <p:cNvSpPr/>
            <p:nvPr/>
          </p:nvSpPr>
          <p:spPr>
            <a:xfrm>
              <a:off x="13009481" y="4127348"/>
              <a:ext cx="733668" cy="721882"/>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accent5">
                      <a:lumMod val="20000"/>
                      <a:lumOff val="80000"/>
                    </a:schemeClr>
                  </a:solidFill>
                  <a:latin typeface="微软雅黑" panose="020B0503020204020204" pitchFamily="34" charset="-122"/>
                  <a:ea typeface="微软雅黑" panose="020B0503020204020204" pitchFamily="34" charset="-122"/>
                </a:rPr>
                <a:t>C</a:t>
              </a:r>
              <a:endParaRPr sz="2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2" name="Shape 414"/>
            <p:cNvSpPr/>
            <p:nvPr/>
          </p:nvSpPr>
          <p:spPr>
            <a:xfrm>
              <a:off x="12848479" y="9722701"/>
              <a:ext cx="775759" cy="721881"/>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accent5">
                      <a:lumMod val="20000"/>
                      <a:lumOff val="80000"/>
                    </a:schemeClr>
                  </a:solidFill>
                  <a:latin typeface="微软雅黑" panose="020B0503020204020204" pitchFamily="34" charset="-122"/>
                  <a:ea typeface="微软雅黑" panose="020B0503020204020204" pitchFamily="34" charset="-122"/>
                </a:rPr>
                <a:t>F</a:t>
              </a:r>
              <a:endParaRPr sz="2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3" name="Shape 415"/>
            <p:cNvSpPr/>
            <p:nvPr/>
          </p:nvSpPr>
          <p:spPr>
            <a:xfrm>
              <a:off x="14571014" y="8102526"/>
              <a:ext cx="733667" cy="721881"/>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accent5">
                      <a:lumMod val="20000"/>
                      <a:lumOff val="80000"/>
                    </a:schemeClr>
                  </a:solidFill>
                  <a:latin typeface="微软雅黑" panose="020B0503020204020204" pitchFamily="34" charset="-122"/>
                  <a:ea typeface="微软雅黑" panose="020B0503020204020204" pitchFamily="34" charset="-122"/>
                </a:rPr>
                <a:t>E</a:t>
              </a:r>
              <a:endParaRPr sz="2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4" name="Shape 416"/>
            <p:cNvSpPr/>
            <p:nvPr/>
          </p:nvSpPr>
          <p:spPr>
            <a:xfrm>
              <a:off x="14582799" y="5827866"/>
              <a:ext cx="733668" cy="721882"/>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accent5">
                      <a:lumMod val="20000"/>
                      <a:lumOff val="80000"/>
                    </a:schemeClr>
                  </a:solidFill>
                  <a:latin typeface="微软雅黑" panose="020B0503020204020204" pitchFamily="34" charset="-122"/>
                  <a:ea typeface="微软雅黑" panose="020B0503020204020204" pitchFamily="34" charset="-122"/>
                </a:rPr>
                <a:t>D</a:t>
              </a:r>
              <a:endParaRPr sz="2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5" name="Shape 417"/>
            <p:cNvSpPr/>
            <p:nvPr/>
          </p:nvSpPr>
          <p:spPr>
            <a:xfrm>
              <a:off x="8795994" y="5603461"/>
              <a:ext cx="817852" cy="721881"/>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accent5">
                      <a:lumMod val="20000"/>
                      <a:lumOff val="80000"/>
                    </a:schemeClr>
                  </a:solidFill>
                  <a:latin typeface="微软雅黑" panose="020B0503020204020204" pitchFamily="34" charset="-122"/>
                  <a:ea typeface="微软雅黑" panose="020B0503020204020204" pitchFamily="34" charset="-122"/>
                </a:rPr>
                <a:t>A</a:t>
              </a:r>
              <a:endParaRPr sz="2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6" name="Shape 418"/>
            <p:cNvSpPr/>
            <p:nvPr/>
          </p:nvSpPr>
          <p:spPr>
            <a:xfrm>
              <a:off x="8931409" y="7929667"/>
              <a:ext cx="817851" cy="721882"/>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accent5">
                      <a:lumMod val="20000"/>
                      <a:lumOff val="80000"/>
                    </a:schemeClr>
                  </a:solidFill>
                  <a:latin typeface="微软雅黑" panose="020B0503020204020204" pitchFamily="34" charset="-122"/>
                  <a:ea typeface="微软雅黑" panose="020B0503020204020204" pitchFamily="34" charset="-122"/>
                </a:rPr>
                <a:t>H</a:t>
              </a:r>
              <a:endParaRPr sz="2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7" name="Shape 419"/>
            <p:cNvSpPr/>
            <p:nvPr/>
          </p:nvSpPr>
          <p:spPr>
            <a:xfrm>
              <a:off x="10568300" y="9604842"/>
              <a:ext cx="775760" cy="721881"/>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accent5">
                      <a:lumMod val="20000"/>
                      <a:lumOff val="80000"/>
                    </a:schemeClr>
                  </a:solidFill>
                  <a:latin typeface="微软雅黑" panose="020B0503020204020204" pitchFamily="34" charset="-122"/>
                  <a:ea typeface="微软雅黑" panose="020B0503020204020204" pitchFamily="34" charset="-122"/>
                </a:rPr>
                <a:t>J</a:t>
              </a:r>
              <a:endParaRPr sz="2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8" name="Shape 420"/>
            <p:cNvSpPr/>
            <p:nvPr/>
          </p:nvSpPr>
          <p:spPr>
            <a:xfrm>
              <a:off x="10841338" y="4083936"/>
              <a:ext cx="481114" cy="721882"/>
            </a:xfrm>
            <a:prstGeom prst="rect">
              <a:avLst/>
            </a:prstGeom>
            <a:ln w="12700">
              <a:miter lim="400000"/>
            </a:ln>
          </p:spPr>
          <p:txBody>
            <a:bodyPr lIns="95220" tIns="95220" rIns="95220" bIns="95220"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00" dirty="0">
                  <a:solidFill>
                    <a:schemeClr val="accent5">
                      <a:lumMod val="20000"/>
                      <a:lumOff val="80000"/>
                    </a:schemeClr>
                  </a:solidFill>
                  <a:latin typeface="微软雅黑" panose="020B0503020204020204" pitchFamily="34" charset="-122"/>
                  <a:ea typeface="微软雅黑" panose="020B0503020204020204" pitchFamily="34" charset="-122"/>
                </a:rPr>
                <a:t>B</a:t>
              </a:r>
              <a:endParaRPr sz="20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9" name="Shape 422"/>
            <p:cNvSpPr/>
            <p:nvPr/>
          </p:nvSpPr>
          <p:spPr>
            <a:xfrm>
              <a:off x="11039871" y="6334540"/>
              <a:ext cx="2446299" cy="535134"/>
            </a:xfrm>
            <a:prstGeom prst="rect">
              <a:avLst/>
            </a:prstGeom>
            <a:ln w="12700">
              <a:miter lim="400000"/>
            </a:ln>
          </p:spPr>
          <p:txBody>
            <a:bodyPr lIns="0" tIns="0" rIns="0" bIns="0"/>
            <a:lstStyle>
              <a:lvl1pPr algn="l" defTabSz="647700">
                <a:lnSpc>
                  <a:spcPct val="120000"/>
                </a:lnSpc>
                <a:spcBef>
                  <a:spcPts val="1700"/>
                </a:spcBef>
                <a:defRPr sz="2500" b="1">
                  <a:solidFill>
                    <a:srgbClr val="0087B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Shape 424"/>
            <p:cNvSpPr/>
            <p:nvPr/>
          </p:nvSpPr>
          <p:spPr>
            <a:xfrm>
              <a:off x="10568300" y="7124621"/>
              <a:ext cx="3340891" cy="870206"/>
            </a:xfrm>
            <a:prstGeom prst="rect">
              <a:avLst/>
            </a:prstGeom>
            <a:ln w="12700">
              <a:miter lim="400000"/>
            </a:ln>
          </p:spPr>
          <p:txBody>
            <a:bodyPr lIns="0" tIns="0" rIns="0" bIns="0"/>
            <a:lstStyle/>
            <a:p>
              <a:pPr algn="ctr" defTabSz="323215">
                <a:spcBef>
                  <a:spcPts val="850"/>
                </a:spcBef>
                <a:defRPr sz="1800"/>
              </a:pPr>
              <a:r>
                <a:rPr lang="zh-CN" altLang="en-US" sz="1065" dirty="0">
                  <a:solidFill>
                    <a:schemeClr val="bg1">
                      <a:lumMod val="65000"/>
                    </a:schemeClr>
                  </a:solidFill>
                  <a:latin typeface="微软雅黑" panose="020B0503020204020204" pitchFamily="34" charset="-122"/>
                  <a:ea typeface="微软雅黑" panose="020B0503020204020204" pitchFamily="34" charset="-122"/>
                  <a:cs typeface="Lato"/>
                  <a:sym typeface="Lato"/>
                </a:rPr>
                <a:t>输入您的内容输入您的内容输入您的内容</a:t>
              </a:r>
              <a:endParaRPr sz="1065" dirty="0">
                <a:solidFill>
                  <a:schemeClr val="bg1">
                    <a:lumMod val="65000"/>
                  </a:schemeClr>
                </a:solidFill>
                <a:latin typeface="微软雅黑" panose="020B0503020204020204" pitchFamily="34" charset="-122"/>
                <a:ea typeface="微软雅黑" panose="020B0503020204020204" pitchFamily="34" charset="-122"/>
                <a:cs typeface="Lato"/>
                <a:sym typeface="Lato"/>
              </a:endParaRPr>
            </a:p>
          </p:txBody>
        </p:sp>
      </p:grpSp>
      <p:grpSp>
        <p:nvGrpSpPr>
          <p:cNvPr id="21" name="组合 7"/>
          <p:cNvGrpSpPr/>
          <p:nvPr/>
        </p:nvGrpSpPr>
        <p:grpSpPr>
          <a:xfrm>
            <a:off x="8090984" y="1416990"/>
            <a:ext cx="3077428" cy="690557"/>
            <a:chOff x="16411869" y="3291177"/>
            <a:chExt cx="6156754" cy="1381114"/>
          </a:xfrm>
        </p:grpSpPr>
        <p:sp>
          <p:nvSpPr>
            <p:cNvPr id="22" name="Shape 425"/>
            <p:cNvSpPr/>
            <p:nvPr/>
          </p:nvSpPr>
          <p:spPr>
            <a:xfrm>
              <a:off x="17030310" y="3291177"/>
              <a:ext cx="5538313" cy="590674"/>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Shape 426"/>
            <p:cNvSpPr/>
            <p:nvPr/>
          </p:nvSpPr>
          <p:spPr>
            <a:xfrm>
              <a:off x="17044948" y="3933627"/>
              <a:ext cx="5509030" cy="738664"/>
            </a:xfrm>
            <a:prstGeom prst="rect">
              <a:avLst/>
            </a:prstGeom>
            <a:ln w="12700">
              <a:miter lim="400000"/>
            </a:ln>
          </p:spPr>
          <p:txBody>
            <a:bodyPr lIns="0" tIns="0" rIns="0" bIns="0">
              <a:spAutoFit/>
            </a:bodyPr>
            <a:lstStyle/>
            <a:p>
              <a:pPr defTabSz="323215">
                <a:spcBef>
                  <a:spcPts val="850"/>
                </a:spcBef>
                <a:defRPr sz="18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sp>
          <p:nvSpPr>
            <p:cNvPr id="24" name="Shape 427"/>
            <p:cNvSpPr/>
            <p:nvPr/>
          </p:nvSpPr>
          <p:spPr>
            <a:xfrm>
              <a:off x="16411869" y="3307191"/>
              <a:ext cx="381001" cy="381001"/>
            </a:xfrm>
            <a:prstGeom prst="roundRect">
              <a:avLst>
                <a:gd name="adj" fmla="val 50000"/>
              </a:avLst>
            </a:prstGeom>
            <a:solidFill>
              <a:schemeClr val="accent4"/>
            </a:solidFill>
            <a:ln w="12700">
              <a:miter lim="400000"/>
            </a:ln>
          </p:spPr>
          <p:txBody>
            <a:bodyPr lIns="0" tIns="0" rIns="0" bIns="0" anchor="ctr"/>
            <a:lstStyle/>
            <a:p>
              <a:pPr lvl="0">
                <a:defRPr sz="3200">
                  <a:solidFill>
                    <a:srgbClr val="FFFFFF"/>
                  </a:solidFill>
                </a:defRPr>
              </a:pPr>
              <a:endParaRPr sz="4265">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组合 8"/>
          <p:cNvGrpSpPr/>
          <p:nvPr/>
        </p:nvGrpSpPr>
        <p:grpSpPr>
          <a:xfrm>
            <a:off x="8090984" y="2583571"/>
            <a:ext cx="3077428" cy="690558"/>
            <a:chOff x="16411869" y="5624341"/>
            <a:chExt cx="6156754" cy="1381116"/>
          </a:xfrm>
        </p:grpSpPr>
        <p:sp>
          <p:nvSpPr>
            <p:cNvPr id="26" name="Shape 428"/>
            <p:cNvSpPr/>
            <p:nvPr/>
          </p:nvSpPr>
          <p:spPr>
            <a:xfrm>
              <a:off x="17030310" y="5624341"/>
              <a:ext cx="5538313" cy="590674"/>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Shape 429"/>
            <p:cNvSpPr/>
            <p:nvPr/>
          </p:nvSpPr>
          <p:spPr>
            <a:xfrm>
              <a:off x="17044948" y="6266793"/>
              <a:ext cx="5509030" cy="738664"/>
            </a:xfrm>
            <a:prstGeom prst="rect">
              <a:avLst/>
            </a:prstGeom>
            <a:ln w="12700">
              <a:miter lim="400000"/>
            </a:ln>
          </p:spPr>
          <p:txBody>
            <a:bodyPr lIns="0" tIns="0" rIns="0" bIns="0">
              <a:spAutoFit/>
            </a:bodyPr>
            <a:lstStyle/>
            <a:p>
              <a:pPr defTabSz="323215">
                <a:spcBef>
                  <a:spcPts val="850"/>
                </a:spcBef>
                <a:defRPr sz="18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sp>
          <p:nvSpPr>
            <p:cNvPr id="28" name="Shape 430"/>
            <p:cNvSpPr/>
            <p:nvPr/>
          </p:nvSpPr>
          <p:spPr>
            <a:xfrm>
              <a:off x="16411869" y="5640356"/>
              <a:ext cx="381001" cy="381001"/>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sz="4265">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10"/>
          <p:cNvGrpSpPr/>
          <p:nvPr/>
        </p:nvGrpSpPr>
        <p:grpSpPr>
          <a:xfrm>
            <a:off x="8090984" y="3724962"/>
            <a:ext cx="3077428" cy="690558"/>
            <a:chOff x="16411869" y="7907125"/>
            <a:chExt cx="6156754" cy="1381116"/>
          </a:xfrm>
        </p:grpSpPr>
        <p:sp>
          <p:nvSpPr>
            <p:cNvPr id="30" name="Shape 431"/>
            <p:cNvSpPr/>
            <p:nvPr/>
          </p:nvSpPr>
          <p:spPr>
            <a:xfrm>
              <a:off x="17030310" y="7907125"/>
              <a:ext cx="5538313" cy="590674"/>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Shape 432"/>
            <p:cNvSpPr/>
            <p:nvPr/>
          </p:nvSpPr>
          <p:spPr>
            <a:xfrm>
              <a:off x="17044948" y="8549577"/>
              <a:ext cx="5509030" cy="738664"/>
            </a:xfrm>
            <a:prstGeom prst="rect">
              <a:avLst/>
            </a:prstGeom>
            <a:ln w="12700">
              <a:miter lim="400000"/>
            </a:ln>
          </p:spPr>
          <p:txBody>
            <a:bodyPr lIns="0" tIns="0" rIns="0" bIns="0">
              <a:spAutoFit/>
            </a:bodyPr>
            <a:lstStyle/>
            <a:p>
              <a:pPr defTabSz="323215">
                <a:spcBef>
                  <a:spcPts val="850"/>
                </a:spcBef>
                <a:defRPr sz="18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sp>
          <p:nvSpPr>
            <p:cNvPr id="32" name="Shape 433"/>
            <p:cNvSpPr/>
            <p:nvPr/>
          </p:nvSpPr>
          <p:spPr>
            <a:xfrm>
              <a:off x="16411869" y="7923140"/>
              <a:ext cx="381001" cy="381001"/>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sz="4265">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3" name="组合 11"/>
          <p:cNvGrpSpPr/>
          <p:nvPr/>
        </p:nvGrpSpPr>
        <p:grpSpPr>
          <a:xfrm>
            <a:off x="8090984" y="4830421"/>
            <a:ext cx="3077428" cy="690558"/>
            <a:chOff x="16411869" y="10118041"/>
            <a:chExt cx="6156754" cy="1381116"/>
          </a:xfrm>
        </p:grpSpPr>
        <p:sp>
          <p:nvSpPr>
            <p:cNvPr id="34" name="Shape 434"/>
            <p:cNvSpPr/>
            <p:nvPr/>
          </p:nvSpPr>
          <p:spPr>
            <a:xfrm>
              <a:off x="17030310" y="10118041"/>
              <a:ext cx="5538313" cy="590674"/>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Shape 435"/>
            <p:cNvSpPr/>
            <p:nvPr/>
          </p:nvSpPr>
          <p:spPr>
            <a:xfrm>
              <a:off x="17044948" y="10760493"/>
              <a:ext cx="5509030" cy="738664"/>
            </a:xfrm>
            <a:prstGeom prst="rect">
              <a:avLst/>
            </a:prstGeom>
            <a:ln w="12700">
              <a:miter lim="400000"/>
            </a:ln>
          </p:spPr>
          <p:txBody>
            <a:bodyPr lIns="0" tIns="0" rIns="0" bIns="0">
              <a:spAutoFit/>
            </a:bodyPr>
            <a:lstStyle/>
            <a:p>
              <a:pPr defTabSz="323215">
                <a:spcBef>
                  <a:spcPts val="850"/>
                </a:spcBef>
                <a:defRPr sz="18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sp>
          <p:nvSpPr>
            <p:cNvPr id="36" name="Shape 436"/>
            <p:cNvSpPr/>
            <p:nvPr/>
          </p:nvSpPr>
          <p:spPr>
            <a:xfrm>
              <a:off x="16411869" y="10134055"/>
              <a:ext cx="381001" cy="381001"/>
            </a:xfrm>
            <a:prstGeom prst="roundRect">
              <a:avLst>
                <a:gd name="adj" fmla="val 50000"/>
              </a:avLst>
            </a:prstGeom>
            <a:solidFill>
              <a:schemeClr val="accent3"/>
            </a:solidFill>
            <a:ln w="12700">
              <a:miter lim="400000"/>
            </a:ln>
          </p:spPr>
          <p:txBody>
            <a:bodyPr lIns="0" tIns="0" rIns="0" bIns="0" anchor="ctr"/>
            <a:lstStyle/>
            <a:p>
              <a:pPr lvl="0">
                <a:defRPr sz="3200">
                  <a:solidFill>
                    <a:srgbClr val="FFFFFF"/>
                  </a:solidFill>
                </a:defRPr>
              </a:pPr>
              <a:endParaRPr sz="4265">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7" name="组合 3"/>
          <p:cNvGrpSpPr/>
          <p:nvPr/>
        </p:nvGrpSpPr>
        <p:grpSpPr>
          <a:xfrm>
            <a:off x="658252" y="1376649"/>
            <a:ext cx="3052555" cy="690557"/>
            <a:chOff x="1541816" y="3210495"/>
            <a:chExt cx="6106996" cy="1381114"/>
          </a:xfrm>
        </p:grpSpPr>
        <p:sp>
          <p:nvSpPr>
            <p:cNvPr id="38" name="Shape 437"/>
            <p:cNvSpPr/>
            <p:nvPr/>
          </p:nvSpPr>
          <p:spPr>
            <a:xfrm>
              <a:off x="7267811" y="3307191"/>
              <a:ext cx="381001" cy="381001"/>
            </a:xfrm>
            <a:prstGeom prst="roundRect">
              <a:avLst>
                <a:gd name="adj" fmla="val 50000"/>
              </a:avLst>
            </a:prstGeom>
            <a:solidFill>
              <a:schemeClr val="accent4"/>
            </a:solidFill>
            <a:ln w="12700">
              <a:miter lim="400000"/>
            </a:ln>
          </p:spPr>
          <p:txBody>
            <a:bodyPr lIns="0" tIns="0" rIns="0" bIns="0" anchor="ctr"/>
            <a:lstStyle/>
            <a:p>
              <a:pPr lvl="0">
                <a:defRPr sz="3200">
                  <a:solidFill>
                    <a:srgbClr val="FFFFFF"/>
                  </a:solidFill>
                </a:defRPr>
              </a:pPr>
              <a:endParaRPr sz="426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Shape 441"/>
            <p:cNvSpPr/>
            <p:nvPr/>
          </p:nvSpPr>
          <p:spPr>
            <a:xfrm>
              <a:off x="1541816" y="3210495"/>
              <a:ext cx="5538312" cy="590674"/>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Shape 442"/>
            <p:cNvSpPr/>
            <p:nvPr/>
          </p:nvSpPr>
          <p:spPr>
            <a:xfrm>
              <a:off x="1583353" y="3852945"/>
              <a:ext cx="5509033" cy="738664"/>
            </a:xfrm>
            <a:prstGeom prst="rect">
              <a:avLst/>
            </a:prstGeom>
            <a:ln w="12700">
              <a:miter lim="400000"/>
            </a:ln>
          </p:spPr>
          <p:txBody>
            <a:bodyPr lIns="0" tIns="0" rIns="0" bIns="0">
              <a:spAutoFit/>
            </a:bodyPr>
            <a:lstStyle/>
            <a:p>
              <a:pPr algn="r" defTabSz="323215">
                <a:spcBef>
                  <a:spcPts val="850"/>
                </a:spcBef>
                <a:defRPr sz="18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grpSp>
        <p:nvGrpSpPr>
          <p:cNvPr id="41" name="组合 4"/>
          <p:cNvGrpSpPr/>
          <p:nvPr/>
        </p:nvGrpSpPr>
        <p:grpSpPr>
          <a:xfrm>
            <a:off x="658252" y="2543230"/>
            <a:ext cx="3052555" cy="690558"/>
            <a:chOff x="1541816" y="5543659"/>
            <a:chExt cx="6106996" cy="1381116"/>
          </a:xfrm>
        </p:grpSpPr>
        <p:sp>
          <p:nvSpPr>
            <p:cNvPr id="42" name="Shape 438"/>
            <p:cNvSpPr/>
            <p:nvPr/>
          </p:nvSpPr>
          <p:spPr>
            <a:xfrm>
              <a:off x="7267811" y="5640356"/>
              <a:ext cx="381001" cy="381001"/>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sz="426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Shape 443"/>
            <p:cNvSpPr/>
            <p:nvPr/>
          </p:nvSpPr>
          <p:spPr>
            <a:xfrm>
              <a:off x="1541816" y="5543659"/>
              <a:ext cx="5538312" cy="590674"/>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Shape 444"/>
            <p:cNvSpPr/>
            <p:nvPr/>
          </p:nvSpPr>
          <p:spPr>
            <a:xfrm>
              <a:off x="1583353" y="6186111"/>
              <a:ext cx="5509033" cy="738664"/>
            </a:xfrm>
            <a:prstGeom prst="rect">
              <a:avLst/>
            </a:prstGeom>
            <a:ln w="12700">
              <a:miter lim="400000"/>
            </a:ln>
          </p:spPr>
          <p:txBody>
            <a:bodyPr lIns="0" tIns="0" rIns="0" bIns="0">
              <a:spAutoFit/>
            </a:bodyPr>
            <a:lstStyle/>
            <a:p>
              <a:pPr algn="r" defTabSz="323215">
                <a:spcBef>
                  <a:spcPts val="850"/>
                </a:spcBef>
                <a:defRPr sz="18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a:t>
              </a:r>
              <a:endParaRPr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grpSp>
        <p:nvGrpSpPr>
          <p:cNvPr id="45" name="组合 5"/>
          <p:cNvGrpSpPr/>
          <p:nvPr/>
        </p:nvGrpSpPr>
        <p:grpSpPr>
          <a:xfrm>
            <a:off x="658252" y="3684623"/>
            <a:ext cx="3052555" cy="690558"/>
            <a:chOff x="1541816" y="7826443"/>
            <a:chExt cx="6106996" cy="1381116"/>
          </a:xfrm>
        </p:grpSpPr>
        <p:sp>
          <p:nvSpPr>
            <p:cNvPr id="46" name="Shape 439"/>
            <p:cNvSpPr/>
            <p:nvPr/>
          </p:nvSpPr>
          <p:spPr>
            <a:xfrm>
              <a:off x="7267811" y="7923140"/>
              <a:ext cx="381001" cy="381001"/>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sz="426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Shape 445"/>
            <p:cNvSpPr/>
            <p:nvPr/>
          </p:nvSpPr>
          <p:spPr>
            <a:xfrm>
              <a:off x="1541816" y="7826443"/>
              <a:ext cx="5538312" cy="590674"/>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Shape 446"/>
            <p:cNvSpPr/>
            <p:nvPr/>
          </p:nvSpPr>
          <p:spPr>
            <a:xfrm>
              <a:off x="1583353" y="8468895"/>
              <a:ext cx="5509033" cy="738664"/>
            </a:xfrm>
            <a:prstGeom prst="rect">
              <a:avLst/>
            </a:prstGeom>
            <a:ln w="12700">
              <a:miter lim="400000"/>
            </a:ln>
          </p:spPr>
          <p:txBody>
            <a:bodyPr lIns="0" tIns="0" rIns="0" bIns="0">
              <a:spAutoFit/>
            </a:bodyPr>
            <a:lstStyle/>
            <a:p>
              <a:pPr algn="r" defTabSz="323215">
                <a:spcBef>
                  <a:spcPts val="850"/>
                </a:spcBef>
                <a:defRPr sz="18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输入您的内容输入您的内容输入您的输入您的内容输入您的内容输入您的内容</a:t>
              </a:r>
              <a:endParaRPr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grpSp>
        <p:nvGrpSpPr>
          <p:cNvPr id="49" name="组合 6"/>
          <p:cNvGrpSpPr/>
          <p:nvPr/>
        </p:nvGrpSpPr>
        <p:grpSpPr>
          <a:xfrm>
            <a:off x="658252" y="4790087"/>
            <a:ext cx="3052555" cy="690557"/>
            <a:chOff x="1541816" y="10037359"/>
            <a:chExt cx="6106996" cy="1381112"/>
          </a:xfrm>
        </p:grpSpPr>
        <p:sp>
          <p:nvSpPr>
            <p:cNvPr id="50" name="Shape 440"/>
            <p:cNvSpPr/>
            <p:nvPr/>
          </p:nvSpPr>
          <p:spPr>
            <a:xfrm>
              <a:off x="7267811" y="10134055"/>
              <a:ext cx="381001" cy="381001"/>
            </a:xfrm>
            <a:prstGeom prst="roundRect">
              <a:avLst>
                <a:gd name="adj" fmla="val 50000"/>
              </a:avLst>
            </a:prstGeom>
            <a:solidFill>
              <a:schemeClr val="accent4"/>
            </a:solidFill>
            <a:ln w="12700">
              <a:miter lim="400000"/>
            </a:ln>
          </p:spPr>
          <p:txBody>
            <a:bodyPr lIns="0" tIns="0" rIns="0" bIns="0" anchor="ctr"/>
            <a:lstStyle/>
            <a:p>
              <a:pPr lvl="0">
                <a:defRPr sz="3200">
                  <a:solidFill>
                    <a:srgbClr val="FFFFFF"/>
                  </a:solidFill>
                </a:defRPr>
              </a:pPr>
              <a:endParaRPr sz="426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Shape 447"/>
            <p:cNvSpPr/>
            <p:nvPr/>
          </p:nvSpPr>
          <p:spPr>
            <a:xfrm>
              <a:off x="1541816" y="10037359"/>
              <a:ext cx="5538312" cy="590673"/>
            </a:xfrm>
            <a:prstGeom prst="rect">
              <a:avLst/>
            </a:prstGeom>
            <a:ln w="12700">
              <a:miter lim="400000"/>
            </a:ln>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1216660"/>
              <a:r>
                <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Shape 448"/>
            <p:cNvSpPr/>
            <p:nvPr/>
          </p:nvSpPr>
          <p:spPr>
            <a:xfrm>
              <a:off x="1583353" y="10679808"/>
              <a:ext cx="5509033" cy="738663"/>
            </a:xfrm>
            <a:prstGeom prst="rect">
              <a:avLst/>
            </a:prstGeom>
            <a:ln w="12700">
              <a:miter lim="400000"/>
            </a:ln>
          </p:spPr>
          <p:txBody>
            <a:bodyPr lIns="0" tIns="0" rIns="0" bIns="0">
              <a:spAutoFit/>
            </a:bodyPr>
            <a:lstStyle/>
            <a:p>
              <a:pPr algn="r" defTabSz="323215">
                <a:spcBef>
                  <a:spcPts val="850"/>
                </a:spcBef>
                <a:defRPr sz="1800"/>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rPr>
                <a:t>输入您的内容输入您的内容输入您的输入您的内容输入您的内容输入您的内容</a:t>
              </a:r>
              <a:endParaRPr sz="1200" dirty="0">
                <a:solidFill>
                  <a:schemeClr val="tx1">
                    <a:lumMod val="50000"/>
                    <a:lumOff val="50000"/>
                  </a:schemeClr>
                </a:solidFill>
                <a:latin typeface="微软雅黑" panose="020B0503020204020204" pitchFamily="34" charset="-122"/>
                <a:ea typeface="微软雅黑" panose="020B0503020204020204" pitchFamily="34" charset="-122"/>
                <a:cs typeface="Lato"/>
                <a:sym typeface="Lato"/>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0-#ppt_w/2"/>
                                          </p:val>
                                        </p:tav>
                                        <p:tav tm="100000">
                                          <p:val>
                                            <p:strVal val="#ppt_x"/>
                                          </p:val>
                                        </p:tav>
                                      </p:tavLst>
                                    </p:anim>
                                    <p:anim calcmode="lin" valueType="num">
                                      <p:cBhvr additive="base">
                                        <p:cTn id="15" dur="500" fill="hold"/>
                                        <p:tgtEl>
                                          <p:spTgt spid="3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0-#ppt_w/2"/>
                                          </p:val>
                                        </p:tav>
                                        <p:tav tm="100000">
                                          <p:val>
                                            <p:strVal val="#ppt_x"/>
                                          </p:val>
                                        </p:tav>
                                      </p:tavLst>
                                    </p:anim>
                                    <p:anim calcmode="lin" valueType="num">
                                      <p:cBhvr additive="base">
                                        <p:cTn id="23" dur="500" fill="hold"/>
                                        <p:tgtEl>
                                          <p:spTgt spid="45"/>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5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0-#ppt_w/2"/>
                                          </p:val>
                                        </p:tav>
                                        <p:tav tm="100000">
                                          <p:val>
                                            <p:strVal val="#ppt_x"/>
                                          </p:val>
                                        </p:tav>
                                      </p:tavLst>
                                    </p:anim>
                                    <p:anim calcmode="lin" valueType="num">
                                      <p:cBhvr additive="base">
                                        <p:cTn id="27" dur="500" fill="hold"/>
                                        <p:tgtEl>
                                          <p:spTgt spid="49"/>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5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1+#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1+#ppt_w/2"/>
                                          </p:val>
                                        </p:tav>
                                        <p:tav tm="100000">
                                          <p:val>
                                            <p:strVal val="#ppt_x"/>
                                          </p:val>
                                        </p:tav>
                                      </p:tavLst>
                                    </p:anim>
                                    <p:anim calcmode="lin" valueType="num">
                                      <p:cBhvr additive="base">
                                        <p:cTn id="40" dur="500" fill="hold"/>
                                        <p:tgtEl>
                                          <p:spTgt spid="29"/>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75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1+#ppt_w/2"/>
                                          </p:val>
                                        </p:tav>
                                        <p:tav tm="100000">
                                          <p:val>
                                            <p:strVal val="#ppt_x"/>
                                          </p:val>
                                        </p:tav>
                                      </p:tavLst>
                                    </p:anim>
                                    <p:anim calcmode="lin" valueType="num">
                                      <p:cBhvr additive="base">
                                        <p:cTn id="4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Number_1">
            <a:hlinkClick r:id="rId1" action="ppaction://hlinksldjump"/>
          </p:cNvPr>
          <p:cNvSpPr/>
          <p:nvPr>
            <p:custDataLst>
              <p:tags r:id="rId2"/>
            </p:custDataLst>
          </p:nvPr>
        </p:nvSpPr>
        <p:spPr>
          <a:xfrm>
            <a:off x="5000223" y="1878399"/>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1</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3" name="MH_Entry_1">
            <a:hlinkClick r:id="rId1" action="ppaction://hlinksldjump"/>
          </p:cNvPr>
          <p:cNvSpPr/>
          <p:nvPr>
            <p:custDataLst>
              <p:tags r:id="rId3"/>
            </p:custDataLst>
          </p:nvPr>
        </p:nvSpPr>
        <p:spPr>
          <a:xfrm flipH="1">
            <a:off x="6335535" y="1878399"/>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4" name="MH_Number_2">
            <a:hlinkClick r:id="rId1" action="ppaction://hlinksldjump"/>
          </p:cNvPr>
          <p:cNvSpPr/>
          <p:nvPr>
            <p:custDataLst>
              <p:tags r:id="rId4"/>
            </p:custDataLst>
          </p:nvPr>
        </p:nvSpPr>
        <p:spPr>
          <a:xfrm>
            <a:off x="5000223" y="3022457"/>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2</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5" name="MH_Entry_2">
            <a:hlinkClick r:id="rId1" action="ppaction://hlinksldjump"/>
          </p:cNvPr>
          <p:cNvSpPr/>
          <p:nvPr>
            <p:custDataLst>
              <p:tags r:id="rId5"/>
            </p:custDataLst>
          </p:nvPr>
        </p:nvSpPr>
        <p:spPr>
          <a:xfrm flipH="1">
            <a:off x="6335535" y="3022457"/>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6" name="MH_Number_3"/>
          <p:cNvSpPr/>
          <p:nvPr>
            <p:custDataLst>
              <p:tags r:id="rId6"/>
            </p:custDataLst>
          </p:nvPr>
        </p:nvSpPr>
        <p:spPr>
          <a:xfrm>
            <a:off x="5000223" y="4166514"/>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3</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7" name="MH_Entry_3"/>
          <p:cNvSpPr/>
          <p:nvPr>
            <p:custDataLst>
              <p:tags r:id="rId7"/>
            </p:custDataLst>
          </p:nvPr>
        </p:nvSpPr>
        <p:spPr>
          <a:xfrm flipH="1">
            <a:off x="6335535" y="4166514"/>
            <a:ext cx="4700895" cy="652276"/>
          </a:xfrm>
          <a:prstGeom prst="homePlate">
            <a:avLst>
              <a:gd name="adj" fmla="val 42063"/>
            </a:avLst>
          </a:prstGeom>
          <a:solidFill>
            <a:srgbClr val="5FA281"/>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8" name="MH_Number_4"/>
          <p:cNvSpPr/>
          <p:nvPr>
            <p:custDataLst>
              <p:tags r:id="rId8"/>
            </p:custDataLst>
          </p:nvPr>
        </p:nvSpPr>
        <p:spPr>
          <a:xfrm>
            <a:off x="5000223" y="5310569"/>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4</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9" name="MH_Entry_4"/>
          <p:cNvSpPr/>
          <p:nvPr>
            <p:custDataLst>
              <p:tags r:id="rId9"/>
            </p:custDataLst>
          </p:nvPr>
        </p:nvSpPr>
        <p:spPr>
          <a:xfrm flipH="1">
            <a:off x="6335535" y="5310569"/>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0" name="MH_Others_1"/>
          <p:cNvSpPr/>
          <p:nvPr>
            <p:custDataLst>
              <p:tags r:id="rId10"/>
            </p:custDataLst>
          </p:nvPr>
        </p:nvSpPr>
        <p:spPr>
          <a:xfrm>
            <a:off x="1210469" y="323523"/>
            <a:ext cx="1571776" cy="1554879"/>
          </a:xfrm>
          <a:prstGeom prst="hexagon">
            <a:avLst/>
          </a:prstGeom>
          <a:noFill/>
          <a:ln w="12700" cap="flat" cmpd="sng" algn="ctr">
            <a:noFill/>
            <a:prstDash val="solid"/>
            <a:miter lim="800000"/>
          </a:ln>
          <a:effectLst/>
        </p:spPr>
        <p:txBody>
          <a:bodyPr bIns="240000" anchor="ctr">
            <a:noAutofit/>
          </a:bodyPr>
          <a:lstStyle/>
          <a:p>
            <a:pPr algn="ctr" defTabSz="1624965">
              <a:defRPr/>
            </a:pPr>
            <a:r>
              <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rPr>
              <a:t>目</a:t>
            </a:r>
            <a:endPar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endParaRPr>
          </a:p>
        </p:txBody>
      </p:sp>
      <p:sp>
        <p:nvSpPr>
          <p:cNvPr id="11" name="MH_Others_2"/>
          <p:cNvSpPr/>
          <p:nvPr>
            <p:custDataLst>
              <p:tags r:id="rId11"/>
            </p:custDataLst>
          </p:nvPr>
        </p:nvSpPr>
        <p:spPr>
          <a:xfrm>
            <a:off x="2267353" y="1580966"/>
            <a:ext cx="1029791" cy="1019332"/>
          </a:xfrm>
          <a:prstGeom prst="ellipse">
            <a:avLst/>
          </a:prstGeom>
          <a:noFill/>
          <a:ln w="12700" cap="flat" cmpd="sng" algn="ctr">
            <a:noFill/>
            <a:prstDash val="solid"/>
            <a:miter lim="800000"/>
          </a:ln>
          <a:effectLst/>
        </p:spPr>
        <p:txBody>
          <a:bodyPr anchor="ctr">
            <a:noAutofit/>
          </a:bodyPr>
          <a:lstStyle/>
          <a:p>
            <a:pPr algn="ctr" defTabSz="1624965">
              <a:defRPr/>
            </a:pPr>
            <a:r>
              <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rPr>
              <a:t>录</a:t>
            </a:r>
            <a:endPar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endParaRPr>
          </a:p>
        </p:txBody>
      </p:sp>
      <p:sp>
        <p:nvSpPr>
          <p:cNvPr id="12" name="MH_Others_3"/>
          <p:cNvSpPr txBox="1"/>
          <p:nvPr>
            <p:custDataLst>
              <p:tags r:id="rId12"/>
            </p:custDataLst>
          </p:nvPr>
        </p:nvSpPr>
        <p:spPr>
          <a:xfrm rot="5400000">
            <a:off x="-445508" y="3672499"/>
            <a:ext cx="4646016" cy="779700"/>
          </a:xfrm>
          <a:prstGeom prst="rect">
            <a:avLst/>
          </a:prstGeom>
          <a:noFill/>
        </p:spPr>
        <p:txBody>
          <a:bodyPr vert="horz" wrap="none" anchor="ctr" anchorCtr="0">
            <a:noAutofit/>
          </a:bodyPr>
          <a:lstStyle/>
          <a:p>
            <a:pPr defTabSz="1624965">
              <a:defRPr/>
            </a:pPr>
            <a:r>
              <a:rPr lang="en-US" altLang="zh-CN" sz="4800" kern="0" spc="667" dirty="0">
                <a:solidFill>
                  <a:schemeClr val="accent1"/>
                </a:solidFill>
                <a:latin typeface="华文细黑" panose="02010600040101010101" pitchFamily="2" charset="-122"/>
                <a:ea typeface="华文细黑" panose="02010600040101010101" pitchFamily="2" charset="-122"/>
              </a:rPr>
              <a:t>CONTENTS</a:t>
            </a:r>
            <a:endParaRPr lang="zh-CN" altLang="en-US" sz="4265" kern="0" spc="667" dirty="0">
              <a:solidFill>
                <a:schemeClr val="accent1"/>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1000"/>
                                        <p:tgtEl>
                                          <p:spTgt spid="9"/>
                                        </p:tgtEl>
                                      </p:cBhvr>
                                    </p:animEffect>
                                    <p:anim calcmode="lin" valueType="num">
                                      <p:cBhvr>
                                        <p:cTn id="62" dur="1000" fill="hold"/>
                                        <p:tgtEl>
                                          <p:spTgt spid="9"/>
                                        </p:tgtEl>
                                        <p:attrNameLst>
                                          <p:attrName>ppt_x</p:attrName>
                                        </p:attrNameLst>
                                      </p:cBhvr>
                                      <p:tavLst>
                                        <p:tav tm="0">
                                          <p:val>
                                            <p:strVal val="#ppt_x"/>
                                          </p:val>
                                        </p:tav>
                                        <p:tav tm="100000">
                                          <p:val>
                                            <p:strVal val="#ppt_x"/>
                                          </p:val>
                                        </p:tav>
                                      </p:tavLst>
                                    </p:anim>
                                    <p:anim calcmode="lin" valueType="num">
                                      <p:cBhvr>
                                        <p:cTn id="6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bwMode="auto">
          <a:xfrm>
            <a:off x="3412342" y="1190395"/>
            <a:ext cx="5322832" cy="4469606"/>
            <a:chOff x="-92" y="0"/>
            <a:chExt cx="10648308" cy="8939379"/>
          </a:xfrm>
        </p:grpSpPr>
        <p:sp>
          <p:nvSpPr>
            <p:cNvPr id="3" name="AutoShape 5"/>
            <p:cNvSpPr/>
            <p:nvPr/>
          </p:nvSpPr>
          <p:spPr bwMode="auto">
            <a:xfrm>
              <a:off x="7146402" y="4400632"/>
              <a:ext cx="3501814" cy="1312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51" y="0"/>
                  </a:moveTo>
                  <a:cubicBezTo>
                    <a:pt x="15720" y="0"/>
                    <a:pt x="14174" y="3248"/>
                    <a:pt x="13674" y="7700"/>
                  </a:cubicBezTo>
                  <a:lnTo>
                    <a:pt x="0" y="6335"/>
                  </a:lnTo>
                  <a:lnTo>
                    <a:pt x="13525" y="11887"/>
                  </a:lnTo>
                  <a:cubicBezTo>
                    <a:pt x="13729" y="17342"/>
                    <a:pt x="15453" y="21599"/>
                    <a:pt x="17551" y="21599"/>
                  </a:cubicBezTo>
                  <a:cubicBezTo>
                    <a:pt x="19787" y="21599"/>
                    <a:pt x="21599" y="16761"/>
                    <a:pt x="21599" y="10796"/>
                  </a:cubicBezTo>
                  <a:cubicBezTo>
                    <a:pt x="21599" y="4832"/>
                    <a:pt x="19787" y="0"/>
                    <a:pt x="17551" y="0"/>
                  </a:cubicBezTo>
                  <a:close/>
                </a:path>
              </a:pathLst>
            </a:custGeom>
            <a:solidFill>
              <a:schemeClr val="accent6"/>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4" name="AutoShape 6"/>
            <p:cNvSpPr/>
            <p:nvPr/>
          </p:nvSpPr>
          <p:spPr bwMode="auto">
            <a:xfrm>
              <a:off x="6805111" y="5815121"/>
              <a:ext cx="2271575" cy="15954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9448" y="9841"/>
                  </a:lnTo>
                  <a:cubicBezTo>
                    <a:pt x="9230" y="10744"/>
                    <a:pt x="9108" y="11706"/>
                    <a:pt x="9108" y="12715"/>
                  </a:cubicBezTo>
                  <a:cubicBezTo>
                    <a:pt x="9108" y="17620"/>
                    <a:pt x="11904" y="21599"/>
                    <a:pt x="15354" y="21599"/>
                  </a:cubicBezTo>
                  <a:cubicBezTo>
                    <a:pt x="18803" y="21600"/>
                    <a:pt x="21599" y="17620"/>
                    <a:pt x="21599" y="12715"/>
                  </a:cubicBezTo>
                  <a:cubicBezTo>
                    <a:pt x="21599" y="7809"/>
                    <a:pt x="18803" y="3835"/>
                    <a:pt x="15354" y="3835"/>
                  </a:cubicBezTo>
                  <a:cubicBezTo>
                    <a:pt x="13494" y="3835"/>
                    <a:pt x="11842" y="5014"/>
                    <a:pt x="10698" y="6849"/>
                  </a:cubicBezTo>
                  <a:lnTo>
                    <a:pt x="0" y="0"/>
                  </a:lnTo>
                  <a:close/>
                </a:path>
              </a:pathLst>
            </a:custGeom>
            <a:solidFill>
              <a:schemeClr val="accent2">
                <a:alpha val="60000"/>
              </a:schemeClr>
            </a:solidFill>
            <a:ln>
              <a:noFill/>
            </a:ln>
          </p:spPr>
          <p:txBody>
            <a:bodyPr vert="horz" wrap="square" lIns="121882" tIns="60941" rIns="121882" bIns="60941" numCol="1" anchor="t" anchorCtr="0" compatLnSpc="1"/>
            <a:lstStyle/>
            <a:p>
              <a:endParaRPr lang="es-ES" sz="3200">
                <a:solidFill>
                  <a:schemeClr val="accent6"/>
                </a:solidFill>
              </a:endParaRPr>
            </a:p>
          </p:txBody>
        </p:sp>
        <p:sp>
          <p:nvSpPr>
            <p:cNvPr id="5" name="AutoShape 7"/>
            <p:cNvSpPr/>
            <p:nvPr/>
          </p:nvSpPr>
          <p:spPr bwMode="auto">
            <a:xfrm>
              <a:off x="6732090" y="755664"/>
              <a:ext cx="2381106" cy="2087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46" y="0"/>
                  </a:moveTo>
                  <a:cubicBezTo>
                    <a:pt x="12358" y="0"/>
                    <a:pt x="9693" y="3039"/>
                    <a:pt x="9693" y="6790"/>
                  </a:cubicBezTo>
                  <a:cubicBezTo>
                    <a:pt x="9693" y="7958"/>
                    <a:pt x="9975" y="9042"/>
                    <a:pt x="10431" y="10003"/>
                  </a:cubicBezTo>
                  <a:lnTo>
                    <a:pt x="0" y="21600"/>
                  </a:lnTo>
                  <a:lnTo>
                    <a:pt x="11914" y="12044"/>
                  </a:lnTo>
                  <a:cubicBezTo>
                    <a:pt x="12937" y="12993"/>
                    <a:pt x="14225" y="13585"/>
                    <a:pt x="15646" y="13585"/>
                  </a:cubicBezTo>
                  <a:cubicBezTo>
                    <a:pt x="18934" y="13585"/>
                    <a:pt x="21599" y="10541"/>
                    <a:pt x="21599" y="6790"/>
                  </a:cubicBezTo>
                  <a:cubicBezTo>
                    <a:pt x="21599" y="3039"/>
                    <a:pt x="18934" y="0"/>
                    <a:pt x="15646" y="0"/>
                  </a:cubicBezTo>
                  <a:close/>
                </a:path>
              </a:pathLst>
            </a:custGeom>
            <a:solidFill>
              <a:schemeClr val="accent4"/>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6" name="AutoShape 8"/>
            <p:cNvSpPr/>
            <p:nvPr/>
          </p:nvSpPr>
          <p:spPr bwMode="auto">
            <a:xfrm>
              <a:off x="7167039" y="2476546"/>
              <a:ext cx="3479590" cy="1363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25" y="0"/>
                  </a:moveTo>
                  <a:cubicBezTo>
                    <a:pt x="15275" y="0"/>
                    <a:pt x="13450" y="4649"/>
                    <a:pt x="13450" y="10388"/>
                  </a:cubicBezTo>
                  <a:cubicBezTo>
                    <a:pt x="13450" y="10561"/>
                    <a:pt x="13457" y="10732"/>
                    <a:pt x="13460" y="10903"/>
                  </a:cubicBezTo>
                  <a:lnTo>
                    <a:pt x="0" y="21600"/>
                  </a:lnTo>
                  <a:lnTo>
                    <a:pt x="13854" y="14825"/>
                  </a:lnTo>
                  <a:cubicBezTo>
                    <a:pt x="14508" y="18336"/>
                    <a:pt x="15899" y="20783"/>
                    <a:pt x="17525" y="20783"/>
                  </a:cubicBezTo>
                  <a:cubicBezTo>
                    <a:pt x="19775" y="20783"/>
                    <a:pt x="21599" y="16127"/>
                    <a:pt x="21599" y="10388"/>
                  </a:cubicBezTo>
                  <a:cubicBezTo>
                    <a:pt x="21599" y="4649"/>
                    <a:pt x="19775" y="0"/>
                    <a:pt x="17525" y="0"/>
                  </a:cubicBezTo>
                  <a:close/>
                </a:path>
              </a:pathLst>
            </a:custGeom>
            <a:solidFill>
              <a:schemeClr val="accent5"/>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7" name="AutoShape 9"/>
            <p:cNvSpPr/>
            <p:nvPr/>
          </p:nvSpPr>
          <p:spPr bwMode="auto">
            <a:xfrm>
              <a:off x="8206788" y="1198584"/>
              <a:ext cx="525431" cy="5254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600" y="5659"/>
                    <a:pt x="21600" y="6675"/>
                  </a:cubicBezTo>
                  <a:cubicBezTo>
                    <a:pt x="21600"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600"/>
                    <a:pt x="10798" y="21600"/>
                  </a:cubicBezTo>
                  <a:cubicBezTo>
                    <a:pt x="10553" y="21600"/>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8" name="AutoShape 10"/>
            <p:cNvSpPr/>
            <p:nvPr/>
          </p:nvSpPr>
          <p:spPr bwMode="auto">
            <a:xfrm>
              <a:off x="8157579" y="6546972"/>
              <a:ext cx="523843" cy="4318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600" y="760"/>
                    <a:pt x="21600" y="1048"/>
                  </a:cubicBezTo>
                  <a:lnTo>
                    <a:pt x="21600" y="16238"/>
                  </a:lnTo>
                  <a:cubicBezTo>
                    <a:pt x="21600"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600"/>
                    <a:pt x="16197" y="21600"/>
                  </a:cubicBezTo>
                  <a:cubicBezTo>
                    <a:pt x="15705" y="21600"/>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8999" y="17274"/>
                  </a:lnTo>
                  <a:lnTo>
                    <a:pt x="8999" y="17369"/>
                  </a:lnTo>
                  <a:cubicBezTo>
                    <a:pt x="8999" y="17948"/>
                    <a:pt x="8904" y="18498"/>
                    <a:pt x="8713" y="19017"/>
                  </a:cubicBezTo>
                  <a:cubicBezTo>
                    <a:pt x="8522" y="19535"/>
                    <a:pt x="8265" y="19984"/>
                    <a:pt x="7946" y="20361"/>
                  </a:cubicBezTo>
                  <a:cubicBezTo>
                    <a:pt x="7628" y="20738"/>
                    <a:pt x="7244" y="21038"/>
                    <a:pt x="6803" y="21263"/>
                  </a:cubicBezTo>
                  <a:cubicBezTo>
                    <a:pt x="6360" y="21487"/>
                    <a:pt x="5894" y="21600"/>
                    <a:pt x="5402" y="21600"/>
                  </a:cubicBezTo>
                  <a:cubicBezTo>
                    <a:pt x="4910" y="21600"/>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1"/>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59"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9" name="AutoShape 11"/>
            <p:cNvSpPr/>
            <p:nvPr/>
          </p:nvSpPr>
          <p:spPr bwMode="auto">
            <a:xfrm>
              <a:off x="9735459" y="2849615"/>
              <a:ext cx="525430" cy="525473"/>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0" name="AutoShape 12"/>
            <p:cNvSpPr/>
            <p:nvPr/>
          </p:nvSpPr>
          <p:spPr bwMode="auto">
            <a:xfrm>
              <a:off x="9759270" y="4773701"/>
              <a:ext cx="525431" cy="525473"/>
            </a:xfrm>
            <a:custGeom>
              <a:avLst/>
              <a:gdLst>
                <a:gd name="T0" fmla="*/ 10795 w 21591"/>
                <a:gd name="T1" fmla="+- 0 10799 50"/>
                <a:gd name="T2" fmla="*/ 10799 h 21498"/>
                <a:gd name="T3" fmla="*/ 10795 w 21591"/>
                <a:gd name="T4" fmla="+- 0 10799 50"/>
                <a:gd name="T5" fmla="*/ 10799 h 21498"/>
                <a:gd name="T6" fmla="*/ 10795 w 21591"/>
                <a:gd name="T7" fmla="+- 0 10799 50"/>
                <a:gd name="T8" fmla="*/ 10799 h 21498"/>
                <a:gd name="T9" fmla="*/ 10795 w 21591"/>
                <a:gd name="T10" fmla="+- 0 10799 50"/>
                <a:gd name="T11" fmla="*/ 10799 h 21498"/>
              </a:gdLst>
              <a:ahLst/>
              <a:cxnLst>
                <a:cxn ang="0">
                  <a:pos x="T0" y="T2"/>
                </a:cxn>
                <a:cxn ang="0">
                  <a:pos x="T3" y="T5"/>
                </a:cxn>
                <a:cxn ang="0">
                  <a:pos x="T6" y="T8"/>
                </a:cxn>
                <a:cxn ang="0">
                  <a:pos x="T9" y="T11"/>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4"/>
                    <a:pt x="10017" y="11093"/>
                    <a:pt x="9664" y="11764"/>
                  </a:cubicBezTo>
                  <a:cubicBezTo>
                    <a:pt x="9234" y="12584"/>
                    <a:pt x="8793" y="13393"/>
                    <a:pt x="8336" y="14196"/>
                  </a:cubicBezTo>
                  <a:cubicBezTo>
                    <a:pt x="7876" y="14996"/>
                    <a:pt x="7384" y="15717"/>
                    <a:pt x="6858" y="16356"/>
                  </a:cubicBezTo>
                  <a:cubicBezTo>
                    <a:pt x="6329" y="16995"/>
                    <a:pt x="5752" y="17509"/>
                    <a:pt x="5118" y="17898"/>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3"/>
                    <a:pt x="6410" y="9875"/>
                  </a:cubicBezTo>
                  <a:cubicBezTo>
                    <a:pt x="5862" y="8926"/>
                    <a:pt x="5319" y="8127"/>
                    <a:pt x="4776" y="7473"/>
                  </a:cubicBezTo>
                  <a:cubicBezTo>
                    <a:pt x="4232" y="6822"/>
                    <a:pt x="3650" y="6495"/>
                    <a:pt x="3024" y="6495"/>
                  </a:cubicBezTo>
                  <a:lnTo>
                    <a:pt x="462" y="6495"/>
                  </a:lnTo>
                  <a:close/>
                  <a:moveTo>
                    <a:pt x="21333" y="15997"/>
                  </a:moveTo>
                  <a:cubicBezTo>
                    <a:pt x="21514" y="16166"/>
                    <a:pt x="21600"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1" name="AutoShape 13"/>
            <p:cNvSpPr/>
            <p:nvPr/>
          </p:nvSpPr>
          <p:spPr bwMode="auto">
            <a:xfrm>
              <a:off x="5828857" y="0"/>
              <a:ext cx="1312784" cy="2381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9" y="0"/>
                  </a:moveTo>
                  <a:cubicBezTo>
                    <a:pt x="4835" y="0"/>
                    <a:pt x="0" y="2663"/>
                    <a:pt x="0" y="5951"/>
                  </a:cubicBezTo>
                  <a:cubicBezTo>
                    <a:pt x="0" y="8122"/>
                    <a:pt x="2127" y="10006"/>
                    <a:pt x="5275" y="11046"/>
                  </a:cubicBezTo>
                  <a:lnTo>
                    <a:pt x="737" y="21599"/>
                  </a:lnTo>
                  <a:lnTo>
                    <a:pt x="9252" y="11838"/>
                  </a:lnTo>
                  <a:cubicBezTo>
                    <a:pt x="9759" y="11879"/>
                    <a:pt x="10272" y="11907"/>
                    <a:pt x="10799" y="11907"/>
                  </a:cubicBezTo>
                  <a:cubicBezTo>
                    <a:pt x="16764" y="11907"/>
                    <a:pt x="21599" y="9239"/>
                    <a:pt x="21599" y="5951"/>
                  </a:cubicBezTo>
                  <a:cubicBezTo>
                    <a:pt x="21599" y="2663"/>
                    <a:pt x="16764" y="0"/>
                    <a:pt x="10799" y="0"/>
                  </a:cubicBezTo>
                  <a:close/>
                </a:path>
              </a:pathLst>
            </a:custGeom>
            <a:solidFill>
              <a:schemeClr val="accent3"/>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2" name="AutoShape 14"/>
            <p:cNvSpPr/>
            <p:nvPr/>
          </p:nvSpPr>
          <p:spPr bwMode="auto">
            <a:xfrm>
              <a:off x="5782822" y="6456483"/>
              <a:ext cx="1715984" cy="24828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7886" y="11625"/>
                  </a:lnTo>
                  <a:cubicBezTo>
                    <a:pt x="6170" y="12671"/>
                    <a:pt x="5067" y="14184"/>
                    <a:pt x="5067" y="15889"/>
                  </a:cubicBezTo>
                  <a:cubicBezTo>
                    <a:pt x="5067" y="19042"/>
                    <a:pt x="8768" y="21599"/>
                    <a:pt x="13333" y="21599"/>
                  </a:cubicBezTo>
                  <a:cubicBezTo>
                    <a:pt x="17898" y="21599"/>
                    <a:pt x="21600" y="19042"/>
                    <a:pt x="21600" y="15889"/>
                  </a:cubicBezTo>
                  <a:cubicBezTo>
                    <a:pt x="21600" y="12736"/>
                    <a:pt x="17898" y="10181"/>
                    <a:pt x="13333" y="10181"/>
                  </a:cubicBezTo>
                  <a:cubicBezTo>
                    <a:pt x="12401" y="10181"/>
                    <a:pt x="11506" y="10292"/>
                    <a:pt x="10670" y="10489"/>
                  </a:cubicBezTo>
                  <a:lnTo>
                    <a:pt x="0" y="0"/>
                  </a:lnTo>
                  <a:close/>
                </a:path>
              </a:pathLst>
            </a:custGeom>
            <a:solidFill>
              <a:schemeClr val="accent2"/>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3" name="AutoShape 15"/>
            <p:cNvSpPr/>
            <p:nvPr/>
          </p:nvSpPr>
          <p:spPr bwMode="auto">
            <a:xfrm flipH="1">
              <a:off x="-92" y="4400632"/>
              <a:ext cx="3501814" cy="1312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51" y="0"/>
                  </a:moveTo>
                  <a:cubicBezTo>
                    <a:pt x="15720" y="0"/>
                    <a:pt x="14174" y="3248"/>
                    <a:pt x="13674" y="7700"/>
                  </a:cubicBezTo>
                  <a:lnTo>
                    <a:pt x="0" y="6335"/>
                  </a:lnTo>
                  <a:lnTo>
                    <a:pt x="13525" y="11887"/>
                  </a:lnTo>
                  <a:cubicBezTo>
                    <a:pt x="13729" y="17342"/>
                    <a:pt x="15453" y="21599"/>
                    <a:pt x="17551" y="21599"/>
                  </a:cubicBezTo>
                  <a:cubicBezTo>
                    <a:pt x="19787" y="21599"/>
                    <a:pt x="21599" y="16761"/>
                    <a:pt x="21599" y="10796"/>
                  </a:cubicBezTo>
                  <a:cubicBezTo>
                    <a:pt x="21599" y="4832"/>
                    <a:pt x="19787" y="0"/>
                    <a:pt x="17551" y="0"/>
                  </a:cubicBezTo>
                  <a:close/>
                </a:path>
              </a:pathLst>
            </a:custGeom>
            <a:solidFill>
              <a:schemeClr val="accent5"/>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4" name="AutoShape 16"/>
            <p:cNvSpPr/>
            <p:nvPr/>
          </p:nvSpPr>
          <p:spPr bwMode="auto">
            <a:xfrm flipH="1">
              <a:off x="1622235" y="5840521"/>
              <a:ext cx="2271576" cy="15954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9448" y="9841"/>
                  </a:lnTo>
                  <a:cubicBezTo>
                    <a:pt x="9230" y="10744"/>
                    <a:pt x="9108" y="11706"/>
                    <a:pt x="9108" y="12715"/>
                  </a:cubicBezTo>
                  <a:cubicBezTo>
                    <a:pt x="9108" y="17620"/>
                    <a:pt x="11904" y="21599"/>
                    <a:pt x="15354" y="21599"/>
                  </a:cubicBezTo>
                  <a:cubicBezTo>
                    <a:pt x="18803" y="21600"/>
                    <a:pt x="21599" y="17620"/>
                    <a:pt x="21599" y="12715"/>
                  </a:cubicBezTo>
                  <a:cubicBezTo>
                    <a:pt x="21599" y="7809"/>
                    <a:pt x="18803" y="3835"/>
                    <a:pt x="15354" y="3835"/>
                  </a:cubicBezTo>
                  <a:cubicBezTo>
                    <a:pt x="13494" y="3835"/>
                    <a:pt x="11842" y="5014"/>
                    <a:pt x="10698" y="6849"/>
                  </a:cubicBezTo>
                  <a:lnTo>
                    <a:pt x="0" y="0"/>
                  </a:lnTo>
                  <a:close/>
                </a:path>
              </a:pathLst>
            </a:custGeom>
            <a:solidFill>
              <a:schemeClr val="accent4"/>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5" name="AutoShape 17"/>
            <p:cNvSpPr/>
            <p:nvPr/>
          </p:nvSpPr>
          <p:spPr bwMode="auto">
            <a:xfrm flipH="1">
              <a:off x="1534928" y="755664"/>
              <a:ext cx="2381106" cy="2087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46" y="0"/>
                  </a:moveTo>
                  <a:cubicBezTo>
                    <a:pt x="12358" y="0"/>
                    <a:pt x="9693" y="3039"/>
                    <a:pt x="9693" y="6790"/>
                  </a:cubicBezTo>
                  <a:cubicBezTo>
                    <a:pt x="9693" y="7958"/>
                    <a:pt x="9975" y="9042"/>
                    <a:pt x="10431" y="10003"/>
                  </a:cubicBezTo>
                  <a:lnTo>
                    <a:pt x="0" y="21600"/>
                  </a:lnTo>
                  <a:lnTo>
                    <a:pt x="11914" y="12044"/>
                  </a:lnTo>
                  <a:cubicBezTo>
                    <a:pt x="12937" y="12993"/>
                    <a:pt x="14225" y="13585"/>
                    <a:pt x="15646" y="13585"/>
                  </a:cubicBezTo>
                  <a:cubicBezTo>
                    <a:pt x="18934" y="13585"/>
                    <a:pt x="21599" y="10541"/>
                    <a:pt x="21599" y="6790"/>
                  </a:cubicBezTo>
                  <a:cubicBezTo>
                    <a:pt x="21599" y="3039"/>
                    <a:pt x="18934" y="0"/>
                    <a:pt x="15646" y="0"/>
                  </a:cubicBezTo>
                  <a:close/>
                </a:path>
              </a:pathLst>
            </a:custGeom>
            <a:solidFill>
              <a:schemeClr val="accent2">
                <a:alpha val="60000"/>
              </a:schemeClr>
            </a:solidFill>
            <a:ln>
              <a:noFill/>
            </a:ln>
          </p:spPr>
          <p:txBody>
            <a:bodyPr vert="horz" wrap="square" lIns="121882" tIns="60941" rIns="121882" bIns="60941" numCol="1" anchor="t" anchorCtr="0" compatLnSpc="1"/>
            <a:lstStyle/>
            <a:p>
              <a:endParaRPr lang="es-ES" sz="3200">
                <a:solidFill>
                  <a:schemeClr val="accent6"/>
                </a:solidFill>
              </a:endParaRPr>
            </a:p>
          </p:txBody>
        </p:sp>
        <p:sp>
          <p:nvSpPr>
            <p:cNvPr id="16" name="AutoShape 18"/>
            <p:cNvSpPr/>
            <p:nvPr/>
          </p:nvSpPr>
          <p:spPr bwMode="auto">
            <a:xfrm flipH="1">
              <a:off x="1496" y="2476546"/>
              <a:ext cx="3479590" cy="1363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25" y="0"/>
                  </a:moveTo>
                  <a:cubicBezTo>
                    <a:pt x="15275" y="0"/>
                    <a:pt x="13450" y="4649"/>
                    <a:pt x="13450" y="10388"/>
                  </a:cubicBezTo>
                  <a:cubicBezTo>
                    <a:pt x="13450" y="10561"/>
                    <a:pt x="13457" y="10732"/>
                    <a:pt x="13460" y="10903"/>
                  </a:cubicBezTo>
                  <a:lnTo>
                    <a:pt x="0" y="21600"/>
                  </a:lnTo>
                  <a:lnTo>
                    <a:pt x="13854" y="14825"/>
                  </a:lnTo>
                  <a:cubicBezTo>
                    <a:pt x="14508" y="18336"/>
                    <a:pt x="15899" y="20783"/>
                    <a:pt x="17525" y="20783"/>
                  </a:cubicBezTo>
                  <a:cubicBezTo>
                    <a:pt x="19775" y="20783"/>
                    <a:pt x="21599" y="16127"/>
                    <a:pt x="21599" y="10388"/>
                  </a:cubicBezTo>
                  <a:cubicBezTo>
                    <a:pt x="21599" y="4649"/>
                    <a:pt x="19775" y="0"/>
                    <a:pt x="17525" y="0"/>
                  </a:cubicBezTo>
                  <a:close/>
                </a:path>
              </a:pathLst>
            </a:custGeom>
            <a:solidFill>
              <a:schemeClr val="accent6"/>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7" name="AutoShape 19"/>
            <p:cNvSpPr/>
            <p:nvPr/>
          </p:nvSpPr>
          <p:spPr bwMode="auto">
            <a:xfrm flipH="1">
              <a:off x="1915905" y="1198584"/>
              <a:ext cx="525430" cy="5254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600" y="5659"/>
                    <a:pt x="21600" y="6675"/>
                  </a:cubicBezTo>
                  <a:cubicBezTo>
                    <a:pt x="21600"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600"/>
                    <a:pt x="10798" y="21600"/>
                  </a:cubicBezTo>
                  <a:cubicBezTo>
                    <a:pt x="10553" y="21600"/>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8" name="AutoShape 20"/>
            <p:cNvSpPr/>
            <p:nvPr/>
          </p:nvSpPr>
          <p:spPr bwMode="auto">
            <a:xfrm flipH="1">
              <a:off x="2017499" y="6572373"/>
              <a:ext cx="523843" cy="4318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600" y="760"/>
                    <a:pt x="21600" y="1048"/>
                  </a:cubicBezTo>
                  <a:lnTo>
                    <a:pt x="21600" y="16238"/>
                  </a:lnTo>
                  <a:cubicBezTo>
                    <a:pt x="21600"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600"/>
                    <a:pt x="16197" y="21600"/>
                  </a:cubicBezTo>
                  <a:cubicBezTo>
                    <a:pt x="15705" y="21600"/>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8999" y="17274"/>
                  </a:lnTo>
                  <a:lnTo>
                    <a:pt x="8999" y="17369"/>
                  </a:lnTo>
                  <a:cubicBezTo>
                    <a:pt x="8999" y="17948"/>
                    <a:pt x="8904" y="18498"/>
                    <a:pt x="8713" y="19017"/>
                  </a:cubicBezTo>
                  <a:cubicBezTo>
                    <a:pt x="8522" y="19535"/>
                    <a:pt x="8265" y="19984"/>
                    <a:pt x="7946" y="20361"/>
                  </a:cubicBezTo>
                  <a:cubicBezTo>
                    <a:pt x="7628" y="20738"/>
                    <a:pt x="7244" y="21038"/>
                    <a:pt x="6803" y="21263"/>
                  </a:cubicBezTo>
                  <a:cubicBezTo>
                    <a:pt x="6360" y="21487"/>
                    <a:pt x="5894" y="21600"/>
                    <a:pt x="5402" y="21600"/>
                  </a:cubicBezTo>
                  <a:cubicBezTo>
                    <a:pt x="4910" y="21600"/>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1"/>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59"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19" name="AutoShape 21"/>
            <p:cNvSpPr/>
            <p:nvPr/>
          </p:nvSpPr>
          <p:spPr bwMode="auto">
            <a:xfrm flipH="1">
              <a:off x="387235" y="2849615"/>
              <a:ext cx="525431" cy="525473"/>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20" name="AutoShape 22"/>
            <p:cNvSpPr/>
            <p:nvPr/>
          </p:nvSpPr>
          <p:spPr bwMode="auto">
            <a:xfrm flipH="1">
              <a:off x="363424" y="4773701"/>
              <a:ext cx="525430" cy="525473"/>
            </a:xfrm>
            <a:custGeom>
              <a:avLst/>
              <a:gdLst>
                <a:gd name="T0" fmla="*/ 10795 w 21591"/>
                <a:gd name="T1" fmla="+- 0 10799 50"/>
                <a:gd name="T2" fmla="*/ 10799 h 21498"/>
                <a:gd name="T3" fmla="*/ 10795 w 21591"/>
                <a:gd name="T4" fmla="+- 0 10799 50"/>
                <a:gd name="T5" fmla="*/ 10799 h 21498"/>
                <a:gd name="T6" fmla="*/ 10795 w 21591"/>
                <a:gd name="T7" fmla="+- 0 10799 50"/>
                <a:gd name="T8" fmla="*/ 10799 h 21498"/>
                <a:gd name="T9" fmla="*/ 10795 w 21591"/>
                <a:gd name="T10" fmla="+- 0 10799 50"/>
                <a:gd name="T11" fmla="*/ 10799 h 21498"/>
              </a:gdLst>
              <a:ahLst/>
              <a:cxnLst>
                <a:cxn ang="0">
                  <a:pos x="T0" y="T2"/>
                </a:cxn>
                <a:cxn ang="0">
                  <a:pos x="T3" y="T5"/>
                </a:cxn>
                <a:cxn ang="0">
                  <a:pos x="T6" y="T8"/>
                </a:cxn>
                <a:cxn ang="0">
                  <a:pos x="T9" y="T11"/>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4"/>
                    <a:pt x="10017" y="11093"/>
                    <a:pt x="9664" y="11764"/>
                  </a:cubicBezTo>
                  <a:cubicBezTo>
                    <a:pt x="9234" y="12584"/>
                    <a:pt x="8793" y="13393"/>
                    <a:pt x="8336" y="14196"/>
                  </a:cubicBezTo>
                  <a:cubicBezTo>
                    <a:pt x="7876" y="14996"/>
                    <a:pt x="7384" y="15717"/>
                    <a:pt x="6858" y="16356"/>
                  </a:cubicBezTo>
                  <a:cubicBezTo>
                    <a:pt x="6329" y="16995"/>
                    <a:pt x="5752" y="17509"/>
                    <a:pt x="5118" y="17898"/>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3"/>
                    <a:pt x="6410" y="9875"/>
                  </a:cubicBezTo>
                  <a:cubicBezTo>
                    <a:pt x="5862" y="8926"/>
                    <a:pt x="5319" y="8127"/>
                    <a:pt x="4776" y="7473"/>
                  </a:cubicBezTo>
                  <a:cubicBezTo>
                    <a:pt x="4232" y="6822"/>
                    <a:pt x="3650" y="6495"/>
                    <a:pt x="3024" y="6495"/>
                  </a:cubicBezTo>
                  <a:lnTo>
                    <a:pt x="462" y="6495"/>
                  </a:lnTo>
                  <a:close/>
                  <a:moveTo>
                    <a:pt x="21333" y="15997"/>
                  </a:moveTo>
                  <a:cubicBezTo>
                    <a:pt x="21514" y="16166"/>
                    <a:pt x="21600"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21" name="AutoShape 23"/>
            <p:cNvSpPr/>
            <p:nvPr/>
          </p:nvSpPr>
          <p:spPr bwMode="auto">
            <a:xfrm flipH="1">
              <a:off x="3531883" y="0"/>
              <a:ext cx="1317546" cy="22765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42" y="0"/>
                  </a:moveTo>
                  <a:cubicBezTo>
                    <a:pt x="4901" y="0"/>
                    <a:pt x="84" y="2784"/>
                    <a:pt x="84" y="6222"/>
                  </a:cubicBezTo>
                  <a:cubicBezTo>
                    <a:pt x="84" y="8390"/>
                    <a:pt x="2004" y="10299"/>
                    <a:pt x="4910" y="11413"/>
                  </a:cubicBezTo>
                  <a:lnTo>
                    <a:pt x="0" y="21600"/>
                  </a:lnTo>
                  <a:lnTo>
                    <a:pt x="8806" y="12332"/>
                  </a:lnTo>
                  <a:cubicBezTo>
                    <a:pt x="9466" y="12405"/>
                    <a:pt x="10144" y="12448"/>
                    <a:pt x="10842" y="12448"/>
                  </a:cubicBezTo>
                  <a:cubicBezTo>
                    <a:pt x="16783" y="12448"/>
                    <a:pt x="21599" y="9660"/>
                    <a:pt x="21599" y="6222"/>
                  </a:cubicBezTo>
                  <a:cubicBezTo>
                    <a:pt x="21600" y="2784"/>
                    <a:pt x="16783" y="0"/>
                    <a:pt x="10842" y="0"/>
                  </a:cubicBezTo>
                  <a:close/>
                </a:path>
              </a:pathLst>
            </a:custGeom>
            <a:solidFill>
              <a:schemeClr val="accent2"/>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22" name="AutoShape 24"/>
            <p:cNvSpPr/>
            <p:nvPr/>
          </p:nvSpPr>
          <p:spPr bwMode="auto">
            <a:xfrm flipH="1">
              <a:off x="3314408" y="6402507"/>
              <a:ext cx="1519146" cy="2460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6690" y="11247"/>
                  </a:lnTo>
                  <a:cubicBezTo>
                    <a:pt x="4424" y="12298"/>
                    <a:pt x="2939" y="13954"/>
                    <a:pt x="2939" y="15838"/>
                  </a:cubicBezTo>
                  <a:cubicBezTo>
                    <a:pt x="2939" y="19019"/>
                    <a:pt x="7116" y="21599"/>
                    <a:pt x="12269" y="21599"/>
                  </a:cubicBezTo>
                  <a:cubicBezTo>
                    <a:pt x="17422" y="21599"/>
                    <a:pt x="21599" y="19019"/>
                    <a:pt x="21599" y="15838"/>
                  </a:cubicBezTo>
                  <a:cubicBezTo>
                    <a:pt x="21600" y="12657"/>
                    <a:pt x="17422" y="10080"/>
                    <a:pt x="12269" y="10080"/>
                  </a:cubicBezTo>
                  <a:cubicBezTo>
                    <a:pt x="11475" y="10080"/>
                    <a:pt x="10709" y="10150"/>
                    <a:pt x="9973" y="10265"/>
                  </a:cubicBezTo>
                  <a:lnTo>
                    <a:pt x="0" y="0"/>
                  </a:lnTo>
                  <a:close/>
                </a:path>
              </a:pathLst>
            </a:custGeom>
            <a:solidFill>
              <a:schemeClr val="accent3"/>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23" name="AutoShape 25"/>
            <p:cNvSpPr/>
            <p:nvPr/>
          </p:nvSpPr>
          <p:spPr bwMode="auto">
            <a:xfrm>
              <a:off x="3698560" y="7978924"/>
              <a:ext cx="520669" cy="520710"/>
            </a:xfrm>
            <a:custGeom>
              <a:avLst/>
              <a:gdLst>
                <a:gd name="T0" fmla="+- 0 10800 88"/>
                <a:gd name="T1" fmla="*/ T0 w 21424"/>
                <a:gd name="T2" fmla="*/ 10800 h 21600"/>
                <a:gd name="T3" fmla="+- 0 10800 88"/>
                <a:gd name="T4" fmla="*/ T3 w 21424"/>
                <a:gd name="T5" fmla="*/ 10800 h 21600"/>
                <a:gd name="T6" fmla="+- 0 10800 88"/>
                <a:gd name="T7" fmla="*/ T6 w 21424"/>
                <a:gd name="T8" fmla="*/ 10800 h 21600"/>
                <a:gd name="T9" fmla="+- 0 10800 88"/>
                <a:gd name="T10" fmla="*/ T9 w 21424"/>
                <a:gd name="T11" fmla="*/ 10800 h 21600"/>
              </a:gdLst>
              <a:ahLst/>
              <a:cxnLst>
                <a:cxn ang="0">
                  <a:pos x="T1" y="T2"/>
                </a:cxn>
                <a:cxn ang="0">
                  <a:pos x="T4" y="T5"/>
                </a:cxn>
                <a:cxn ang="0">
                  <a:pos x="T7" y="T8"/>
                </a:cxn>
                <a:cxn ang="0">
                  <a:pos x="T10" y="T11"/>
                </a:cxn>
              </a:cxnLst>
              <a:rect l="0" t="0" r="r" b="b"/>
              <a:pathLst>
                <a:path w="21424" h="21600">
                  <a:moveTo>
                    <a:pt x="12593" y="10421"/>
                  </a:moveTo>
                  <a:lnTo>
                    <a:pt x="12593" y="19432"/>
                  </a:lnTo>
                  <a:lnTo>
                    <a:pt x="16047" y="19432"/>
                  </a:lnTo>
                  <a:cubicBezTo>
                    <a:pt x="16352" y="19432"/>
                    <a:pt x="16611" y="19538"/>
                    <a:pt x="16821" y="19749"/>
                  </a:cubicBezTo>
                  <a:cubicBezTo>
                    <a:pt x="17027" y="19961"/>
                    <a:pt x="17135" y="20210"/>
                    <a:pt x="17135" y="20504"/>
                  </a:cubicBezTo>
                  <a:cubicBezTo>
                    <a:pt x="17135" y="20809"/>
                    <a:pt x="17027" y="21071"/>
                    <a:pt x="16821" y="21282"/>
                  </a:cubicBezTo>
                  <a:cubicBezTo>
                    <a:pt x="16611" y="21494"/>
                    <a:pt x="16352" y="21600"/>
                    <a:pt x="16047" y="21600"/>
                  </a:cubicBezTo>
                  <a:lnTo>
                    <a:pt x="5350" y="21600"/>
                  </a:lnTo>
                  <a:cubicBezTo>
                    <a:pt x="5062" y="21600"/>
                    <a:pt x="4812" y="21494"/>
                    <a:pt x="4602" y="21282"/>
                  </a:cubicBezTo>
                  <a:cubicBezTo>
                    <a:pt x="4396" y="21071"/>
                    <a:pt x="4288" y="20809"/>
                    <a:pt x="4288" y="20504"/>
                  </a:cubicBezTo>
                  <a:cubicBezTo>
                    <a:pt x="4288" y="20210"/>
                    <a:pt x="4396" y="19961"/>
                    <a:pt x="4602" y="19749"/>
                  </a:cubicBezTo>
                  <a:cubicBezTo>
                    <a:pt x="4812" y="19538"/>
                    <a:pt x="5062" y="19432"/>
                    <a:pt x="5350" y="19432"/>
                  </a:cubicBezTo>
                  <a:lnTo>
                    <a:pt x="8833" y="19432"/>
                  </a:lnTo>
                  <a:lnTo>
                    <a:pt x="8833" y="10421"/>
                  </a:lnTo>
                  <a:lnTo>
                    <a:pt x="333" y="1841"/>
                  </a:lnTo>
                  <a:cubicBezTo>
                    <a:pt x="-10" y="1497"/>
                    <a:pt x="-88" y="1101"/>
                    <a:pt x="98" y="660"/>
                  </a:cubicBezTo>
                  <a:cubicBezTo>
                    <a:pt x="284" y="220"/>
                    <a:pt x="607" y="0"/>
                    <a:pt x="1073" y="0"/>
                  </a:cubicBezTo>
                  <a:lnTo>
                    <a:pt x="20324" y="0"/>
                  </a:lnTo>
                  <a:cubicBezTo>
                    <a:pt x="20799" y="0"/>
                    <a:pt x="21133" y="220"/>
                    <a:pt x="21325" y="660"/>
                  </a:cubicBezTo>
                  <a:cubicBezTo>
                    <a:pt x="21511" y="1101"/>
                    <a:pt x="21433" y="1497"/>
                    <a:pt x="21090" y="1841"/>
                  </a:cubicBezTo>
                  <a:lnTo>
                    <a:pt x="12593" y="10421"/>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24" name="AutoShape 26"/>
            <p:cNvSpPr/>
            <p:nvPr/>
          </p:nvSpPr>
          <p:spPr bwMode="auto">
            <a:xfrm>
              <a:off x="6601923" y="8005912"/>
              <a:ext cx="495270" cy="495309"/>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25" name="AutoShape 27"/>
            <p:cNvSpPr/>
            <p:nvPr/>
          </p:nvSpPr>
          <p:spPr bwMode="auto">
            <a:xfrm>
              <a:off x="3912860" y="333381"/>
              <a:ext cx="584165" cy="5842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sp>
          <p:nvSpPr>
            <p:cNvPr id="26" name="AutoShape 28"/>
            <p:cNvSpPr/>
            <p:nvPr/>
          </p:nvSpPr>
          <p:spPr bwMode="auto">
            <a:xfrm>
              <a:off x="6265393" y="309568"/>
              <a:ext cx="457172" cy="584211"/>
            </a:xfrm>
            <a:custGeom>
              <a:avLst/>
              <a:gdLst>
                <a:gd name="T0" fmla="*/ 10800 w 21600"/>
                <a:gd name="T1" fmla="+- 0 10821 42"/>
                <a:gd name="T2" fmla="*/ 10821 h 21558"/>
                <a:gd name="T3" fmla="*/ 10800 w 21600"/>
                <a:gd name="T4" fmla="+- 0 10821 42"/>
                <a:gd name="T5" fmla="*/ 10821 h 21558"/>
                <a:gd name="T6" fmla="*/ 10800 w 21600"/>
                <a:gd name="T7" fmla="+- 0 10821 42"/>
                <a:gd name="T8" fmla="*/ 10821 h 21558"/>
                <a:gd name="T9" fmla="*/ 10800 w 21600"/>
                <a:gd name="T10" fmla="+- 0 10821 42"/>
                <a:gd name="T11" fmla="*/ 10821 h 21558"/>
              </a:gdLst>
              <a:ahLst/>
              <a:cxnLst>
                <a:cxn ang="0">
                  <a:pos x="T0" y="T2"/>
                </a:cxn>
                <a:cxn ang="0">
                  <a:pos x="T3" y="T5"/>
                </a:cxn>
                <a:cxn ang="0">
                  <a:pos x="T6" y="T8"/>
                </a:cxn>
                <a:cxn ang="0">
                  <a:pos x="T9" y="T11"/>
                </a:cxn>
              </a:cxnLst>
              <a:rect l="0" t="0" r="r" b="b"/>
              <a:pathLst>
                <a:path w="21600" h="21558">
                  <a:moveTo>
                    <a:pt x="18076" y="8547"/>
                  </a:moveTo>
                  <a:cubicBezTo>
                    <a:pt x="19181" y="9499"/>
                    <a:pt x="20046" y="10569"/>
                    <a:pt x="20670" y="11749"/>
                  </a:cubicBezTo>
                  <a:cubicBezTo>
                    <a:pt x="21291" y="12932"/>
                    <a:pt x="21600" y="14075"/>
                    <a:pt x="21600" y="15179"/>
                  </a:cubicBezTo>
                  <a:cubicBezTo>
                    <a:pt x="21600"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4"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84" tIns="50784" rIns="50784" bIns="50784" anchor="ctr"/>
            <a:lstStyle/>
            <a:p>
              <a:pPr defTabSz="227965">
                <a:defRPr/>
              </a:pPr>
              <a:endParaRPr lang="es-ES" sz="1465" dirty="0">
                <a:solidFill>
                  <a:schemeClr val="accent6"/>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endParaRPr>
            </a:p>
          </p:txBody>
        </p:sp>
      </p:grpSp>
      <p:sp>
        <p:nvSpPr>
          <p:cNvPr id="27" name="AutoShape 29"/>
          <p:cNvSpPr/>
          <p:nvPr/>
        </p:nvSpPr>
        <p:spPr bwMode="auto">
          <a:xfrm>
            <a:off x="5189794" y="2495319"/>
            <a:ext cx="1745711" cy="174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600" y="9341"/>
                  <a:pt x="21600" y="10801"/>
                </a:cubicBezTo>
                <a:cubicBezTo>
                  <a:pt x="21600" y="12280"/>
                  <a:pt x="21311" y="13669"/>
                  <a:pt x="20738" y="14971"/>
                </a:cubicBezTo>
                <a:cubicBezTo>
                  <a:pt x="20167" y="16272"/>
                  <a:pt x="19387" y="17413"/>
                  <a:pt x="18398" y="18401"/>
                </a:cubicBezTo>
                <a:cubicBezTo>
                  <a:pt x="17412" y="19386"/>
                  <a:pt x="16265" y="20171"/>
                  <a:pt x="14957" y="20738"/>
                </a:cubicBezTo>
                <a:cubicBezTo>
                  <a:pt x="13649" y="21312"/>
                  <a:pt x="12264" y="21600"/>
                  <a:pt x="10804" y="21600"/>
                </a:cubicBezTo>
                <a:cubicBezTo>
                  <a:pt x="9326" y="21600"/>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3"/>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0"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1"/>
                  <a:pt x="12454" y="20127"/>
                </a:cubicBezTo>
                <a:cubicBezTo>
                  <a:pt x="12482" y="20185"/>
                  <a:pt x="12496" y="20225"/>
                  <a:pt x="12496" y="20256"/>
                </a:cubicBezTo>
              </a:path>
            </a:pathLst>
          </a:custGeom>
          <a:solidFill>
            <a:schemeClr val="accent2">
              <a:alpha val="60000"/>
            </a:schemeClr>
          </a:solidFill>
          <a:ln>
            <a:noFill/>
          </a:ln>
        </p:spPr>
        <p:txBody>
          <a:bodyPr vert="horz" wrap="square" lIns="65365" tIns="32683" rIns="65365" bIns="32683" numCol="1" anchor="t" anchorCtr="0" compatLnSpc="1"/>
          <a:lstStyle/>
          <a:p>
            <a:endParaRPr lang="es-ES" sz="3200">
              <a:solidFill>
                <a:schemeClr val="accent6"/>
              </a:solidFill>
            </a:endParaRPr>
          </a:p>
        </p:txBody>
      </p:sp>
      <p:sp>
        <p:nvSpPr>
          <p:cNvPr id="28" name="AutoShape 30"/>
          <p:cNvSpPr/>
          <p:nvPr/>
        </p:nvSpPr>
        <p:spPr bwMode="auto">
          <a:xfrm>
            <a:off x="1055632" y="1970650"/>
            <a:ext cx="1923457"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215">
              <a:lnSpc>
                <a:spcPct val="120000"/>
              </a:lnSpc>
              <a:spcBef>
                <a:spcPts val="850"/>
              </a:spcBef>
              <a:defRPr/>
            </a:pPr>
            <a:r>
              <a:rPr lang="zh-CN" altLang="en-US" sz="1065" dirty="0">
                <a:solidFill>
                  <a:schemeClr val="bg1">
                    <a:lumMod val="65000"/>
                  </a:schemeClr>
                </a:solidFill>
                <a:latin typeface="微软雅黑" panose="020B0503020204020204" pitchFamily="34" charset="-122"/>
                <a:ea typeface="微软雅黑" panose="020B0503020204020204" pitchFamily="34" charset="-122"/>
                <a:cs typeface="Lato" charset="0"/>
                <a:sym typeface="Lato" charset="0"/>
              </a:rPr>
              <a:t>输入您的内容输入您的内容输入您的内容输入您的内容</a:t>
            </a:r>
            <a:endParaRPr lang="es-ES" sz="2665" dirty="0">
              <a:solidFill>
                <a:schemeClr val="bg1">
                  <a:lumMod val="65000"/>
                </a:schemeClr>
              </a:solidFill>
              <a:latin typeface="微软雅黑" panose="020B0503020204020204" pitchFamily="34" charset="-122"/>
              <a:ea typeface="微软雅黑" panose="020B0503020204020204" pitchFamily="34" charset="-122"/>
              <a:cs typeface="Gill Sans" charset="0"/>
            </a:endParaRPr>
          </a:p>
        </p:txBody>
      </p:sp>
      <p:sp>
        <p:nvSpPr>
          <p:cNvPr id="29" name="AutoShape 31"/>
          <p:cNvSpPr/>
          <p:nvPr/>
        </p:nvSpPr>
        <p:spPr bwMode="auto">
          <a:xfrm>
            <a:off x="1061981" y="1746813"/>
            <a:ext cx="1923457"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1216660"/>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AutoShape 30"/>
          <p:cNvSpPr/>
          <p:nvPr/>
        </p:nvSpPr>
        <p:spPr bwMode="auto">
          <a:xfrm>
            <a:off x="1055632" y="3156512"/>
            <a:ext cx="1923457"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215">
              <a:lnSpc>
                <a:spcPct val="120000"/>
              </a:lnSpc>
              <a:spcBef>
                <a:spcPts val="850"/>
              </a:spcBef>
              <a:defRPr/>
            </a:pPr>
            <a:r>
              <a:rPr lang="zh-CN" altLang="en-US" sz="1065" dirty="0">
                <a:solidFill>
                  <a:schemeClr val="bg1">
                    <a:lumMod val="65000"/>
                  </a:schemeClr>
                </a:solidFill>
                <a:latin typeface="微软雅黑" panose="020B0503020204020204" pitchFamily="34" charset="-122"/>
                <a:ea typeface="微软雅黑" panose="020B0503020204020204" pitchFamily="34" charset="-122"/>
                <a:cs typeface="Lato" charset="0"/>
                <a:sym typeface="Lato" charset="0"/>
              </a:rPr>
              <a:t>输入您的内容输入您的内容输入您的内容输入您的内容</a:t>
            </a:r>
            <a:endParaRPr lang="es-ES" sz="2665" dirty="0">
              <a:solidFill>
                <a:schemeClr val="bg1">
                  <a:lumMod val="65000"/>
                </a:schemeClr>
              </a:solidFill>
              <a:latin typeface="微软雅黑" panose="020B0503020204020204" pitchFamily="34" charset="-122"/>
              <a:ea typeface="微软雅黑" panose="020B0503020204020204" pitchFamily="34" charset="-122"/>
              <a:cs typeface="Gill Sans" charset="0"/>
            </a:endParaRPr>
          </a:p>
        </p:txBody>
      </p:sp>
      <p:sp>
        <p:nvSpPr>
          <p:cNvPr id="31" name="AutoShape 31"/>
          <p:cNvSpPr/>
          <p:nvPr/>
        </p:nvSpPr>
        <p:spPr bwMode="auto">
          <a:xfrm>
            <a:off x="1061981" y="2932676"/>
            <a:ext cx="1923457"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1216660"/>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AutoShape 30"/>
          <p:cNvSpPr/>
          <p:nvPr/>
        </p:nvSpPr>
        <p:spPr bwMode="auto">
          <a:xfrm>
            <a:off x="1055632" y="4342375"/>
            <a:ext cx="1923457"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215">
              <a:lnSpc>
                <a:spcPct val="120000"/>
              </a:lnSpc>
              <a:spcBef>
                <a:spcPts val="850"/>
              </a:spcBef>
              <a:defRPr/>
            </a:pPr>
            <a:r>
              <a:rPr lang="zh-CN" altLang="en-US" sz="1065" dirty="0">
                <a:solidFill>
                  <a:schemeClr val="bg1">
                    <a:lumMod val="65000"/>
                  </a:schemeClr>
                </a:solidFill>
                <a:latin typeface="微软雅黑" panose="020B0503020204020204" pitchFamily="34" charset="-122"/>
                <a:ea typeface="微软雅黑" panose="020B0503020204020204" pitchFamily="34" charset="-122"/>
                <a:cs typeface="Lato" charset="0"/>
                <a:sym typeface="Lato" charset="0"/>
              </a:rPr>
              <a:t>输入您的内容输入您的内容输入您的内容输入您的内容</a:t>
            </a:r>
            <a:endParaRPr lang="es-ES" sz="2665" dirty="0">
              <a:solidFill>
                <a:schemeClr val="bg1">
                  <a:lumMod val="65000"/>
                </a:schemeClr>
              </a:solidFill>
              <a:latin typeface="微软雅黑" panose="020B0503020204020204" pitchFamily="34" charset="-122"/>
              <a:ea typeface="微软雅黑" panose="020B0503020204020204" pitchFamily="34" charset="-122"/>
              <a:cs typeface="Gill Sans" charset="0"/>
            </a:endParaRPr>
          </a:p>
        </p:txBody>
      </p:sp>
      <p:sp>
        <p:nvSpPr>
          <p:cNvPr id="33" name="AutoShape 31"/>
          <p:cNvSpPr/>
          <p:nvPr/>
        </p:nvSpPr>
        <p:spPr bwMode="auto">
          <a:xfrm>
            <a:off x="1061981" y="4118538"/>
            <a:ext cx="1923457"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1216660"/>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AutoShape 30"/>
          <p:cNvSpPr/>
          <p:nvPr/>
        </p:nvSpPr>
        <p:spPr bwMode="auto">
          <a:xfrm>
            <a:off x="9073207" y="1970650"/>
            <a:ext cx="1923457"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215">
              <a:lnSpc>
                <a:spcPct val="120000"/>
              </a:lnSpc>
              <a:spcBef>
                <a:spcPts val="850"/>
              </a:spcBef>
              <a:defRPr/>
            </a:pPr>
            <a:r>
              <a:rPr lang="zh-CN" altLang="en-US" sz="1065" dirty="0">
                <a:solidFill>
                  <a:schemeClr val="bg1">
                    <a:lumMod val="65000"/>
                  </a:schemeClr>
                </a:solidFill>
                <a:latin typeface="微软雅黑" panose="020B0503020204020204" pitchFamily="34" charset="-122"/>
                <a:ea typeface="微软雅黑" panose="020B0503020204020204" pitchFamily="34" charset="-122"/>
                <a:cs typeface="Lato" charset="0"/>
                <a:sym typeface="Lato" charset="0"/>
              </a:rPr>
              <a:t>输入您的内容输入您的内容输入您的内容输入您的内容</a:t>
            </a:r>
            <a:endParaRPr lang="es-ES" sz="2665" dirty="0">
              <a:solidFill>
                <a:schemeClr val="bg1">
                  <a:lumMod val="65000"/>
                </a:schemeClr>
              </a:solidFill>
              <a:latin typeface="微软雅黑" panose="020B0503020204020204" pitchFamily="34" charset="-122"/>
              <a:ea typeface="微软雅黑" panose="020B0503020204020204" pitchFamily="34" charset="-122"/>
              <a:cs typeface="Gill Sans" charset="0"/>
            </a:endParaRPr>
          </a:p>
        </p:txBody>
      </p:sp>
      <p:sp>
        <p:nvSpPr>
          <p:cNvPr id="35" name="AutoShape 31"/>
          <p:cNvSpPr/>
          <p:nvPr/>
        </p:nvSpPr>
        <p:spPr bwMode="auto">
          <a:xfrm>
            <a:off x="9073207" y="1746813"/>
            <a:ext cx="1923457"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1216660"/>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AutoShape 30"/>
          <p:cNvSpPr/>
          <p:nvPr/>
        </p:nvSpPr>
        <p:spPr bwMode="auto">
          <a:xfrm>
            <a:off x="9073207" y="3156512"/>
            <a:ext cx="1923457"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215">
              <a:lnSpc>
                <a:spcPct val="120000"/>
              </a:lnSpc>
              <a:spcBef>
                <a:spcPts val="850"/>
              </a:spcBef>
              <a:defRPr/>
            </a:pPr>
            <a:r>
              <a:rPr lang="zh-CN" altLang="en-US" sz="1065" dirty="0">
                <a:solidFill>
                  <a:schemeClr val="bg1">
                    <a:lumMod val="65000"/>
                  </a:schemeClr>
                </a:solidFill>
                <a:latin typeface="微软雅黑" panose="020B0503020204020204" pitchFamily="34" charset="-122"/>
                <a:ea typeface="微软雅黑" panose="020B0503020204020204" pitchFamily="34" charset="-122"/>
                <a:cs typeface="Lato" charset="0"/>
                <a:sym typeface="Lato" charset="0"/>
              </a:rPr>
              <a:t>输入您的内容输入您的内容输入您的内容输入您的内容</a:t>
            </a:r>
            <a:endParaRPr lang="es-ES" sz="2665" dirty="0">
              <a:solidFill>
                <a:schemeClr val="bg1">
                  <a:lumMod val="65000"/>
                </a:schemeClr>
              </a:solidFill>
              <a:latin typeface="微软雅黑" panose="020B0503020204020204" pitchFamily="34" charset="-122"/>
              <a:ea typeface="微软雅黑" panose="020B0503020204020204" pitchFamily="34" charset="-122"/>
              <a:cs typeface="Gill Sans" charset="0"/>
            </a:endParaRPr>
          </a:p>
        </p:txBody>
      </p:sp>
      <p:sp>
        <p:nvSpPr>
          <p:cNvPr id="37" name="AutoShape 31"/>
          <p:cNvSpPr/>
          <p:nvPr/>
        </p:nvSpPr>
        <p:spPr bwMode="auto">
          <a:xfrm>
            <a:off x="9073207" y="2932676"/>
            <a:ext cx="1923457"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1216660"/>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AutoShape 30"/>
          <p:cNvSpPr/>
          <p:nvPr/>
        </p:nvSpPr>
        <p:spPr bwMode="auto">
          <a:xfrm>
            <a:off x="9073207" y="4342375"/>
            <a:ext cx="1923457"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215">
              <a:lnSpc>
                <a:spcPct val="120000"/>
              </a:lnSpc>
              <a:spcBef>
                <a:spcPts val="850"/>
              </a:spcBef>
              <a:defRPr/>
            </a:pPr>
            <a:r>
              <a:rPr lang="zh-CN" altLang="en-US" sz="1065" dirty="0">
                <a:solidFill>
                  <a:schemeClr val="bg1">
                    <a:lumMod val="65000"/>
                  </a:schemeClr>
                </a:solidFill>
                <a:latin typeface="微软雅黑" panose="020B0503020204020204" pitchFamily="34" charset="-122"/>
                <a:ea typeface="微软雅黑" panose="020B0503020204020204" pitchFamily="34" charset="-122"/>
                <a:cs typeface="Lato" charset="0"/>
                <a:sym typeface="Lato" charset="0"/>
              </a:rPr>
              <a:t>输入您的内容输入您的内容输入您的内容输入您的内容</a:t>
            </a:r>
            <a:endParaRPr lang="es-ES" sz="2665" dirty="0">
              <a:solidFill>
                <a:schemeClr val="bg1">
                  <a:lumMod val="65000"/>
                </a:schemeClr>
              </a:solidFill>
              <a:latin typeface="微软雅黑" panose="020B0503020204020204" pitchFamily="34" charset="-122"/>
              <a:ea typeface="微软雅黑" panose="020B0503020204020204" pitchFamily="34" charset="-122"/>
              <a:cs typeface="Gill Sans" charset="0"/>
            </a:endParaRPr>
          </a:p>
        </p:txBody>
      </p:sp>
      <p:sp>
        <p:nvSpPr>
          <p:cNvPr id="39" name="AutoShape 31"/>
          <p:cNvSpPr/>
          <p:nvPr/>
        </p:nvSpPr>
        <p:spPr bwMode="auto">
          <a:xfrm>
            <a:off x="9073207" y="4118538"/>
            <a:ext cx="1923457"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1216660"/>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par>
                          <p:cTn id="8" fill="hold">
                            <p:stCondLst>
                              <p:cond delay="500"/>
                            </p:stCondLst>
                            <p:childTnLst>
                              <p:par>
                                <p:cTn id="9" presetID="4" presetClass="entr" presetSubtype="3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out)">
                                      <p:cBhvr>
                                        <p:cTn id="11" dur="500"/>
                                        <p:tgtEl>
                                          <p:spTgt spid="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right)">
                                      <p:cBhvr>
                                        <p:cTn id="15" dur="500"/>
                                        <p:tgtEl>
                                          <p:spTgt spid="2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right)">
                                      <p:cBhvr>
                                        <p:cTn id="19" dur="500"/>
                                        <p:tgtEl>
                                          <p:spTgt spid="29"/>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right)">
                                      <p:cBhvr>
                                        <p:cTn id="27" dur="500"/>
                                        <p:tgtEl>
                                          <p:spTgt spid="31"/>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500"/>
                                        <p:tgtEl>
                                          <p:spTgt spid="32"/>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right)">
                                      <p:cBhvr>
                                        <p:cTn id="35" dur="500"/>
                                        <p:tgtEl>
                                          <p:spTgt spid="33"/>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right)">
                                      <p:cBhvr>
                                        <p:cTn id="39" dur="500"/>
                                        <p:tgtEl>
                                          <p:spTgt spid="34"/>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right)">
                                      <p:cBhvr>
                                        <p:cTn id="43" dur="500"/>
                                        <p:tgtEl>
                                          <p:spTgt spid="35"/>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right)">
                                      <p:cBhvr>
                                        <p:cTn id="47" dur="500"/>
                                        <p:tgtEl>
                                          <p:spTgt spid="36"/>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right)">
                                      <p:cBhvr>
                                        <p:cTn id="51" dur="500"/>
                                        <p:tgtEl>
                                          <p:spTgt spid="37"/>
                                        </p:tgtEl>
                                      </p:cBhvr>
                                    </p:animEffect>
                                  </p:childTnLst>
                                </p:cTn>
                              </p:par>
                            </p:childTnLst>
                          </p:cTn>
                        </p:par>
                        <p:par>
                          <p:cTn id="52" fill="hold">
                            <p:stCondLst>
                              <p:cond delay="6000"/>
                            </p:stCondLst>
                            <p:childTnLst>
                              <p:par>
                                <p:cTn id="53" presetID="22" presetClass="entr" presetSubtype="2"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right)">
                                      <p:cBhvr>
                                        <p:cTn id="55" dur="500"/>
                                        <p:tgtEl>
                                          <p:spTgt spid="38"/>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right)">
                                      <p:cBhvr>
                                        <p:cTn id="5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P spid="36" grpId="0" autoUpdateAnimBg="0"/>
      <p:bldP spid="37" grpId="0" autoUpdateAnimBg="0"/>
      <p:bldP spid="38" grpId="0" autoUpdateAnimBg="0"/>
      <p:bldP spid="3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6"/>
          <p:cNvSpPr/>
          <p:nvPr/>
        </p:nvSpPr>
        <p:spPr>
          <a:xfrm>
            <a:off x="1227462" y="2239812"/>
            <a:ext cx="1724828" cy="1725361"/>
          </a:xfrm>
          <a:prstGeom prst="donut">
            <a:avLst>
              <a:gd name="adj" fmla="val 2746"/>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空心弧 2"/>
          <p:cNvSpPr/>
          <p:nvPr/>
        </p:nvSpPr>
        <p:spPr>
          <a:xfrm rot="8777615">
            <a:off x="1368531" y="2380925"/>
            <a:ext cx="1442691" cy="1443136"/>
          </a:xfrm>
          <a:prstGeom prst="blockArc">
            <a:avLst>
              <a:gd name="adj1" fmla="val 11374976"/>
              <a:gd name="adj2" fmla="val 217926"/>
              <a:gd name="adj3" fmla="val 201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TextBox 8"/>
          <p:cNvSpPr txBox="1"/>
          <p:nvPr/>
        </p:nvSpPr>
        <p:spPr>
          <a:xfrm>
            <a:off x="1672445" y="2871908"/>
            <a:ext cx="979115" cy="379463"/>
          </a:xfrm>
          <a:prstGeom prst="rect">
            <a:avLst/>
          </a:prstGeom>
          <a:noFill/>
        </p:spPr>
        <p:txBody>
          <a:bodyPr wrap="square" rtlCol="0">
            <a:spAutoFit/>
          </a:bodyPr>
          <a:lstStyle/>
          <a:p>
            <a:pPr algn="ctr"/>
            <a:r>
              <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rPr>
              <a:t>55%</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同心圆 9"/>
          <p:cNvSpPr/>
          <p:nvPr/>
        </p:nvSpPr>
        <p:spPr>
          <a:xfrm>
            <a:off x="3898211" y="2239812"/>
            <a:ext cx="1724828" cy="1725361"/>
          </a:xfrm>
          <a:prstGeom prst="donut">
            <a:avLst>
              <a:gd name="adj" fmla="val 2746"/>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空心弧 5"/>
          <p:cNvSpPr/>
          <p:nvPr/>
        </p:nvSpPr>
        <p:spPr>
          <a:xfrm rot="8640000">
            <a:off x="4039280" y="2380925"/>
            <a:ext cx="1442691" cy="1443136"/>
          </a:xfrm>
          <a:prstGeom prst="blockArc">
            <a:avLst>
              <a:gd name="adj1" fmla="val 10440261"/>
              <a:gd name="adj2" fmla="val 217926"/>
              <a:gd name="adj3" fmla="val 201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4344484" y="2871908"/>
            <a:ext cx="979115" cy="379463"/>
          </a:xfrm>
          <a:prstGeom prst="rect">
            <a:avLst/>
          </a:prstGeom>
          <a:noFill/>
        </p:spPr>
        <p:txBody>
          <a:bodyPr wrap="square" rtlCol="0">
            <a:spAutoFit/>
          </a:bodyPr>
          <a:lstStyle/>
          <a:p>
            <a:pPr algn="ctr"/>
            <a:r>
              <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rPr>
              <a:t>60%</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同心圆 12"/>
          <p:cNvSpPr/>
          <p:nvPr/>
        </p:nvSpPr>
        <p:spPr>
          <a:xfrm>
            <a:off x="6568961" y="2239812"/>
            <a:ext cx="1724828" cy="1725361"/>
          </a:xfrm>
          <a:prstGeom prst="donut">
            <a:avLst>
              <a:gd name="adj" fmla="val 2746"/>
            </a:avLst>
          </a:prstGeom>
          <a:solidFill>
            <a:srgbClr val="0070C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空心弧 8"/>
          <p:cNvSpPr/>
          <p:nvPr/>
        </p:nvSpPr>
        <p:spPr>
          <a:xfrm rot="10920000">
            <a:off x="6710029" y="2380925"/>
            <a:ext cx="1442691" cy="1443136"/>
          </a:xfrm>
          <a:prstGeom prst="blockArc">
            <a:avLst>
              <a:gd name="adj1" fmla="val 6913946"/>
              <a:gd name="adj2" fmla="val 217926"/>
              <a:gd name="adj3" fmla="val 2017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14"/>
          <p:cNvSpPr txBox="1"/>
          <p:nvPr/>
        </p:nvSpPr>
        <p:spPr>
          <a:xfrm>
            <a:off x="7030851" y="2856272"/>
            <a:ext cx="979115" cy="379463"/>
          </a:xfrm>
          <a:prstGeom prst="rect">
            <a:avLst/>
          </a:prstGeom>
          <a:noFill/>
        </p:spPr>
        <p:txBody>
          <a:bodyPr wrap="square" rtlCol="0">
            <a:spAutoFit/>
          </a:bodyPr>
          <a:lstStyle/>
          <a:p>
            <a:pPr algn="ctr"/>
            <a:r>
              <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同心圆 15"/>
          <p:cNvSpPr/>
          <p:nvPr/>
        </p:nvSpPr>
        <p:spPr>
          <a:xfrm>
            <a:off x="9239711" y="2239812"/>
            <a:ext cx="1724828" cy="1725361"/>
          </a:xfrm>
          <a:prstGeom prst="donut">
            <a:avLst>
              <a:gd name="adj" fmla="val 2746"/>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空心弧 11"/>
          <p:cNvSpPr/>
          <p:nvPr/>
        </p:nvSpPr>
        <p:spPr>
          <a:xfrm rot="10920000">
            <a:off x="9380779" y="2380925"/>
            <a:ext cx="1442691" cy="1443136"/>
          </a:xfrm>
          <a:prstGeom prst="blockArc">
            <a:avLst>
              <a:gd name="adj1" fmla="val 2275529"/>
              <a:gd name="adj2" fmla="val 217926"/>
              <a:gd name="adj3" fmla="val 2017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7"/>
          <p:cNvSpPr txBox="1"/>
          <p:nvPr/>
        </p:nvSpPr>
        <p:spPr>
          <a:xfrm>
            <a:off x="9568377" y="2856272"/>
            <a:ext cx="1171077" cy="379463"/>
          </a:xfrm>
          <a:prstGeom prst="rect">
            <a:avLst/>
          </a:prstGeom>
          <a:noFill/>
        </p:spPr>
        <p:txBody>
          <a:bodyPr wrap="square" rtlCol="0">
            <a:spAutoFit/>
          </a:bodyPr>
          <a:lstStyle/>
          <a:p>
            <a:pPr algn="ctr"/>
            <a:r>
              <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17"/>
          <p:cNvSpPr txBox="1"/>
          <p:nvPr/>
        </p:nvSpPr>
        <p:spPr>
          <a:xfrm>
            <a:off x="867203" y="4263856"/>
            <a:ext cx="2445347" cy="935687"/>
          </a:xfrm>
          <a:prstGeom prst="rect">
            <a:avLst/>
          </a:prstGeom>
          <a:noFill/>
        </p:spPr>
        <p:txBody>
          <a:bodyPr wrap="square" lIns="134345" tIns="67174" rIns="134345" bIns="67174">
            <a:spAutoFit/>
          </a:bodyPr>
          <a:lstStyle/>
          <a:p>
            <a:pPr lvl="0" algn="ctr">
              <a:lnSpc>
                <a:spcPct val="130000"/>
              </a:lnSpc>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输入小标题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文本框 17"/>
          <p:cNvSpPr txBox="1"/>
          <p:nvPr/>
        </p:nvSpPr>
        <p:spPr>
          <a:xfrm>
            <a:off x="3537952" y="4263856"/>
            <a:ext cx="2445347" cy="935687"/>
          </a:xfrm>
          <a:prstGeom prst="rect">
            <a:avLst/>
          </a:prstGeom>
          <a:noFill/>
        </p:spPr>
        <p:txBody>
          <a:bodyPr wrap="square" lIns="134345" tIns="67174" rIns="134345" bIns="67174">
            <a:spAutoFit/>
          </a:bodyPr>
          <a:lstStyle/>
          <a:p>
            <a:pPr lvl="0" algn="ctr">
              <a:lnSpc>
                <a:spcPct val="130000"/>
              </a:lnSpc>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输入小标题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7"/>
          <p:cNvSpPr txBox="1"/>
          <p:nvPr/>
        </p:nvSpPr>
        <p:spPr>
          <a:xfrm>
            <a:off x="6208701" y="4263856"/>
            <a:ext cx="2445347" cy="935687"/>
          </a:xfrm>
          <a:prstGeom prst="rect">
            <a:avLst/>
          </a:prstGeom>
          <a:noFill/>
        </p:spPr>
        <p:txBody>
          <a:bodyPr wrap="square" lIns="134345" tIns="67174" rIns="134345" bIns="67174">
            <a:spAutoFit/>
          </a:bodyPr>
          <a:lstStyle/>
          <a:p>
            <a:pPr lvl="0" algn="ctr">
              <a:lnSpc>
                <a:spcPct val="130000"/>
              </a:lnSpc>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输入小标题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文本框 17"/>
          <p:cNvSpPr txBox="1"/>
          <p:nvPr/>
        </p:nvSpPr>
        <p:spPr>
          <a:xfrm>
            <a:off x="8931239" y="4263856"/>
            <a:ext cx="2445347" cy="935687"/>
          </a:xfrm>
          <a:prstGeom prst="rect">
            <a:avLst/>
          </a:prstGeom>
          <a:noFill/>
        </p:spPr>
        <p:txBody>
          <a:bodyPr wrap="square" lIns="134345" tIns="67174" rIns="134345" bIns="67174">
            <a:spAutoFit/>
          </a:bodyPr>
          <a:lstStyle/>
          <a:p>
            <a:pPr lvl="0" algn="ctr">
              <a:lnSpc>
                <a:spcPct val="130000"/>
              </a:lnSpc>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输入小标题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par>
                                <p:cTn id="8" presetID="31"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750" fill="hold"/>
                                        <p:tgtEl>
                                          <p:spTgt spid="3"/>
                                        </p:tgtEl>
                                        <p:attrNameLst>
                                          <p:attrName>ppt_w</p:attrName>
                                        </p:attrNameLst>
                                      </p:cBhvr>
                                      <p:tavLst>
                                        <p:tav tm="0">
                                          <p:val>
                                            <p:fltVal val="0"/>
                                          </p:val>
                                        </p:tav>
                                        <p:tav tm="100000">
                                          <p:val>
                                            <p:strVal val="#ppt_w"/>
                                          </p:val>
                                        </p:tav>
                                      </p:tavLst>
                                    </p:anim>
                                    <p:anim calcmode="lin" valueType="num">
                                      <p:cBhvr>
                                        <p:cTn id="11" dur="750" fill="hold"/>
                                        <p:tgtEl>
                                          <p:spTgt spid="3"/>
                                        </p:tgtEl>
                                        <p:attrNameLst>
                                          <p:attrName>ppt_h</p:attrName>
                                        </p:attrNameLst>
                                      </p:cBhvr>
                                      <p:tavLst>
                                        <p:tav tm="0">
                                          <p:val>
                                            <p:fltVal val="0"/>
                                          </p:val>
                                        </p:tav>
                                        <p:tav tm="100000">
                                          <p:val>
                                            <p:strVal val="#ppt_h"/>
                                          </p:val>
                                        </p:tav>
                                      </p:tavLst>
                                    </p:anim>
                                    <p:anim calcmode="lin" valueType="num">
                                      <p:cBhvr>
                                        <p:cTn id="12" dur="750" fill="hold"/>
                                        <p:tgtEl>
                                          <p:spTgt spid="3"/>
                                        </p:tgtEl>
                                        <p:attrNameLst>
                                          <p:attrName>style.rotation</p:attrName>
                                        </p:attrNameLst>
                                      </p:cBhvr>
                                      <p:tavLst>
                                        <p:tav tm="0">
                                          <p:val>
                                            <p:fltVal val="90"/>
                                          </p:val>
                                        </p:tav>
                                        <p:tav tm="100000">
                                          <p:val>
                                            <p:fltVal val="0"/>
                                          </p:val>
                                        </p:tav>
                                      </p:tavLst>
                                    </p:anim>
                                    <p:animEffect transition="in" filter="fade">
                                      <p:cBhvr>
                                        <p:cTn id="13" dur="75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750"/>
                                        <p:tgtEl>
                                          <p:spTgt spid="5"/>
                                        </p:tgtEl>
                                      </p:cBhvr>
                                    </p:animEffect>
                                  </p:childTnLst>
                                </p:cTn>
                              </p:par>
                              <p:par>
                                <p:cTn id="28" presetID="31" presetClass="entr" presetSubtype="0" fill="hold" grpId="0" nodeType="withEffect">
                                  <p:stCondLst>
                                    <p:cond delay="250"/>
                                  </p:stCondLst>
                                  <p:childTnLst>
                                    <p:set>
                                      <p:cBhvr>
                                        <p:cTn id="29" dur="1" fill="hold">
                                          <p:stCondLst>
                                            <p:cond delay="0"/>
                                          </p:stCondLst>
                                        </p:cTn>
                                        <p:tgtEl>
                                          <p:spTgt spid="6"/>
                                        </p:tgtEl>
                                        <p:attrNameLst>
                                          <p:attrName>style.visibility</p:attrName>
                                        </p:attrNameLst>
                                      </p:cBhvr>
                                      <p:to>
                                        <p:strVal val="visible"/>
                                      </p:to>
                                    </p:set>
                                    <p:anim calcmode="lin" valueType="num">
                                      <p:cBhvr>
                                        <p:cTn id="30" dur="750" fill="hold"/>
                                        <p:tgtEl>
                                          <p:spTgt spid="6"/>
                                        </p:tgtEl>
                                        <p:attrNameLst>
                                          <p:attrName>ppt_w</p:attrName>
                                        </p:attrNameLst>
                                      </p:cBhvr>
                                      <p:tavLst>
                                        <p:tav tm="0">
                                          <p:val>
                                            <p:fltVal val="0"/>
                                          </p:val>
                                        </p:tav>
                                        <p:tav tm="100000">
                                          <p:val>
                                            <p:strVal val="#ppt_w"/>
                                          </p:val>
                                        </p:tav>
                                      </p:tavLst>
                                    </p:anim>
                                    <p:anim calcmode="lin" valueType="num">
                                      <p:cBhvr>
                                        <p:cTn id="31" dur="750" fill="hold"/>
                                        <p:tgtEl>
                                          <p:spTgt spid="6"/>
                                        </p:tgtEl>
                                        <p:attrNameLst>
                                          <p:attrName>ppt_h</p:attrName>
                                        </p:attrNameLst>
                                      </p:cBhvr>
                                      <p:tavLst>
                                        <p:tav tm="0">
                                          <p:val>
                                            <p:fltVal val="0"/>
                                          </p:val>
                                        </p:tav>
                                        <p:tav tm="100000">
                                          <p:val>
                                            <p:strVal val="#ppt_h"/>
                                          </p:val>
                                        </p:tav>
                                      </p:tavLst>
                                    </p:anim>
                                    <p:anim calcmode="lin" valueType="num">
                                      <p:cBhvr>
                                        <p:cTn id="32" dur="750" fill="hold"/>
                                        <p:tgtEl>
                                          <p:spTgt spid="6"/>
                                        </p:tgtEl>
                                        <p:attrNameLst>
                                          <p:attrName>style.rotation</p:attrName>
                                        </p:attrNameLst>
                                      </p:cBhvr>
                                      <p:tavLst>
                                        <p:tav tm="0">
                                          <p:val>
                                            <p:fltVal val="90"/>
                                          </p:val>
                                        </p:tav>
                                        <p:tav tm="100000">
                                          <p:val>
                                            <p:fltVal val="0"/>
                                          </p:val>
                                        </p:tav>
                                      </p:tavLst>
                                    </p:anim>
                                    <p:animEffect transition="in" filter="fade">
                                      <p:cBhvr>
                                        <p:cTn id="33" dur="750"/>
                                        <p:tgtEl>
                                          <p:spTgt spid="6"/>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4000"/>
                            </p:stCondLst>
                            <p:childTnLst>
                              <p:par>
                                <p:cTn id="45" presetID="21" presetClass="entr" presetSubtype="1"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heel(1)">
                                      <p:cBhvr>
                                        <p:cTn id="47" dur="750"/>
                                        <p:tgtEl>
                                          <p:spTgt spid="8"/>
                                        </p:tgtEl>
                                      </p:cBhvr>
                                    </p:animEffect>
                                  </p:childTnLst>
                                </p:cTn>
                              </p:par>
                              <p:par>
                                <p:cTn id="48" presetID="31" presetClass="entr" presetSubtype="0" fill="hold" grpId="0" nodeType="withEffect">
                                  <p:stCondLst>
                                    <p:cond delay="250"/>
                                  </p:stCondLst>
                                  <p:childTnLst>
                                    <p:set>
                                      <p:cBhvr>
                                        <p:cTn id="49" dur="1" fill="hold">
                                          <p:stCondLst>
                                            <p:cond delay="0"/>
                                          </p:stCondLst>
                                        </p:cTn>
                                        <p:tgtEl>
                                          <p:spTgt spid="9"/>
                                        </p:tgtEl>
                                        <p:attrNameLst>
                                          <p:attrName>style.visibility</p:attrName>
                                        </p:attrNameLst>
                                      </p:cBhvr>
                                      <p:to>
                                        <p:strVal val="visible"/>
                                      </p:to>
                                    </p:set>
                                    <p:anim calcmode="lin" valueType="num">
                                      <p:cBhvr>
                                        <p:cTn id="50" dur="750" fill="hold"/>
                                        <p:tgtEl>
                                          <p:spTgt spid="9"/>
                                        </p:tgtEl>
                                        <p:attrNameLst>
                                          <p:attrName>ppt_w</p:attrName>
                                        </p:attrNameLst>
                                      </p:cBhvr>
                                      <p:tavLst>
                                        <p:tav tm="0">
                                          <p:val>
                                            <p:fltVal val="0"/>
                                          </p:val>
                                        </p:tav>
                                        <p:tav tm="100000">
                                          <p:val>
                                            <p:strVal val="#ppt_w"/>
                                          </p:val>
                                        </p:tav>
                                      </p:tavLst>
                                    </p:anim>
                                    <p:anim calcmode="lin" valueType="num">
                                      <p:cBhvr>
                                        <p:cTn id="51" dur="750" fill="hold"/>
                                        <p:tgtEl>
                                          <p:spTgt spid="9"/>
                                        </p:tgtEl>
                                        <p:attrNameLst>
                                          <p:attrName>ppt_h</p:attrName>
                                        </p:attrNameLst>
                                      </p:cBhvr>
                                      <p:tavLst>
                                        <p:tav tm="0">
                                          <p:val>
                                            <p:fltVal val="0"/>
                                          </p:val>
                                        </p:tav>
                                        <p:tav tm="100000">
                                          <p:val>
                                            <p:strVal val="#ppt_h"/>
                                          </p:val>
                                        </p:tav>
                                      </p:tavLst>
                                    </p:anim>
                                    <p:anim calcmode="lin" valueType="num">
                                      <p:cBhvr>
                                        <p:cTn id="52" dur="750" fill="hold"/>
                                        <p:tgtEl>
                                          <p:spTgt spid="9"/>
                                        </p:tgtEl>
                                        <p:attrNameLst>
                                          <p:attrName>style.rotation</p:attrName>
                                        </p:attrNameLst>
                                      </p:cBhvr>
                                      <p:tavLst>
                                        <p:tav tm="0">
                                          <p:val>
                                            <p:fltVal val="90"/>
                                          </p:val>
                                        </p:tav>
                                        <p:tav tm="100000">
                                          <p:val>
                                            <p:fltVal val="0"/>
                                          </p:val>
                                        </p:tav>
                                      </p:tavLst>
                                    </p:anim>
                                    <p:animEffect transition="in" filter="fade">
                                      <p:cBhvr>
                                        <p:cTn id="53" dur="750"/>
                                        <p:tgtEl>
                                          <p:spTgt spid="9"/>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animEffect transition="in" filter="fade">
                                      <p:cBhvr>
                                        <p:cTn id="59" dur="500"/>
                                        <p:tgtEl>
                                          <p:spTgt spid="10"/>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up)">
                                      <p:cBhvr>
                                        <p:cTn id="63" dur="500"/>
                                        <p:tgtEl>
                                          <p:spTgt spid="16"/>
                                        </p:tgtEl>
                                      </p:cBhvr>
                                    </p:animEffect>
                                  </p:childTnLst>
                                </p:cTn>
                              </p:par>
                            </p:childTnLst>
                          </p:cTn>
                        </p:par>
                        <p:par>
                          <p:cTn id="64" fill="hold">
                            <p:stCondLst>
                              <p:cond delay="6000"/>
                            </p:stCondLst>
                            <p:childTnLst>
                              <p:par>
                                <p:cTn id="65" presetID="21" presetClass="entr" presetSubtype="1"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heel(1)">
                                      <p:cBhvr>
                                        <p:cTn id="67" dur="750"/>
                                        <p:tgtEl>
                                          <p:spTgt spid="11"/>
                                        </p:tgtEl>
                                      </p:cBhvr>
                                    </p:animEffect>
                                  </p:childTnLst>
                                </p:cTn>
                              </p:par>
                              <p:par>
                                <p:cTn id="68" presetID="31" presetClass="entr" presetSubtype="0" fill="hold" grpId="0" nodeType="withEffect">
                                  <p:stCondLst>
                                    <p:cond delay="250"/>
                                  </p:stCondLst>
                                  <p:childTnLst>
                                    <p:set>
                                      <p:cBhvr>
                                        <p:cTn id="69" dur="1" fill="hold">
                                          <p:stCondLst>
                                            <p:cond delay="0"/>
                                          </p:stCondLst>
                                        </p:cTn>
                                        <p:tgtEl>
                                          <p:spTgt spid="12"/>
                                        </p:tgtEl>
                                        <p:attrNameLst>
                                          <p:attrName>style.visibility</p:attrName>
                                        </p:attrNameLst>
                                      </p:cBhvr>
                                      <p:to>
                                        <p:strVal val="visible"/>
                                      </p:to>
                                    </p:set>
                                    <p:anim calcmode="lin" valueType="num">
                                      <p:cBhvr>
                                        <p:cTn id="70" dur="750" fill="hold"/>
                                        <p:tgtEl>
                                          <p:spTgt spid="12"/>
                                        </p:tgtEl>
                                        <p:attrNameLst>
                                          <p:attrName>ppt_w</p:attrName>
                                        </p:attrNameLst>
                                      </p:cBhvr>
                                      <p:tavLst>
                                        <p:tav tm="0">
                                          <p:val>
                                            <p:fltVal val="0"/>
                                          </p:val>
                                        </p:tav>
                                        <p:tav tm="100000">
                                          <p:val>
                                            <p:strVal val="#ppt_w"/>
                                          </p:val>
                                        </p:tav>
                                      </p:tavLst>
                                    </p:anim>
                                    <p:anim calcmode="lin" valueType="num">
                                      <p:cBhvr>
                                        <p:cTn id="71" dur="750" fill="hold"/>
                                        <p:tgtEl>
                                          <p:spTgt spid="12"/>
                                        </p:tgtEl>
                                        <p:attrNameLst>
                                          <p:attrName>ppt_h</p:attrName>
                                        </p:attrNameLst>
                                      </p:cBhvr>
                                      <p:tavLst>
                                        <p:tav tm="0">
                                          <p:val>
                                            <p:fltVal val="0"/>
                                          </p:val>
                                        </p:tav>
                                        <p:tav tm="100000">
                                          <p:val>
                                            <p:strVal val="#ppt_h"/>
                                          </p:val>
                                        </p:tav>
                                      </p:tavLst>
                                    </p:anim>
                                    <p:anim calcmode="lin" valueType="num">
                                      <p:cBhvr>
                                        <p:cTn id="72" dur="750" fill="hold"/>
                                        <p:tgtEl>
                                          <p:spTgt spid="12"/>
                                        </p:tgtEl>
                                        <p:attrNameLst>
                                          <p:attrName>style.rotation</p:attrName>
                                        </p:attrNameLst>
                                      </p:cBhvr>
                                      <p:tavLst>
                                        <p:tav tm="0">
                                          <p:val>
                                            <p:fltVal val="90"/>
                                          </p:val>
                                        </p:tav>
                                        <p:tav tm="100000">
                                          <p:val>
                                            <p:fltVal val="0"/>
                                          </p:val>
                                        </p:tav>
                                      </p:tavLst>
                                    </p:anim>
                                    <p:animEffect transition="in" filter="fade">
                                      <p:cBhvr>
                                        <p:cTn id="73" dur="750"/>
                                        <p:tgtEl>
                                          <p:spTgt spid="12"/>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childTnLst>
                          </p:cTn>
                        </p:par>
                        <p:par>
                          <p:cTn id="80" fill="hold">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wipe(up)">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animBg="1"/>
      <p:bldP spid="9" grpId="0" animBg="1"/>
      <p:bldP spid="10" grpId="0"/>
      <p:bldP spid="11" grpId="0" animBg="1"/>
      <p:bldP spid="12" grpId="0" animBg="1"/>
      <p:bldP spid="13" grpId="0"/>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19427" y="1585938"/>
            <a:ext cx="1432602" cy="1655193"/>
            <a:chOff x="8362480" y="3523424"/>
            <a:chExt cx="3600797" cy="4158988"/>
          </a:xfrm>
        </p:grpSpPr>
        <p:sp>
          <p:nvSpPr>
            <p:cNvPr id="3" name="Freeform 1"/>
            <p:cNvSpPr>
              <a:spLocks noChangeArrowheads="1"/>
            </p:cNvSpPr>
            <p:nvPr/>
          </p:nvSpPr>
          <p:spPr bwMode="auto">
            <a:xfrm>
              <a:off x="8362480"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endParaRPr lang="en-US" sz="1600">
                <a:solidFill>
                  <a:schemeClr val="bg1"/>
                </a:solidFill>
                <a:latin typeface="微软雅黑" panose="020B0503020204020204" pitchFamily="34" charset="-122"/>
                <a:ea typeface="微软雅黑" panose="020B0503020204020204" pitchFamily="34" charset="-122"/>
              </a:endParaRPr>
            </a:p>
          </p:txBody>
        </p:sp>
        <p:sp>
          <p:nvSpPr>
            <p:cNvPr id="4" name="TextBox 73"/>
            <p:cNvSpPr txBox="1"/>
            <p:nvPr/>
          </p:nvSpPr>
          <p:spPr>
            <a:xfrm>
              <a:off x="9193329" y="4074844"/>
              <a:ext cx="1904313" cy="2705912"/>
            </a:xfrm>
            <a:prstGeom prst="rect">
              <a:avLst/>
            </a:prstGeom>
            <a:noFill/>
          </p:spPr>
          <p:txBody>
            <a:bodyPr wrap="square" rtlCol="0">
              <a:spAutoFit/>
            </a:bodyPr>
            <a:lstStyle/>
            <a:p>
              <a:pPr algn="ctr"/>
              <a:r>
                <a:rPr lang="en-US" sz="6400" b="1" dirty="0">
                  <a:solidFill>
                    <a:schemeClr val="bg1"/>
                  </a:solidFill>
                  <a:latin typeface="微软雅黑" panose="020B0503020204020204" pitchFamily="34" charset="-122"/>
                  <a:ea typeface="微软雅黑" panose="020B0503020204020204" pitchFamily="34" charset="-122"/>
                  <a:cs typeface="Lato Regular"/>
                </a:rPr>
                <a:t>S</a:t>
              </a:r>
              <a:endParaRPr lang="en-US" sz="64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 name="组合 4"/>
          <p:cNvGrpSpPr/>
          <p:nvPr/>
        </p:nvGrpSpPr>
        <p:grpSpPr>
          <a:xfrm>
            <a:off x="6007133" y="1585938"/>
            <a:ext cx="1432602" cy="1655193"/>
            <a:chOff x="12110219" y="3523424"/>
            <a:chExt cx="3600797" cy="4158988"/>
          </a:xfrm>
        </p:grpSpPr>
        <p:sp>
          <p:nvSpPr>
            <p:cNvPr id="6" name="Freeform 1"/>
            <p:cNvSpPr>
              <a:spLocks noChangeArrowheads="1"/>
            </p:cNvSpPr>
            <p:nvPr/>
          </p:nvSpPr>
          <p:spPr bwMode="auto">
            <a:xfrm>
              <a:off x="12110219"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3"/>
            </a:solidFill>
            <a:ln>
              <a:noFill/>
            </a:ln>
            <a:effectLst/>
          </p:spPr>
          <p:txBody>
            <a:bodyPr wrap="none" anchor="ctr"/>
            <a:lstStyle/>
            <a:p>
              <a:endParaRPr lang="en-US" sz="16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7" name="TextBox 74"/>
            <p:cNvSpPr txBox="1"/>
            <p:nvPr/>
          </p:nvSpPr>
          <p:spPr>
            <a:xfrm>
              <a:off x="12597882" y="4148111"/>
              <a:ext cx="2569743" cy="2705911"/>
            </a:xfrm>
            <a:prstGeom prst="rect">
              <a:avLst/>
            </a:prstGeom>
            <a:noFill/>
          </p:spPr>
          <p:txBody>
            <a:bodyPr wrap="square" rtlCol="0">
              <a:spAutoFit/>
            </a:bodyPr>
            <a:lstStyle/>
            <a:p>
              <a:pPr algn="ctr"/>
              <a:r>
                <a:rPr lang="en-US" sz="6400" b="1" dirty="0">
                  <a:solidFill>
                    <a:schemeClr val="bg1"/>
                  </a:solidFill>
                  <a:latin typeface="微软雅黑" panose="020B0503020204020204" pitchFamily="34" charset="-122"/>
                  <a:ea typeface="微软雅黑" panose="020B0503020204020204" pitchFamily="34" charset="-122"/>
                  <a:cs typeface="Lato Regular"/>
                </a:rPr>
                <a:t>W</a:t>
              </a:r>
              <a:endParaRPr lang="en-US" sz="64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4512313" y="3260840"/>
            <a:ext cx="1432602" cy="1655193"/>
            <a:chOff x="8362480" y="7682412"/>
            <a:chExt cx="3600797" cy="4158988"/>
          </a:xfrm>
        </p:grpSpPr>
        <p:sp>
          <p:nvSpPr>
            <p:cNvPr id="9" name="Freeform 1"/>
            <p:cNvSpPr>
              <a:spLocks noChangeArrowheads="1"/>
            </p:cNvSpPr>
            <p:nvPr/>
          </p:nvSpPr>
          <p:spPr bwMode="auto">
            <a:xfrm>
              <a:off x="8362480"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2"/>
            </a:solidFill>
            <a:ln>
              <a:noFill/>
            </a:ln>
            <a:effectLst/>
          </p:spPr>
          <p:txBody>
            <a:bodyPr wrap="none" anchor="ctr"/>
            <a:lstStyle/>
            <a:p>
              <a:endParaRPr lang="en-US" sz="1600">
                <a:solidFill>
                  <a:schemeClr val="bg1"/>
                </a:solidFill>
                <a:latin typeface="微软雅黑" panose="020B0503020204020204" pitchFamily="34" charset="-122"/>
                <a:ea typeface="微软雅黑" panose="020B0503020204020204" pitchFamily="34" charset="-122"/>
              </a:endParaRPr>
            </a:p>
          </p:txBody>
        </p:sp>
        <p:sp>
          <p:nvSpPr>
            <p:cNvPr id="10" name="TextBox 75"/>
            <p:cNvSpPr txBox="1"/>
            <p:nvPr/>
          </p:nvSpPr>
          <p:spPr>
            <a:xfrm>
              <a:off x="9219881" y="8284144"/>
              <a:ext cx="1904313" cy="2705911"/>
            </a:xfrm>
            <a:prstGeom prst="rect">
              <a:avLst/>
            </a:prstGeom>
            <a:noFill/>
          </p:spPr>
          <p:txBody>
            <a:bodyPr wrap="square" rtlCol="0">
              <a:spAutoFit/>
            </a:bodyPr>
            <a:lstStyle/>
            <a:p>
              <a:pPr algn="ctr"/>
              <a:r>
                <a:rPr lang="en-US" sz="6400" b="1" dirty="0">
                  <a:solidFill>
                    <a:schemeClr val="bg1"/>
                  </a:solidFill>
                  <a:latin typeface="微软雅黑" panose="020B0503020204020204" pitchFamily="34" charset="-122"/>
                  <a:ea typeface="微软雅黑" panose="020B0503020204020204" pitchFamily="34" charset="-122"/>
                  <a:cs typeface="Lato Regular"/>
                </a:rPr>
                <a:t>O</a:t>
              </a:r>
              <a:endParaRPr lang="en-US" sz="64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1" name="组合 10"/>
          <p:cNvGrpSpPr/>
          <p:nvPr/>
        </p:nvGrpSpPr>
        <p:grpSpPr>
          <a:xfrm>
            <a:off x="6000020" y="3260840"/>
            <a:ext cx="1432602" cy="1655193"/>
            <a:chOff x="12110219" y="7682412"/>
            <a:chExt cx="3600797" cy="4158988"/>
          </a:xfrm>
        </p:grpSpPr>
        <p:sp>
          <p:nvSpPr>
            <p:cNvPr id="12" name="Freeform 1"/>
            <p:cNvSpPr>
              <a:spLocks noChangeArrowheads="1"/>
            </p:cNvSpPr>
            <p:nvPr/>
          </p:nvSpPr>
          <p:spPr bwMode="auto">
            <a:xfrm>
              <a:off x="12110219"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13" name="TextBox 76"/>
            <p:cNvSpPr txBox="1"/>
            <p:nvPr/>
          </p:nvSpPr>
          <p:spPr>
            <a:xfrm>
              <a:off x="12907669" y="8282003"/>
              <a:ext cx="1904313" cy="2705912"/>
            </a:xfrm>
            <a:prstGeom prst="rect">
              <a:avLst/>
            </a:prstGeom>
            <a:noFill/>
          </p:spPr>
          <p:txBody>
            <a:bodyPr wrap="square" rtlCol="0">
              <a:spAutoFit/>
            </a:bodyPr>
            <a:lstStyle/>
            <a:p>
              <a:pPr algn="ctr"/>
              <a:r>
                <a:rPr lang="en-US" sz="6400" b="1" dirty="0">
                  <a:solidFill>
                    <a:schemeClr val="bg1"/>
                  </a:solidFill>
                  <a:latin typeface="微软雅黑" panose="020B0503020204020204" pitchFamily="34" charset="-122"/>
                  <a:ea typeface="微软雅黑" panose="020B0503020204020204" pitchFamily="34" charset="-122"/>
                  <a:cs typeface="Lato Regular"/>
                </a:rPr>
                <a:t>T</a:t>
              </a:r>
              <a:endParaRPr lang="en-US" sz="64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4" name="组合 6"/>
          <p:cNvGrpSpPr/>
          <p:nvPr/>
        </p:nvGrpSpPr>
        <p:grpSpPr>
          <a:xfrm>
            <a:off x="1180815" y="3308830"/>
            <a:ext cx="4051356" cy="1914397"/>
            <a:chOff x="2062553" y="8701599"/>
            <a:chExt cx="8105213" cy="3828794"/>
          </a:xfrm>
        </p:grpSpPr>
        <p:sp>
          <p:nvSpPr>
            <p:cNvPr id="15" name="Freeform 1"/>
            <p:cNvSpPr>
              <a:spLocks noChangeArrowheads="1"/>
            </p:cNvSpPr>
            <p:nvPr/>
          </p:nvSpPr>
          <p:spPr bwMode="auto">
            <a:xfrm>
              <a:off x="206255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2"/>
            </a:solidFill>
            <a:ln>
              <a:noFill/>
            </a:ln>
            <a:effectLst/>
          </p:spPr>
          <p:txBody>
            <a:bodyPr wrap="none" anchor="ctr"/>
            <a:lstStyle/>
            <a:p>
              <a:endParaRPr lang="en-US" sz="32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16" name="TextBox 51"/>
            <p:cNvSpPr txBox="1"/>
            <p:nvPr/>
          </p:nvSpPr>
          <p:spPr>
            <a:xfrm>
              <a:off x="3543030" y="8701599"/>
              <a:ext cx="2421923" cy="676852"/>
            </a:xfrm>
            <a:prstGeom prst="rect">
              <a:avLst/>
            </a:prstGeom>
            <a:noFill/>
          </p:spPr>
          <p:txBody>
            <a:bodyPr wrap="none" rtlCol="0">
              <a:spAutoFit/>
            </a:bodyPr>
            <a:lstStyle/>
            <a:p>
              <a:pPr defTabSz="1216660"/>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52"/>
            <p:cNvSpPr txBox="1"/>
            <p:nvPr/>
          </p:nvSpPr>
          <p:spPr>
            <a:xfrm>
              <a:off x="3552649" y="9605105"/>
              <a:ext cx="3929649" cy="2031326"/>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cs typeface="Lato Light"/>
                </a:rPr>
                <a:t>输入您的内容输入您的内容输入您的内容输入您的内容输入您的内容输入您的内容输入您的内容输入您的内容</a:t>
              </a:r>
              <a:endParaRPr lang="en-US" sz="12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nvGrpSpPr>
            <p:cNvPr id="18" name="Group 45"/>
            <p:cNvGrpSpPr/>
            <p:nvPr/>
          </p:nvGrpSpPr>
          <p:grpSpPr>
            <a:xfrm flipV="1">
              <a:off x="2595320" y="10730503"/>
              <a:ext cx="7572446" cy="1799890"/>
              <a:chOff x="2751796" y="2924341"/>
              <a:chExt cx="7572446" cy="1550438"/>
            </a:xfrm>
          </p:grpSpPr>
          <p:cxnSp>
            <p:nvCxnSpPr>
              <p:cNvPr id="20" name="Straight Connector 46"/>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47"/>
              <p:cNvCxnSpPr>
                <a:stCxn id="15" idx="1"/>
              </p:cNvCxnSpPr>
              <p:nvPr/>
            </p:nvCxnSpPr>
            <p:spPr>
              <a:xfrm flipV="1">
                <a:off x="2751796"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48"/>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19" name="Freeform 204"/>
            <p:cNvSpPr>
              <a:spLocks noEditPoints="1"/>
            </p:cNvSpPr>
            <p:nvPr/>
          </p:nvSpPr>
          <p:spPr bwMode="auto">
            <a:xfrm>
              <a:off x="2293420" y="9572812"/>
              <a:ext cx="936302" cy="62278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ln>
          </p:spPr>
          <p:txBody>
            <a:bodyPr vert="horz" wrap="square" lIns="121882" tIns="60941" rIns="121882" bIns="60941" numCol="1" anchor="t" anchorCtr="0" compatLnSpc="1"/>
            <a:lstStyle/>
            <a:p>
              <a:endParaRPr lang="en-US" sz="3200">
                <a:solidFill>
                  <a:schemeClr val="accent5">
                    <a:lumMod val="20000"/>
                    <a:lumOff val="8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719877" y="3356821"/>
            <a:ext cx="4188939" cy="1857247"/>
            <a:chOff x="13879972" y="8815899"/>
            <a:chExt cx="8380464" cy="3714494"/>
          </a:xfrm>
        </p:grpSpPr>
        <p:sp>
          <p:nvSpPr>
            <p:cNvPr id="24" name="Freeform 1"/>
            <p:cNvSpPr>
              <a:spLocks noChangeArrowheads="1"/>
            </p:cNvSpPr>
            <p:nvPr/>
          </p:nvSpPr>
          <p:spPr bwMode="auto">
            <a:xfrm>
              <a:off x="2087217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endParaRPr lang="en-US" sz="32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25" name="TextBox 55"/>
            <p:cNvSpPr txBox="1"/>
            <p:nvPr/>
          </p:nvSpPr>
          <p:spPr>
            <a:xfrm>
              <a:off x="17432366" y="8815899"/>
              <a:ext cx="2421923" cy="676852"/>
            </a:xfrm>
            <a:prstGeom prst="rect">
              <a:avLst/>
            </a:prstGeom>
            <a:noFill/>
          </p:spPr>
          <p:txBody>
            <a:bodyPr wrap="none" rtlCol="0">
              <a:spAutoFit/>
            </a:bodyPr>
            <a:lstStyle/>
            <a:p>
              <a:pPr defTabSz="1216660"/>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56"/>
            <p:cNvSpPr txBox="1"/>
            <p:nvPr/>
          </p:nvSpPr>
          <p:spPr>
            <a:xfrm>
              <a:off x="16754381" y="9662257"/>
              <a:ext cx="3928692" cy="2031326"/>
            </a:xfrm>
            <a:prstGeom prst="rect">
              <a:avLst/>
            </a:prstGeom>
            <a:noFill/>
          </p:spPr>
          <p:txBody>
            <a:bodyPr wrap="square" rtlCol="0">
              <a:spAutoFit/>
            </a:bodyPr>
            <a:lstStyle/>
            <a:p>
              <a:pPr algn="r"/>
              <a:r>
                <a:rPr lang="zh-CN" altLang="en-US" sz="1200" dirty="0">
                  <a:solidFill>
                    <a:schemeClr val="bg1">
                      <a:lumMod val="65000"/>
                    </a:schemeClr>
                  </a:solidFill>
                  <a:latin typeface="微软雅黑" panose="020B0503020204020204" pitchFamily="34" charset="-122"/>
                  <a:ea typeface="微软雅黑" panose="020B0503020204020204" pitchFamily="34" charset="-122"/>
                  <a:cs typeface="Lato Light"/>
                </a:rPr>
                <a:t>输入您的内容输入您的内容输入您的内容输入您的内容输入您的内容输入您的内容输入您的内容输入您的内容</a:t>
              </a:r>
              <a:endParaRPr lang="en-US" sz="12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nvGrpSpPr>
            <p:cNvPr id="27" name="Group 51"/>
            <p:cNvGrpSpPr/>
            <p:nvPr/>
          </p:nvGrpSpPr>
          <p:grpSpPr>
            <a:xfrm flipH="1" flipV="1">
              <a:off x="13879972" y="10730503"/>
              <a:ext cx="7715545" cy="1799890"/>
              <a:chOff x="2913160" y="2924341"/>
              <a:chExt cx="7411082" cy="1550438"/>
            </a:xfrm>
          </p:grpSpPr>
          <p:cxnSp>
            <p:nvCxnSpPr>
              <p:cNvPr id="29" name="Straight Connector 52"/>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54"/>
              <p:cNvCxnSpPr/>
              <p:nvPr/>
            </p:nvCxnSpPr>
            <p:spPr>
              <a:xfrm flipV="1">
                <a:off x="2913160"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5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28" name="Freeform 154"/>
            <p:cNvSpPr>
              <a:spLocks noEditPoints="1"/>
            </p:cNvSpPr>
            <p:nvPr/>
          </p:nvSpPr>
          <p:spPr bwMode="auto">
            <a:xfrm>
              <a:off x="21183613" y="9507419"/>
              <a:ext cx="677322" cy="73239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ln>
          </p:spPr>
          <p:txBody>
            <a:bodyPr vert="horz" wrap="square" lIns="121882" tIns="60941" rIns="121882" bIns="60941" numCol="1" anchor="t" anchorCtr="0" compatLnSpc="1"/>
            <a:lstStyle/>
            <a:p>
              <a:endParaRPr lang="en-US" sz="3200">
                <a:solidFill>
                  <a:schemeClr val="accent5">
                    <a:lumMod val="20000"/>
                    <a:lumOff val="80000"/>
                  </a:schemeClr>
                </a:solidFill>
                <a:latin typeface="微软雅黑" panose="020B0503020204020204" pitchFamily="34" charset="-122"/>
                <a:ea typeface="微软雅黑" panose="020B0503020204020204" pitchFamily="34" charset="-122"/>
              </a:endParaRPr>
            </a:p>
          </p:txBody>
        </p:sp>
      </p:grpSp>
      <p:grpSp>
        <p:nvGrpSpPr>
          <p:cNvPr id="32" name="组合 8"/>
          <p:cNvGrpSpPr/>
          <p:nvPr/>
        </p:nvGrpSpPr>
        <p:grpSpPr>
          <a:xfrm>
            <a:off x="6719877" y="1245239"/>
            <a:ext cx="4188939" cy="2137981"/>
            <a:chOff x="13879972" y="2924342"/>
            <a:chExt cx="8380464" cy="4275962"/>
          </a:xfrm>
        </p:grpSpPr>
        <p:sp>
          <p:nvSpPr>
            <p:cNvPr id="33" name="Freeform 1"/>
            <p:cNvSpPr>
              <a:spLocks noChangeArrowheads="1"/>
            </p:cNvSpPr>
            <p:nvPr/>
          </p:nvSpPr>
          <p:spPr bwMode="auto">
            <a:xfrm>
              <a:off x="2087217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3"/>
            </a:solidFill>
            <a:ln>
              <a:noFill/>
            </a:ln>
            <a:effectLst/>
          </p:spPr>
          <p:txBody>
            <a:bodyPr wrap="none" anchor="ctr"/>
            <a:lstStyle/>
            <a:p>
              <a:endParaRPr lang="en-US" sz="32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34" name="TextBox 53"/>
            <p:cNvSpPr txBox="1"/>
            <p:nvPr/>
          </p:nvSpPr>
          <p:spPr>
            <a:xfrm>
              <a:off x="17249410" y="4265472"/>
              <a:ext cx="2421923" cy="676852"/>
            </a:xfrm>
            <a:prstGeom prst="rect">
              <a:avLst/>
            </a:prstGeom>
            <a:noFill/>
          </p:spPr>
          <p:txBody>
            <a:bodyPr wrap="none" rtlCol="0">
              <a:spAutoFit/>
            </a:bodyPr>
            <a:lstStyle/>
            <a:p>
              <a:pPr defTabSz="1216660"/>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54"/>
            <p:cNvSpPr txBox="1"/>
            <p:nvPr/>
          </p:nvSpPr>
          <p:spPr>
            <a:xfrm>
              <a:off x="16754381" y="5168978"/>
              <a:ext cx="3929649" cy="2031326"/>
            </a:xfrm>
            <a:prstGeom prst="rect">
              <a:avLst/>
            </a:prstGeom>
            <a:noFill/>
          </p:spPr>
          <p:txBody>
            <a:bodyPr wrap="square" rtlCol="0">
              <a:spAutoFit/>
            </a:bodyPr>
            <a:lstStyle/>
            <a:p>
              <a:pPr algn="r"/>
              <a:r>
                <a:rPr lang="zh-CN" altLang="en-US" sz="1200" dirty="0">
                  <a:solidFill>
                    <a:schemeClr val="bg1">
                      <a:lumMod val="65000"/>
                    </a:schemeClr>
                  </a:solidFill>
                  <a:latin typeface="微软雅黑" panose="020B0503020204020204" pitchFamily="34" charset="-122"/>
                  <a:ea typeface="微软雅黑" panose="020B0503020204020204" pitchFamily="34" charset="-122"/>
                  <a:cs typeface="Lato Light"/>
                </a:rPr>
                <a:t>输入您的内容输入您的内容输入您的内容输入您的内容输入您的内容输入您的内容输入您的内容输入您的内容</a:t>
              </a:r>
              <a:endParaRPr lang="en-US" sz="12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nvGrpSpPr>
            <p:cNvPr id="36" name="Group 64"/>
            <p:cNvGrpSpPr/>
            <p:nvPr/>
          </p:nvGrpSpPr>
          <p:grpSpPr>
            <a:xfrm flipH="1">
              <a:off x="13879972" y="2924342"/>
              <a:ext cx="7715545" cy="1757177"/>
              <a:chOff x="2918048" y="2924341"/>
              <a:chExt cx="7406194" cy="1757177"/>
            </a:xfrm>
          </p:grpSpPr>
          <p:cxnSp>
            <p:nvCxnSpPr>
              <p:cNvPr id="38" name="Straight Connector 65"/>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66"/>
              <p:cNvCxnSpPr/>
              <p:nvPr/>
            </p:nvCxnSpPr>
            <p:spPr>
              <a:xfrm flipV="1">
                <a:off x="2918048"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6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37" name="Freeform 166"/>
            <p:cNvSpPr>
              <a:spLocks noEditPoints="1"/>
            </p:cNvSpPr>
            <p:nvPr/>
          </p:nvSpPr>
          <p:spPr bwMode="auto">
            <a:xfrm>
              <a:off x="21167196" y="5080751"/>
              <a:ext cx="730459" cy="736118"/>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ln>
          </p:spPr>
          <p:txBody>
            <a:bodyPr vert="horz" wrap="square" lIns="121882" tIns="60941" rIns="121882" bIns="60941" numCol="1" anchor="t" anchorCtr="0" compatLnSpc="1"/>
            <a:lstStyle/>
            <a:p>
              <a:endParaRPr lang="en-US" sz="3200">
                <a:solidFill>
                  <a:schemeClr val="accent5">
                    <a:lumMod val="20000"/>
                    <a:lumOff val="80000"/>
                  </a:schemeClr>
                </a:solidFill>
                <a:latin typeface="微软雅黑" panose="020B0503020204020204" pitchFamily="34" charset="-122"/>
                <a:ea typeface="微软雅黑" panose="020B0503020204020204" pitchFamily="34" charset="-122"/>
              </a:endParaRPr>
            </a:p>
          </p:txBody>
        </p:sp>
      </p:grpSp>
      <p:grpSp>
        <p:nvGrpSpPr>
          <p:cNvPr id="41" name="组合 5"/>
          <p:cNvGrpSpPr/>
          <p:nvPr/>
        </p:nvGrpSpPr>
        <p:grpSpPr>
          <a:xfrm>
            <a:off x="1032841" y="1188387"/>
            <a:ext cx="4202888" cy="2137981"/>
            <a:chOff x="2062553" y="2924342"/>
            <a:chExt cx="8408371" cy="4275962"/>
          </a:xfrm>
        </p:grpSpPr>
        <p:sp>
          <p:nvSpPr>
            <p:cNvPr id="42" name="Freeform 1"/>
            <p:cNvSpPr>
              <a:spLocks noChangeArrowheads="1"/>
            </p:cNvSpPr>
            <p:nvPr/>
          </p:nvSpPr>
          <p:spPr bwMode="auto">
            <a:xfrm>
              <a:off x="206255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endParaRPr lang="en-US" sz="3200">
                <a:solidFill>
                  <a:schemeClr val="accent5">
                    <a:lumMod val="20000"/>
                    <a:lumOff val="80000"/>
                  </a:schemeClr>
                </a:solidFill>
                <a:latin typeface="微软雅黑" panose="020B0503020204020204" pitchFamily="34" charset="-122"/>
                <a:ea typeface="微软雅黑" panose="020B0503020204020204" pitchFamily="34" charset="-122"/>
              </a:endParaRPr>
            </a:p>
          </p:txBody>
        </p:sp>
        <p:sp>
          <p:nvSpPr>
            <p:cNvPr id="43" name="TextBox 49"/>
            <p:cNvSpPr txBox="1"/>
            <p:nvPr/>
          </p:nvSpPr>
          <p:spPr>
            <a:xfrm>
              <a:off x="3503030" y="4294048"/>
              <a:ext cx="2421923" cy="676852"/>
            </a:xfrm>
            <a:prstGeom prst="rect">
              <a:avLst/>
            </a:prstGeom>
            <a:noFill/>
          </p:spPr>
          <p:txBody>
            <a:bodyPr wrap="none" rtlCol="0">
              <a:spAutoFit/>
            </a:bodyPr>
            <a:lstStyle/>
            <a:p>
              <a:pPr defTabSz="1216660"/>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50"/>
            <p:cNvSpPr txBox="1"/>
            <p:nvPr/>
          </p:nvSpPr>
          <p:spPr>
            <a:xfrm>
              <a:off x="3552649" y="5168978"/>
              <a:ext cx="3929649" cy="2031326"/>
            </a:xfrm>
            <a:prstGeom prst="rect">
              <a:avLst/>
            </a:prstGeom>
            <a:noFill/>
          </p:spPr>
          <p:txBody>
            <a:bodyPr wrap="square" rtlCol="0">
              <a:spAutoFit/>
            </a:bodyPr>
            <a:lstStyle/>
            <a:p>
              <a:r>
                <a:rPr lang="zh-CN" altLang="en-US" sz="1200" dirty="0">
                  <a:solidFill>
                    <a:schemeClr val="bg1">
                      <a:lumMod val="65000"/>
                    </a:schemeClr>
                  </a:solidFill>
                  <a:latin typeface="微软雅黑" panose="020B0503020204020204" pitchFamily="34" charset="-122"/>
                  <a:ea typeface="微软雅黑" panose="020B0503020204020204" pitchFamily="34" charset="-122"/>
                  <a:cs typeface="Lato Light"/>
                </a:rPr>
                <a:t>输入您的内容输入您的内容输入您的内容输入您的内容输入您的内容输入您的内容输入您的内容输入您的内容</a:t>
              </a:r>
              <a:endParaRPr lang="en-US" sz="1200" dirty="0">
                <a:solidFill>
                  <a:schemeClr val="bg1">
                    <a:lumMod val="65000"/>
                  </a:schemeClr>
                </a:solidFill>
                <a:latin typeface="微软雅黑" panose="020B0503020204020204" pitchFamily="34" charset="-122"/>
                <a:ea typeface="微软雅黑" panose="020B0503020204020204" pitchFamily="34" charset="-122"/>
                <a:cs typeface="Lato Light"/>
              </a:endParaRPr>
            </a:p>
          </p:txBody>
        </p:sp>
        <p:grpSp>
          <p:nvGrpSpPr>
            <p:cNvPr id="45" name="Group 55"/>
            <p:cNvGrpSpPr/>
            <p:nvPr/>
          </p:nvGrpSpPr>
          <p:grpSpPr>
            <a:xfrm>
              <a:off x="2570063" y="2924342"/>
              <a:ext cx="7900861" cy="1757177"/>
              <a:chOff x="2731427" y="2924341"/>
              <a:chExt cx="7900861" cy="1757177"/>
            </a:xfrm>
          </p:grpSpPr>
          <p:cxnSp>
            <p:nvCxnSpPr>
              <p:cNvPr id="47" name="Straight Connector 7"/>
              <p:cNvCxnSpPr/>
              <p:nvPr/>
            </p:nvCxnSpPr>
            <p:spPr>
              <a:xfrm flipH="1">
                <a:off x="2731427" y="2924341"/>
                <a:ext cx="790086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4"/>
              <p:cNvCxnSpPr>
                <a:stCxn id="42" idx="4"/>
              </p:cNvCxnSpPr>
              <p:nvPr/>
            </p:nvCxnSpPr>
            <p:spPr>
              <a:xfrm flipV="1">
                <a:off x="2756684"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56"/>
              <p:cNvCxnSpPr/>
              <p:nvPr/>
            </p:nvCxnSpPr>
            <p:spPr>
              <a:xfrm flipV="1">
                <a:off x="10632288" y="2932531"/>
                <a:ext cx="0" cy="68140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46" name="Freeform 81"/>
            <p:cNvSpPr>
              <a:spLocks noEditPoints="1"/>
            </p:cNvSpPr>
            <p:nvPr/>
          </p:nvSpPr>
          <p:spPr bwMode="auto">
            <a:xfrm>
              <a:off x="2381378" y="5053205"/>
              <a:ext cx="760387" cy="76366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ln>
          </p:spPr>
          <p:txBody>
            <a:bodyPr vert="horz" wrap="square" lIns="121882" tIns="60941" rIns="121882" bIns="60941" numCol="1" anchor="t" anchorCtr="0" compatLnSpc="1"/>
            <a:lstStyle/>
            <a:p>
              <a:endParaRPr lang="en-US" sz="3200" dirty="0">
                <a:solidFill>
                  <a:schemeClr val="accent5">
                    <a:lumMod val="20000"/>
                    <a:lumOff val="8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1"/>
                                        </p:tgtEl>
                                        <p:attrNameLst>
                                          <p:attrName>ppt_y</p:attrName>
                                        </p:attrNameLst>
                                      </p:cBhvr>
                                      <p:tavLst>
                                        <p:tav tm="0" fmla="#ppt_y+(sin(-2*pi*(1-$))*-#ppt_x+cos(-2*pi*(1-$))*(1-#ppt_y))*(1-$)">
                                          <p:val>
                                            <p:fltVal val="0"/>
                                          </p:val>
                                        </p:tav>
                                        <p:tav tm="100000">
                                          <p:val>
                                            <p:fltVal val="1"/>
                                          </p:val>
                                        </p:tav>
                                      </p:tavLst>
                                    </p:anim>
                                  </p:childTnLst>
                                </p:cTn>
                              </p:par>
                              <p:par>
                                <p:cTn id="29" presetID="2" presetClass="entr" presetSubtype="4" fill="hold" nodeType="withEffect">
                                  <p:stCondLst>
                                    <p:cond delay="125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5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18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2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7632337" y="1620209"/>
            <a:ext cx="3726952" cy="3780019"/>
            <a:chOff x="1331640" y="1707654"/>
            <a:chExt cx="2796076" cy="2835506"/>
          </a:xfrm>
        </p:grpSpPr>
        <p:sp>
          <p:nvSpPr>
            <p:cNvPr id="3"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6"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7"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8"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sp>
        <p:nvSpPr>
          <p:cNvPr id="9" name="矩形 1"/>
          <p:cNvSpPr>
            <a:spLocks noChangeArrowheads="1"/>
          </p:cNvSpPr>
          <p:nvPr/>
        </p:nvSpPr>
        <p:spPr bwMode="auto">
          <a:xfrm>
            <a:off x="1640579" y="1814676"/>
            <a:ext cx="4703071"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1"/>
          <p:cNvSpPr>
            <a:spLocks noChangeArrowheads="1"/>
          </p:cNvSpPr>
          <p:nvPr/>
        </p:nvSpPr>
        <p:spPr bwMode="auto">
          <a:xfrm>
            <a:off x="1640579" y="2790633"/>
            <a:ext cx="4703071"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
          <p:cNvSpPr>
            <a:spLocks noChangeArrowheads="1"/>
          </p:cNvSpPr>
          <p:nvPr/>
        </p:nvSpPr>
        <p:spPr bwMode="auto">
          <a:xfrm>
            <a:off x="1640579" y="3766590"/>
            <a:ext cx="4703071"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
          <p:cNvSpPr>
            <a:spLocks noChangeArrowheads="1"/>
          </p:cNvSpPr>
          <p:nvPr/>
        </p:nvSpPr>
        <p:spPr bwMode="auto">
          <a:xfrm>
            <a:off x="1640579" y="4742549"/>
            <a:ext cx="4703071"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H="1">
            <a:off x="6464259" y="2101699"/>
            <a:ext cx="1055790"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6464259" y="3070880"/>
            <a:ext cx="1055790"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6464259" y="4040062"/>
            <a:ext cx="1055790"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6464259" y="5009243"/>
            <a:ext cx="1055790"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right)">
                                      <p:cBhvr>
                                        <p:cTn id="12" dur="500"/>
                                        <p:tgtEl>
                                          <p:spTgt spid="13"/>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300" fill="hold"/>
                                        <p:tgtEl>
                                          <p:spTgt spid="9"/>
                                        </p:tgtEl>
                                        <p:attrNameLst>
                                          <p:attrName>ppt_x</p:attrName>
                                        </p:attrNameLst>
                                      </p:cBhvr>
                                      <p:tavLst>
                                        <p:tav tm="0">
                                          <p:val>
                                            <p:strVal val="0-#ppt_w/2"/>
                                          </p:val>
                                        </p:tav>
                                        <p:tav tm="100000">
                                          <p:val>
                                            <p:strVal val="#ppt_x"/>
                                          </p:val>
                                        </p:tav>
                                      </p:tavLst>
                                    </p:anim>
                                    <p:anim calcmode="lin" valueType="num">
                                      <p:cBhvr additive="base">
                                        <p:cTn id="16" dur="3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300" fill="hold"/>
                                        <p:tgtEl>
                                          <p:spTgt spid="10"/>
                                        </p:tgtEl>
                                        <p:attrNameLst>
                                          <p:attrName>ppt_x</p:attrName>
                                        </p:attrNameLst>
                                      </p:cBhvr>
                                      <p:tavLst>
                                        <p:tav tm="0">
                                          <p:val>
                                            <p:strVal val="0-#ppt_w/2"/>
                                          </p:val>
                                        </p:tav>
                                        <p:tav tm="100000">
                                          <p:val>
                                            <p:strVal val="#ppt_x"/>
                                          </p:val>
                                        </p:tav>
                                      </p:tavLst>
                                    </p:anim>
                                    <p:anim calcmode="lin" valueType="num">
                                      <p:cBhvr additive="base">
                                        <p:cTn id="24" dur="3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300" fill="hold"/>
                                        <p:tgtEl>
                                          <p:spTgt spid="11"/>
                                        </p:tgtEl>
                                        <p:attrNameLst>
                                          <p:attrName>ppt_x</p:attrName>
                                        </p:attrNameLst>
                                      </p:cBhvr>
                                      <p:tavLst>
                                        <p:tav tm="0">
                                          <p:val>
                                            <p:strVal val="0-#ppt_w/2"/>
                                          </p:val>
                                        </p:tav>
                                        <p:tav tm="100000">
                                          <p:val>
                                            <p:strVal val="#ppt_x"/>
                                          </p:val>
                                        </p:tav>
                                      </p:tavLst>
                                    </p:anim>
                                    <p:anim calcmode="lin" valueType="num">
                                      <p:cBhvr additive="base">
                                        <p:cTn id="32" dur="3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right)">
                                      <p:cBhvr>
                                        <p:cTn id="36" dur="500"/>
                                        <p:tgtEl>
                                          <p:spTgt spid="16"/>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300" fill="hold"/>
                                        <p:tgtEl>
                                          <p:spTgt spid="12"/>
                                        </p:tgtEl>
                                        <p:attrNameLst>
                                          <p:attrName>ppt_x</p:attrName>
                                        </p:attrNameLst>
                                      </p:cBhvr>
                                      <p:tavLst>
                                        <p:tav tm="0">
                                          <p:val>
                                            <p:strVal val="0-#ppt_w/2"/>
                                          </p:val>
                                        </p:tav>
                                        <p:tav tm="100000">
                                          <p:val>
                                            <p:strVal val="#ppt_x"/>
                                          </p:val>
                                        </p:tav>
                                      </p:tavLst>
                                    </p:anim>
                                    <p:anim calcmode="lin" valueType="num">
                                      <p:cBhvr additive="base">
                                        <p:cTn id="40"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Number_1">
            <a:hlinkClick r:id="rId1" action="ppaction://hlinksldjump"/>
          </p:cNvPr>
          <p:cNvSpPr/>
          <p:nvPr>
            <p:custDataLst>
              <p:tags r:id="rId2"/>
            </p:custDataLst>
          </p:nvPr>
        </p:nvSpPr>
        <p:spPr>
          <a:xfrm>
            <a:off x="4543023" y="1810666"/>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1</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8" name="MH_Entry_1">
            <a:hlinkClick r:id="rId1" action="ppaction://hlinksldjump"/>
          </p:cNvPr>
          <p:cNvSpPr/>
          <p:nvPr>
            <p:custDataLst>
              <p:tags r:id="rId3"/>
            </p:custDataLst>
          </p:nvPr>
        </p:nvSpPr>
        <p:spPr>
          <a:xfrm flipH="1">
            <a:off x="5878335" y="1810666"/>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19" name="MH_Number_2">
            <a:hlinkClick r:id="rId1" action="ppaction://hlinksldjump"/>
          </p:cNvPr>
          <p:cNvSpPr/>
          <p:nvPr>
            <p:custDataLst>
              <p:tags r:id="rId4"/>
            </p:custDataLst>
          </p:nvPr>
        </p:nvSpPr>
        <p:spPr>
          <a:xfrm>
            <a:off x="4543023" y="2954723"/>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2</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29" name="MH_Entry_2">
            <a:hlinkClick r:id="rId1" action="ppaction://hlinksldjump"/>
          </p:cNvPr>
          <p:cNvSpPr/>
          <p:nvPr>
            <p:custDataLst>
              <p:tags r:id="rId5"/>
            </p:custDataLst>
          </p:nvPr>
        </p:nvSpPr>
        <p:spPr>
          <a:xfrm flipH="1">
            <a:off x="5878335" y="2954723"/>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30" name="MH_Number_3">
            <a:hlinkClick r:id="rId1" action="ppaction://hlinksldjump"/>
          </p:cNvPr>
          <p:cNvSpPr/>
          <p:nvPr>
            <p:custDataLst>
              <p:tags r:id="rId6"/>
            </p:custDataLst>
          </p:nvPr>
        </p:nvSpPr>
        <p:spPr>
          <a:xfrm>
            <a:off x="4543023" y="4098781"/>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lumMod val="40000"/>
              <a:lumOff val="60000"/>
            </a:srgbClr>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3</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33" name="MH_Entry_3">
            <a:hlinkClick r:id="rId1" action="ppaction://hlinksldjump"/>
          </p:cNvPr>
          <p:cNvSpPr/>
          <p:nvPr>
            <p:custDataLst>
              <p:tags r:id="rId7"/>
            </p:custDataLst>
          </p:nvPr>
        </p:nvSpPr>
        <p:spPr>
          <a:xfrm flipH="1">
            <a:off x="5878335" y="4098781"/>
            <a:ext cx="4700895" cy="652276"/>
          </a:xfrm>
          <a:prstGeom prst="homePlate">
            <a:avLst>
              <a:gd name="adj" fmla="val 42063"/>
            </a:avLst>
          </a:prstGeom>
          <a:solidFill>
            <a:srgbClr val="5FA281">
              <a:lumMod val="40000"/>
              <a:lumOff val="60000"/>
            </a:srgbClr>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36" name="MH_Number_4"/>
          <p:cNvSpPr/>
          <p:nvPr>
            <p:custDataLst>
              <p:tags r:id="rId8"/>
            </p:custDataLst>
          </p:nvPr>
        </p:nvSpPr>
        <p:spPr>
          <a:xfrm>
            <a:off x="4543023" y="5242835"/>
            <a:ext cx="1361237" cy="652276"/>
          </a:xfrm>
          <a:custGeom>
            <a:avLst/>
            <a:gdLst>
              <a:gd name="connsiteX0" fmla="*/ 0 w 943532"/>
              <a:gd name="connsiteY0" fmla="*/ 0 h 360040"/>
              <a:gd name="connsiteX1" fmla="*/ 943532 w 943532"/>
              <a:gd name="connsiteY1" fmla="*/ 0 h 360040"/>
              <a:gd name="connsiteX2" fmla="*/ 792088 w 943532"/>
              <a:gd name="connsiteY2" fmla="*/ 180020 h 360040"/>
              <a:gd name="connsiteX3" fmla="*/ 943532 w 943532"/>
              <a:gd name="connsiteY3" fmla="*/ 360040 h 360040"/>
              <a:gd name="connsiteX4" fmla="*/ 0 w 943532"/>
              <a:gd name="connsiteY4" fmla="*/ 36004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3532" h="360040">
                <a:moveTo>
                  <a:pt x="0" y="0"/>
                </a:moveTo>
                <a:lnTo>
                  <a:pt x="943532" y="0"/>
                </a:lnTo>
                <a:lnTo>
                  <a:pt x="792088" y="180020"/>
                </a:lnTo>
                <a:lnTo>
                  <a:pt x="943532" y="360040"/>
                </a:lnTo>
                <a:lnTo>
                  <a:pt x="0" y="360040"/>
                </a:lnTo>
                <a:close/>
              </a:path>
            </a:pathLst>
          </a:custGeom>
          <a:solidFill>
            <a:srgbClr val="B4B75C"/>
          </a:solidFill>
          <a:ln w="12700" cap="flat" cmpd="sng" algn="ctr">
            <a:noFill/>
            <a:prstDash val="solid"/>
            <a:miter lim="800000"/>
          </a:ln>
          <a:effectLst/>
        </p:spPr>
        <p:txBody>
          <a:bodyPr lIns="0" tIns="0" rIns="144000" bIns="0" rtlCol="0" anchor="ct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第</a:t>
            </a:r>
            <a:r>
              <a:rPr lang="en-US" altLang="zh-CN" sz="2665" kern="0">
                <a:solidFill>
                  <a:srgbClr val="FFFFFF"/>
                </a:solidFill>
                <a:latin typeface="华文细黑" panose="02010600040101010101" pitchFamily="2" charset="-122"/>
                <a:ea typeface="华文细黑" panose="02010600040101010101" pitchFamily="2" charset="-122"/>
              </a:rPr>
              <a:t>4</a:t>
            </a:r>
            <a:r>
              <a:rPr lang="zh-CN" altLang="en-US" sz="2665" kern="0">
                <a:solidFill>
                  <a:srgbClr val="FFFFFF"/>
                </a:solidFill>
                <a:latin typeface="华文细黑" panose="02010600040101010101" pitchFamily="2" charset="-122"/>
                <a:ea typeface="华文细黑" panose="02010600040101010101" pitchFamily="2" charset="-122"/>
              </a:rPr>
              <a:t>章</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37" name="MH_Entry_4"/>
          <p:cNvSpPr/>
          <p:nvPr>
            <p:custDataLst>
              <p:tags r:id="rId9"/>
            </p:custDataLst>
          </p:nvPr>
        </p:nvSpPr>
        <p:spPr>
          <a:xfrm flipH="1">
            <a:off x="5878335" y="5242835"/>
            <a:ext cx="4700895" cy="652276"/>
          </a:xfrm>
          <a:prstGeom prst="homePlate">
            <a:avLst>
              <a:gd name="adj" fmla="val 42063"/>
            </a:avLst>
          </a:prstGeom>
          <a:solidFill>
            <a:srgbClr val="5FA281"/>
          </a:solidFill>
          <a:ln w="12700" cap="flat" cmpd="sng" algn="ctr">
            <a:noFill/>
            <a:prstDash val="solid"/>
            <a:miter lim="800000"/>
          </a:ln>
          <a:effectLst/>
        </p:spPr>
        <p:txBody>
          <a:bodyPr wrap="square" lIns="96000" tIns="0" rIns="96000" bIns="0" rtlCol="0" anchor="ctr">
            <a:normAutofit/>
          </a:bodyPr>
          <a:lstStyle/>
          <a:p>
            <a:pPr algn="ctr" defTabSz="1624965"/>
            <a:r>
              <a:rPr lang="zh-CN" altLang="en-US" sz="2665" kern="0">
                <a:solidFill>
                  <a:srgbClr val="FFFFFF"/>
                </a:solidFill>
                <a:latin typeface="华文细黑" panose="02010600040101010101" pitchFamily="2" charset="-122"/>
                <a:ea typeface="华文细黑" panose="02010600040101010101" pitchFamily="2" charset="-122"/>
              </a:rPr>
              <a:t>请在此处输入您的标题</a:t>
            </a:r>
            <a:endParaRPr lang="zh-CN" altLang="en-US" sz="2665" kern="0">
              <a:solidFill>
                <a:srgbClr val="FFFFFF"/>
              </a:solidFill>
              <a:latin typeface="华文细黑" panose="02010600040101010101" pitchFamily="2" charset="-122"/>
              <a:ea typeface="华文细黑" panose="02010600040101010101" pitchFamily="2" charset="-122"/>
            </a:endParaRPr>
          </a:p>
        </p:txBody>
      </p:sp>
      <p:sp>
        <p:nvSpPr>
          <p:cNvPr id="38" name="MH_Others_1"/>
          <p:cNvSpPr/>
          <p:nvPr>
            <p:custDataLst>
              <p:tags r:id="rId10"/>
            </p:custDataLst>
          </p:nvPr>
        </p:nvSpPr>
        <p:spPr>
          <a:xfrm>
            <a:off x="753269" y="255790"/>
            <a:ext cx="1571776" cy="1554879"/>
          </a:xfrm>
          <a:prstGeom prst="hexagon">
            <a:avLst/>
          </a:prstGeom>
          <a:noFill/>
          <a:ln w="12700" cap="flat" cmpd="sng" algn="ctr">
            <a:noFill/>
            <a:prstDash val="solid"/>
            <a:miter lim="800000"/>
          </a:ln>
          <a:effectLst/>
        </p:spPr>
        <p:txBody>
          <a:bodyPr bIns="240000" anchor="ctr">
            <a:noAutofit/>
          </a:bodyPr>
          <a:lstStyle/>
          <a:p>
            <a:pPr algn="ctr" defTabSz="1624965">
              <a:defRPr/>
            </a:pPr>
            <a:r>
              <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rPr>
              <a:t>目</a:t>
            </a:r>
            <a:endParaRPr lang="zh-CN" altLang="en-US" sz="9600" b="1" kern="0" dirty="0">
              <a:ln>
                <a:solidFill>
                  <a:srgbClr val="FFFFFF"/>
                </a:solidFill>
              </a:ln>
              <a:solidFill>
                <a:srgbClr val="B4B75C"/>
              </a:solidFill>
              <a:latin typeface="微软雅黑" panose="020B0503020204020204" pitchFamily="34" charset="-122"/>
              <a:ea typeface="微软雅黑" panose="020B0503020204020204" pitchFamily="34" charset="-122"/>
            </a:endParaRPr>
          </a:p>
        </p:txBody>
      </p:sp>
      <p:sp>
        <p:nvSpPr>
          <p:cNvPr id="39" name="MH_Others_2"/>
          <p:cNvSpPr/>
          <p:nvPr>
            <p:custDataLst>
              <p:tags r:id="rId11"/>
            </p:custDataLst>
          </p:nvPr>
        </p:nvSpPr>
        <p:spPr>
          <a:xfrm>
            <a:off x="1810153" y="1513233"/>
            <a:ext cx="1029791" cy="1019332"/>
          </a:xfrm>
          <a:prstGeom prst="ellipse">
            <a:avLst/>
          </a:prstGeom>
          <a:noFill/>
          <a:ln w="12700" cap="flat" cmpd="sng" algn="ctr">
            <a:noFill/>
            <a:prstDash val="solid"/>
            <a:miter lim="800000"/>
          </a:ln>
          <a:effectLst/>
        </p:spPr>
        <p:txBody>
          <a:bodyPr anchor="ctr">
            <a:noAutofit/>
          </a:bodyPr>
          <a:lstStyle/>
          <a:p>
            <a:pPr algn="ctr" defTabSz="1624965">
              <a:defRPr/>
            </a:pPr>
            <a:r>
              <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rPr>
              <a:t>录</a:t>
            </a:r>
            <a:endParaRPr lang="zh-CN" altLang="en-US" sz="6400" b="1" kern="0" dirty="0">
              <a:ln>
                <a:solidFill>
                  <a:srgbClr val="FFFFFF"/>
                </a:solidFill>
              </a:ln>
              <a:solidFill>
                <a:srgbClr val="5FA281"/>
              </a:solidFill>
              <a:latin typeface="微软雅黑" panose="020B0503020204020204" pitchFamily="34" charset="-122"/>
              <a:ea typeface="微软雅黑" panose="020B0503020204020204" pitchFamily="34" charset="-122"/>
            </a:endParaRPr>
          </a:p>
        </p:txBody>
      </p:sp>
      <p:sp>
        <p:nvSpPr>
          <p:cNvPr id="40" name="MH_Others_3"/>
          <p:cNvSpPr txBox="1"/>
          <p:nvPr>
            <p:custDataLst>
              <p:tags r:id="rId12"/>
            </p:custDataLst>
          </p:nvPr>
        </p:nvSpPr>
        <p:spPr>
          <a:xfrm rot="5400000">
            <a:off x="-902708" y="3604766"/>
            <a:ext cx="4646016" cy="779700"/>
          </a:xfrm>
          <a:prstGeom prst="rect">
            <a:avLst/>
          </a:prstGeom>
          <a:noFill/>
        </p:spPr>
        <p:txBody>
          <a:bodyPr vert="horz" wrap="none" anchor="ctr" anchorCtr="0">
            <a:noAutofit/>
          </a:bodyPr>
          <a:lstStyle/>
          <a:p>
            <a:pPr defTabSz="1624965">
              <a:defRPr/>
            </a:pPr>
            <a:r>
              <a:rPr lang="en-US" altLang="zh-CN" sz="4800" kern="0" spc="667" dirty="0">
                <a:solidFill>
                  <a:schemeClr val="accent1"/>
                </a:solidFill>
                <a:latin typeface="华文细黑" panose="02010600040101010101" pitchFamily="2" charset="-122"/>
                <a:ea typeface="华文细黑" panose="02010600040101010101" pitchFamily="2" charset="-122"/>
              </a:rPr>
              <a:t>CONTENTS</a:t>
            </a:r>
            <a:endParaRPr lang="zh-CN" altLang="en-US" sz="4265" kern="0" spc="667" dirty="0">
              <a:solidFill>
                <a:schemeClr val="accent1"/>
              </a:solidFill>
              <a:latin typeface="华文细黑" panose="02010600040101010101" pitchFamily="2" charset="-122"/>
              <a:ea typeface="华文细黑" panose="02010600040101010101" pitchFamily="2" charset="-122"/>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animEffect transition="in" filter="fade">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9" grpId="0" animBg="1"/>
      <p:bldP spid="30" grpId="0" animBg="1"/>
      <p:bldP spid="33" grpId="0" animBg="1"/>
      <p:bldP spid="36" grpId="0" animBg="1"/>
      <p:bldP spid="37" grpId="0" animBg="1"/>
      <p:bldP spid="38"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5"/>
          <p:cNvGrpSpPr/>
          <p:nvPr/>
        </p:nvGrpSpPr>
        <p:grpSpPr>
          <a:xfrm>
            <a:off x="4560021" y="1355149"/>
            <a:ext cx="1459187" cy="1612995"/>
            <a:chOff x="3419864" y="1304397"/>
            <a:chExt cx="1094533" cy="1209746"/>
          </a:xfrm>
        </p:grpSpPr>
        <p:sp>
          <p:nvSpPr>
            <p:cNvPr id="3"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 name="Rectangle 47"/>
            <p:cNvSpPr/>
            <p:nvPr/>
          </p:nvSpPr>
          <p:spPr>
            <a:xfrm>
              <a:off x="3642960" y="1468512"/>
              <a:ext cx="648339" cy="565540"/>
            </a:xfrm>
            <a:prstGeom prst="rect">
              <a:avLst/>
            </a:prstGeom>
          </p:spPr>
          <p:txBody>
            <a:bodyPr wrap="none">
              <a:spAutoFit/>
            </a:bodyPr>
            <a:lstStyle/>
            <a:p>
              <a:pPr algn="ctr"/>
              <a:r>
                <a:rPr lang="en-US" sz="4300" dirty="0">
                  <a:solidFill>
                    <a:schemeClr val="bg1"/>
                  </a:solidFill>
                  <a:latin typeface="+mn-ea"/>
                </a:rPr>
                <a:t>01</a:t>
              </a:r>
              <a:endParaRPr lang="en-US" sz="4300" dirty="0">
                <a:solidFill>
                  <a:schemeClr val="bg1"/>
                </a:solidFill>
                <a:latin typeface="+mn-ea"/>
              </a:endParaRPr>
            </a:p>
          </p:txBody>
        </p:sp>
      </p:grpSp>
      <p:grpSp>
        <p:nvGrpSpPr>
          <p:cNvPr id="5" name="Group 66"/>
          <p:cNvGrpSpPr/>
          <p:nvPr/>
        </p:nvGrpSpPr>
        <p:grpSpPr>
          <a:xfrm>
            <a:off x="6320932" y="1355149"/>
            <a:ext cx="1459187" cy="1612995"/>
            <a:chOff x="4740719" y="1304398"/>
            <a:chExt cx="1094533" cy="1209746"/>
          </a:xfrm>
          <a:solidFill>
            <a:schemeClr val="bg2"/>
          </a:solidFill>
        </p:grpSpPr>
        <p:sp>
          <p:nvSpPr>
            <p:cNvPr id="6"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 name="Rectangle 54"/>
            <p:cNvSpPr/>
            <p:nvPr/>
          </p:nvSpPr>
          <p:spPr>
            <a:xfrm>
              <a:off x="4963815" y="1468513"/>
              <a:ext cx="648339" cy="565540"/>
            </a:xfrm>
            <a:prstGeom prst="rect">
              <a:avLst/>
            </a:prstGeom>
            <a:noFill/>
          </p:spPr>
          <p:txBody>
            <a:bodyPr wrap="none">
              <a:spAutoFit/>
            </a:bodyPr>
            <a:lstStyle/>
            <a:p>
              <a:pPr algn="ctr"/>
              <a:r>
                <a:rPr lang="en-US" sz="4300" dirty="0">
                  <a:solidFill>
                    <a:schemeClr val="bg1"/>
                  </a:solidFill>
                  <a:latin typeface="+mn-ea"/>
                </a:rPr>
                <a:t>02</a:t>
              </a:r>
              <a:endParaRPr lang="en-US" sz="4300" dirty="0">
                <a:solidFill>
                  <a:schemeClr val="bg1"/>
                </a:solidFill>
                <a:latin typeface="+mn-ea"/>
              </a:endParaRPr>
            </a:p>
          </p:txBody>
        </p:sp>
      </p:grpSp>
      <p:grpSp>
        <p:nvGrpSpPr>
          <p:cNvPr id="8" name="Group 69"/>
          <p:cNvGrpSpPr/>
          <p:nvPr/>
        </p:nvGrpSpPr>
        <p:grpSpPr>
          <a:xfrm>
            <a:off x="8030531" y="1391055"/>
            <a:ext cx="2596630" cy="913253"/>
            <a:chOff x="5603652" y="1660509"/>
            <a:chExt cx="1947726" cy="684940"/>
          </a:xfrm>
        </p:grpSpPr>
        <p:sp>
          <p:nvSpPr>
            <p:cNvPr id="9"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sp>
          <p:nvSpPr>
            <p:cNvPr id="10"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11" name="Group 72"/>
          <p:cNvGrpSpPr/>
          <p:nvPr/>
        </p:nvGrpSpPr>
        <p:grpSpPr>
          <a:xfrm>
            <a:off x="1593935" y="1391055"/>
            <a:ext cx="2596630" cy="915868"/>
            <a:chOff x="5603652" y="1658548"/>
            <a:chExt cx="1947726" cy="686901"/>
          </a:xfrm>
        </p:grpSpPr>
        <p:sp>
          <p:nvSpPr>
            <p:cNvPr id="12"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13"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14" name="Group 67"/>
          <p:cNvGrpSpPr/>
          <p:nvPr/>
        </p:nvGrpSpPr>
        <p:grpSpPr>
          <a:xfrm>
            <a:off x="4560021" y="3275382"/>
            <a:ext cx="1459187" cy="1612995"/>
            <a:chOff x="3419864" y="1304397"/>
            <a:chExt cx="1094533" cy="1209746"/>
          </a:xfrm>
          <a:solidFill>
            <a:srgbClr val="FF3F3F"/>
          </a:solidFill>
        </p:grpSpPr>
        <p:sp>
          <p:nvSpPr>
            <p:cNvPr id="15"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6" name="Rectangle 69"/>
            <p:cNvSpPr/>
            <p:nvPr/>
          </p:nvSpPr>
          <p:spPr>
            <a:xfrm>
              <a:off x="3642960" y="1468512"/>
              <a:ext cx="648339" cy="565540"/>
            </a:xfrm>
            <a:prstGeom prst="rect">
              <a:avLst/>
            </a:prstGeom>
            <a:noFill/>
          </p:spPr>
          <p:txBody>
            <a:bodyPr wrap="none">
              <a:spAutoFit/>
            </a:bodyPr>
            <a:lstStyle/>
            <a:p>
              <a:pPr algn="ctr"/>
              <a:r>
                <a:rPr lang="en-US" sz="4300" dirty="0">
                  <a:solidFill>
                    <a:schemeClr val="bg1"/>
                  </a:solidFill>
                  <a:latin typeface="+mn-ea"/>
                </a:rPr>
                <a:t>03</a:t>
              </a:r>
              <a:endParaRPr lang="en-US" sz="4300" dirty="0">
                <a:solidFill>
                  <a:schemeClr val="bg1"/>
                </a:solidFill>
                <a:latin typeface="+mn-ea"/>
              </a:endParaRPr>
            </a:p>
          </p:txBody>
        </p:sp>
      </p:grpSp>
      <p:grpSp>
        <p:nvGrpSpPr>
          <p:cNvPr id="17" name="Group 70"/>
          <p:cNvGrpSpPr/>
          <p:nvPr/>
        </p:nvGrpSpPr>
        <p:grpSpPr>
          <a:xfrm>
            <a:off x="6320932" y="3275382"/>
            <a:ext cx="1459187" cy="1612995"/>
            <a:chOff x="4740719" y="1304398"/>
            <a:chExt cx="1094533" cy="1209746"/>
          </a:xfrm>
          <a:solidFill>
            <a:schemeClr val="accent3"/>
          </a:solidFill>
        </p:grpSpPr>
        <p:sp>
          <p:nvSpPr>
            <p:cNvPr id="18"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9" name="Rectangle 73"/>
            <p:cNvSpPr/>
            <p:nvPr/>
          </p:nvSpPr>
          <p:spPr>
            <a:xfrm>
              <a:off x="4963815" y="1468513"/>
              <a:ext cx="648339" cy="565540"/>
            </a:xfrm>
            <a:prstGeom prst="rect">
              <a:avLst/>
            </a:prstGeom>
            <a:grpFill/>
          </p:spPr>
          <p:txBody>
            <a:bodyPr wrap="none">
              <a:spAutoFit/>
            </a:bodyPr>
            <a:lstStyle/>
            <a:p>
              <a:pPr algn="ctr"/>
              <a:r>
                <a:rPr lang="en-US" sz="4300" dirty="0">
                  <a:solidFill>
                    <a:schemeClr val="bg1"/>
                  </a:solidFill>
                  <a:latin typeface="+mn-ea"/>
                </a:rPr>
                <a:t>04</a:t>
              </a:r>
              <a:endParaRPr lang="en-US" sz="4300" dirty="0">
                <a:solidFill>
                  <a:schemeClr val="bg1"/>
                </a:solidFill>
                <a:latin typeface="+mn-ea"/>
              </a:endParaRPr>
            </a:p>
          </p:txBody>
        </p:sp>
      </p:grpSp>
      <p:grpSp>
        <p:nvGrpSpPr>
          <p:cNvPr id="20" name="Group 69"/>
          <p:cNvGrpSpPr/>
          <p:nvPr/>
        </p:nvGrpSpPr>
        <p:grpSpPr>
          <a:xfrm>
            <a:off x="8030531" y="3311288"/>
            <a:ext cx="2596630" cy="913253"/>
            <a:chOff x="5603652" y="1660509"/>
            <a:chExt cx="1947726" cy="684940"/>
          </a:xfrm>
        </p:grpSpPr>
        <p:sp>
          <p:nvSpPr>
            <p:cNvPr id="21"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2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23" name="Group 72"/>
          <p:cNvGrpSpPr/>
          <p:nvPr/>
        </p:nvGrpSpPr>
        <p:grpSpPr>
          <a:xfrm>
            <a:off x="1593935" y="3311288"/>
            <a:ext cx="2596630" cy="915868"/>
            <a:chOff x="5603652" y="1658548"/>
            <a:chExt cx="1947726" cy="686901"/>
          </a:xfrm>
        </p:grpSpPr>
        <p:sp>
          <p:nvSpPr>
            <p:cNvPr id="24"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2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26" name="TextBox 81"/>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27" name="Straight Connector 82"/>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lide(fromRight)">
                                      <p:cBhvr>
                                        <p:cTn id="12" dur="500"/>
                                        <p:tgtEl>
                                          <p:spTgt spid="11"/>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lide(fromLeft)">
                                      <p:cBhvr>
                                        <p:cTn id="21" dur="500"/>
                                        <p:tgtEl>
                                          <p:spTgt spid="8"/>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slide(fromRight)">
                                      <p:cBhvr>
                                        <p:cTn id="30" dur="500"/>
                                        <p:tgtEl>
                                          <p:spTgt spid="23"/>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slide(fromLeft)">
                                      <p:cBhvr>
                                        <p:cTn id="39" dur="500"/>
                                        <p:tgtEl>
                                          <p:spTgt spid="20"/>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trips(upRight)">
                                      <p:cBhvr>
                                        <p:cTn id="43" dur="500"/>
                                        <p:tgtEl>
                                          <p:spTgt spid="27"/>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3"/>
          <p:cNvSpPr txBox="1"/>
          <p:nvPr/>
        </p:nvSpPr>
        <p:spPr>
          <a:xfrm>
            <a:off x="100307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3" name="TextBox 54"/>
          <p:cNvSpPr txBox="1"/>
          <p:nvPr/>
        </p:nvSpPr>
        <p:spPr>
          <a:xfrm>
            <a:off x="359499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4" name="TextBox 55"/>
          <p:cNvSpPr txBox="1"/>
          <p:nvPr/>
        </p:nvSpPr>
        <p:spPr>
          <a:xfrm>
            <a:off x="6186917"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 name="TextBox 56"/>
          <p:cNvSpPr txBox="1"/>
          <p:nvPr/>
        </p:nvSpPr>
        <p:spPr>
          <a:xfrm>
            <a:off x="8778836"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grpSp>
        <p:nvGrpSpPr>
          <p:cNvPr id="6" name="Group 68"/>
          <p:cNvGrpSpPr/>
          <p:nvPr/>
        </p:nvGrpSpPr>
        <p:grpSpPr>
          <a:xfrm>
            <a:off x="887191" y="1627577"/>
            <a:ext cx="2544174" cy="1450452"/>
            <a:chOff x="664884" y="1281949"/>
            <a:chExt cx="1908379" cy="1087839"/>
          </a:xfrm>
        </p:grpSpPr>
        <p:sp>
          <p:nvSpPr>
            <p:cNvPr id="7" name="Flowchart: Data 26"/>
            <p:cNvSpPr/>
            <p:nvPr/>
          </p:nvSpPr>
          <p:spPr>
            <a:xfrm rot="16200000" flipH="1" flipV="1">
              <a:off x="2146236" y="1938862"/>
              <a:ext cx="640080" cy="213975"/>
            </a:xfrm>
            <a:prstGeom prst="flowChartInputOut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8" name="Flowchart: Data 27"/>
            <p:cNvSpPr/>
            <p:nvPr/>
          </p:nvSpPr>
          <p:spPr>
            <a:xfrm rot="5400000" flipV="1">
              <a:off x="451832" y="1938861"/>
              <a:ext cx="640080" cy="213975"/>
            </a:xfrm>
            <a:prstGeom prst="flowChartInputOut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grpSp>
          <p:nvGrpSpPr>
            <p:cNvPr id="9" name="Group 65"/>
            <p:cNvGrpSpPr/>
            <p:nvPr/>
          </p:nvGrpSpPr>
          <p:grpSpPr>
            <a:xfrm>
              <a:off x="664885" y="1281949"/>
              <a:ext cx="1907435" cy="1087839"/>
              <a:chOff x="697943" y="1545178"/>
              <a:chExt cx="1907435" cy="1087839"/>
            </a:xfrm>
          </p:grpSpPr>
          <p:sp>
            <p:nvSpPr>
              <p:cNvPr id="10" name="Rectangle 57"/>
              <p:cNvSpPr/>
              <p:nvPr/>
            </p:nvSpPr>
            <p:spPr>
              <a:xfrm>
                <a:off x="1536290" y="1545178"/>
                <a:ext cx="138566" cy="565540"/>
              </a:xfrm>
              <a:prstGeom prst="rect">
                <a:avLst/>
              </a:prstGeom>
            </p:spPr>
            <p:txBody>
              <a:bodyPr wrap="none">
                <a:spAutoFit/>
              </a:bodyPr>
              <a:lstStyle/>
              <a:p>
                <a:pPr algn="ctr"/>
                <a:endParaRPr lang="en-US" sz="4300" dirty="0">
                  <a:solidFill>
                    <a:schemeClr val="tx2">
                      <a:lumMod val="75000"/>
                    </a:schemeClr>
                  </a:solidFill>
                  <a:latin typeface="+mn-ea"/>
                </a:endParaRPr>
              </a:p>
            </p:txBody>
          </p:sp>
          <p:sp>
            <p:nvSpPr>
              <p:cNvPr id="11" name="Rectangle 29"/>
              <p:cNvSpPr/>
              <p:nvPr/>
            </p:nvSpPr>
            <p:spPr>
              <a:xfrm>
                <a:off x="697943" y="2119793"/>
                <a:ext cx="1907435" cy="513224"/>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12" name="Group 50"/>
          <p:cNvGrpSpPr/>
          <p:nvPr/>
        </p:nvGrpSpPr>
        <p:grpSpPr>
          <a:xfrm>
            <a:off x="3490176" y="1431959"/>
            <a:ext cx="2544174" cy="1646071"/>
            <a:chOff x="2630115" y="3357102"/>
            <a:chExt cx="1908379" cy="1234553"/>
          </a:xfrm>
        </p:grpSpPr>
        <p:sp>
          <p:nvSpPr>
            <p:cNvPr id="13" name="Rectangle 58"/>
            <p:cNvSpPr/>
            <p:nvPr/>
          </p:nvSpPr>
          <p:spPr>
            <a:xfrm>
              <a:off x="3584280" y="3357102"/>
              <a:ext cx="49" cy="830997"/>
            </a:xfrm>
            <a:prstGeom prst="rect">
              <a:avLst/>
            </a:prstGeom>
          </p:spPr>
          <p:txBody>
            <a:bodyPr wrap="none" lIns="0" tIns="0" rIns="0" bIns="0">
              <a:spAutoFit/>
            </a:bodyPr>
            <a:lstStyle/>
            <a:p>
              <a:pPr algn="ctr"/>
              <a:endParaRPr lang="en-US" sz="7200" dirty="0">
                <a:solidFill>
                  <a:schemeClr val="bg2"/>
                </a:solidFill>
                <a:latin typeface="+mn-ea"/>
              </a:endParaRPr>
            </a:p>
          </p:txBody>
        </p:sp>
        <p:grpSp>
          <p:nvGrpSpPr>
            <p:cNvPr id="14" name="Group 46"/>
            <p:cNvGrpSpPr/>
            <p:nvPr/>
          </p:nvGrpSpPr>
          <p:grpSpPr>
            <a:xfrm>
              <a:off x="2630115" y="3947676"/>
              <a:ext cx="1908379" cy="643979"/>
              <a:chOff x="2630115" y="3947676"/>
              <a:chExt cx="1908379" cy="643979"/>
            </a:xfrm>
          </p:grpSpPr>
          <p:sp>
            <p:nvSpPr>
              <p:cNvPr id="15" name="Flowchart: Data 32"/>
              <p:cNvSpPr/>
              <p:nvPr/>
            </p:nvSpPr>
            <p:spPr>
              <a:xfrm rot="16200000" flipH="1" flipV="1">
                <a:off x="4111467" y="4160729"/>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16" name="Flowchart: Data 33"/>
              <p:cNvSpPr/>
              <p:nvPr/>
            </p:nvSpPr>
            <p:spPr>
              <a:xfrm rot="5400000" flipV="1">
                <a:off x="2417063" y="4160728"/>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17" name="Rectangle 34"/>
              <p:cNvSpPr/>
              <p:nvPr/>
            </p:nvSpPr>
            <p:spPr>
              <a:xfrm>
                <a:off x="2630116" y="4078431"/>
                <a:ext cx="1907435" cy="513224"/>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18" name="Group 52"/>
          <p:cNvGrpSpPr/>
          <p:nvPr/>
        </p:nvGrpSpPr>
        <p:grpSpPr>
          <a:xfrm>
            <a:off x="8784976" y="1672521"/>
            <a:ext cx="2544174" cy="1405508"/>
            <a:chOff x="6794873" y="2697307"/>
            <a:chExt cx="1908379" cy="1054131"/>
          </a:xfrm>
        </p:grpSpPr>
        <p:sp>
          <p:nvSpPr>
            <p:cNvPr id="19" name="Rectangle 60"/>
            <p:cNvSpPr/>
            <p:nvPr/>
          </p:nvSpPr>
          <p:spPr>
            <a:xfrm>
              <a:off x="7787797" y="2697307"/>
              <a:ext cx="49" cy="553998"/>
            </a:xfrm>
            <a:prstGeom prst="rect">
              <a:avLst/>
            </a:prstGeom>
          </p:spPr>
          <p:txBody>
            <a:bodyPr wrap="none" lIns="0" tIns="0" rIns="0" bIns="0">
              <a:spAutoFit/>
            </a:bodyPr>
            <a:lstStyle/>
            <a:p>
              <a:pPr algn="ctr"/>
              <a:endParaRPr lang="en-US" sz="4800" dirty="0">
                <a:solidFill>
                  <a:schemeClr val="accent3"/>
                </a:solidFill>
                <a:latin typeface="+mn-ea"/>
              </a:endParaRPr>
            </a:p>
          </p:txBody>
        </p:sp>
        <p:grpSp>
          <p:nvGrpSpPr>
            <p:cNvPr id="20" name="Group 45"/>
            <p:cNvGrpSpPr/>
            <p:nvPr/>
          </p:nvGrpSpPr>
          <p:grpSpPr>
            <a:xfrm>
              <a:off x="6794873" y="3107459"/>
              <a:ext cx="1908379" cy="643979"/>
              <a:chOff x="4605506" y="1989038"/>
              <a:chExt cx="1908379" cy="643979"/>
            </a:xfrm>
          </p:grpSpPr>
          <p:sp>
            <p:nvSpPr>
              <p:cNvPr id="21" name="Flowchart: Data 37"/>
              <p:cNvSpPr/>
              <p:nvPr/>
            </p:nvSpPr>
            <p:spPr>
              <a:xfrm rot="16200000" flipH="1" flipV="1">
                <a:off x="6086858" y="2202091"/>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22" name="Flowchart: Data 38"/>
              <p:cNvSpPr/>
              <p:nvPr/>
            </p:nvSpPr>
            <p:spPr>
              <a:xfrm rot="5400000" flipV="1">
                <a:off x="4392454" y="2202090"/>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23" name="Rectangle 39"/>
              <p:cNvSpPr/>
              <p:nvPr/>
            </p:nvSpPr>
            <p:spPr>
              <a:xfrm>
                <a:off x="4605507" y="2119793"/>
                <a:ext cx="1907435" cy="51322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24" name="Group 69"/>
          <p:cNvGrpSpPr/>
          <p:nvPr/>
        </p:nvGrpSpPr>
        <p:grpSpPr>
          <a:xfrm>
            <a:off x="6137577" y="1655066"/>
            <a:ext cx="2544174" cy="1422963"/>
            <a:chOff x="4602110" y="1271789"/>
            <a:chExt cx="1908379" cy="1067222"/>
          </a:xfrm>
        </p:grpSpPr>
        <p:sp>
          <p:nvSpPr>
            <p:cNvPr id="25" name="Rectangle 59"/>
            <p:cNvSpPr/>
            <p:nvPr/>
          </p:nvSpPr>
          <p:spPr>
            <a:xfrm>
              <a:off x="5520581" y="1271789"/>
              <a:ext cx="49" cy="553998"/>
            </a:xfrm>
            <a:prstGeom prst="rect">
              <a:avLst/>
            </a:prstGeom>
          </p:spPr>
          <p:txBody>
            <a:bodyPr wrap="none" lIns="0" tIns="0" rIns="0" bIns="0">
              <a:spAutoFit/>
            </a:bodyPr>
            <a:lstStyle/>
            <a:p>
              <a:pPr algn="ctr"/>
              <a:endParaRPr lang="en-US" sz="4800" dirty="0">
                <a:solidFill>
                  <a:schemeClr val="accent1"/>
                </a:solidFill>
                <a:latin typeface="+mn-ea"/>
              </a:endParaRPr>
            </a:p>
          </p:txBody>
        </p:sp>
        <p:grpSp>
          <p:nvGrpSpPr>
            <p:cNvPr id="26" name="Group 47"/>
            <p:cNvGrpSpPr/>
            <p:nvPr/>
          </p:nvGrpSpPr>
          <p:grpSpPr>
            <a:xfrm>
              <a:off x="4602110" y="1695032"/>
              <a:ext cx="1908379" cy="643979"/>
              <a:chOff x="6580897" y="3947676"/>
              <a:chExt cx="1908379" cy="643979"/>
            </a:xfrm>
          </p:grpSpPr>
          <p:sp>
            <p:nvSpPr>
              <p:cNvPr id="27" name="Flowchart: Data 42"/>
              <p:cNvSpPr/>
              <p:nvPr/>
            </p:nvSpPr>
            <p:spPr>
              <a:xfrm rot="16200000" flipH="1" flipV="1">
                <a:off x="8062249" y="4160729"/>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28" name="Flowchart: Data 43"/>
              <p:cNvSpPr/>
              <p:nvPr/>
            </p:nvSpPr>
            <p:spPr>
              <a:xfrm rot="5400000" flipV="1">
                <a:off x="6367845" y="4160728"/>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29" name="Rectangle 44"/>
              <p:cNvSpPr/>
              <p:nvPr/>
            </p:nvSpPr>
            <p:spPr>
              <a:xfrm>
                <a:off x="6580898" y="4078431"/>
                <a:ext cx="1907435" cy="513224"/>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sp>
        <p:nvSpPr>
          <p:cNvPr id="30" name="TextBox 66"/>
          <p:cNvSpPr txBox="1"/>
          <p:nvPr/>
        </p:nvSpPr>
        <p:spPr>
          <a:xfrm>
            <a:off x="1035440" y="490293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endParaRPr lang="zh-CN" altLang="en-US" sz="1300" dirty="0">
              <a:solidFill>
                <a:schemeClr val="tx1">
                  <a:lumMod val="50000"/>
                  <a:lumOff val="50000"/>
                </a:schemeClr>
              </a:solidFill>
              <a:latin typeface="+mn-ea"/>
            </a:endParaRPr>
          </a:p>
        </p:txBody>
      </p:sp>
      <p:cxnSp>
        <p:nvCxnSpPr>
          <p:cNvPr id="31" name="Straight Connector 67"/>
          <p:cNvCxnSpPr/>
          <p:nvPr/>
        </p:nvCxnSpPr>
        <p:spPr>
          <a:xfrm>
            <a:off x="1043634" y="4725144"/>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2" name="Freeform 143"/>
          <p:cNvSpPr>
            <a:spLocks noEditPoints="1"/>
          </p:cNvSpPr>
          <p:nvPr/>
        </p:nvSpPr>
        <p:spPr bwMode="auto">
          <a:xfrm>
            <a:off x="1944407" y="1645854"/>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sp>
        <p:nvSpPr>
          <p:cNvPr id="33" name="Freeform 92"/>
          <p:cNvSpPr>
            <a:spLocks noEditPoints="1"/>
          </p:cNvSpPr>
          <p:nvPr/>
        </p:nvSpPr>
        <p:spPr bwMode="auto">
          <a:xfrm>
            <a:off x="7071886" y="158081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34" name="组合 33"/>
          <p:cNvGrpSpPr/>
          <p:nvPr/>
        </p:nvGrpSpPr>
        <p:grpSpPr>
          <a:xfrm>
            <a:off x="4519314" y="1650564"/>
            <a:ext cx="545212" cy="510191"/>
            <a:chOff x="6661150" y="233363"/>
            <a:chExt cx="320675" cy="300038"/>
          </a:xfrm>
          <a:solidFill>
            <a:schemeClr val="accent4"/>
          </a:solidFill>
        </p:grpSpPr>
        <p:sp>
          <p:nvSpPr>
            <p:cNvPr id="3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9" name="Freeform 140"/>
          <p:cNvSpPr>
            <a:spLocks noEditPoints="1"/>
          </p:cNvSpPr>
          <p:nvPr/>
        </p:nvSpPr>
        <p:spPr bwMode="auto">
          <a:xfrm>
            <a:off x="9806236" y="1580816"/>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lide(fromBottom)">
                                      <p:cBhvr>
                                        <p:cTn id="17" dur="500"/>
                                        <p:tgtEl>
                                          <p:spTgt spid="2"/>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slide(fromBottom)">
                                      <p:cBhvr>
                                        <p:cTn id="31" dur="500"/>
                                        <p:tgtEl>
                                          <p:spTgt spid="3"/>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4" accel="50000" decel="5000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slide(fromBottom)">
                                      <p:cBhvr>
                                        <p:cTn id="45" dur="500"/>
                                        <p:tgtEl>
                                          <p:spTgt spid="4"/>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4" accel="50000" decel="5000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ppt_x"/>
                                          </p:val>
                                        </p:tav>
                                        <p:tav tm="100000">
                                          <p:val>
                                            <p:strVal val="#ppt_x"/>
                                          </p:val>
                                        </p:tav>
                                      </p:tavLst>
                                    </p:anim>
                                    <p:anim calcmode="lin" valueType="num">
                                      <p:cBhvr additive="base">
                                        <p:cTn id="55" dur="500" fill="hold"/>
                                        <p:tgtEl>
                                          <p:spTgt spid="18"/>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slide(fromBottom)">
                                      <p:cBhvr>
                                        <p:cTn id="59" dur="500"/>
                                        <p:tgtEl>
                                          <p:spTgt spid="5"/>
                                        </p:tgtEl>
                                      </p:cBhvr>
                                    </p:animEffect>
                                  </p:childTnLst>
                                </p:cTn>
                              </p:par>
                            </p:childTnLst>
                          </p:cTn>
                        </p:par>
                        <p:par>
                          <p:cTn id="60" fill="hold">
                            <p:stCondLst>
                              <p:cond delay="6000"/>
                            </p:stCondLst>
                            <p:childTnLst>
                              <p:par>
                                <p:cTn id="61" presetID="18" presetClass="entr" presetSubtype="3" fill="hold"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strips(upRight)">
                                      <p:cBhvr>
                                        <p:cTn id="63" dur="500"/>
                                        <p:tgtEl>
                                          <p:spTgt spid="31"/>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30" grpId="0"/>
      <p:bldP spid="32" grpId="0" animBg="1"/>
      <p:bldP spid="33" grpId="0" animBg="1"/>
      <p:bldP spid="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8"/>
          <p:cNvSpPr/>
          <p:nvPr/>
        </p:nvSpPr>
        <p:spPr>
          <a:xfrm>
            <a:off x="2952860" y="1321605"/>
            <a:ext cx="6482652" cy="4322328"/>
          </a:xfrm>
          <a:prstGeom prst="rect">
            <a:avLst/>
          </a:prstGeom>
          <a:ln>
            <a:noFill/>
          </a:ln>
        </p:spPr>
      </p:sp>
      <p:grpSp>
        <p:nvGrpSpPr>
          <p:cNvPr id="3" name="Group 54"/>
          <p:cNvGrpSpPr/>
          <p:nvPr/>
        </p:nvGrpSpPr>
        <p:grpSpPr>
          <a:xfrm>
            <a:off x="5349395" y="1416132"/>
            <a:ext cx="1747099" cy="740671"/>
            <a:chOff x="5603652" y="1586047"/>
            <a:chExt cx="1310495" cy="555503"/>
          </a:xfrm>
        </p:grpSpPr>
        <p:sp>
          <p:nvSpPr>
            <p:cNvPr id="4" name="Text Placeholder 3"/>
            <p:cNvSpPr txBox="1"/>
            <p:nvPr/>
          </p:nvSpPr>
          <p:spPr>
            <a:xfrm>
              <a:off x="5874179" y="1586047"/>
              <a:ext cx="7694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50000"/>
                      <a:lumOff val="50000"/>
                    </a:schemeClr>
                  </a:solidFill>
                  <a:latin typeface="+mn-ea"/>
                </a:rPr>
                <a:t>添加副标题</a:t>
              </a:r>
              <a:endParaRPr lang="en-US" sz="1600" dirty="0">
                <a:solidFill>
                  <a:schemeClr val="tx1">
                    <a:lumMod val="50000"/>
                    <a:lumOff val="50000"/>
                  </a:schemeClr>
                </a:solidFill>
                <a:latin typeface="+mn-ea"/>
              </a:endParaRPr>
            </a:p>
          </p:txBody>
        </p:sp>
        <p:sp>
          <p:nvSpPr>
            <p:cNvPr id="5" name="Text Placeholder 3"/>
            <p:cNvSpPr txBox="1"/>
            <p:nvPr/>
          </p:nvSpPr>
          <p:spPr>
            <a:xfrm>
              <a:off x="5603652" y="1833773"/>
              <a:ext cx="131049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zh-CN" altLang="en-US" sz="1300" dirty="0">
                <a:solidFill>
                  <a:schemeClr val="tx1">
                    <a:lumMod val="50000"/>
                    <a:lumOff val="50000"/>
                  </a:schemeClr>
                </a:solidFill>
                <a:latin typeface="+mn-ea"/>
              </a:endParaRPr>
            </a:p>
          </p:txBody>
        </p:sp>
      </p:grpSp>
      <p:sp>
        <p:nvSpPr>
          <p:cNvPr id="6" name="Block Arc 30"/>
          <p:cNvSpPr/>
          <p:nvPr/>
        </p:nvSpPr>
        <p:spPr>
          <a:xfrm>
            <a:off x="3745520" y="990128"/>
            <a:ext cx="4897333" cy="4897968"/>
          </a:xfrm>
          <a:prstGeom prst="blockArc">
            <a:avLst>
              <a:gd name="adj1" fmla="val 11789250"/>
              <a:gd name="adj2" fmla="val 15360620"/>
              <a:gd name="adj3" fmla="val 5119"/>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dirty="0"/>
          </a:p>
        </p:txBody>
      </p:sp>
      <p:sp>
        <p:nvSpPr>
          <p:cNvPr id="7" name="Block Arc 31"/>
          <p:cNvSpPr/>
          <p:nvPr/>
        </p:nvSpPr>
        <p:spPr>
          <a:xfrm>
            <a:off x="3745520" y="990128"/>
            <a:ext cx="4897333" cy="4897968"/>
          </a:xfrm>
          <a:prstGeom prst="blockArc">
            <a:avLst>
              <a:gd name="adj1" fmla="val 6355102"/>
              <a:gd name="adj2" fmla="val 10020836"/>
              <a:gd name="adj3" fmla="val 4936"/>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dirty="0"/>
          </a:p>
        </p:txBody>
      </p:sp>
      <p:sp>
        <p:nvSpPr>
          <p:cNvPr id="8" name="Block Arc 32"/>
          <p:cNvSpPr/>
          <p:nvPr/>
        </p:nvSpPr>
        <p:spPr>
          <a:xfrm>
            <a:off x="3745520" y="990128"/>
            <a:ext cx="4897333" cy="4897968"/>
          </a:xfrm>
          <a:prstGeom prst="blockArc">
            <a:avLst>
              <a:gd name="adj1" fmla="val 1053616"/>
              <a:gd name="adj2" fmla="val 4473124"/>
              <a:gd name="adj3" fmla="val 5193"/>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Block Arc 33"/>
          <p:cNvSpPr/>
          <p:nvPr/>
        </p:nvSpPr>
        <p:spPr>
          <a:xfrm>
            <a:off x="3745520" y="990128"/>
            <a:ext cx="4897333" cy="4897968"/>
          </a:xfrm>
          <a:prstGeom prst="blockArc">
            <a:avLst>
              <a:gd name="adj1" fmla="val 17493344"/>
              <a:gd name="adj2" fmla="val 20707070"/>
              <a:gd name="adj3" fmla="val 4939"/>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0" name="Rectangle 26"/>
          <p:cNvSpPr/>
          <p:nvPr/>
        </p:nvSpPr>
        <p:spPr>
          <a:xfrm>
            <a:off x="5769672" y="752636"/>
            <a:ext cx="906541" cy="738664"/>
          </a:xfrm>
          <a:prstGeom prst="rect">
            <a:avLst/>
          </a:prstGeom>
        </p:spPr>
        <p:txBody>
          <a:bodyPr wrap="square" lIns="0" tIns="0" rIns="0" bIns="0">
            <a:spAutoFit/>
          </a:bodyPr>
          <a:lstStyle/>
          <a:p>
            <a:pPr algn="ctr"/>
            <a:r>
              <a:rPr lang="en-US" sz="4800" dirty="0">
                <a:solidFill>
                  <a:schemeClr val="tx2">
                    <a:lumMod val="75000"/>
                  </a:schemeClr>
                </a:solidFill>
                <a:latin typeface="+mn-ea"/>
              </a:rPr>
              <a:t>1</a:t>
            </a:r>
            <a:endParaRPr lang="en-US" sz="4800" dirty="0">
              <a:solidFill>
                <a:schemeClr val="tx2">
                  <a:lumMod val="75000"/>
                </a:schemeClr>
              </a:solidFill>
              <a:latin typeface="+mn-ea"/>
            </a:endParaRPr>
          </a:p>
        </p:txBody>
      </p:sp>
      <p:grpSp>
        <p:nvGrpSpPr>
          <p:cNvPr id="11" name="Group 54"/>
          <p:cNvGrpSpPr/>
          <p:nvPr/>
        </p:nvGrpSpPr>
        <p:grpSpPr>
          <a:xfrm>
            <a:off x="5349395" y="4556239"/>
            <a:ext cx="1747099" cy="740671"/>
            <a:chOff x="5603652" y="1586047"/>
            <a:chExt cx="1310495" cy="555503"/>
          </a:xfrm>
        </p:grpSpPr>
        <p:sp>
          <p:nvSpPr>
            <p:cNvPr id="12" name="Text Placeholder 3"/>
            <p:cNvSpPr txBox="1"/>
            <p:nvPr/>
          </p:nvSpPr>
          <p:spPr>
            <a:xfrm>
              <a:off x="5874179" y="1586047"/>
              <a:ext cx="7694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50000"/>
                      <a:lumOff val="50000"/>
                    </a:schemeClr>
                  </a:solidFill>
                  <a:latin typeface="+mn-ea"/>
                </a:rPr>
                <a:t>添加副标题</a:t>
              </a:r>
              <a:endParaRPr lang="en-US" sz="1600" dirty="0">
                <a:solidFill>
                  <a:schemeClr val="tx1">
                    <a:lumMod val="50000"/>
                    <a:lumOff val="50000"/>
                  </a:schemeClr>
                </a:solidFill>
                <a:latin typeface="+mn-ea"/>
              </a:endParaRPr>
            </a:p>
          </p:txBody>
        </p:sp>
        <p:sp>
          <p:nvSpPr>
            <p:cNvPr id="13" name="Text Placeholder 3"/>
            <p:cNvSpPr txBox="1"/>
            <p:nvPr/>
          </p:nvSpPr>
          <p:spPr>
            <a:xfrm>
              <a:off x="5603652" y="1833773"/>
              <a:ext cx="131049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zh-CN" altLang="en-US" sz="1300" dirty="0">
                <a:solidFill>
                  <a:schemeClr val="tx1">
                    <a:lumMod val="50000"/>
                    <a:lumOff val="50000"/>
                  </a:schemeClr>
                </a:solidFill>
                <a:latin typeface="+mn-ea"/>
              </a:endParaRPr>
            </a:p>
          </p:txBody>
        </p:sp>
      </p:grpSp>
      <p:sp>
        <p:nvSpPr>
          <p:cNvPr id="14" name="Rectangle 40"/>
          <p:cNvSpPr/>
          <p:nvPr/>
        </p:nvSpPr>
        <p:spPr>
          <a:xfrm>
            <a:off x="5769672" y="5361196"/>
            <a:ext cx="906541" cy="738664"/>
          </a:xfrm>
          <a:prstGeom prst="rect">
            <a:avLst/>
          </a:prstGeom>
        </p:spPr>
        <p:txBody>
          <a:bodyPr wrap="square" lIns="0" tIns="0" rIns="0" bIns="0">
            <a:spAutoFit/>
          </a:bodyPr>
          <a:lstStyle/>
          <a:p>
            <a:pPr algn="ctr"/>
            <a:r>
              <a:rPr lang="en-US" sz="4800" dirty="0">
                <a:solidFill>
                  <a:schemeClr val="accent1"/>
                </a:solidFill>
                <a:latin typeface="+mn-ea"/>
              </a:rPr>
              <a:t>3</a:t>
            </a:r>
            <a:endParaRPr lang="en-US" sz="4800" dirty="0">
              <a:solidFill>
                <a:schemeClr val="accent1"/>
              </a:solidFill>
              <a:latin typeface="+mn-ea"/>
            </a:endParaRPr>
          </a:p>
        </p:txBody>
      </p:sp>
      <p:grpSp>
        <p:nvGrpSpPr>
          <p:cNvPr id="15" name="Group 54"/>
          <p:cNvGrpSpPr/>
          <p:nvPr/>
        </p:nvGrpSpPr>
        <p:grpSpPr>
          <a:xfrm>
            <a:off x="8914995" y="3013941"/>
            <a:ext cx="1747099" cy="740671"/>
            <a:chOff x="5603652" y="1586047"/>
            <a:chExt cx="1310495" cy="555503"/>
          </a:xfrm>
        </p:grpSpPr>
        <p:sp>
          <p:nvSpPr>
            <p:cNvPr id="16"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50000"/>
                      <a:lumOff val="50000"/>
                    </a:schemeClr>
                  </a:solidFill>
                  <a:latin typeface="+mn-ea"/>
                </a:rPr>
                <a:t>添加副标题</a:t>
              </a:r>
              <a:endParaRPr lang="en-US" sz="1600" dirty="0">
                <a:solidFill>
                  <a:schemeClr val="tx1">
                    <a:lumMod val="50000"/>
                    <a:lumOff val="50000"/>
                  </a:schemeClr>
                </a:solidFill>
                <a:latin typeface="+mn-ea"/>
              </a:endParaRPr>
            </a:p>
          </p:txBody>
        </p:sp>
        <p:sp>
          <p:nvSpPr>
            <p:cNvPr id="17" name="Text Placeholder 3"/>
            <p:cNvSpPr txBox="1"/>
            <p:nvPr/>
          </p:nvSpPr>
          <p:spPr>
            <a:xfrm>
              <a:off x="5603652" y="1833773"/>
              <a:ext cx="131049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zh-CN" altLang="en-US" sz="1300" dirty="0">
                <a:solidFill>
                  <a:schemeClr val="tx1">
                    <a:lumMod val="50000"/>
                    <a:lumOff val="50000"/>
                  </a:schemeClr>
                </a:solidFill>
                <a:latin typeface="+mn-ea"/>
              </a:endParaRPr>
            </a:p>
          </p:txBody>
        </p:sp>
      </p:grpSp>
      <p:sp>
        <p:nvSpPr>
          <p:cNvPr id="18" name="Rectangle 51"/>
          <p:cNvSpPr/>
          <p:nvPr/>
        </p:nvSpPr>
        <p:spPr>
          <a:xfrm>
            <a:off x="7994908" y="3093332"/>
            <a:ext cx="906541" cy="738664"/>
          </a:xfrm>
          <a:prstGeom prst="rect">
            <a:avLst/>
          </a:prstGeom>
        </p:spPr>
        <p:txBody>
          <a:bodyPr wrap="square" lIns="0" tIns="0" rIns="0" bIns="0">
            <a:spAutoFit/>
          </a:bodyPr>
          <a:lstStyle/>
          <a:p>
            <a:pPr algn="ctr"/>
            <a:r>
              <a:rPr lang="en-US" sz="4800" dirty="0">
                <a:solidFill>
                  <a:schemeClr val="accent3"/>
                </a:solidFill>
                <a:latin typeface="+mn-ea"/>
              </a:rPr>
              <a:t>4</a:t>
            </a:r>
            <a:endParaRPr lang="en-US" sz="4800" dirty="0">
              <a:solidFill>
                <a:schemeClr val="accent3"/>
              </a:solidFill>
              <a:latin typeface="+mn-ea"/>
            </a:endParaRPr>
          </a:p>
        </p:txBody>
      </p:sp>
      <p:grpSp>
        <p:nvGrpSpPr>
          <p:cNvPr id="19" name="Group 54"/>
          <p:cNvGrpSpPr/>
          <p:nvPr/>
        </p:nvGrpSpPr>
        <p:grpSpPr>
          <a:xfrm>
            <a:off x="1682312" y="3013941"/>
            <a:ext cx="1747099" cy="740671"/>
            <a:chOff x="5603652" y="1586047"/>
            <a:chExt cx="1310495" cy="555503"/>
          </a:xfrm>
        </p:grpSpPr>
        <p:sp>
          <p:nvSpPr>
            <p:cNvPr id="20" name="Text Placeholder 3"/>
            <p:cNvSpPr txBox="1"/>
            <p:nvPr/>
          </p:nvSpPr>
          <p:spPr>
            <a:xfrm>
              <a:off x="6144706"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50000"/>
                      <a:lumOff val="50000"/>
                    </a:schemeClr>
                  </a:solidFill>
                  <a:latin typeface="+mn-ea"/>
                </a:rPr>
                <a:t>添加副标题</a:t>
              </a:r>
              <a:endParaRPr lang="en-US" sz="1600" dirty="0">
                <a:solidFill>
                  <a:schemeClr val="tx1">
                    <a:lumMod val="50000"/>
                    <a:lumOff val="50000"/>
                  </a:schemeClr>
                </a:solidFill>
                <a:latin typeface="+mn-ea"/>
              </a:endParaRPr>
            </a:p>
          </p:txBody>
        </p:sp>
        <p:sp>
          <p:nvSpPr>
            <p:cNvPr id="21" name="Text Placeholder 3"/>
            <p:cNvSpPr txBox="1"/>
            <p:nvPr/>
          </p:nvSpPr>
          <p:spPr>
            <a:xfrm>
              <a:off x="5603652" y="1833773"/>
              <a:ext cx="131049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zh-CN" altLang="en-US" sz="1300" dirty="0">
                <a:solidFill>
                  <a:schemeClr val="tx1">
                    <a:lumMod val="50000"/>
                    <a:lumOff val="50000"/>
                  </a:schemeClr>
                </a:solidFill>
                <a:latin typeface="+mn-ea"/>
              </a:endParaRPr>
            </a:p>
          </p:txBody>
        </p:sp>
      </p:grpSp>
      <p:sp>
        <p:nvSpPr>
          <p:cNvPr id="22" name="Rectangle 59"/>
          <p:cNvSpPr/>
          <p:nvPr/>
        </p:nvSpPr>
        <p:spPr>
          <a:xfrm>
            <a:off x="3444462" y="3093332"/>
            <a:ext cx="906541" cy="738664"/>
          </a:xfrm>
          <a:prstGeom prst="rect">
            <a:avLst/>
          </a:prstGeom>
        </p:spPr>
        <p:txBody>
          <a:bodyPr wrap="square" lIns="0" tIns="0" rIns="0" bIns="0">
            <a:spAutoFit/>
          </a:bodyPr>
          <a:lstStyle/>
          <a:p>
            <a:pPr algn="ctr"/>
            <a:r>
              <a:rPr lang="en-US" sz="4800" dirty="0">
                <a:solidFill>
                  <a:schemeClr val="bg2"/>
                </a:solidFill>
                <a:latin typeface="+mn-ea"/>
              </a:rPr>
              <a:t>2</a:t>
            </a:r>
            <a:endParaRPr lang="en-US" sz="4800" dirty="0">
              <a:solidFill>
                <a:schemeClr val="bg2"/>
              </a:solidFill>
              <a:latin typeface="+mn-ea"/>
            </a:endParaRPr>
          </a:p>
        </p:txBody>
      </p:sp>
      <p:grpSp>
        <p:nvGrpSpPr>
          <p:cNvPr id="23" name="Group 43"/>
          <p:cNvGrpSpPr/>
          <p:nvPr/>
        </p:nvGrpSpPr>
        <p:grpSpPr>
          <a:xfrm>
            <a:off x="5123915" y="2370102"/>
            <a:ext cx="2119007" cy="2119280"/>
            <a:chOff x="3795843" y="1995681"/>
            <a:chExt cx="1589462" cy="1589460"/>
          </a:xfrm>
        </p:grpSpPr>
        <p:sp>
          <p:nvSpPr>
            <p:cNvPr id="24" name="Freeform 44"/>
            <p:cNvSpPr/>
            <p:nvPr/>
          </p:nvSpPr>
          <p:spPr>
            <a:xfrm>
              <a:off x="3943786" y="2143623"/>
              <a:ext cx="1293577" cy="1293577"/>
            </a:xfrm>
            <a:custGeom>
              <a:avLst/>
              <a:gdLst>
                <a:gd name="connsiteX0" fmla="*/ 0 w 1293577"/>
                <a:gd name="connsiteY0" fmla="*/ 646789 h 1293577"/>
                <a:gd name="connsiteX1" fmla="*/ 189441 w 1293577"/>
                <a:gd name="connsiteY1" fmla="*/ 189440 h 1293577"/>
                <a:gd name="connsiteX2" fmla="*/ 646790 w 1293577"/>
                <a:gd name="connsiteY2" fmla="*/ 1 h 1293577"/>
                <a:gd name="connsiteX3" fmla="*/ 1104139 w 1293577"/>
                <a:gd name="connsiteY3" fmla="*/ 189442 h 1293577"/>
                <a:gd name="connsiteX4" fmla="*/ 1293578 w 1293577"/>
                <a:gd name="connsiteY4" fmla="*/ 646791 h 1293577"/>
                <a:gd name="connsiteX5" fmla="*/ 1104138 w 1293577"/>
                <a:gd name="connsiteY5" fmla="*/ 1104140 h 1293577"/>
                <a:gd name="connsiteX6" fmla="*/ 646789 w 1293577"/>
                <a:gd name="connsiteY6" fmla="*/ 1293580 h 1293577"/>
                <a:gd name="connsiteX7" fmla="*/ 189440 w 1293577"/>
                <a:gd name="connsiteY7" fmla="*/ 1104139 h 1293577"/>
                <a:gd name="connsiteX8" fmla="*/ 0 w 1293577"/>
                <a:gd name="connsiteY8" fmla="*/ 646790 h 1293577"/>
                <a:gd name="connsiteX9" fmla="*/ 0 w 1293577"/>
                <a:gd name="connsiteY9" fmla="*/ 646789 h 129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3577" h="1293577">
                  <a:moveTo>
                    <a:pt x="0" y="646789"/>
                  </a:moveTo>
                  <a:cubicBezTo>
                    <a:pt x="0" y="475250"/>
                    <a:pt x="68144" y="310737"/>
                    <a:pt x="189441" y="189440"/>
                  </a:cubicBezTo>
                  <a:cubicBezTo>
                    <a:pt x="310738" y="68144"/>
                    <a:pt x="475251" y="0"/>
                    <a:pt x="646790" y="1"/>
                  </a:cubicBezTo>
                  <a:cubicBezTo>
                    <a:pt x="818329" y="1"/>
                    <a:pt x="982842" y="68145"/>
                    <a:pt x="1104139" y="189442"/>
                  </a:cubicBezTo>
                  <a:cubicBezTo>
                    <a:pt x="1225435" y="310739"/>
                    <a:pt x="1293579" y="475252"/>
                    <a:pt x="1293578" y="646791"/>
                  </a:cubicBezTo>
                  <a:cubicBezTo>
                    <a:pt x="1293578" y="818330"/>
                    <a:pt x="1225434" y="982844"/>
                    <a:pt x="1104138" y="1104140"/>
                  </a:cubicBezTo>
                  <a:cubicBezTo>
                    <a:pt x="982841" y="1225436"/>
                    <a:pt x="818328" y="1293580"/>
                    <a:pt x="646789" y="1293580"/>
                  </a:cubicBezTo>
                  <a:cubicBezTo>
                    <a:pt x="475250" y="1293580"/>
                    <a:pt x="310736" y="1225436"/>
                    <a:pt x="189440" y="1104139"/>
                  </a:cubicBezTo>
                  <a:cubicBezTo>
                    <a:pt x="68144" y="982842"/>
                    <a:pt x="0" y="818329"/>
                    <a:pt x="0" y="646790"/>
                  </a:cubicBezTo>
                  <a:lnTo>
                    <a:pt x="0" y="646789"/>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endParaRPr>
            </a:p>
          </p:txBody>
        </p:sp>
        <p:sp>
          <p:nvSpPr>
            <p:cNvPr id="25" name="Oval 48"/>
            <p:cNvSpPr>
              <a:spLocks noChangeAspect="1"/>
            </p:cNvSpPr>
            <p:nvPr/>
          </p:nvSpPr>
          <p:spPr>
            <a:xfrm>
              <a:off x="3795843" y="1995681"/>
              <a:ext cx="1589462" cy="1589460"/>
            </a:xfrm>
            <a:prstGeom prst="ellipse">
              <a:avLst/>
            </a:prstGeom>
            <a:noFill/>
            <a:ln w="19050">
              <a:solidFill>
                <a:schemeClr val="accent1">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26" name="Freeform 143"/>
          <p:cNvSpPr>
            <a:spLocks noEditPoints="1"/>
          </p:cNvSpPr>
          <p:nvPr/>
        </p:nvSpPr>
        <p:spPr bwMode="auto">
          <a:xfrm>
            <a:off x="5862894" y="3133725"/>
            <a:ext cx="668138" cy="61547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childTnLst>
                          </p:cTn>
                        </p:par>
                        <p:par>
                          <p:cTn id="11" fill="hold">
                            <p:stCondLst>
                              <p:cond delay="500"/>
                            </p:stCondLst>
                            <p:childTnLst>
                              <p:par>
                                <p:cTn id="12" presetID="2" presetClass="entr" presetSubtype="4" accel="50000" decel="5000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1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Bottom)">
                                      <p:cBhvr>
                                        <p:cTn id="19" dur="500"/>
                                        <p:tgtEl>
                                          <p:spTgt spid="3"/>
                                        </p:tgtEl>
                                      </p:cBhvr>
                                    </p:animEffect>
                                  </p:childTnLst>
                                </p:cTn>
                              </p:par>
                            </p:childTnLst>
                          </p:cTn>
                        </p:par>
                        <p:par>
                          <p:cTn id="20" fill="hold">
                            <p:stCondLst>
                              <p:cond delay="1500"/>
                            </p:stCondLst>
                            <p:childTnLst>
                              <p:par>
                                <p:cTn id="21" presetID="18" presetClass="entr" presetSubtype="12"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strips(downLeft)">
                                      <p:cBhvr>
                                        <p:cTn id="23" dur="500"/>
                                        <p:tgtEl>
                                          <p:spTgt spid="6"/>
                                        </p:tgtEl>
                                      </p:cBhvr>
                                    </p:animEffect>
                                  </p:childTnLst>
                                </p:cTn>
                              </p:par>
                            </p:childTnLst>
                          </p:cTn>
                        </p:par>
                        <p:par>
                          <p:cTn id="24" fill="hold">
                            <p:stCondLst>
                              <p:cond delay="2000"/>
                            </p:stCondLst>
                            <p:childTnLst>
                              <p:par>
                                <p:cTn id="25" presetID="2" presetClass="entr" presetSubtype="8"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0-#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2" presetClass="entr" presetSubtype="2"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lide(fromRight)">
                                      <p:cBhvr>
                                        <p:cTn id="32" dur="500"/>
                                        <p:tgtEl>
                                          <p:spTgt spid="19"/>
                                        </p:tgtEl>
                                      </p:cBhvr>
                                    </p:animEffect>
                                  </p:childTnLst>
                                </p:cTn>
                              </p:par>
                            </p:childTnLst>
                          </p:cTn>
                        </p:par>
                        <p:par>
                          <p:cTn id="33" fill="hold">
                            <p:stCondLst>
                              <p:cond delay="3000"/>
                            </p:stCondLst>
                            <p:childTnLst>
                              <p:par>
                                <p:cTn id="34" presetID="18" presetClass="entr" presetSubtype="6"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strips(downRight)">
                                      <p:cBhvr>
                                        <p:cTn id="36" dur="500"/>
                                        <p:tgtEl>
                                          <p:spTgt spid="7"/>
                                        </p:tgtEl>
                                      </p:cBhvr>
                                    </p:animEffect>
                                  </p:childTnLst>
                                </p:cTn>
                              </p:par>
                            </p:childTnLst>
                          </p:cTn>
                        </p:par>
                        <p:par>
                          <p:cTn id="37" fill="hold">
                            <p:stCondLst>
                              <p:cond delay="35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2" presetClass="entr" presetSubtype="4"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slide(fromBottom)">
                                      <p:cBhvr>
                                        <p:cTn id="45" dur="500"/>
                                        <p:tgtEl>
                                          <p:spTgt spid="11"/>
                                        </p:tgtEl>
                                      </p:cBhvr>
                                    </p:animEffect>
                                  </p:childTnLst>
                                </p:cTn>
                              </p:par>
                            </p:childTnLst>
                          </p:cTn>
                        </p:par>
                        <p:par>
                          <p:cTn id="46" fill="hold">
                            <p:stCondLst>
                              <p:cond delay="4500"/>
                            </p:stCondLst>
                            <p:childTnLst>
                              <p:par>
                                <p:cTn id="47" presetID="18" presetClass="entr" presetSubtype="3"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strips(upRight)">
                                      <p:cBhvr>
                                        <p:cTn id="49" dur="500"/>
                                        <p:tgtEl>
                                          <p:spTgt spid="8"/>
                                        </p:tgtEl>
                                      </p:cBhvr>
                                    </p:animEffect>
                                  </p:childTnLst>
                                </p:cTn>
                              </p:par>
                            </p:childTnLst>
                          </p:cTn>
                        </p:par>
                        <p:par>
                          <p:cTn id="50" fill="hold">
                            <p:stCondLst>
                              <p:cond delay="5000"/>
                            </p:stCondLst>
                            <p:childTnLst>
                              <p:par>
                                <p:cTn id="51" presetID="2" presetClass="entr" presetSubtype="2" accel="50000" decel="5000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1+#ppt_w/2"/>
                                          </p:val>
                                        </p:tav>
                                        <p:tav tm="100000">
                                          <p:val>
                                            <p:strVal val="#ppt_x"/>
                                          </p:val>
                                        </p:tav>
                                      </p:tavLst>
                                    </p:anim>
                                    <p:anim calcmode="lin" valueType="num">
                                      <p:cBhvr additive="base">
                                        <p:cTn id="54" dur="500" fill="hold"/>
                                        <p:tgtEl>
                                          <p:spTgt spid="18"/>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12" presetClass="entr" presetSubtype="8"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slide(fromLeft)">
                                      <p:cBhvr>
                                        <p:cTn id="58" dur="500"/>
                                        <p:tgtEl>
                                          <p:spTgt spid="15"/>
                                        </p:tgtEl>
                                      </p:cBhvr>
                                    </p:animEffect>
                                  </p:childTnLst>
                                </p:cTn>
                              </p:par>
                            </p:childTnLst>
                          </p:cTn>
                        </p:par>
                        <p:par>
                          <p:cTn id="59" fill="hold">
                            <p:stCondLst>
                              <p:cond delay="6000"/>
                            </p:stCondLst>
                            <p:childTnLst>
                              <p:par>
                                <p:cTn id="60" presetID="18" presetClass="entr" presetSubtype="9"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strips(upLeft)">
                                      <p:cBhvr>
                                        <p:cTn id="6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8"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0"/>
          <p:cNvSpPr/>
          <p:nvPr/>
        </p:nvSpPr>
        <p:spPr>
          <a:xfrm rot="5400000">
            <a:off x="7171274" y="1996249"/>
            <a:ext cx="1833563" cy="1641261"/>
          </a:xfrm>
          <a:custGeom>
            <a:avLst/>
            <a:gdLst>
              <a:gd name="connsiteX0" fmla="*/ 0 w 1834305"/>
              <a:gd name="connsiteY0" fmla="*/ 1078825 h 1640637"/>
              <a:gd name="connsiteX1" fmla="*/ 1834305 w 1834305"/>
              <a:gd name="connsiteY1" fmla="*/ 0 h 1640637"/>
              <a:gd name="connsiteX2" fmla="*/ 1834305 w 1834305"/>
              <a:gd name="connsiteY2" fmla="*/ 1399285 h 1640637"/>
              <a:gd name="connsiteX3" fmla="*/ 1774909 w 1834305"/>
              <a:gd name="connsiteY3" fmla="*/ 1396286 h 1640637"/>
              <a:gd name="connsiteX4" fmla="*/ 1034741 w 1834305"/>
              <a:gd name="connsiteY4" fmla="*/ 1622376 h 1640637"/>
              <a:gd name="connsiteX5" fmla="*/ 1010322 w 1834305"/>
              <a:gd name="connsiteY5" fmla="*/ 1640637 h 164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640637">
                <a:moveTo>
                  <a:pt x="0" y="1078825"/>
                </a:moveTo>
                <a:cubicBezTo>
                  <a:pt x="370288" y="412925"/>
                  <a:pt x="1072376" y="0"/>
                  <a:pt x="1834305" y="0"/>
                </a:cubicBezTo>
                <a:lnTo>
                  <a:pt x="1834305" y="1399285"/>
                </a:lnTo>
                <a:lnTo>
                  <a:pt x="1774909" y="1396286"/>
                </a:lnTo>
                <a:cubicBezTo>
                  <a:pt x="1500734" y="1396286"/>
                  <a:pt x="1246027" y="1479635"/>
                  <a:pt x="1034741" y="1622376"/>
                </a:cubicBezTo>
                <a:lnTo>
                  <a:pt x="1010322" y="16406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3" name="任意多边形 11"/>
          <p:cNvSpPr/>
          <p:nvPr/>
        </p:nvSpPr>
        <p:spPr>
          <a:xfrm rot="9058301">
            <a:off x="7326154" y="3633646"/>
            <a:ext cx="1834911" cy="1765300"/>
          </a:xfrm>
          <a:custGeom>
            <a:avLst/>
            <a:gdLst>
              <a:gd name="connsiteX0" fmla="*/ 1234014 w 1834305"/>
              <a:gd name="connsiteY0" fmla="*/ 1765026 h 1765026"/>
              <a:gd name="connsiteX1" fmla="*/ 0 w 1834305"/>
              <a:gd name="connsiteY1" fmla="*/ 1078825 h 1765026"/>
              <a:gd name="connsiteX2" fmla="*/ 1834305 w 1834305"/>
              <a:gd name="connsiteY2" fmla="*/ 0 h 1765026"/>
              <a:gd name="connsiteX3" fmla="*/ 1834305 w 1834305"/>
              <a:gd name="connsiteY3" fmla="*/ 1269819 h 1765026"/>
              <a:gd name="connsiteX4" fmla="*/ 1737433 w 1834305"/>
              <a:gd name="connsiteY4" fmla="*/ 1313321 h 1765026"/>
              <a:gd name="connsiteX5" fmla="*/ 1252240 w 1834305"/>
              <a:gd name="connsiteY5" fmla="*/ 1735766 h 17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765026">
                <a:moveTo>
                  <a:pt x="1234014" y="1765026"/>
                </a:moveTo>
                <a:lnTo>
                  <a:pt x="0" y="1078825"/>
                </a:lnTo>
                <a:cubicBezTo>
                  <a:pt x="370288" y="412925"/>
                  <a:pt x="1072376" y="0"/>
                  <a:pt x="1834305" y="0"/>
                </a:cubicBezTo>
                <a:lnTo>
                  <a:pt x="1834305" y="1269819"/>
                </a:lnTo>
                <a:lnTo>
                  <a:pt x="1737433" y="1313321"/>
                </a:lnTo>
                <a:cubicBezTo>
                  <a:pt x="1547988" y="1409553"/>
                  <a:pt x="1379974" y="1552166"/>
                  <a:pt x="1252240" y="173576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4" name="任意多边形 12"/>
          <p:cNvSpPr/>
          <p:nvPr/>
        </p:nvSpPr>
        <p:spPr>
          <a:xfrm rot="16200000">
            <a:off x="3174468" y="3891723"/>
            <a:ext cx="1835150" cy="1626975"/>
          </a:xfrm>
          <a:custGeom>
            <a:avLst/>
            <a:gdLst>
              <a:gd name="connsiteX0" fmla="*/ 1834305 w 1834305"/>
              <a:gd name="connsiteY0" fmla="*/ 0 h 1626600"/>
              <a:gd name="connsiteX1" fmla="*/ 1834305 w 1834305"/>
              <a:gd name="connsiteY1" fmla="*/ 1331393 h 1626600"/>
              <a:gd name="connsiteX2" fmla="*/ 1818726 w 1834305"/>
              <a:gd name="connsiteY2" fmla="*/ 1330606 h 1626600"/>
              <a:gd name="connsiteX3" fmla="*/ 1078559 w 1834305"/>
              <a:gd name="connsiteY3" fmla="*/ 1556696 h 1626600"/>
              <a:gd name="connsiteX4" fmla="*/ 985078 w 1834305"/>
              <a:gd name="connsiteY4" fmla="*/ 1626600 h 1626600"/>
              <a:gd name="connsiteX5" fmla="*/ 0 w 1834305"/>
              <a:gd name="connsiteY5" fmla="*/ 1078825 h 1626600"/>
              <a:gd name="connsiteX6" fmla="*/ 1834305 w 1834305"/>
              <a:gd name="connsiteY6" fmla="*/ 0 h 162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626600">
                <a:moveTo>
                  <a:pt x="1834305" y="0"/>
                </a:moveTo>
                <a:lnTo>
                  <a:pt x="1834305" y="1331393"/>
                </a:lnTo>
                <a:lnTo>
                  <a:pt x="1818726" y="1330606"/>
                </a:lnTo>
                <a:cubicBezTo>
                  <a:pt x="1544551" y="1330606"/>
                  <a:pt x="1289844" y="1413955"/>
                  <a:pt x="1078559" y="1556696"/>
                </a:cubicBezTo>
                <a:lnTo>
                  <a:pt x="985078" y="1626600"/>
                </a:lnTo>
                <a:lnTo>
                  <a:pt x="0" y="1078825"/>
                </a:lnTo>
                <a:cubicBezTo>
                  <a:pt x="370288" y="412925"/>
                  <a:pt x="1072376" y="0"/>
                  <a:pt x="183430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5" name="任意多边形 13"/>
          <p:cNvSpPr/>
          <p:nvPr/>
        </p:nvSpPr>
        <p:spPr>
          <a:xfrm rot="19800000">
            <a:off x="3040462" y="2173148"/>
            <a:ext cx="1834911" cy="1725613"/>
          </a:xfrm>
          <a:custGeom>
            <a:avLst/>
            <a:gdLst>
              <a:gd name="connsiteX0" fmla="*/ 1834305 w 1834305"/>
              <a:gd name="connsiteY0" fmla="*/ 0 h 1725513"/>
              <a:gd name="connsiteX1" fmla="*/ 1834305 w 1834305"/>
              <a:gd name="connsiteY1" fmla="*/ 1154275 h 1725513"/>
              <a:gd name="connsiteX2" fmla="*/ 1727097 w 1834305"/>
              <a:gd name="connsiteY2" fmla="*/ 1200250 h 1725513"/>
              <a:gd name="connsiteX3" fmla="*/ 1234810 w 1834305"/>
              <a:gd name="connsiteY3" fmla="*/ 1614406 h 1725513"/>
              <a:gd name="connsiteX4" fmla="*/ 1162957 w 1834305"/>
              <a:gd name="connsiteY4" fmla="*/ 1725513 h 1725513"/>
              <a:gd name="connsiteX5" fmla="*/ 0 w 1834305"/>
              <a:gd name="connsiteY5" fmla="*/ 1078825 h 1725513"/>
              <a:gd name="connsiteX6" fmla="*/ 1834305 w 1834305"/>
              <a:gd name="connsiteY6" fmla="*/ 0 h 17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725513">
                <a:moveTo>
                  <a:pt x="1834305" y="0"/>
                </a:moveTo>
                <a:lnTo>
                  <a:pt x="1834305" y="1154275"/>
                </a:lnTo>
                <a:lnTo>
                  <a:pt x="1727097" y="1200250"/>
                </a:lnTo>
                <a:cubicBezTo>
                  <a:pt x="1536047" y="1293256"/>
                  <a:pt x="1365639" y="1432999"/>
                  <a:pt x="1234810" y="1614406"/>
                </a:cubicBezTo>
                <a:lnTo>
                  <a:pt x="1162957" y="1725513"/>
                </a:lnTo>
                <a:lnTo>
                  <a:pt x="0" y="1078825"/>
                </a:lnTo>
                <a:cubicBezTo>
                  <a:pt x="370288" y="412925"/>
                  <a:pt x="1072376" y="0"/>
                  <a:pt x="18343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cs typeface="+mn-ea"/>
            </a:endParaRPr>
          </a:p>
        </p:txBody>
      </p:sp>
      <p:sp>
        <p:nvSpPr>
          <p:cNvPr id="6" name="椭圆 5"/>
          <p:cNvSpPr/>
          <p:nvPr/>
        </p:nvSpPr>
        <p:spPr>
          <a:xfrm>
            <a:off x="4718231" y="2369996"/>
            <a:ext cx="2647605" cy="26479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7" name="组合 15"/>
          <p:cNvGrpSpPr/>
          <p:nvPr/>
        </p:nvGrpSpPr>
        <p:grpSpPr bwMode="auto">
          <a:xfrm>
            <a:off x="5210292" y="2935792"/>
            <a:ext cx="1746023" cy="1752233"/>
            <a:chOff x="237305" y="1722403"/>
            <a:chExt cx="1746372" cy="1752913"/>
          </a:xfrm>
        </p:grpSpPr>
        <p:sp>
          <p:nvSpPr>
            <p:cNvPr id="8" name="TextBox 10"/>
            <p:cNvSpPr txBox="1">
              <a:spLocks noChangeArrowheads="1"/>
            </p:cNvSpPr>
            <p:nvPr/>
          </p:nvSpPr>
          <p:spPr bwMode="auto">
            <a:xfrm>
              <a:off x="237305" y="2182152"/>
              <a:ext cx="1746372" cy="129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文字内容需概括精炼，建议与标题相关并符合整体语言风格，语言描述尽量简洁生动。</a:t>
              </a:r>
              <a:endParaRPr lang="en-US" altLang="zh-CN" dirty="0">
                <a:solidFill>
                  <a:schemeClr val="bg1"/>
                </a:solidFill>
              </a:endParaRPr>
            </a:p>
          </p:txBody>
        </p:sp>
        <p:sp>
          <p:nvSpPr>
            <p:cNvPr id="9" name="文本框 17"/>
            <p:cNvSpPr txBox="1">
              <a:spLocks noChangeArrowheads="1"/>
            </p:cNvSpPr>
            <p:nvPr/>
          </p:nvSpPr>
          <p:spPr bwMode="auto">
            <a:xfrm>
              <a:off x="402967" y="1722403"/>
              <a:ext cx="1309787" cy="49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ctr"/>
              <a:r>
                <a:rPr lang="zh-CN" altLang="en-US" sz="2000" b="1" dirty="0">
                  <a:solidFill>
                    <a:schemeClr val="bg1"/>
                  </a:solidFill>
                </a:rPr>
                <a:t>添加标题</a:t>
              </a:r>
              <a:endParaRPr lang="zh-CN" altLang="en-US" sz="2000" b="1" dirty="0">
                <a:solidFill>
                  <a:schemeClr val="bg1"/>
                </a:solidFill>
              </a:endParaRPr>
            </a:p>
          </p:txBody>
        </p:sp>
      </p:grpSp>
      <p:sp>
        <p:nvSpPr>
          <p:cNvPr id="10" name="文本框 18"/>
          <p:cNvSpPr txBox="1">
            <a:spLocks noChangeArrowheads="1"/>
          </p:cNvSpPr>
          <p:nvPr/>
        </p:nvSpPr>
        <p:spPr bwMode="auto">
          <a:xfrm>
            <a:off x="7734088"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endParaRPr lang="zh-CN" altLang="en-US" sz="2000" b="1">
              <a:solidFill>
                <a:schemeClr val="bg1"/>
              </a:solidFill>
              <a:latin typeface="+mn-ea"/>
              <a:ea typeface="+mn-ea"/>
              <a:cs typeface="+mn-ea"/>
            </a:endParaRPr>
          </a:p>
        </p:txBody>
      </p:sp>
      <p:sp>
        <p:nvSpPr>
          <p:cNvPr id="11" name="文本框 19"/>
          <p:cNvSpPr txBox="1">
            <a:spLocks noChangeArrowheads="1"/>
          </p:cNvSpPr>
          <p:nvPr/>
        </p:nvSpPr>
        <p:spPr bwMode="auto">
          <a:xfrm>
            <a:off x="7734088"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endParaRPr lang="zh-CN" altLang="en-US" sz="2000" b="1">
              <a:solidFill>
                <a:schemeClr val="bg1"/>
              </a:solidFill>
              <a:latin typeface="+mn-ea"/>
              <a:ea typeface="+mn-ea"/>
              <a:cs typeface="+mn-ea"/>
            </a:endParaRPr>
          </a:p>
        </p:txBody>
      </p:sp>
      <p:sp>
        <p:nvSpPr>
          <p:cNvPr id="12" name="文本框 20"/>
          <p:cNvSpPr txBox="1">
            <a:spLocks noChangeArrowheads="1"/>
          </p:cNvSpPr>
          <p:nvPr/>
        </p:nvSpPr>
        <p:spPr bwMode="auto">
          <a:xfrm>
            <a:off x="3670617"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endParaRPr lang="zh-CN" altLang="en-US" sz="2000" b="1">
              <a:solidFill>
                <a:schemeClr val="bg1"/>
              </a:solidFill>
              <a:latin typeface="+mn-ea"/>
              <a:ea typeface="+mn-ea"/>
              <a:cs typeface="+mn-ea"/>
            </a:endParaRPr>
          </a:p>
        </p:txBody>
      </p:sp>
      <p:sp>
        <p:nvSpPr>
          <p:cNvPr id="13" name="文本框 21"/>
          <p:cNvSpPr txBox="1">
            <a:spLocks noChangeArrowheads="1"/>
          </p:cNvSpPr>
          <p:nvPr/>
        </p:nvSpPr>
        <p:spPr bwMode="auto">
          <a:xfrm>
            <a:off x="3670617"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chemeClr val="bg1"/>
                </a:solidFill>
                <a:latin typeface="+mn-ea"/>
                <a:ea typeface="+mn-ea"/>
                <a:cs typeface="+mn-ea"/>
              </a:rPr>
              <a:t>文本</a:t>
            </a:r>
            <a:endParaRPr lang="zh-CN" altLang="en-US" sz="2000" b="1">
              <a:solidFill>
                <a:schemeClr val="bg1"/>
              </a:solidFill>
              <a:latin typeface="+mn-ea"/>
              <a:ea typeface="+mn-ea"/>
              <a:cs typeface="+mn-ea"/>
            </a:endParaRPr>
          </a:p>
        </p:txBody>
      </p:sp>
      <p:sp>
        <p:nvSpPr>
          <p:cNvPr id="14" name="TextBox 10"/>
          <p:cNvSpPr txBox="1">
            <a:spLocks noChangeArrowheads="1"/>
          </p:cNvSpPr>
          <p:nvPr/>
        </p:nvSpPr>
        <p:spPr bwMode="auto">
          <a:xfrm>
            <a:off x="8908685" y="2496996"/>
            <a:ext cx="286189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15" name="TextBox 10"/>
          <p:cNvSpPr txBox="1">
            <a:spLocks noChangeArrowheads="1"/>
          </p:cNvSpPr>
          <p:nvPr/>
        </p:nvSpPr>
        <p:spPr bwMode="auto">
          <a:xfrm>
            <a:off x="8918209" y="4424221"/>
            <a:ext cx="286189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16" name="TextBox 10"/>
          <p:cNvSpPr txBox="1">
            <a:spLocks noChangeArrowheads="1"/>
          </p:cNvSpPr>
          <p:nvPr/>
        </p:nvSpPr>
        <p:spPr bwMode="auto">
          <a:xfrm>
            <a:off x="430952" y="2447785"/>
            <a:ext cx="2861889"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
        <p:nvSpPr>
          <p:cNvPr id="17" name="TextBox 10"/>
          <p:cNvSpPr txBox="1">
            <a:spLocks noChangeArrowheads="1"/>
          </p:cNvSpPr>
          <p:nvPr/>
        </p:nvSpPr>
        <p:spPr bwMode="auto">
          <a:xfrm>
            <a:off x="443651" y="4336910"/>
            <a:ext cx="2861889"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528" fill="hold" grpId="0" nodeType="withEffect">
                                  <p:stCondLst>
                                    <p:cond delay="6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fltVal val="0.5"/>
                                          </p:val>
                                        </p:tav>
                                        <p:tav tm="100000">
                                          <p:val>
                                            <p:strVal val="#ppt_x"/>
                                          </p:val>
                                        </p:tav>
                                      </p:tavLst>
                                    </p:anim>
                                    <p:anim calcmode="lin" valueType="num">
                                      <p:cBhvr>
                                        <p:cTn id="21" dur="500" fill="hold"/>
                                        <p:tgtEl>
                                          <p:spTgt spid="12"/>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90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12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anim calcmode="lin" valueType="num">
                                      <p:cBhvr>
                                        <p:cTn id="34" dur="500" fill="hold"/>
                                        <p:tgtEl>
                                          <p:spTgt spid="13"/>
                                        </p:tgtEl>
                                        <p:attrNameLst>
                                          <p:attrName>ppt_x</p:attrName>
                                        </p:attrNameLst>
                                      </p:cBhvr>
                                      <p:tavLst>
                                        <p:tav tm="0">
                                          <p:val>
                                            <p:fltVal val="0.5"/>
                                          </p:val>
                                        </p:tav>
                                        <p:tav tm="100000">
                                          <p:val>
                                            <p:strVal val="#ppt_x"/>
                                          </p:val>
                                        </p:tav>
                                      </p:tavLst>
                                    </p:anim>
                                    <p:anim calcmode="lin" valueType="num">
                                      <p:cBhvr>
                                        <p:cTn id="35" dur="500" fill="hold"/>
                                        <p:tgtEl>
                                          <p:spTgt spid="13"/>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50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anim calcmode="lin" valueType="num">
                                      <p:cBhvr>
                                        <p:cTn id="41" dur="500" fill="hold"/>
                                        <p:tgtEl>
                                          <p:spTgt spid="4"/>
                                        </p:tgtEl>
                                        <p:attrNameLst>
                                          <p:attrName>ppt_x</p:attrName>
                                        </p:attrNameLst>
                                      </p:cBhvr>
                                      <p:tavLst>
                                        <p:tav tm="0">
                                          <p:val>
                                            <p:fltVal val="0.5"/>
                                          </p:val>
                                        </p:tav>
                                        <p:tav tm="100000">
                                          <p:val>
                                            <p:strVal val="#ppt_x"/>
                                          </p:val>
                                        </p:tav>
                                      </p:tavLst>
                                    </p:anim>
                                    <p:anim calcmode="lin" valueType="num">
                                      <p:cBhvr>
                                        <p:cTn id="42" dur="500" fill="hold"/>
                                        <p:tgtEl>
                                          <p:spTgt spid="4"/>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18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fltVal val="0.5"/>
                                          </p:val>
                                        </p:tav>
                                        <p:tav tm="100000">
                                          <p:val>
                                            <p:strVal val="#ppt_x"/>
                                          </p:val>
                                        </p:tav>
                                      </p:tavLst>
                                    </p:anim>
                                    <p:anim calcmode="lin" valueType="num">
                                      <p:cBhvr>
                                        <p:cTn id="49" dur="500" fill="hold"/>
                                        <p:tgtEl>
                                          <p:spTgt spid="10"/>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2100"/>
                                  </p:stCondLst>
                                  <p:childTnLst>
                                    <p:set>
                                      <p:cBhvr>
                                        <p:cTn id="51" dur="1" fill="hold">
                                          <p:stCondLst>
                                            <p:cond delay="0"/>
                                          </p:stCondLst>
                                        </p:cTn>
                                        <p:tgtEl>
                                          <p:spTgt spid="2"/>
                                        </p:tgtEl>
                                        <p:attrNameLst>
                                          <p:attrName>style.visibility</p:attrName>
                                        </p:attrNameLst>
                                      </p:cBhvr>
                                      <p:to>
                                        <p:strVal val="visible"/>
                                      </p:to>
                                    </p:set>
                                    <p:anim calcmode="lin" valueType="num">
                                      <p:cBhvr>
                                        <p:cTn id="52" dur="500" fill="hold"/>
                                        <p:tgtEl>
                                          <p:spTgt spid="2"/>
                                        </p:tgtEl>
                                        <p:attrNameLst>
                                          <p:attrName>ppt_w</p:attrName>
                                        </p:attrNameLst>
                                      </p:cBhvr>
                                      <p:tavLst>
                                        <p:tav tm="0">
                                          <p:val>
                                            <p:fltVal val="0"/>
                                          </p:val>
                                        </p:tav>
                                        <p:tav tm="100000">
                                          <p:val>
                                            <p:strVal val="#ppt_w"/>
                                          </p:val>
                                        </p:tav>
                                      </p:tavLst>
                                    </p:anim>
                                    <p:anim calcmode="lin" valueType="num">
                                      <p:cBhvr>
                                        <p:cTn id="53" dur="500" fill="hold"/>
                                        <p:tgtEl>
                                          <p:spTgt spid="2"/>
                                        </p:tgtEl>
                                        <p:attrNameLst>
                                          <p:attrName>ppt_h</p:attrName>
                                        </p:attrNameLst>
                                      </p:cBhvr>
                                      <p:tavLst>
                                        <p:tav tm="0">
                                          <p:val>
                                            <p:fltVal val="0"/>
                                          </p:val>
                                        </p:tav>
                                        <p:tav tm="100000">
                                          <p:val>
                                            <p:strVal val="#ppt_h"/>
                                          </p:val>
                                        </p:tav>
                                      </p:tavLst>
                                    </p:anim>
                                    <p:animEffect transition="in" filter="fade">
                                      <p:cBhvr>
                                        <p:cTn id="54" dur="500"/>
                                        <p:tgtEl>
                                          <p:spTgt spid="2"/>
                                        </p:tgtEl>
                                      </p:cBhvr>
                                    </p:animEffect>
                                    <p:anim calcmode="lin" valueType="num">
                                      <p:cBhvr>
                                        <p:cTn id="55" dur="500" fill="hold"/>
                                        <p:tgtEl>
                                          <p:spTgt spid="2"/>
                                        </p:tgtEl>
                                        <p:attrNameLst>
                                          <p:attrName>ppt_x</p:attrName>
                                        </p:attrNameLst>
                                      </p:cBhvr>
                                      <p:tavLst>
                                        <p:tav tm="0">
                                          <p:val>
                                            <p:fltVal val="0.5"/>
                                          </p:val>
                                        </p:tav>
                                        <p:tav tm="100000">
                                          <p:val>
                                            <p:strVal val="#ppt_x"/>
                                          </p:val>
                                        </p:tav>
                                      </p:tavLst>
                                    </p:anim>
                                    <p:anim calcmode="lin" valueType="num">
                                      <p:cBhvr>
                                        <p:cTn id="56" dur="500" fill="hold"/>
                                        <p:tgtEl>
                                          <p:spTgt spid="2"/>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240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270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ppt_w</p:attrName>
                                        </p:attrNameLst>
                                      </p:cBhvr>
                                      <p:tavLst>
                                        <p:tav tm="0">
                                          <p:val>
                                            <p:fltVal val="0"/>
                                          </p:val>
                                        </p:tav>
                                        <p:tav tm="100000">
                                          <p:val>
                                            <p:strVal val="#ppt_w"/>
                                          </p:val>
                                        </p:tav>
                                      </p:tavLst>
                                    </p:anim>
                                    <p:anim calcmode="lin" valueType="num">
                                      <p:cBhvr>
                                        <p:cTn id="67" dur="500" fill="hold"/>
                                        <p:tgtEl>
                                          <p:spTgt spid="3"/>
                                        </p:tgtEl>
                                        <p:attrNameLst>
                                          <p:attrName>ppt_h</p:attrName>
                                        </p:attrNameLst>
                                      </p:cBhvr>
                                      <p:tavLst>
                                        <p:tav tm="0">
                                          <p:val>
                                            <p:fltVal val="0"/>
                                          </p:val>
                                        </p:tav>
                                        <p:tav tm="100000">
                                          <p:val>
                                            <p:strVal val="#ppt_h"/>
                                          </p:val>
                                        </p:tav>
                                      </p:tavLst>
                                    </p:anim>
                                    <p:animEffect transition="in" filter="fade">
                                      <p:cBhvr>
                                        <p:cTn id="68" dur="500"/>
                                        <p:tgtEl>
                                          <p:spTgt spid="3"/>
                                        </p:tgtEl>
                                      </p:cBhvr>
                                    </p:animEffect>
                                    <p:anim calcmode="lin" valueType="num">
                                      <p:cBhvr>
                                        <p:cTn id="69" dur="500" fill="hold"/>
                                        <p:tgtEl>
                                          <p:spTgt spid="3"/>
                                        </p:tgtEl>
                                        <p:attrNameLst>
                                          <p:attrName>ppt_x</p:attrName>
                                        </p:attrNameLst>
                                      </p:cBhvr>
                                      <p:tavLst>
                                        <p:tav tm="0">
                                          <p:val>
                                            <p:fltVal val="0.5"/>
                                          </p:val>
                                        </p:tav>
                                        <p:tav tm="100000">
                                          <p:val>
                                            <p:strVal val="#ppt_x"/>
                                          </p:val>
                                        </p:tav>
                                      </p:tavLst>
                                    </p:anim>
                                    <p:anim calcmode="lin" valueType="num">
                                      <p:cBhvr>
                                        <p:cTn id="70" dur="500" fill="hold"/>
                                        <p:tgtEl>
                                          <p:spTgt spid="3"/>
                                        </p:tgtEl>
                                        <p:attrNameLst>
                                          <p:attrName>ppt_y</p:attrName>
                                        </p:attrNameLst>
                                      </p:cBhvr>
                                      <p:tavLst>
                                        <p:tav tm="0">
                                          <p:val>
                                            <p:fltVal val="0.5"/>
                                          </p:val>
                                        </p:tav>
                                        <p:tav tm="100000">
                                          <p:val>
                                            <p:strVal val="#ppt_y"/>
                                          </p:val>
                                        </p:tav>
                                      </p:tavLst>
                                    </p:anim>
                                  </p:childTnLst>
                                </p:cTn>
                              </p:par>
                              <p:par>
                                <p:cTn id="71" presetID="10" presetClass="entr" presetSubtype="0" fill="hold" grpId="0" nodeType="withEffect">
                                  <p:stCondLst>
                                    <p:cond delay="300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500"/>
                                        <p:tgtEl>
                                          <p:spTgt spid="16"/>
                                        </p:tgtEl>
                                      </p:cBhvr>
                                    </p:animEffect>
                                  </p:childTnLst>
                                </p:cTn>
                              </p:par>
                              <p:par>
                                <p:cTn id="74" presetID="10" presetClass="entr" presetSubtype="0" fill="hold" grpId="0" nodeType="withEffect">
                                  <p:stCondLst>
                                    <p:cond delay="330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500"/>
                                        <p:tgtEl>
                                          <p:spTgt spid="14"/>
                                        </p:tgtEl>
                                      </p:cBhvr>
                                    </p:animEffect>
                                  </p:childTnLst>
                                </p:cTn>
                              </p:par>
                              <p:par>
                                <p:cTn id="77" presetID="10" presetClass="entr" presetSubtype="0" fill="hold" grpId="0" nodeType="withEffect">
                                  <p:stCondLst>
                                    <p:cond delay="360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childTnLst>
                                </p:cTn>
                              </p:par>
                              <p:par>
                                <p:cTn id="80" presetID="10" presetClass="entr" presetSubtype="0" fill="hold" grpId="0" nodeType="withEffect">
                                  <p:stCondLst>
                                    <p:cond delay="3900"/>
                                  </p:stCondLst>
                                  <p:childTnLst>
                                    <p:set>
                                      <p:cBhvr>
                                        <p:cTn id="81" dur="1" fill="hold">
                                          <p:stCondLst>
                                            <p:cond delay="0"/>
                                          </p:stCondLst>
                                        </p:cTn>
                                        <p:tgtEl>
                                          <p:spTgt spid="15"/>
                                        </p:tgtEl>
                                        <p:attrNameLst>
                                          <p:attrName>style.visibility</p:attrName>
                                        </p:attrNameLst>
                                      </p:cBhvr>
                                      <p:to>
                                        <p:strVal val="visible"/>
                                      </p:to>
                                    </p:set>
                                    <p:animEffect transition="in" filter="fade">
                                      <p:cBhvr>
                                        <p:cTn id="8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p:bldP spid="11" grpId="0"/>
      <p:bldP spid="12" grpId="0"/>
      <p:bldP spid="13" grpId="0"/>
      <p:bldP spid="14"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768600" y="2125133"/>
            <a:ext cx="7382933" cy="1296958"/>
          </a:xfrm>
          <a:prstGeom prst="rect">
            <a:avLst/>
          </a:prstGeom>
          <a:noFill/>
        </p:spPr>
        <p:txBody>
          <a:bodyPr wrap="square" rtlCol="0">
            <a:spAutoFit/>
          </a:bodyPr>
          <a:lstStyle/>
          <a:p>
            <a:pPr algn="ctr">
              <a:lnSpc>
                <a:spcPct val="130000"/>
              </a:lnSpc>
            </a:pPr>
            <a:r>
              <a:rPr lang="zh-CN" altLang="en-US" sz="6600" dirty="0">
                <a:solidFill>
                  <a:schemeClr val="accent1"/>
                </a:solidFill>
                <a:latin typeface="方正新综艺简体" panose="02010601030101010101" pitchFamily="2" charset="-122"/>
                <a:ea typeface="方正新综艺简体" panose="02010601030101010101" pitchFamily="2" charset="-122"/>
              </a:rPr>
              <a:t>感谢观看</a:t>
            </a:r>
            <a:endParaRPr lang="zh-CN" altLang="en-US" sz="6600" dirty="0">
              <a:solidFill>
                <a:schemeClr val="accent1"/>
              </a:solidFill>
              <a:latin typeface="方正新综艺简体" panose="02010601030101010101" pitchFamily="2" charset="-122"/>
              <a:ea typeface="方正新综艺简体" panose="02010601030101010101" pitchFamily="2" charset="-122"/>
            </a:endParaRPr>
          </a:p>
        </p:txBody>
      </p:sp>
      <p:sp>
        <p:nvSpPr>
          <p:cNvPr id="6" name="文本框 5"/>
          <p:cNvSpPr txBox="1"/>
          <p:nvPr/>
        </p:nvSpPr>
        <p:spPr>
          <a:xfrm>
            <a:off x="2556935" y="931019"/>
            <a:ext cx="7382933" cy="1411605"/>
          </a:xfrm>
          <a:prstGeom prst="rect">
            <a:avLst/>
          </a:prstGeom>
          <a:noFill/>
        </p:spPr>
        <p:txBody>
          <a:bodyPr wrap="square" rtlCol="0">
            <a:spAutoFit/>
          </a:bodyPr>
          <a:lstStyle/>
          <a:p>
            <a:pPr algn="ctr">
              <a:lnSpc>
                <a:spcPct val="130000"/>
              </a:lnSpc>
            </a:pPr>
            <a:r>
              <a:rPr lang="en-US" altLang="zh-CN" sz="6600" dirty="0">
                <a:solidFill>
                  <a:schemeClr val="accent1"/>
                </a:solidFill>
                <a:latin typeface="方正新综艺简体" panose="02010601030101010101" pitchFamily="2" charset="-122"/>
                <a:ea typeface="方正新综艺简体" panose="02010601030101010101" pitchFamily="2" charset="-122"/>
              </a:rPr>
              <a:t>2018</a:t>
            </a:r>
            <a:endParaRPr lang="zh-CN" altLang="en-US" sz="6600" dirty="0">
              <a:solidFill>
                <a:schemeClr val="accent1"/>
              </a:solidFill>
              <a:latin typeface="方正新综艺简体" panose="02010601030101010101" pitchFamily="2" charset="-122"/>
              <a:ea typeface="方正新综艺简体" panose="02010601030101010101" pitchFamily="2" charset="-122"/>
            </a:endParaRPr>
          </a:p>
        </p:txBody>
      </p:sp>
      <p:cxnSp>
        <p:nvCxnSpPr>
          <p:cNvPr id="7" name="直接连接符 6"/>
          <p:cNvCxnSpPr/>
          <p:nvPr/>
        </p:nvCxnSpPr>
        <p:spPr>
          <a:xfrm>
            <a:off x="2921000" y="2227976"/>
            <a:ext cx="6697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tags/tag1.xml><?xml version="1.0" encoding="utf-8"?>
<p:tagLst xmlns:p="http://schemas.openxmlformats.org/presentationml/2006/main">
  <p:tag name="MH" val="20170706214826"/>
  <p:tag name="MH_LIBRARY" val="CONTENTS"/>
  <p:tag name="MH_TYPE" val="NUMBER"/>
  <p:tag name="ID" val="547124"/>
  <p:tag name="MH_ORDER" val="1"/>
</p:tagLst>
</file>

<file path=ppt/tags/tag2.xml><?xml version="1.0" encoding="utf-8"?>
<p:tagLst xmlns:p="http://schemas.openxmlformats.org/presentationml/2006/main">
  <p:tag name="MH" val="20170706214826"/>
  <p:tag name="MH_LIBRARY" val="CONTENTS"/>
  <p:tag name="MH_TYPE" val="ENTRY"/>
  <p:tag name="ID" val="547124"/>
  <p:tag name="MH_ORDER" val="1"/>
</p:tagLst>
</file>

<file path=ppt/tags/tag3.xml><?xml version="1.0" encoding="utf-8"?>
<p:tagLst xmlns:p="http://schemas.openxmlformats.org/presentationml/2006/main">
  <p:tag name="MH" val="20170706214826"/>
  <p:tag name="MH_LIBRARY" val="CONTENTS"/>
  <p:tag name="MH_TYPE" val="NUMBER"/>
  <p:tag name="ID" val="547124"/>
  <p:tag name="MH_ORDER" val="2"/>
</p:tagLst>
</file>

<file path=ppt/tags/tag4.xml><?xml version="1.0" encoding="utf-8"?>
<p:tagLst xmlns:p="http://schemas.openxmlformats.org/presentationml/2006/main">
  <p:tag name="MH" val="20170706214826"/>
  <p:tag name="MH_LIBRARY" val="CONTENTS"/>
  <p:tag name="MH_TYPE" val="ENTRY"/>
  <p:tag name="ID" val="547124"/>
  <p:tag name="MH_ORDER" val="2"/>
</p:tagLst>
</file>

<file path=ppt/tags/tag5.xml><?xml version="1.0" encoding="utf-8"?>
<p:tagLst xmlns:p="http://schemas.openxmlformats.org/presentationml/2006/main">
  <p:tag name="MH" val="20170706214826"/>
  <p:tag name="MH_LIBRARY" val="CONTENTS"/>
  <p:tag name="MH_TYPE" val="NUMBER"/>
  <p:tag name="ID" val="547124"/>
  <p:tag name="MH_ORDER" val="3"/>
</p:tagLst>
</file>

<file path=ppt/tags/tag6.xml><?xml version="1.0" encoding="utf-8"?>
<p:tagLst xmlns:p="http://schemas.openxmlformats.org/presentationml/2006/main">
  <p:tag name="MH" val="20170706214826"/>
  <p:tag name="MH_LIBRARY" val="CONTENTS"/>
  <p:tag name="MH_TYPE" val="ENTRY"/>
  <p:tag name="ID" val="547124"/>
  <p:tag name="MH_ORDER" val="3"/>
</p:tagLst>
</file>

<file path=ppt/tags/tag7.xml><?xml version="1.0" encoding="utf-8"?>
<p:tagLst xmlns:p="http://schemas.openxmlformats.org/presentationml/2006/main">
  <p:tag name="MH" val="20170706214826"/>
  <p:tag name="MH_LIBRARY" val="CONTENTS"/>
  <p:tag name="MH_TYPE" val="NUMBER"/>
  <p:tag name="ID" val="547124"/>
  <p:tag name="MH_ORDER" val="4"/>
</p:tagLst>
</file>

<file path=ppt/tags/tag8.xml><?xml version="1.0" encoding="utf-8"?>
<p:tagLst xmlns:p="http://schemas.openxmlformats.org/presentationml/2006/main">
  <p:tag name="MH" val="20170706214826"/>
  <p:tag name="MH_LIBRARY" val="CONTENTS"/>
  <p:tag name="MH_TYPE" val="ENTRY"/>
  <p:tag name="ID" val="547124"/>
  <p:tag name="MH_ORDER" val="4"/>
</p:tagLst>
</file>

<file path=ppt/tags/tag9.xml><?xml version="1.0" encoding="utf-8"?>
<p:tagLst xmlns:p="http://schemas.openxmlformats.org/presentationml/2006/main">
  <p:tag name="MH" val="20170706214826"/>
  <p:tag name="MH_LIBRARY" val="CONTENTS"/>
  <p:tag name="MH_TYPE" val="OTHERS"/>
  <p:tag name="ID" val="547124"/>
</p:tagLst>
</file>

<file path=ppt/tags/tag10.xml><?xml version="1.0" encoding="utf-8"?>
<p:tagLst xmlns:p="http://schemas.openxmlformats.org/presentationml/2006/main">
  <p:tag name="MH" val="20170706214826"/>
  <p:tag name="MH_LIBRARY" val="CONTENTS"/>
  <p:tag name="MH_TYPE" val="OTHERS"/>
  <p:tag name="ID" val="547124"/>
</p:tagLst>
</file>

<file path=ppt/tags/tag11.xml><?xml version="1.0" encoding="utf-8"?>
<p:tagLst xmlns:p="http://schemas.openxmlformats.org/presentationml/2006/main">
  <p:tag name="MH" val="20170706214826"/>
  <p:tag name="MH_LIBRARY" val="CONTENTS"/>
  <p:tag name="MH_TYPE" val="OTHERS"/>
  <p:tag name="ID" val="547124"/>
</p:tagLst>
</file>

<file path=ppt/tags/tag12.xml><?xml version="1.0" encoding="utf-8"?>
<p:tagLst xmlns:p="http://schemas.openxmlformats.org/presentationml/2006/main">
  <p:tag name="MH" val="20170706214826"/>
  <p:tag name="MH_LIBRARY" val="CONTENTS"/>
  <p:tag name="MH_TYPE" val="NUMBER"/>
  <p:tag name="ID" val="547124"/>
  <p:tag name="MH_ORDER" val="1"/>
</p:tagLst>
</file>

<file path=ppt/tags/tag13.xml><?xml version="1.0" encoding="utf-8"?>
<p:tagLst xmlns:p="http://schemas.openxmlformats.org/presentationml/2006/main">
  <p:tag name="MH" val="20170706214826"/>
  <p:tag name="MH_LIBRARY" val="CONTENTS"/>
  <p:tag name="MH_TYPE" val="ENTRY"/>
  <p:tag name="ID" val="547124"/>
  <p:tag name="MH_ORDER" val="1"/>
</p:tagLst>
</file>

<file path=ppt/tags/tag14.xml><?xml version="1.0" encoding="utf-8"?>
<p:tagLst xmlns:p="http://schemas.openxmlformats.org/presentationml/2006/main">
  <p:tag name="MH" val="20170706214826"/>
  <p:tag name="MH_LIBRARY" val="CONTENTS"/>
  <p:tag name="MH_TYPE" val="NUMBER"/>
  <p:tag name="ID" val="547124"/>
  <p:tag name="MH_ORDER" val="2"/>
</p:tagLst>
</file>

<file path=ppt/tags/tag15.xml><?xml version="1.0" encoding="utf-8"?>
<p:tagLst xmlns:p="http://schemas.openxmlformats.org/presentationml/2006/main">
  <p:tag name="MH" val="20170706214826"/>
  <p:tag name="MH_LIBRARY" val="CONTENTS"/>
  <p:tag name="MH_TYPE" val="ENTRY"/>
  <p:tag name="ID" val="547124"/>
  <p:tag name="MH_ORDER" val="2"/>
</p:tagLst>
</file>

<file path=ppt/tags/tag16.xml><?xml version="1.0" encoding="utf-8"?>
<p:tagLst xmlns:p="http://schemas.openxmlformats.org/presentationml/2006/main">
  <p:tag name="MH" val="20170706214826"/>
  <p:tag name="MH_LIBRARY" val="CONTENTS"/>
  <p:tag name="MH_TYPE" val="NUMBER"/>
  <p:tag name="ID" val="547124"/>
  <p:tag name="MH_ORDER" val="3"/>
</p:tagLst>
</file>

<file path=ppt/tags/tag17.xml><?xml version="1.0" encoding="utf-8"?>
<p:tagLst xmlns:p="http://schemas.openxmlformats.org/presentationml/2006/main">
  <p:tag name="MH" val="20170706214826"/>
  <p:tag name="MH_LIBRARY" val="CONTENTS"/>
  <p:tag name="MH_TYPE" val="ENTRY"/>
  <p:tag name="ID" val="547124"/>
  <p:tag name="MH_ORDER" val="3"/>
</p:tagLst>
</file>

<file path=ppt/tags/tag18.xml><?xml version="1.0" encoding="utf-8"?>
<p:tagLst xmlns:p="http://schemas.openxmlformats.org/presentationml/2006/main">
  <p:tag name="MH" val="20170706214826"/>
  <p:tag name="MH_LIBRARY" val="CONTENTS"/>
  <p:tag name="MH_TYPE" val="NUMBER"/>
  <p:tag name="ID" val="547124"/>
  <p:tag name="MH_ORDER" val="4"/>
</p:tagLst>
</file>

<file path=ppt/tags/tag19.xml><?xml version="1.0" encoding="utf-8"?>
<p:tagLst xmlns:p="http://schemas.openxmlformats.org/presentationml/2006/main">
  <p:tag name="MH" val="20170706214826"/>
  <p:tag name="MH_LIBRARY" val="CONTENTS"/>
  <p:tag name="MH_TYPE" val="ENTRY"/>
  <p:tag name="ID" val="547124"/>
  <p:tag name="MH_ORDER" val="4"/>
</p:tagLst>
</file>

<file path=ppt/tags/tag20.xml><?xml version="1.0" encoding="utf-8"?>
<p:tagLst xmlns:p="http://schemas.openxmlformats.org/presentationml/2006/main">
  <p:tag name="MH" val="20170706214826"/>
  <p:tag name="MH_LIBRARY" val="CONTENTS"/>
  <p:tag name="MH_TYPE" val="OTHERS"/>
  <p:tag name="ID" val="547124"/>
</p:tagLst>
</file>

<file path=ppt/tags/tag21.xml><?xml version="1.0" encoding="utf-8"?>
<p:tagLst xmlns:p="http://schemas.openxmlformats.org/presentationml/2006/main">
  <p:tag name="MH" val="20170706214826"/>
  <p:tag name="MH_LIBRARY" val="CONTENTS"/>
  <p:tag name="MH_TYPE" val="OTHERS"/>
  <p:tag name="ID" val="547124"/>
</p:tagLst>
</file>

<file path=ppt/tags/tag22.xml><?xml version="1.0" encoding="utf-8"?>
<p:tagLst xmlns:p="http://schemas.openxmlformats.org/presentationml/2006/main">
  <p:tag name="MH" val="20170706214826"/>
  <p:tag name="MH_LIBRARY" val="CONTENTS"/>
  <p:tag name="MH_TYPE" val="OTHERS"/>
  <p:tag name="ID" val="547124"/>
</p:tagLst>
</file>

<file path=ppt/tags/tag23.xml><?xml version="1.0" encoding="utf-8"?>
<p:tagLst xmlns:p="http://schemas.openxmlformats.org/presentationml/2006/main">
  <p:tag name="MH" val="20170706214826"/>
  <p:tag name="MH_LIBRARY" val="CONTENTS"/>
  <p:tag name="MH_TYPE" val="NUMBER"/>
  <p:tag name="ID" val="547124"/>
  <p:tag name="MH_ORDER" val="1"/>
</p:tagLst>
</file>

<file path=ppt/tags/tag24.xml><?xml version="1.0" encoding="utf-8"?>
<p:tagLst xmlns:p="http://schemas.openxmlformats.org/presentationml/2006/main">
  <p:tag name="MH" val="20170706214826"/>
  <p:tag name="MH_LIBRARY" val="CONTENTS"/>
  <p:tag name="MH_TYPE" val="ENTRY"/>
  <p:tag name="ID" val="547124"/>
  <p:tag name="MH_ORDER" val="1"/>
</p:tagLst>
</file>

<file path=ppt/tags/tag25.xml><?xml version="1.0" encoding="utf-8"?>
<p:tagLst xmlns:p="http://schemas.openxmlformats.org/presentationml/2006/main">
  <p:tag name="MH" val="20170706214826"/>
  <p:tag name="MH_LIBRARY" val="CONTENTS"/>
  <p:tag name="MH_TYPE" val="NUMBER"/>
  <p:tag name="ID" val="547124"/>
  <p:tag name="MH_ORDER" val="2"/>
</p:tagLst>
</file>

<file path=ppt/tags/tag26.xml><?xml version="1.0" encoding="utf-8"?>
<p:tagLst xmlns:p="http://schemas.openxmlformats.org/presentationml/2006/main">
  <p:tag name="MH" val="20170706214826"/>
  <p:tag name="MH_LIBRARY" val="CONTENTS"/>
  <p:tag name="MH_TYPE" val="ENTRY"/>
  <p:tag name="ID" val="547124"/>
  <p:tag name="MH_ORDER" val="2"/>
</p:tagLst>
</file>

<file path=ppt/tags/tag27.xml><?xml version="1.0" encoding="utf-8"?>
<p:tagLst xmlns:p="http://schemas.openxmlformats.org/presentationml/2006/main">
  <p:tag name="MH" val="20170706214826"/>
  <p:tag name="MH_LIBRARY" val="CONTENTS"/>
  <p:tag name="MH_TYPE" val="NUMBER"/>
  <p:tag name="ID" val="547124"/>
  <p:tag name="MH_ORDER" val="3"/>
</p:tagLst>
</file>

<file path=ppt/tags/tag28.xml><?xml version="1.0" encoding="utf-8"?>
<p:tagLst xmlns:p="http://schemas.openxmlformats.org/presentationml/2006/main">
  <p:tag name="MH" val="20170706214826"/>
  <p:tag name="MH_LIBRARY" val="CONTENTS"/>
  <p:tag name="MH_TYPE" val="ENTRY"/>
  <p:tag name="ID" val="547124"/>
  <p:tag name="MH_ORDER" val="3"/>
</p:tagLst>
</file>

<file path=ppt/tags/tag29.xml><?xml version="1.0" encoding="utf-8"?>
<p:tagLst xmlns:p="http://schemas.openxmlformats.org/presentationml/2006/main">
  <p:tag name="MH" val="20170706214826"/>
  <p:tag name="MH_LIBRARY" val="CONTENTS"/>
  <p:tag name="MH_TYPE" val="NUMBER"/>
  <p:tag name="ID" val="547124"/>
  <p:tag name="MH_ORDER" val="4"/>
</p:tagLst>
</file>

<file path=ppt/tags/tag30.xml><?xml version="1.0" encoding="utf-8"?>
<p:tagLst xmlns:p="http://schemas.openxmlformats.org/presentationml/2006/main">
  <p:tag name="MH" val="20170706214826"/>
  <p:tag name="MH_LIBRARY" val="CONTENTS"/>
  <p:tag name="MH_TYPE" val="ENTRY"/>
  <p:tag name="ID" val="547124"/>
  <p:tag name="MH_ORDER" val="4"/>
</p:tagLst>
</file>

<file path=ppt/tags/tag31.xml><?xml version="1.0" encoding="utf-8"?>
<p:tagLst xmlns:p="http://schemas.openxmlformats.org/presentationml/2006/main">
  <p:tag name="MH" val="20170706214826"/>
  <p:tag name="MH_LIBRARY" val="CONTENTS"/>
  <p:tag name="MH_TYPE" val="OTHERS"/>
  <p:tag name="ID" val="547124"/>
</p:tagLst>
</file>

<file path=ppt/tags/tag32.xml><?xml version="1.0" encoding="utf-8"?>
<p:tagLst xmlns:p="http://schemas.openxmlformats.org/presentationml/2006/main">
  <p:tag name="MH" val="20170706214826"/>
  <p:tag name="MH_LIBRARY" val="CONTENTS"/>
  <p:tag name="MH_TYPE" val="OTHERS"/>
  <p:tag name="ID" val="547124"/>
</p:tagLst>
</file>

<file path=ppt/tags/tag33.xml><?xml version="1.0" encoding="utf-8"?>
<p:tagLst xmlns:p="http://schemas.openxmlformats.org/presentationml/2006/main">
  <p:tag name="MH" val="20170706214826"/>
  <p:tag name="MH_LIBRARY" val="CONTENTS"/>
  <p:tag name="MH_TYPE" val="OTHERS"/>
  <p:tag name="ID" val="547124"/>
</p:tagLst>
</file>

<file path=ppt/tags/tag34.xml><?xml version="1.0" encoding="utf-8"?>
<p:tagLst xmlns:p="http://schemas.openxmlformats.org/presentationml/2006/main">
  <p:tag name="MH" val="20170706214826"/>
  <p:tag name="MH_LIBRARY" val="CONTENTS"/>
  <p:tag name="MH_TYPE" val="NUMBER"/>
  <p:tag name="ID" val="547124"/>
  <p:tag name="MH_ORDER" val="1"/>
</p:tagLst>
</file>

<file path=ppt/tags/tag35.xml><?xml version="1.0" encoding="utf-8"?>
<p:tagLst xmlns:p="http://schemas.openxmlformats.org/presentationml/2006/main">
  <p:tag name="MH" val="20170706214826"/>
  <p:tag name="MH_LIBRARY" val="CONTENTS"/>
  <p:tag name="MH_TYPE" val="ENTRY"/>
  <p:tag name="ID" val="547124"/>
  <p:tag name="MH_ORDER" val="1"/>
</p:tagLst>
</file>

<file path=ppt/tags/tag36.xml><?xml version="1.0" encoding="utf-8"?>
<p:tagLst xmlns:p="http://schemas.openxmlformats.org/presentationml/2006/main">
  <p:tag name="MH" val="20170706214826"/>
  <p:tag name="MH_LIBRARY" val="CONTENTS"/>
  <p:tag name="MH_TYPE" val="NUMBER"/>
  <p:tag name="ID" val="547124"/>
  <p:tag name="MH_ORDER" val="2"/>
</p:tagLst>
</file>

<file path=ppt/tags/tag37.xml><?xml version="1.0" encoding="utf-8"?>
<p:tagLst xmlns:p="http://schemas.openxmlformats.org/presentationml/2006/main">
  <p:tag name="MH" val="20170706214826"/>
  <p:tag name="MH_LIBRARY" val="CONTENTS"/>
  <p:tag name="MH_TYPE" val="ENTRY"/>
  <p:tag name="ID" val="547124"/>
  <p:tag name="MH_ORDER" val="2"/>
</p:tagLst>
</file>

<file path=ppt/tags/tag38.xml><?xml version="1.0" encoding="utf-8"?>
<p:tagLst xmlns:p="http://schemas.openxmlformats.org/presentationml/2006/main">
  <p:tag name="MH" val="20170706214826"/>
  <p:tag name="MH_LIBRARY" val="CONTENTS"/>
  <p:tag name="MH_TYPE" val="NUMBER"/>
  <p:tag name="ID" val="547124"/>
  <p:tag name="MH_ORDER" val="3"/>
</p:tagLst>
</file>

<file path=ppt/tags/tag39.xml><?xml version="1.0" encoding="utf-8"?>
<p:tagLst xmlns:p="http://schemas.openxmlformats.org/presentationml/2006/main">
  <p:tag name="MH" val="20170706214826"/>
  <p:tag name="MH_LIBRARY" val="CONTENTS"/>
  <p:tag name="MH_TYPE" val="ENTRY"/>
  <p:tag name="ID" val="547124"/>
  <p:tag name="MH_ORDER" val="3"/>
</p:tagLst>
</file>

<file path=ppt/tags/tag40.xml><?xml version="1.0" encoding="utf-8"?>
<p:tagLst xmlns:p="http://schemas.openxmlformats.org/presentationml/2006/main">
  <p:tag name="MH" val="20170706214826"/>
  <p:tag name="MH_LIBRARY" val="CONTENTS"/>
  <p:tag name="MH_TYPE" val="NUMBER"/>
  <p:tag name="ID" val="547124"/>
  <p:tag name="MH_ORDER" val="4"/>
</p:tagLst>
</file>

<file path=ppt/tags/tag41.xml><?xml version="1.0" encoding="utf-8"?>
<p:tagLst xmlns:p="http://schemas.openxmlformats.org/presentationml/2006/main">
  <p:tag name="MH" val="20170706214826"/>
  <p:tag name="MH_LIBRARY" val="CONTENTS"/>
  <p:tag name="MH_TYPE" val="ENTRY"/>
  <p:tag name="ID" val="547124"/>
  <p:tag name="MH_ORDER" val="4"/>
</p:tagLst>
</file>

<file path=ppt/tags/tag42.xml><?xml version="1.0" encoding="utf-8"?>
<p:tagLst xmlns:p="http://schemas.openxmlformats.org/presentationml/2006/main">
  <p:tag name="MH" val="20170706214826"/>
  <p:tag name="MH_LIBRARY" val="CONTENTS"/>
  <p:tag name="MH_TYPE" val="OTHERS"/>
  <p:tag name="ID" val="547124"/>
</p:tagLst>
</file>

<file path=ppt/tags/tag43.xml><?xml version="1.0" encoding="utf-8"?>
<p:tagLst xmlns:p="http://schemas.openxmlformats.org/presentationml/2006/main">
  <p:tag name="MH" val="20170706214826"/>
  <p:tag name="MH_LIBRARY" val="CONTENTS"/>
  <p:tag name="MH_TYPE" val="OTHERS"/>
  <p:tag name="ID" val="547124"/>
</p:tagLst>
</file>

<file path=ppt/tags/tag44.xml><?xml version="1.0" encoding="utf-8"?>
<p:tagLst xmlns:p="http://schemas.openxmlformats.org/presentationml/2006/main">
  <p:tag name="MH" val="20170706214826"/>
  <p:tag name="MH_LIBRARY" val="CONTENTS"/>
  <p:tag name="MH_TYPE" val="OTHERS"/>
  <p:tag name="ID" val="547124"/>
</p:tagLst>
</file>

<file path=ppt/tags/tag45.xml><?xml version="1.0" encoding="utf-8"?>
<p:tagLst xmlns:p="http://schemas.openxmlformats.org/presentationml/2006/main">
  <p:tag name="MH" val="20170706214826"/>
  <p:tag name="MH_LIBRARY" val="CONTENTS"/>
  <p:tag name="MH_TYPE" val="NUMBER"/>
  <p:tag name="ID" val="547124"/>
  <p:tag name="MH_ORDER" val="1"/>
</p:tagLst>
</file>

<file path=ppt/tags/tag46.xml><?xml version="1.0" encoding="utf-8"?>
<p:tagLst xmlns:p="http://schemas.openxmlformats.org/presentationml/2006/main">
  <p:tag name="MH" val="20170706214826"/>
  <p:tag name="MH_LIBRARY" val="CONTENTS"/>
  <p:tag name="MH_TYPE" val="ENTRY"/>
  <p:tag name="ID" val="547124"/>
  <p:tag name="MH_ORDER" val="1"/>
</p:tagLst>
</file>

<file path=ppt/tags/tag47.xml><?xml version="1.0" encoding="utf-8"?>
<p:tagLst xmlns:p="http://schemas.openxmlformats.org/presentationml/2006/main">
  <p:tag name="MH" val="20170706214826"/>
  <p:tag name="MH_LIBRARY" val="CONTENTS"/>
  <p:tag name="MH_TYPE" val="NUMBER"/>
  <p:tag name="ID" val="547124"/>
  <p:tag name="MH_ORDER" val="2"/>
</p:tagLst>
</file>

<file path=ppt/tags/tag48.xml><?xml version="1.0" encoding="utf-8"?>
<p:tagLst xmlns:p="http://schemas.openxmlformats.org/presentationml/2006/main">
  <p:tag name="MH" val="20170706214826"/>
  <p:tag name="MH_LIBRARY" val="CONTENTS"/>
  <p:tag name="MH_TYPE" val="ENTRY"/>
  <p:tag name="ID" val="547124"/>
  <p:tag name="MH_ORDER" val="2"/>
</p:tagLst>
</file>

<file path=ppt/tags/tag49.xml><?xml version="1.0" encoding="utf-8"?>
<p:tagLst xmlns:p="http://schemas.openxmlformats.org/presentationml/2006/main">
  <p:tag name="MH" val="20170706214826"/>
  <p:tag name="MH_LIBRARY" val="CONTENTS"/>
  <p:tag name="MH_TYPE" val="NUMBER"/>
  <p:tag name="ID" val="547124"/>
  <p:tag name="MH_ORDER" val="3"/>
</p:tagLst>
</file>

<file path=ppt/tags/tag50.xml><?xml version="1.0" encoding="utf-8"?>
<p:tagLst xmlns:p="http://schemas.openxmlformats.org/presentationml/2006/main">
  <p:tag name="MH" val="20170706214826"/>
  <p:tag name="MH_LIBRARY" val="CONTENTS"/>
  <p:tag name="MH_TYPE" val="ENTRY"/>
  <p:tag name="ID" val="547124"/>
  <p:tag name="MH_ORDER" val="3"/>
</p:tagLst>
</file>

<file path=ppt/tags/tag51.xml><?xml version="1.0" encoding="utf-8"?>
<p:tagLst xmlns:p="http://schemas.openxmlformats.org/presentationml/2006/main">
  <p:tag name="MH" val="20170706214826"/>
  <p:tag name="MH_LIBRARY" val="CONTENTS"/>
  <p:tag name="MH_TYPE" val="NUMBER"/>
  <p:tag name="ID" val="547124"/>
  <p:tag name="MH_ORDER" val="4"/>
</p:tagLst>
</file>

<file path=ppt/tags/tag52.xml><?xml version="1.0" encoding="utf-8"?>
<p:tagLst xmlns:p="http://schemas.openxmlformats.org/presentationml/2006/main">
  <p:tag name="MH" val="20170706214826"/>
  <p:tag name="MH_LIBRARY" val="CONTENTS"/>
  <p:tag name="MH_TYPE" val="ENTRY"/>
  <p:tag name="ID" val="547124"/>
  <p:tag name="MH_ORDER" val="4"/>
</p:tagLst>
</file>

<file path=ppt/tags/tag53.xml><?xml version="1.0" encoding="utf-8"?>
<p:tagLst xmlns:p="http://schemas.openxmlformats.org/presentationml/2006/main">
  <p:tag name="MH" val="20170706214826"/>
  <p:tag name="MH_LIBRARY" val="CONTENTS"/>
  <p:tag name="MH_TYPE" val="OTHERS"/>
  <p:tag name="ID" val="547124"/>
</p:tagLst>
</file>

<file path=ppt/tags/tag54.xml><?xml version="1.0" encoding="utf-8"?>
<p:tagLst xmlns:p="http://schemas.openxmlformats.org/presentationml/2006/main">
  <p:tag name="MH" val="20170706214826"/>
  <p:tag name="MH_LIBRARY" val="CONTENTS"/>
  <p:tag name="MH_TYPE" val="OTHERS"/>
  <p:tag name="ID" val="547124"/>
</p:tagLst>
</file>

<file path=ppt/tags/tag55.xml><?xml version="1.0" encoding="utf-8"?>
<p:tagLst xmlns:p="http://schemas.openxmlformats.org/presentationml/2006/main">
  <p:tag name="MH" val="20170706214826"/>
  <p:tag name="MH_LIBRARY" val="CONTENTS"/>
  <p:tag name="MH_TYPE" val="OTHERS"/>
  <p:tag name="ID" val="547124"/>
</p:tagLst>
</file>

<file path=ppt/tags/tag56.xml><?xml version="1.0" encoding="utf-8"?>
<p:tagLst xmlns:p="http://schemas.openxmlformats.org/presentationml/2006/main">
  <p:tag name="MH" val="20170706214826"/>
  <p:tag name="MH_LIBRARY" val="CONTENTS"/>
  <p:tag name="MH_AUTOCOLOR" val="TRUE"/>
  <p:tag name="ID" val="547124"/>
  <p:tag name="MH_TYPE" val="CONTENTS_SECTION"/>
</p:tagLst>
</file>

<file path=ppt/theme/theme1.xml><?xml version="1.0" encoding="utf-8"?>
<a:theme xmlns:a="http://schemas.openxmlformats.org/drawingml/2006/main" name="A000120140530A99PPBG">
  <a:themeElements>
    <a:clrScheme name="自定义 1">
      <a:dk1>
        <a:srgbClr val="3F3F3F"/>
      </a:dk1>
      <a:lt1>
        <a:sysClr val="window" lastClr="FFFFFF"/>
      </a:lt1>
      <a:dk2>
        <a:srgbClr val="3F3F3F"/>
      </a:dk2>
      <a:lt2>
        <a:srgbClr val="FFFFFF"/>
      </a:lt2>
      <a:accent1>
        <a:srgbClr val="5FA281"/>
      </a:accent1>
      <a:accent2>
        <a:srgbClr val="B4B75C"/>
      </a:accent2>
      <a:accent3>
        <a:srgbClr val="6E9671"/>
      </a:accent3>
      <a:accent4>
        <a:srgbClr val="3C9640"/>
      </a:accent4>
      <a:accent5>
        <a:srgbClr val="B4B75C"/>
      </a:accent5>
      <a:accent6>
        <a:srgbClr val="5FA281"/>
      </a:accent6>
      <a:hlink>
        <a:srgbClr val="0070C0"/>
      </a:hlink>
      <a:folHlink>
        <a:srgbClr val="7F7F7F"/>
      </a:folHlink>
    </a:clrScheme>
    <a:fontScheme name="KSO主题5">
      <a:majorFont>
        <a:latin typeface="Broadway"/>
        <a:ea typeface="微软雅黑"/>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4585</Words>
  <Application>WPS 演示</Application>
  <PresentationFormat>宽屏</PresentationFormat>
  <Paragraphs>570</Paragraphs>
  <Slides>25</Slides>
  <Notes>0</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25</vt:i4>
      </vt:variant>
    </vt:vector>
  </HeadingPairs>
  <TitlesOfParts>
    <vt:vector size="51" baseType="lpstr">
      <vt:lpstr>Arial</vt:lpstr>
      <vt:lpstr>宋体</vt:lpstr>
      <vt:lpstr>Wingdings</vt:lpstr>
      <vt:lpstr>微软雅黑</vt:lpstr>
      <vt:lpstr>Wingdings 3</vt:lpstr>
      <vt:lpstr>幼圆</vt:lpstr>
      <vt:lpstr>方正新综艺简体</vt:lpstr>
      <vt:lpstr>华文细黑</vt:lpstr>
      <vt:lpstr>Impact</vt:lpstr>
      <vt:lpstr>Arial Narrow</vt:lpstr>
      <vt:lpstr>Calibri</vt:lpstr>
      <vt:lpstr>方正兰亭粗黑_GBK</vt:lpstr>
      <vt:lpstr>方正兰亭细黑_GBK</vt:lpstr>
      <vt:lpstr>Arial Unicode MS</vt:lpstr>
      <vt:lpstr>Open Sans</vt:lpstr>
      <vt:lpstr>Gill Sans</vt:lpstr>
      <vt:lpstr>FontAwesome</vt:lpstr>
      <vt:lpstr>Lato</vt:lpstr>
      <vt:lpstr>Gill Sans</vt:lpstr>
      <vt:lpstr>Lato</vt:lpstr>
      <vt:lpstr>Lato Regular</vt:lpstr>
      <vt:lpstr>Lato Light</vt:lpstr>
      <vt:lpstr>黑体</vt:lpstr>
      <vt:lpstr>Gill Sans MT</vt:lpstr>
      <vt:lpstr>Segoe Print</vt:lpstr>
      <vt:lpstr>A000120140530A99PPBG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7</cp:revision>
  <dcterms:created xsi:type="dcterms:W3CDTF">2017-07-04T12:03:00Z</dcterms:created>
  <dcterms:modified xsi:type="dcterms:W3CDTF">2018-02-01T01:58:42Z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