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7" r:id="rId7"/>
    <p:sldId id="273" r:id="rId8"/>
    <p:sldId id="272" r:id="rId9"/>
    <p:sldId id="271" r:id="rId10"/>
    <p:sldId id="274" r:id="rId11"/>
    <p:sldId id="264" r:id="rId12"/>
    <p:sldId id="270" r:id="rId13"/>
    <p:sldId id="275" r:id="rId14"/>
    <p:sldId id="276" r:id="rId15"/>
    <p:sldId id="277" r:id="rId16"/>
    <p:sldId id="265" r:id="rId17"/>
    <p:sldId id="268" r:id="rId18"/>
    <p:sldId id="278" r:id="rId19"/>
    <p:sldId id="279" r:id="rId20"/>
    <p:sldId id="280" r:id="rId21"/>
    <p:sldId id="266" r:id="rId22"/>
    <p:sldId id="269" r:id="rId23"/>
    <p:sldId id="281" r:id="rId24"/>
    <p:sldId id="282" r:id="rId25"/>
    <p:sldId id="283" r:id="rId26"/>
    <p:sldId id="261" r:id="rId27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B0A6"/>
    <a:srgbClr val="010303"/>
    <a:srgbClr val="81C12D"/>
    <a:srgbClr val="D52A11"/>
    <a:srgbClr val="E6E6E6"/>
    <a:srgbClr val="FFFFFF"/>
    <a:srgbClr val="FFFFFC"/>
    <a:srgbClr val="F7FCFE"/>
    <a:srgbClr val="F3F3F3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152" autoAdjust="0"/>
    <p:restoredTop sz="94618" autoAdjust="0"/>
  </p:normalViewPr>
  <p:slideViewPr>
    <p:cSldViewPr snapToGrid="0" showGuides="1">
      <p:cViewPr>
        <p:scale>
          <a:sx n="75" d="100"/>
          <a:sy n="75" d="100"/>
        </p:scale>
        <p:origin x="-284" y="92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54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4" name="矩形: 圆角 3"/>
          <p:cNvSpPr/>
          <p:nvPr userDrawn="1"/>
        </p:nvSpPr>
        <p:spPr>
          <a:xfrm>
            <a:off x="546100" y="596900"/>
            <a:ext cx="11137900" cy="5803900"/>
          </a:xfrm>
          <a:prstGeom prst="roundRect">
            <a:avLst/>
          </a:prstGeom>
          <a:solidFill>
            <a:schemeClr val="bg1"/>
          </a:solidFill>
          <a:ln w="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矩形: 圆角 2"/>
          <p:cNvSpPr/>
          <p:nvPr userDrawn="1"/>
        </p:nvSpPr>
        <p:spPr>
          <a:xfrm>
            <a:off x="546100" y="596900"/>
            <a:ext cx="11137900" cy="5803900"/>
          </a:xfrm>
          <a:prstGeom prst="roundRect">
            <a:avLst/>
          </a:prstGeom>
          <a:solidFill>
            <a:schemeClr val="bg1"/>
          </a:solidFill>
          <a:ln w="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dir="u"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4" name="矩形: 圆角 3"/>
          <p:cNvSpPr/>
          <p:nvPr userDrawn="1"/>
        </p:nvSpPr>
        <p:spPr>
          <a:xfrm>
            <a:off x="546100" y="596900"/>
            <a:ext cx="11137900" cy="5803900"/>
          </a:xfrm>
          <a:prstGeom prst="roundRect">
            <a:avLst/>
          </a:prstGeom>
          <a:solidFill>
            <a:schemeClr val="bg1"/>
          </a:solidFill>
          <a:ln w="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b="1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3042" y="1625600"/>
            <a:ext cx="2906996" cy="4303120"/>
          </a:xfrm>
          <a:custGeom>
            <a:avLst/>
            <a:gdLst>
              <a:gd name="connsiteX0" fmla="*/ 953957 w 3860317"/>
              <a:gd name="connsiteY0" fmla="*/ 0 h 5714286"/>
              <a:gd name="connsiteX1" fmla="*/ 3860317 w 3860317"/>
              <a:gd name="connsiteY1" fmla="*/ 0 h 5714286"/>
              <a:gd name="connsiteX2" fmla="*/ 3860317 w 3860317"/>
              <a:gd name="connsiteY2" fmla="*/ 5714286 h 5714286"/>
              <a:gd name="connsiteX3" fmla="*/ 645485 w 3860317"/>
              <a:gd name="connsiteY3" fmla="*/ 5714286 h 5714286"/>
              <a:gd name="connsiteX4" fmla="*/ 579898 w 3860317"/>
              <a:gd name="connsiteY4" fmla="*/ 5690281 h 5714286"/>
              <a:gd name="connsiteX5" fmla="*/ 12495 w 3860317"/>
              <a:gd name="connsiteY5" fmla="*/ 4998486 h 5714286"/>
              <a:gd name="connsiteX6" fmla="*/ 0 w 3860317"/>
              <a:gd name="connsiteY6" fmla="*/ 4874540 h 5714286"/>
              <a:gd name="connsiteX7" fmla="*/ 0 w 3860317"/>
              <a:gd name="connsiteY7" fmla="*/ 891261 h 5714286"/>
              <a:gd name="connsiteX8" fmla="*/ 12495 w 3860317"/>
              <a:gd name="connsiteY8" fmla="*/ 767314 h 5714286"/>
              <a:gd name="connsiteX9" fmla="*/ 953957 w 3860317"/>
              <a:gd name="connsiteY9" fmla="*/ 0 h 5714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0317" h="5714286">
                <a:moveTo>
                  <a:pt x="953957" y="0"/>
                </a:moveTo>
                <a:lnTo>
                  <a:pt x="3860317" y="0"/>
                </a:lnTo>
                <a:lnTo>
                  <a:pt x="3860317" y="5714286"/>
                </a:lnTo>
                <a:lnTo>
                  <a:pt x="645485" y="5714286"/>
                </a:lnTo>
                <a:lnTo>
                  <a:pt x="579898" y="5690281"/>
                </a:lnTo>
                <a:cubicBezTo>
                  <a:pt x="292471" y="5568710"/>
                  <a:pt x="76501" y="5311276"/>
                  <a:pt x="12495" y="4998486"/>
                </a:cubicBezTo>
                <a:lnTo>
                  <a:pt x="0" y="4874540"/>
                </a:lnTo>
                <a:lnTo>
                  <a:pt x="0" y="891261"/>
                </a:lnTo>
                <a:lnTo>
                  <a:pt x="12495" y="767314"/>
                </a:lnTo>
                <a:cubicBezTo>
                  <a:pt x="102103" y="329409"/>
                  <a:pt x="489562" y="0"/>
                  <a:pt x="953957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314" y="1143000"/>
            <a:ext cx="1854200" cy="1854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54000" y="203200"/>
            <a:ext cx="11607800" cy="638810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>
            <a:lum bright="70000" contrast="-70000"/>
          </a:blip>
          <a:srcRect t="6098" b="7932"/>
          <a:stretch>
            <a:fillRect/>
          </a:stretch>
        </p:blipFill>
        <p:spPr>
          <a:xfrm>
            <a:off x="12888" y="-45102"/>
            <a:ext cx="12192001" cy="6858000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 userDrawn="1"/>
        </p:nvSpPr>
        <p:spPr bwMode="auto">
          <a:xfrm>
            <a:off x="3696453" y="536576"/>
            <a:ext cx="4602542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3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213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4616576" y="923927"/>
            <a:ext cx="2762295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10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</p:bldLst>
      </p:timing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54000" y="203200"/>
            <a:ext cx="11607800" cy="638810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>
            <a:lum bright="70000" contrast="-70000"/>
          </a:blip>
          <a:srcRect t="6098" b="7932"/>
          <a:stretch>
            <a:fillRect/>
          </a:stretch>
        </p:blipFill>
        <p:spPr>
          <a:xfrm>
            <a:off x="12888" y="-45102"/>
            <a:ext cx="12192001" cy="6858000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3696453" y="536576"/>
            <a:ext cx="4602542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3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213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auto">
          <a:xfrm>
            <a:off x="4616576" y="923927"/>
            <a:ext cx="2762295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10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54000" y="203200"/>
            <a:ext cx="11607800" cy="638810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>
            <a:lum bright="70000" contrast="-70000"/>
          </a:blip>
          <a:srcRect t="6098" b="7932"/>
          <a:stretch>
            <a:fillRect/>
          </a:stretch>
        </p:blipFill>
        <p:spPr>
          <a:xfrm>
            <a:off x="12888" y="-45102"/>
            <a:ext cx="12192001" cy="6858000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3696453" y="536576"/>
            <a:ext cx="4602542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3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213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auto">
          <a:xfrm>
            <a:off x="4616576" y="923927"/>
            <a:ext cx="2762295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10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54000" y="203200"/>
            <a:ext cx="11607800" cy="638810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>
            <a:lum bright="70000" contrast="-70000"/>
          </a:blip>
          <a:srcRect t="6098" b="7932"/>
          <a:stretch>
            <a:fillRect/>
          </a:stretch>
        </p:blipFill>
        <p:spPr>
          <a:xfrm>
            <a:off x="12888" y="-45102"/>
            <a:ext cx="12192001" cy="6858000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 userDrawn="1"/>
        </p:nvSpPr>
        <p:spPr bwMode="auto">
          <a:xfrm>
            <a:off x="3696453" y="536576"/>
            <a:ext cx="4602542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3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213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 userDrawn="1"/>
        </p:nvSpPr>
        <p:spPr bwMode="auto">
          <a:xfrm>
            <a:off x="4616576" y="923927"/>
            <a:ext cx="2762295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10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9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9" Type="http://schemas.openxmlformats.org/officeDocument/2006/relationships/notesSlide" Target="../notesSlides/notesSlide6.xml"/><Relationship Id="rId18" Type="http://schemas.openxmlformats.org/officeDocument/2006/relationships/slideLayout" Target="../slideLayouts/slideLayout4.xml"/><Relationship Id="rId17" Type="http://schemas.openxmlformats.org/officeDocument/2006/relationships/tags" Target="../tags/tag33.xml"/><Relationship Id="rId16" Type="http://schemas.openxmlformats.org/officeDocument/2006/relationships/tags" Target="../tags/tag32.xml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2" Type="http://schemas.openxmlformats.org/officeDocument/2006/relationships/notesSlide" Target="../notesSlides/notesSlide7.xml"/><Relationship Id="rId21" Type="http://schemas.openxmlformats.org/officeDocument/2006/relationships/slideLayout" Target="../slideLayouts/slideLayout4.xml"/><Relationship Id="rId20" Type="http://schemas.openxmlformats.org/officeDocument/2006/relationships/tags" Target="../tags/tag53.xml"/><Relationship Id="rId2" Type="http://schemas.openxmlformats.org/officeDocument/2006/relationships/tags" Target="../tags/tag35.xml"/><Relationship Id="rId19" Type="http://schemas.openxmlformats.org/officeDocument/2006/relationships/tags" Target="../tags/tag52.xml"/><Relationship Id="rId18" Type="http://schemas.openxmlformats.org/officeDocument/2006/relationships/tags" Target="../tags/tag51.xml"/><Relationship Id="rId17" Type="http://schemas.openxmlformats.org/officeDocument/2006/relationships/tags" Target="../tags/tag50.xml"/><Relationship Id="rId16" Type="http://schemas.openxmlformats.org/officeDocument/2006/relationships/tags" Target="../tags/tag49.xml"/><Relationship Id="rId15" Type="http://schemas.openxmlformats.org/officeDocument/2006/relationships/tags" Target="../tags/tag48.xml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tags" Target="../tags/tag34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9" Type="http://schemas.openxmlformats.org/officeDocument/2006/relationships/notesSlide" Target="../notesSlides/notesSlide10.xml"/><Relationship Id="rId18" Type="http://schemas.openxmlformats.org/officeDocument/2006/relationships/slideLayout" Target="../slideLayouts/slideLayout4.xml"/><Relationship Id="rId17" Type="http://schemas.openxmlformats.org/officeDocument/2006/relationships/tags" Target="../tags/tag75.xml"/><Relationship Id="rId16" Type="http://schemas.openxmlformats.org/officeDocument/2006/relationships/tags" Target="../tags/tag74.xml"/><Relationship Id="rId15" Type="http://schemas.openxmlformats.org/officeDocument/2006/relationships/tags" Target="../tags/tag73.xml"/><Relationship Id="rId14" Type="http://schemas.openxmlformats.org/officeDocument/2006/relationships/tags" Target="../tags/tag72.xml"/><Relationship Id="rId13" Type="http://schemas.openxmlformats.org/officeDocument/2006/relationships/tags" Target="../tags/tag71.xml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tags" Target="../tags/tag59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1" Type="http://schemas.openxmlformats.org/officeDocument/2006/relationships/notesSlide" Target="../notesSlides/notesSlide13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8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8" Type="http://schemas.openxmlformats.org/officeDocument/2006/relationships/notesSlide" Target="../notesSlides/notesSlide15.xml"/><Relationship Id="rId27" Type="http://schemas.openxmlformats.org/officeDocument/2006/relationships/slideLayout" Target="../slideLayouts/slideLayout4.xml"/><Relationship Id="rId26" Type="http://schemas.openxmlformats.org/officeDocument/2006/relationships/tags" Target="../tags/tag118.xml"/><Relationship Id="rId25" Type="http://schemas.openxmlformats.org/officeDocument/2006/relationships/tags" Target="../tags/tag117.xml"/><Relationship Id="rId24" Type="http://schemas.openxmlformats.org/officeDocument/2006/relationships/tags" Target="../tags/tag116.xml"/><Relationship Id="rId23" Type="http://schemas.openxmlformats.org/officeDocument/2006/relationships/tags" Target="../tags/tag115.xml"/><Relationship Id="rId22" Type="http://schemas.openxmlformats.org/officeDocument/2006/relationships/tags" Target="../tags/tag114.xml"/><Relationship Id="rId21" Type="http://schemas.openxmlformats.org/officeDocument/2006/relationships/tags" Target="../tags/tag113.xml"/><Relationship Id="rId20" Type="http://schemas.openxmlformats.org/officeDocument/2006/relationships/tags" Target="../tags/tag112.xml"/><Relationship Id="rId2" Type="http://schemas.openxmlformats.org/officeDocument/2006/relationships/image" Target="../media/image10.jpeg"/><Relationship Id="rId19" Type="http://schemas.openxmlformats.org/officeDocument/2006/relationships/tags" Target="../tags/tag111.xml"/><Relationship Id="rId18" Type="http://schemas.openxmlformats.org/officeDocument/2006/relationships/tags" Target="../tags/tag110.xml"/><Relationship Id="rId17" Type="http://schemas.openxmlformats.org/officeDocument/2006/relationships/tags" Target="../tags/tag109.xml"/><Relationship Id="rId16" Type="http://schemas.openxmlformats.org/officeDocument/2006/relationships/tags" Target="../tags/tag108.xml"/><Relationship Id="rId15" Type="http://schemas.openxmlformats.org/officeDocument/2006/relationships/tags" Target="../tags/tag107.xml"/><Relationship Id="rId14" Type="http://schemas.openxmlformats.org/officeDocument/2006/relationships/tags" Target="../tags/tag106.xml"/><Relationship Id="rId13" Type="http://schemas.openxmlformats.org/officeDocument/2006/relationships/tags" Target="../tags/tag105.xml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tags" Target="../tags/tag94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0" Type="http://schemas.openxmlformats.org/officeDocument/2006/relationships/notesSlide" Target="../notesSlides/notesSlide17.xml"/><Relationship Id="rId1" Type="http://schemas.openxmlformats.org/officeDocument/2006/relationships/tags" Target="../tags/tag12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2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47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tags" Target="../tags/tag141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704850" y="857250"/>
            <a:ext cx="10660126" cy="5353050"/>
          </a:xfrm>
          <a:prstGeom prst="roundRect">
            <a:avLst/>
          </a:prstGeom>
          <a:solidFill>
            <a:schemeClr val="bg1"/>
          </a:solidFill>
          <a:ln w="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PA_文本框 13"/>
          <p:cNvSpPr txBox="1"/>
          <p:nvPr>
            <p:custDataLst>
              <p:tags r:id="rId2"/>
            </p:custDataLst>
          </p:nvPr>
        </p:nvSpPr>
        <p:spPr>
          <a:xfrm>
            <a:off x="863599" y="2476579"/>
            <a:ext cx="10464799" cy="110799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zh-CN" altLang="en-US" sz="6600" spc="600" dirty="0">
                <a:solidFill>
                  <a:srgbClr val="010303"/>
                </a:solidFill>
                <a:latin typeface="【阿西】时光不老" panose="030F0702030302020204" pitchFamily="66" charset="-122"/>
                <a:ea typeface="【阿西】时光不老" panose="030F0702030302020204" pitchFamily="66" charset="-122"/>
                <a:cs typeface="【阿西】时光不老" panose="030F0702030302020204" pitchFamily="66" charset="-122"/>
              </a:rPr>
              <a:t>卡通</a:t>
            </a:r>
            <a:r>
              <a:rPr lang="zh-CN" altLang="en-US" sz="6600" spc="600" dirty="0" smtClean="0">
                <a:solidFill>
                  <a:srgbClr val="010303"/>
                </a:solidFill>
                <a:latin typeface="【阿西】时光不老" panose="030F0702030302020204" pitchFamily="66" charset="-122"/>
                <a:ea typeface="【阿西】时光不老" panose="030F0702030302020204" pitchFamily="66" charset="-122"/>
                <a:cs typeface="【阿西】时光不老" panose="030F0702030302020204" pitchFamily="66" charset="-122"/>
              </a:rPr>
              <a:t>儿童教育</a:t>
            </a:r>
            <a:r>
              <a:rPr lang="en-US" altLang="zh-CN" sz="6600" spc="600" dirty="0">
                <a:solidFill>
                  <a:srgbClr val="010303"/>
                </a:solidFill>
                <a:latin typeface="【阿西】时光不老" panose="030F0702030302020204" pitchFamily="66" charset="-122"/>
                <a:ea typeface="【阿西】时光不老" panose="030F0702030302020204" pitchFamily="66" charset="-122"/>
                <a:cs typeface="【阿西】时光不老" panose="030F0702030302020204" pitchFamily="66" charset="-122"/>
              </a:rPr>
              <a:t>PPT</a:t>
            </a:r>
            <a:endParaRPr lang="zh-CN" altLang="en-US" sz="6600" spc="600" dirty="0">
              <a:solidFill>
                <a:srgbClr val="010303"/>
              </a:solidFill>
              <a:latin typeface="【阿西】时光不老" panose="030F0702030302020204" pitchFamily="66" charset="-122"/>
              <a:ea typeface="【阿西】时光不老" panose="030F0702030302020204" pitchFamily="66" charset="-122"/>
              <a:cs typeface="【阿西】时光不老" panose="030F0702030302020204" pitchFamily="66" charset="-122"/>
            </a:endParaRPr>
          </a:p>
        </p:txBody>
      </p:sp>
      <p:sp>
        <p:nvSpPr>
          <p:cNvPr id="6" name="PA_矩形 14"/>
          <p:cNvSpPr/>
          <p:nvPr>
            <p:custDataLst>
              <p:tags r:id="rId3"/>
            </p:custDataLst>
          </p:nvPr>
        </p:nvSpPr>
        <p:spPr>
          <a:xfrm>
            <a:off x="1997075" y="3548070"/>
            <a:ext cx="8687422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010303"/>
                </a:solidFill>
                <a:latin typeface="方正有猫在简体" panose="02000000000000000000" pitchFamily="2" charset="-122"/>
                <a:ea typeface="方正有猫在简体" panose="02000000000000000000" pitchFamily="2" charset="-122"/>
              </a:rPr>
              <a:t>Exquisite Office PowerPoint templates come </a:t>
            </a:r>
            <a:endParaRPr lang="zh-CN" altLang="en-US" sz="2800" dirty="0">
              <a:solidFill>
                <a:srgbClr val="010303"/>
              </a:solidFill>
              <a:latin typeface="方正有猫在简体" panose="02000000000000000000" pitchFamily="2" charset="-122"/>
              <a:ea typeface="方正有猫在简体" panose="02000000000000000000" pitchFamily="2" charset="-122"/>
            </a:endParaRPr>
          </a:p>
        </p:txBody>
      </p:sp>
      <p:pic>
        <p:nvPicPr>
          <p:cNvPr id="9" name="纯音乐 - 欢快活泼幼儿童话背景音乐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997075" y="-1717675"/>
            <a:ext cx="609600" cy="609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733" y="3953457"/>
            <a:ext cx="2666497" cy="266649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71" y="3722727"/>
            <a:ext cx="2692400" cy="26924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33" y="99776"/>
            <a:ext cx="2446160" cy="2446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52" name="矩形: 圆角 51"/>
          <p:cNvSpPr/>
          <p:nvPr/>
        </p:nvSpPr>
        <p:spPr>
          <a:xfrm>
            <a:off x="704850" y="857250"/>
            <a:ext cx="10660126" cy="5353050"/>
          </a:xfrm>
          <a:prstGeom prst="roundRect">
            <a:avLst/>
          </a:prstGeom>
          <a:solidFill>
            <a:schemeClr val="bg1"/>
          </a:solidFill>
          <a:ln w="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9" name="PA_库_文本框 2"/>
          <p:cNvSpPr txBox="1"/>
          <p:nvPr>
            <p:custDataLst>
              <p:tags r:id="rId2"/>
            </p:custDataLst>
          </p:nvPr>
        </p:nvSpPr>
        <p:spPr>
          <a:xfrm>
            <a:off x="4985018" y="1436165"/>
            <a:ext cx="1800200" cy="615553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/>
            <a:r>
              <a:rPr lang="zh-CN" altLang="en-US" sz="4000" b="1">
                <a:latin typeface="方正喵呜体" panose="02010600010101010101" pitchFamily="2" charset="-122"/>
                <a:ea typeface="方正喵呜体" panose="02010600010101010101" pitchFamily="2" charset="-122"/>
              </a:rPr>
              <a:t>目录</a:t>
            </a:r>
            <a:endParaRPr lang="zh-CN" altLang="en-US" sz="4000" b="1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0" name="PA_库_文本框 3"/>
          <p:cNvSpPr txBox="1"/>
          <p:nvPr>
            <p:custDataLst>
              <p:tags r:id="rId3"/>
            </p:custDataLst>
          </p:nvPr>
        </p:nvSpPr>
        <p:spPr>
          <a:xfrm>
            <a:off x="4985018" y="2051718"/>
            <a:ext cx="1800200" cy="430887"/>
          </a:xfrm>
          <a:prstGeom prst="rect">
            <a:avLst/>
          </a:prstGeom>
          <a:solidFill>
            <a:srgbClr val="4CB0A6"/>
          </a:solidFill>
        </p:spPr>
        <p:txBody>
          <a:bodyPr wrap="square" lIns="0" tIns="0" rIns="0" bIns="0">
            <a:norm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Contents</a:t>
            </a:r>
            <a:endParaRPr lang="en-US" altLang="zh-CN" sz="2800" b="1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grpSp>
        <p:nvGrpSpPr>
          <p:cNvPr id="21" name="PA_库_组合 49"/>
          <p:cNvGrpSpPr/>
          <p:nvPr>
            <p:custDataLst>
              <p:tags r:id="rId4"/>
            </p:custDataLst>
          </p:nvPr>
        </p:nvGrpSpPr>
        <p:grpSpPr>
          <a:xfrm>
            <a:off x="1806374" y="3165449"/>
            <a:ext cx="3444305" cy="977843"/>
            <a:chOff x="2281243" y="2238038"/>
            <a:chExt cx="3444305" cy="977843"/>
          </a:xfrm>
        </p:grpSpPr>
        <p:grpSp>
          <p:nvGrpSpPr>
            <p:cNvPr id="22" name="Group 24"/>
            <p:cNvGrpSpPr/>
            <p:nvPr/>
          </p:nvGrpSpPr>
          <p:grpSpPr>
            <a:xfrm>
              <a:off x="2281243" y="2238038"/>
              <a:ext cx="898433" cy="977843"/>
              <a:chOff x="2281243" y="2238038"/>
              <a:chExt cx="898433" cy="977843"/>
            </a:xfrm>
          </p:grpSpPr>
          <p:sp>
            <p:nvSpPr>
              <p:cNvPr id="26" name="TextBox 5"/>
              <p:cNvSpPr txBox="1"/>
              <p:nvPr/>
            </p:nvSpPr>
            <p:spPr>
              <a:xfrm>
                <a:off x="2281243" y="2238038"/>
                <a:ext cx="748923" cy="830997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altLang="zh-CN" sz="66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01</a:t>
                </a:r>
                <a:endParaRPr lang="en-US" altLang="zh-CN" sz="6600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cxnSp>
            <p:nvCxnSpPr>
              <p:cNvPr id="27" name="Straight Connector 12"/>
              <p:cNvCxnSpPr/>
              <p:nvPr/>
            </p:nvCxnSpPr>
            <p:spPr>
              <a:xfrm>
                <a:off x="3179676" y="2384884"/>
                <a:ext cx="0" cy="830997"/>
              </a:xfrm>
              <a:prstGeom prst="line">
                <a:avLst/>
              </a:prstGeom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miter lim="800000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33"/>
            <p:cNvGrpSpPr/>
            <p:nvPr/>
          </p:nvGrpSpPr>
          <p:grpSpPr>
            <a:xfrm>
              <a:off x="3179676" y="2384884"/>
              <a:ext cx="2545872" cy="830996"/>
              <a:chOff x="3042271" y="2518767"/>
              <a:chExt cx="2261641" cy="830996"/>
            </a:xfrm>
          </p:grpSpPr>
          <p:sp>
            <p:nvSpPr>
              <p:cNvPr id="24" name="TextBox 31"/>
              <p:cNvSpPr txBox="1"/>
              <p:nvPr/>
            </p:nvSpPr>
            <p:spPr>
              <a:xfrm>
                <a:off x="3042271" y="2518767"/>
                <a:ext cx="2261641" cy="242864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b" anchorCtr="0">
                <a:noAutofit/>
              </a:bodyPr>
              <a:lstStyle/>
              <a:p>
                <a:r>
                  <a:rPr lang="zh-CN" altLang="en-US" sz="2400" b="1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课题综述</a:t>
                </a:r>
                <a:endParaRPr lang="zh-CN" altLang="en-US" sz="2400" b="1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sp>
            <p:nvSpPr>
              <p:cNvPr id="25" name="TextBox 32"/>
              <p:cNvSpPr txBox="1"/>
              <p:nvPr/>
            </p:nvSpPr>
            <p:spPr>
              <a:xfrm>
                <a:off x="3042271" y="2761630"/>
                <a:ext cx="2261641" cy="588133"/>
              </a:xfrm>
              <a:prstGeom prst="rect">
                <a:avLst/>
              </a:prstGeom>
            </p:spPr>
            <p:txBody>
              <a:bodyPr vert="horz" wrap="square" lIns="216000" tIns="0" rIns="216000" bIns="0" anchor="ctr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请修改标题内容，也可以直接复制</a:t>
                </a:r>
                <a:b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</a:br>
                <a: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你的标题到此</a:t>
                </a:r>
                <a:endPara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</p:grpSp>
      </p:grpSp>
      <p:grpSp>
        <p:nvGrpSpPr>
          <p:cNvPr id="28" name="PA_库_组合 51"/>
          <p:cNvGrpSpPr/>
          <p:nvPr>
            <p:custDataLst>
              <p:tags r:id="rId5"/>
            </p:custDataLst>
          </p:nvPr>
        </p:nvGrpSpPr>
        <p:grpSpPr>
          <a:xfrm>
            <a:off x="1712598" y="4471808"/>
            <a:ext cx="3538081" cy="1003632"/>
            <a:chOff x="2187467" y="3544397"/>
            <a:chExt cx="3538081" cy="1003632"/>
          </a:xfrm>
        </p:grpSpPr>
        <p:grpSp>
          <p:nvGrpSpPr>
            <p:cNvPr id="29" name="Group 26"/>
            <p:cNvGrpSpPr/>
            <p:nvPr/>
          </p:nvGrpSpPr>
          <p:grpSpPr>
            <a:xfrm>
              <a:off x="2187467" y="3544397"/>
              <a:ext cx="992209" cy="1003632"/>
              <a:chOff x="2187467" y="3544397"/>
              <a:chExt cx="992209" cy="1003632"/>
            </a:xfrm>
          </p:grpSpPr>
          <p:sp>
            <p:nvSpPr>
              <p:cNvPr id="33" name="TextBox 6"/>
              <p:cNvSpPr txBox="1"/>
              <p:nvPr/>
            </p:nvSpPr>
            <p:spPr>
              <a:xfrm>
                <a:off x="2187467" y="3544397"/>
                <a:ext cx="841897" cy="830997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altLang="zh-CN" sz="66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03</a:t>
                </a:r>
                <a:endParaRPr lang="en-US" altLang="zh-CN" sz="6600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cxnSp>
            <p:nvCxnSpPr>
              <p:cNvPr id="34" name="Straight Connector 13"/>
              <p:cNvCxnSpPr/>
              <p:nvPr/>
            </p:nvCxnSpPr>
            <p:spPr>
              <a:xfrm>
                <a:off x="3179676" y="3717032"/>
                <a:ext cx="0" cy="830997"/>
              </a:xfrm>
              <a:prstGeom prst="line">
                <a:avLst/>
              </a:prstGeom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34"/>
            <p:cNvGrpSpPr/>
            <p:nvPr/>
          </p:nvGrpSpPr>
          <p:grpSpPr>
            <a:xfrm>
              <a:off x="3179676" y="3717033"/>
              <a:ext cx="2545872" cy="830996"/>
              <a:chOff x="3042271" y="2518767"/>
              <a:chExt cx="2261641" cy="830996"/>
            </a:xfrm>
          </p:grpSpPr>
          <p:sp>
            <p:nvSpPr>
              <p:cNvPr id="31" name="TextBox 35"/>
              <p:cNvSpPr txBox="1"/>
              <p:nvPr/>
            </p:nvSpPr>
            <p:spPr>
              <a:xfrm>
                <a:off x="3042271" y="2518767"/>
                <a:ext cx="2261641" cy="242864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b" anchorCtr="0">
                <a:noAutofit/>
              </a:bodyPr>
              <a:lstStyle/>
              <a:p>
                <a:r>
                  <a:rPr lang="zh-CN" altLang="en-US" sz="2400" b="1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研究过程</a:t>
                </a:r>
                <a:endParaRPr lang="zh-CN" altLang="en-US" sz="2400" b="1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sp>
            <p:nvSpPr>
              <p:cNvPr id="32" name="TextBox 36"/>
              <p:cNvSpPr txBox="1"/>
              <p:nvPr/>
            </p:nvSpPr>
            <p:spPr>
              <a:xfrm>
                <a:off x="3042271" y="2761630"/>
                <a:ext cx="2261641" cy="588133"/>
              </a:xfrm>
              <a:prstGeom prst="rect">
                <a:avLst/>
              </a:prstGeom>
            </p:spPr>
            <p:txBody>
              <a:bodyPr vert="horz" wrap="square" lIns="216000" tIns="0" rIns="216000" bIns="0" anchor="ctr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请修改标题内容，也可以直接复制</a:t>
                </a:r>
                <a:b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</a:br>
                <a: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你的标题到此</a:t>
                </a:r>
                <a:endPara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</p:grpSp>
      </p:grpSp>
      <p:grpSp>
        <p:nvGrpSpPr>
          <p:cNvPr id="35" name="PA_库_组合 50"/>
          <p:cNvGrpSpPr/>
          <p:nvPr>
            <p:custDataLst>
              <p:tags r:id="rId6"/>
            </p:custDataLst>
          </p:nvPr>
        </p:nvGrpSpPr>
        <p:grpSpPr>
          <a:xfrm>
            <a:off x="6510398" y="3175419"/>
            <a:ext cx="3539225" cy="967873"/>
            <a:chOff x="6985267" y="2248008"/>
            <a:chExt cx="3539225" cy="967873"/>
          </a:xfrm>
        </p:grpSpPr>
        <p:grpSp>
          <p:nvGrpSpPr>
            <p:cNvPr id="36" name="Group 25"/>
            <p:cNvGrpSpPr/>
            <p:nvPr/>
          </p:nvGrpSpPr>
          <p:grpSpPr>
            <a:xfrm>
              <a:off x="6985267" y="2248008"/>
              <a:ext cx="993353" cy="967873"/>
              <a:chOff x="6985267" y="2248008"/>
              <a:chExt cx="993353" cy="967873"/>
            </a:xfrm>
          </p:grpSpPr>
          <p:sp>
            <p:nvSpPr>
              <p:cNvPr id="40" name="TextBox 18"/>
              <p:cNvSpPr txBox="1"/>
              <p:nvPr/>
            </p:nvSpPr>
            <p:spPr>
              <a:xfrm>
                <a:off x="6985267" y="2248008"/>
                <a:ext cx="824265" cy="830997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altLang="zh-CN" sz="66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02</a:t>
                </a:r>
                <a:endParaRPr lang="en-US" altLang="zh-CN" sz="6600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cxnSp>
            <p:nvCxnSpPr>
              <p:cNvPr id="41" name="Straight Connector 21"/>
              <p:cNvCxnSpPr/>
              <p:nvPr/>
            </p:nvCxnSpPr>
            <p:spPr>
              <a:xfrm>
                <a:off x="7978620" y="2384884"/>
                <a:ext cx="0" cy="830997"/>
              </a:xfrm>
              <a:prstGeom prst="line">
                <a:avLst/>
              </a:prstGeom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40"/>
            <p:cNvGrpSpPr/>
            <p:nvPr/>
          </p:nvGrpSpPr>
          <p:grpSpPr>
            <a:xfrm>
              <a:off x="7978620" y="2384884"/>
              <a:ext cx="2545872" cy="830996"/>
              <a:chOff x="3042271" y="2518767"/>
              <a:chExt cx="2261641" cy="830996"/>
            </a:xfrm>
          </p:grpSpPr>
          <p:sp>
            <p:nvSpPr>
              <p:cNvPr id="38" name="TextBox 41"/>
              <p:cNvSpPr txBox="1"/>
              <p:nvPr/>
            </p:nvSpPr>
            <p:spPr>
              <a:xfrm>
                <a:off x="3042271" y="2518767"/>
                <a:ext cx="2261641" cy="242864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b" anchorCtr="0">
                <a:noAutofit/>
              </a:bodyPr>
              <a:lstStyle/>
              <a:p>
                <a:r>
                  <a:rPr lang="zh-CN" altLang="en-US" sz="2400" b="1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研究目标</a:t>
                </a:r>
                <a:endParaRPr lang="zh-CN" altLang="en-US" sz="2400" b="1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sp>
            <p:nvSpPr>
              <p:cNvPr id="39" name="TextBox 42"/>
              <p:cNvSpPr txBox="1"/>
              <p:nvPr/>
            </p:nvSpPr>
            <p:spPr>
              <a:xfrm>
                <a:off x="3042271" y="2761630"/>
                <a:ext cx="2261641" cy="588133"/>
              </a:xfrm>
              <a:prstGeom prst="rect">
                <a:avLst/>
              </a:prstGeom>
            </p:spPr>
            <p:txBody>
              <a:bodyPr vert="horz" wrap="square" lIns="216000" tIns="0" rIns="216000" bIns="0" anchor="ctr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请修改标题内容，也可以直接复制</a:t>
                </a:r>
                <a:b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</a:br>
                <a: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你的标题到此</a:t>
                </a:r>
                <a:endPara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</p:grpSp>
      </p:grpSp>
      <p:grpSp>
        <p:nvGrpSpPr>
          <p:cNvPr id="42" name="PA_库_组合 52"/>
          <p:cNvGrpSpPr/>
          <p:nvPr>
            <p:custDataLst>
              <p:tags r:id="rId7"/>
            </p:custDataLst>
          </p:nvPr>
        </p:nvGrpSpPr>
        <p:grpSpPr>
          <a:xfrm>
            <a:off x="6512002" y="4448464"/>
            <a:ext cx="3537621" cy="1026976"/>
            <a:chOff x="6986871" y="3521053"/>
            <a:chExt cx="3537621" cy="1026976"/>
          </a:xfrm>
        </p:grpSpPr>
        <p:grpSp>
          <p:nvGrpSpPr>
            <p:cNvPr id="43" name="Group 27"/>
            <p:cNvGrpSpPr/>
            <p:nvPr/>
          </p:nvGrpSpPr>
          <p:grpSpPr>
            <a:xfrm>
              <a:off x="6986871" y="3521053"/>
              <a:ext cx="991749" cy="1026976"/>
              <a:chOff x="6986871" y="3521053"/>
              <a:chExt cx="991749" cy="1026976"/>
            </a:xfrm>
          </p:grpSpPr>
          <p:sp>
            <p:nvSpPr>
              <p:cNvPr id="47" name="TextBox 19"/>
              <p:cNvSpPr txBox="1"/>
              <p:nvPr/>
            </p:nvSpPr>
            <p:spPr>
              <a:xfrm>
                <a:off x="6986871" y="3521053"/>
                <a:ext cx="822661" cy="830997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altLang="zh-CN" sz="66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04</a:t>
                </a:r>
                <a:endParaRPr lang="en-US" altLang="zh-CN" sz="6600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cxnSp>
            <p:nvCxnSpPr>
              <p:cNvPr id="48" name="Straight Connector 22"/>
              <p:cNvCxnSpPr/>
              <p:nvPr/>
            </p:nvCxnSpPr>
            <p:spPr>
              <a:xfrm>
                <a:off x="7978620" y="3717032"/>
                <a:ext cx="0" cy="830997"/>
              </a:xfrm>
              <a:prstGeom prst="line">
                <a:avLst/>
              </a:prstGeom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miter lim="800000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/>
            <p:cNvGrpSpPr/>
            <p:nvPr/>
          </p:nvGrpSpPr>
          <p:grpSpPr>
            <a:xfrm>
              <a:off x="7978620" y="3717033"/>
              <a:ext cx="2545872" cy="830996"/>
              <a:chOff x="3042271" y="2518767"/>
              <a:chExt cx="2261641" cy="830996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3042271" y="2518767"/>
                <a:ext cx="2261641" cy="242864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b" anchorCtr="0">
                <a:noAutofit/>
              </a:bodyPr>
              <a:lstStyle/>
              <a:p>
                <a:r>
                  <a:rPr lang="zh-CN" altLang="en-US" sz="2400" b="1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建议总结</a:t>
                </a:r>
                <a:endParaRPr lang="zh-CN" altLang="en-US" sz="2400" b="1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042271" y="2761630"/>
                <a:ext cx="2261641" cy="588133"/>
              </a:xfrm>
              <a:prstGeom prst="rect">
                <a:avLst/>
              </a:prstGeom>
            </p:spPr>
            <p:txBody>
              <a:bodyPr vert="horz" wrap="square" lIns="216000" tIns="0" rIns="216000" bIns="0" anchor="ctr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请修改标题内容，也可以直接复制</a:t>
                </a:r>
                <a:b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</a:br>
                <a:r>
                  <a:rPr lang="zh-CN" altLang="en-US" sz="1200" dirty="0">
                    <a:latin typeface="方正喵呜体" panose="02010600010101010101" pitchFamily="2" charset="-122"/>
                    <a:ea typeface="方正喵呜体" panose="02010600010101010101" pitchFamily="2" charset="-122"/>
                  </a:rPr>
                  <a:t>你的标题到此</a:t>
                </a:r>
                <a:endPara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3729">
            <a:off x="765857" y="1234454"/>
            <a:ext cx="3676861" cy="635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dir="u"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>
            <a:off x="4415002" y="2772096"/>
            <a:ext cx="1378918" cy="137891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>
                <a:latin typeface="Agency FB" panose="020B0503020202020204" pitchFamily="34" charset="0"/>
                <a:ea typeface="华文细黑" panose="02010600040101010101" pitchFamily="2" charset="-122"/>
              </a:rPr>
              <a:t>01</a:t>
            </a:r>
            <a:endParaRPr lang="zh-CN" altLang="en-US" sz="6600" dirty="0">
              <a:latin typeface="Agency FB" panose="020B0503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35" name="TextBox 48"/>
          <p:cNvSpPr txBox="1"/>
          <p:nvPr/>
        </p:nvSpPr>
        <p:spPr>
          <a:xfrm>
            <a:off x="5104461" y="2766019"/>
            <a:ext cx="44119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spc="1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课题综述</a:t>
            </a:r>
            <a:endParaRPr lang="en-US" altLang="zh-CN" sz="3600" b="1" spc="1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spc="1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（输入简单描述）</a:t>
            </a:r>
            <a:endParaRPr lang="zh-CN" altLang="en-US" sz="3600" spc="1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千图设计师MC：ID 29795607库_组合 37"/>
          <p:cNvGrpSpPr/>
          <p:nvPr>
            <p:custDataLst>
              <p:tags r:id="rId1"/>
            </p:custDataLst>
          </p:nvPr>
        </p:nvGrpSpPr>
        <p:grpSpPr>
          <a:xfrm>
            <a:off x="1487488" y="1988840"/>
            <a:ext cx="3451148" cy="3451148"/>
            <a:chOff x="1487488" y="1988840"/>
            <a:chExt cx="3451148" cy="3451148"/>
          </a:xfrm>
        </p:grpSpPr>
        <p:sp>
          <p:nvSpPr>
            <p:cNvPr id="20" name="任意多边形: 形状 19"/>
            <p:cNvSpPr/>
            <p:nvPr/>
          </p:nvSpPr>
          <p:spPr>
            <a:xfrm>
              <a:off x="1487488" y="1988840"/>
              <a:ext cx="3451148" cy="3451148"/>
            </a:xfrm>
            <a:custGeom>
              <a:avLst/>
              <a:gdLst>
                <a:gd name="connsiteX0" fmla="*/ 0 w 2870199"/>
                <a:gd name="connsiteY0" fmla="*/ 1435100 h 2870199"/>
                <a:gd name="connsiteX1" fmla="*/ 1435100 w 2870199"/>
                <a:gd name="connsiteY1" fmla="*/ 0 h 2870199"/>
                <a:gd name="connsiteX2" fmla="*/ 2870200 w 2870199"/>
                <a:gd name="connsiteY2" fmla="*/ 1435100 h 2870199"/>
                <a:gd name="connsiteX3" fmla="*/ 1435100 w 2870199"/>
                <a:gd name="connsiteY3" fmla="*/ 2870200 h 2870199"/>
                <a:gd name="connsiteX4" fmla="*/ 0 w 2870199"/>
                <a:gd name="connsiteY4" fmla="*/ 1435100 h 28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199" h="2870199">
                  <a:moveTo>
                    <a:pt x="0" y="1435100"/>
                  </a:moveTo>
                  <a:cubicBezTo>
                    <a:pt x="0" y="642516"/>
                    <a:pt x="642516" y="0"/>
                    <a:pt x="1435100" y="0"/>
                  </a:cubicBezTo>
                  <a:cubicBezTo>
                    <a:pt x="2227684" y="0"/>
                    <a:pt x="2870200" y="642516"/>
                    <a:pt x="2870200" y="1435100"/>
                  </a:cubicBezTo>
                  <a:cubicBezTo>
                    <a:pt x="2870200" y="2227684"/>
                    <a:pt x="2227684" y="2870200"/>
                    <a:pt x="1435100" y="2870200"/>
                  </a:cubicBezTo>
                  <a:cubicBezTo>
                    <a:pt x="642516" y="2870200"/>
                    <a:pt x="0" y="2227684"/>
                    <a:pt x="0" y="143510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73288" tIns="286172" rIns="1473288" bIns="3156373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 dirty="0">
                <a:noFill/>
              </a:endParaRPr>
            </a:p>
          </p:txBody>
        </p:sp>
        <p:sp>
          <p:nvSpPr>
            <p:cNvPr id="21" name="文本框 43"/>
            <p:cNvSpPr txBox="1"/>
            <p:nvPr/>
          </p:nvSpPr>
          <p:spPr>
            <a:xfrm>
              <a:off x="2615878" y="2495316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千图设计师MC：ID 29795607库_组合 36"/>
          <p:cNvGrpSpPr/>
          <p:nvPr>
            <p:custDataLst>
              <p:tags r:id="rId2"/>
            </p:custDataLst>
          </p:nvPr>
        </p:nvGrpSpPr>
        <p:grpSpPr>
          <a:xfrm>
            <a:off x="1958099" y="2930061"/>
            <a:ext cx="2509927" cy="2509927"/>
            <a:chOff x="1958099" y="2930061"/>
            <a:chExt cx="2509927" cy="2509927"/>
          </a:xfrm>
        </p:grpSpPr>
        <p:sp>
          <p:nvSpPr>
            <p:cNvPr id="23" name="任意多边形: 形状 22"/>
            <p:cNvSpPr/>
            <p:nvPr/>
          </p:nvSpPr>
          <p:spPr>
            <a:xfrm>
              <a:off x="1958099" y="2930061"/>
              <a:ext cx="2509927" cy="2509927"/>
            </a:xfrm>
            <a:custGeom>
              <a:avLst/>
              <a:gdLst>
                <a:gd name="connsiteX0" fmla="*/ 0 w 2296160"/>
                <a:gd name="connsiteY0" fmla="*/ 1148080 h 2296160"/>
                <a:gd name="connsiteX1" fmla="*/ 1148080 w 2296160"/>
                <a:gd name="connsiteY1" fmla="*/ 0 h 2296160"/>
                <a:gd name="connsiteX2" fmla="*/ 2296160 w 2296160"/>
                <a:gd name="connsiteY2" fmla="*/ 1148080 h 2296160"/>
                <a:gd name="connsiteX3" fmla="*/ 1148080 w 2296160"/>
                <a:gd name="connsiteY3" fmla="*/ 2296160 h 2296160"/>
                <a:gd name="connsiteX4" fmla="*/ 0 w 2296160"/>
                <a:gd name="connsiteY4" fmla="*/ 1148080 h 229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6160" h="2296160">
                  <a:moveTo>
                    <a:pt x="0" y="1148080"/>
                  </a:moveTo>
                  <a:cubicBezTo>
                    <a:pt x="0" y="514013"/>
                    <a:pt x="514013" y="0"/>
                    <a:pt x="1148080" y="0"/>
                  </a:cubicBezTo>
                  <a:cubicBezTo>
                    <a:pt x="1782147" y="0"/>
                    <a:pt x="2296160" y="514013"/>
                    <a:pt x="2296160" y="1148080"/>
                  </a:cubicBezTo>
                  <a:cubicBezTo>
                    <a:pt x="2296160" y="1782147"/>
                    <a:pt x="1782147" y="2296160"/>
                    <a:pt x="1148080" y="2296160"/>
                  </a:cubicBezTo>
                  <a:cubicBezTo>
                    <a:pt x="514013" y="2296160"/>
                    <a:pt x="0" y="1782147"/>
                    <a:pt x="0" y="114808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90595" tIns="278520" rIns="1090596" bIns="2421603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>
                <a:noFill/>
              </a:endParaRPr>
            </a:p>
          </p:txBody>
        </p:sp>
        <p:sp>
          <p:nvSpPr>
            <p:cNvPr id="24" name="文本框 44"/>
            <p:cNvSpPr txBox="1"/>
            <p:nvPr/>
          </p:nvSpPr>
          <p:spPr>
            <a:xfrm>
              <a:off x="2615878" y="3219878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千图设计师MC：ID 29795607库_组合 35"/>
          <p:cNvGrpSpPr/>
          <p:nvPr>
            <p:custDataLst>
              <p:tags r:id="rId3"/>
            </p:custDataLst>
          </p:nvPr>
        </p:nvGrpSpPr>
        <p:grpSpPr>
          <a:xfrm>
            <a:off x="2435193" y="3884247"/>
            <a:ext cx="1555741" cy="1555741"/>
            <a:chOff x="2435193" y="3884247"/>
            <a:chExt cx="1555741" cy="1555741"/>
          </a:xfrm>
        </p:grpSpPr>
        <p:sp>
          <p:nvSpPr>
            <p:cNvPr id="26" name="任意多边形: 形状 25"/>
            <p:cNvSpPr/>
            <p:nvPr/>
          </p:nvSpPr>
          <p:spPr>
            <a:xfrm>
              <a:off x="2435193" y="3884247"/>
              <a:ext cx="1555741" cy="1555741"/>
            </a:xfrm>
            <a:custGeom>
              <a:avLst/>
              <a:gdLst>
                <a:gd name="connsiteX0" fmla="*/ 0 w 1722120"/>
                <a:gd name="connsiteY0" fmla="*/ 861060 h 1722120"/>
                <a:gd name="connsiteX1" fmla="*/ 861060 w 1722120"/>
                <a:gd name="connsiteY1" fmla="*/ 0 h 1722120"/>
                <a:gd name="connsiteX2" fmla="*/ 1722120 w 1722120"/>
                <a:gd name="connsiteY2" fmla="*/ 861060 h 1722120"/>
                <a:gd name="connsiteX3" fmla="*/ 861060 w 1722120"/>
                <a:gd name="connsiteY3" fmla="*/ 1722120 h 1722120"/>
                <a:gd name="connsiteX4" fmla="*/ 0 w 1722120"/>
                <a:gd name="connsiteY4" fmla="*/ 861060 h 1722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2120" h="1722120">
                  <a:moveTo>
                    <a:pt x="0" y="861060"/>
                  </a:moveTo>
                  <a:cubicBezTo>
                    <a:pt x="0" y="385510"/>
                    <a:pt x="385510" y="0"/>
                    <a:pt x="861060" y="0"/>
                  </a:cubicBezTo>
                  <a:cubicBezTo>
                    <a:pt x="1336610" y="0"/>
                    <a:pt x="1722120" y="385510"/>
                    <a:pt x="1722120" y="861060"/>
                  </a:cubicBezTo>
                  <a:cubicBezTo>
                    <a:pt x="1722120" y="1336610"/>
                    <a:pt x="1336610" y="1722120"/>
                    <a:pt x="861060" y="1722120"/>
                  </a:cubicBezTo>
                  <a:cubicBezTo>
                    <a:pt x="385510" y="1722120"/>
                    <a:pt x="0" y="1336610"/>
                    <a:pt x="0" y="86106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7901" tIns="267039" rIns="707903" bIns="1702139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 dirty="0">
                <a:noFill/>
              </a:endParaRPr>
            </a:p>
          </p:txBody>
        </p:sp>
        <p:sp>
          <p:nvSpPr>
            <p:cNvPr id="27" name="文本框 45"/>
            <p:cNvSpPr txBox="1"/>
            <p:nvPr/>
          </p:nvSpPr>
          <p:spPr>
            <a:xfrm>
              <a:off x="2615878" y="4228427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关键词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千图设计师MC：ID 29795607库_组合 34"/>
          <p:cNvGrpSpPr/>
          <p:nvPr>
            <p:custDataLst>
              <p:tags r:id="rId4"/>
            </p:custDataLst>
          </p:nvPr>
        </p:nvGrpSpPr>
        <p:grpSpPr>
          <a:xfrm>
            <a:off x="3158648" y="1935697"/>
            <a:ext cx="4988134" cy="1281255"/>
            <a:chOff x="3158648" y="1935697"/>
            <a:chExt cx="4988134" cy="1281255"/>
          </a:xfrm>
        </p:grpSpPr>
        <p:sp>
          <p:nvSpPr>
            <p:cNvPr id="29" name="文本框 21"/>
            <p:cNvSpPr txBox="1"/>
            <p:nvPr/>
          </p:nvSpPr>
          <p:spPr>
            <a:xfrm>
              <a:off x="5928246" y="1935697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30" name="文本框 22"/>
            <p:cNvSpPr txBox="1"/>
            <p:nvPr/>
          </p:nvSpPr>
          <p:spPr>
            <a:xfrm>
              <a:off x="5928246" y="2433362"/>
              <a:ext cx="2218536" cy="783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5928246" y="2376915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3239182" y="2368347"/>
              <a:ext cx="215133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椭圆 32"/>
            <p:cNvSpPr/>
            <p:nvPr/>
          </p:nvSpPr>
          <p:spPr>
            <a:xfrm>
              <a:off x="3158648" y="2313934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5168334" y="2065636"/>
              <a:ext cx="605424" cy="60542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5301878" y="2210521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36" name="千图设计师MC：ID 29795607库_组合 33"/>
          <p:cNvGrpSpPr/>
          <p:nvPr>
            <p:custDataLst>
              <p:tags r:id="rId5"/>
            </p:custDataLst>
          </p:nvPr>
        </p:nvGrpSpPr>
        <p:grpSpPr>
          <a:xfrm>
            <a:off x="3158648" y="3202304"/>
            <a:ext cx="7796446" cy="1281255"/>
            <a:chOff x="3158648" y="3202304"/>
            <a:chExt cx="7796446" cy="1281255"/>
          </a:xfrm>
        </p:grpSpPr>
        <p:sp>
          <p:nvSpPr>
            <p:cNvPr id="37" name="文本框 31"/>
            <p:cNvSpPr txBox="1"/>
            <p:nvPr/>
          </p:nvSpPr>
          <p:spPr>
            <a:xfrm>
              <a:off x="8736558" y="3202304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38" name="文本框 32"/>
            <p:cNvSpPr txBox="1"/>
            <p:nvPr/>
          </p:nvSpPr>
          <p:spPr>
            <a:xfrm>
              <a:off x="8736558" y="3699969"/>
              <a:ext cx="2218536" cy="783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8736558" y="3643522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>
              <a:endCxn id="42" idx="2"/>
            </p:cNvCxnSpPr>
            <p:nvPr/>
          </p:nvCxnSpPr>
          <p:spPr>
            <a:xfrm>
              <a:off x="3377315" y="3636529"/>
              <a:ext cx="4696491" cy="1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3158648" y="3582116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2" name="椭圆 41"/>
            <p:cNvSpPr/>
            <p:nvPr/>
          </p:nvSpPr>
          <p:spPr>
            <a:xfrm>
              <a:off x="8073806" y="3333818"/>
              <a:ext cx="605424" cy="60542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8207350" y="3478703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44" name="千图设计师MC：ID 29795607库_组合 1"/>
          <p:cNvGrpSpPr/>
          <p:nvPr>
            <p:custDataLst>
              <p:tags r:id="rId6"/>
            </p:custDataLst>
          </p:nvPr>
        </p:nvGrpSpPr>
        <p:grpSpPr>
          <a:xfrm>
            <a:off x="3158648" y="4342998"/>
            <a:ext cx="4988134" cy="1281255"/>
            <a:chOff x="3158648" y="4342998"/>
            <a:chExt cx="4988134" cy="1281255"/>
          </a:xfrm>
        </p:grpSpPr>
        <p:sp>
          <p:nvSpPr>
            <p:cNvPr id="45" name="文本框 35"/>
            <p:cNvSpPr txBox="1"/>
            <p:nvPr/>
          </p:nvSpPr>
          <p:spPr>
            <a:xfrm>
              <a:off x="5928246" y="4342998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46" name="文本框 36"/>
            <p:cNvSpPr txBox="1"/>
            <p:nvPr/>
          </p:nvSpPr>
          <p:spPr>
            <a:xfrm>
              <a:off x="5928246" y="4840663"/>
              <a:ext cx="2218536" cy="783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5928246" y="4784216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239182" y="4791313"/>
              <a:ext cx="215133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3158648" y="4736900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0" name="椭圆 49"/>
            <p:cNvSpPr/>
            <p:nvPr/>
          </p:nvSpPr>
          <p:spPr>
            <a:xfrm>
              <a:off x="5168334" y="4488602"/>
              <a:ext cx="605424" cy="60542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5301878" y="4633487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千图设计师MC：ID 29795607库_组合 20"/>
          <p:cNvGrpSpPr/>
          <p:nvPr>
            <p:custDataLst>
              <p:tags r:id="rId1"/>
            </p:custDataLst>
          </p:nvPr>
        </p:nvGrpSpPr>
        <p:grpSpPr>
          <a:xfrm>
            <a:off x="9120081" y="2872656"/>
            <a:ext cx="1567126" cy="1567126"/>
            <a:chOff x="9120081" y="2872656"/>
            <a:chExt cx="1567126" cy="1567126"/>
          </a:xfrm>
        </p:grpSpPr>
        <p:sp>
          <p:nvSpPr>
            <p:cNvPr id="16" name="Freeform: Shape 13"/>
            <p:cNvSpPr/>
            <p:nvPr/>
          </p:nvSpPr>
          <p:spPr>
            <a:xfrm>
              <a:off x="9120081" y="2872656"/>
              <a:ext cx="1567126" cy="156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" name="Freeform: Shape 14"/>
            <p:cNvSpPr/>
            <p:nvPr/>
          </p:nvSpPr>
          <p:spPr>
            <a:xfrm>
              <a:off x="9697361" y="3259967"/>
              <a:ext cx="412566" cy="792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600" extrusionOk="0">
                  <a:moveTo>
                    <a:pt x="9405" y="21600"/>
                  </a:moveTo>
                  <a:lnTo>
                    <a:pt x="12523" y="21600"/>
                  </a:lnTo>
                  <a:cubicBezTo>
                    <a:pt x="12939" y="21600"/>
                    <a:pt x="13265" y="21433"/>
                    <a:pt x="13265" y="21216"/>
                  </a:cubicBezTo>
                  <a:lnTo>
                    <a:pt x="13265" y="19106"/>
                  </a:lnTo>
                  <a:cubicBezTo>
                    <a:pt x="18161" y="18684"/>
                    <a:pt x="21533" y="16742"/>
                    <a:pt x="21533" y="14283"/>
                  </a:cubicBezTo>
                  <a:cubicBezTo>
                    <a:pt x="21533" y="11378"/>
                    <a:pt x="16728" y="10402"/>
                    <a:pt x="12477" y="9546"/>
                  </a:cubicBezTo>
                  <a:cubicBezTo>
                    <a:pt x="9199" y="8883"/>
                    <a:pt x="6379" y="8318"/>
                    <a:pt x="6379" y="7039"/>
                  </a:cubicBezTo>
                  <a:cubicBezTo>
                    <a:pt x="6379" y="5941"/>
                    <a:pt x="8413" y="5184"/>
                    <a:pt x="11346" y="5184"/>
                  </a:cubicBezTo>
                  <a:cubicBezTo>
                    <a:pt x="14811" y="5184"/>
                    <a:pt x="17605" y="6471"/>
                    <a:pt x="17630" y="6485"/>
                  </a:cubicBezTo>
                  <a:cubicBezTo>
                    <a:pt x="17815" y="6556"/>
                    <a:pt x="18024" y="6594"/>
                    <a:pt x="18251" y="6569"/>
                  </a:cubicBezTo>
                  <a:cubicBezTo>
                    <a:pt x="18484" y="6556"/>
                    <a:pt x="18668" y="6485"/>
                    <a:pt x="18784" y="6377"/>
                  </a:cubicBezTo>
                  <a:lnTo>
                    <a:pt x="20656" y="4616"/>
                  </a:lnTo>
                  <a:cubicBezTo>
                    <a:pt x="20818" y="4472"/>
                    <a:pt x="20770" y="4291"/>
                    <a:pt x="20540" y="4158"/>
                  </a:cubicBezTo>
                  <a:cubicBezTo>
                    <a:pt x="20449" y="4109"/>
                    <a:pt x="17953" y="2783"/>
                    <a:pt x="13265" y="2506"/>
                  </a:cubicBezTo>
                  <a:lnTo>
                    <a:pt x="13265" y="385"/>
                  </a:lnTo>
                  <a:cubicBezTo>
                    <a:pt x="13265" y="167"/>
                    <a:pt x="12939" y="0"/>
                    <a:pt x="12523" y="0"/>
                  </a:cubicBezTo>
                  <a:lnTo>
                    <a:pt x="9405" y="0"/>
                  </a:lnTo>
                  <a:cubicBezTo>
                    <a:pt x="9011" y="0"/>
                    <a:pt x="8666" y="167"/>
                    <a:pt x="8666" y="385"/>
                  </a:cubicBezTo>
                  <a:lnTo>
                    <a:pt x="8666" y="2554"/>
                  </a:lnTo>
                  <a:cubicBezTo>
                    <a:pt x="3838" y="3037"/>
                    <a:pt x="511" y="4869"/>
                    <a:pt x="511" y="7086"/>
                  </a:cubicBezTo>
                  <a:cubicBezTo>
                    <a:pt x="511" y="10112"/>
                    <a:pt x="5687" y="11199"/>
                    <a:pt x="9845" y="12054"/>
                  </a:cubicBezTo>
                  <a:cubicBezTo>
                    <a:pt x="12962" y="12704"/>
                    <a:pt x="15691" y="13270"/>
                    <a:pt x="15691" y="14428"/>
                  </a:cubicBezTo>
                  <a:cubicBezTo>
                    <a:pt x="15691" y="15791"/>
                    <a:pt x="13240" y="16417"/>
                    <a:pt x="10977" y="16417"/>
                  </a:cubicBezTo>
                  <a:cubicBezTo>
                    <a:pt x="6887" y="16417"/>
                    <a:pt x="3654" y="14802"/>
                    <a:pt x="3608" y="14790"/>
                  </a:cubicBezTo>
                  <a:cubicBezTo>
                    <a:pt x="3469" y="14707"/>
                    <a:pt x="3263" y="14668"/>
                    <a:pt x="3052" y="14681"/>
                  </a:cubicBezTo>
                  <a:cubicBezTo>
                    <a:pt x="2843" y="14692"/>
                    <a:pt x="2639" y="14742"/>
                    <a:pt x="2522" y="14825"/>
                  </a:cubicBezTo>
                  <a:lnTo>
                    <a:pt x="143" y="16454"/>
                  </a:lnTo>
                  <a:cubicBezTo>
                    <a:pt x="-67" y="16598"/>
                    <a:pt x="-41" y="16804"/>
                    <a:pt x="188" y="16947"/>
                  </a:cubicBezTo>
                  <a:cubicBezTo>
                    <a:pt x="304" y="17019"/>
                    <a:pt x="3263" y="18707"/>
                    <a:pt x="8666" y="19106"/>
                  </a:cubicBezTo>
                  <a:lnTo>
                    <a:pt x="8666" y="21216"/>
                  </a:lnTo>
                  <a:cubicBezTo>
                    <a:pt x="8666" y="21433"/>
                    <a:pt x="9011" y="21600"/>
                    <a:pt x="9405" y="216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2"/>
            </p:custDataLst>
          </p:nvPr>
        </p:nvGrpSpPr>
        <p:grpSpPr>
          <a:xfrm>
            <a:off x="1249281" y="1673259"/>
            <a:ext cx="7649534" cy="3965920"/>
            <a:chOff x="1249281" y="1673259"/>
            <a:chExt cx="7649534" cy="3965920"/>
          </a:xfrm>
        </p:grpSpPr>
        <p:sp>
          <p:nvSpPr>
            <p:cNvPr id="4" name="Freeform: Shape 1"/>
            <p:cNvSpPr/>
            <p:nvPr/>
          </p:nvSpPr>
          <p:spPr>
            <a:xfrm>
              <a:off x="1249281" y="1879137"/>
              <a:ext cx="3554165" cy="3554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2"/>
            <p:cNvSpPr/>
            <p:nvPr/>
          </p:nvSpPr>
          <p:spPr>
            <a:xfrm rot="5400000">
              <a:off x="5526586" y="136544"/>
              <a:ext cx="1015097" cy="4718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3"/>
            <p:cNvSpPr/>
            <p:nvPr/>
          </p:nvSpPr>
          <p:spPr>
            <a:xfrm rot="5400000">
              <a:off x="5917542" y="613826"/>
              <a:ext cx="733865" cy="5228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452"/>
                  </a:moveTo>
                  <a:lnTo>
                    <a:pt x="21490" y="13864"/>
                  </a:lnTo>
                  <a:lnTo>
                    <a:pt x="21490" y="0"/>
                  </a:lnTo>
                  <a:lnTo>
                    <a:pt x="8518" y="1799"/>
                  </a:lnTo>
                  <a:lnTo>
                    <a:pt x="8518" y="13864"/>
                  </a:lnTo>
                  <a:lnTo>
                    <a:pt x="8518" y="13864"/>
                  </a:lnTo>
                  <a:lnTo>
                    <a:pt x="81" y="15452"/>
                  </a:lnTo>
                  <a:lnTo>
                    <a:pt x="11" y="15452"/>
                  </a:lnTo>
                  <a:lnTo>
                    <a:pt x="11" y="15465"/>
                  </a:lnTo>
                  <a:lnTo>
                    <a:pt x="0" y="15467"/>
                  </a:lnTo>
                  <a:lnTo>
                    <a:pt x="11" y="15467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452"/>
                  </a:lnTo>
                  <a:lnTo>
                    <a:pt x="21599" y="1545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4"/>
            <p:cNvSpPr/>
            <p:nvPr/>
          </p:nvSpPr>
          <p:spPr>
            <a:xfrm rot="5400000">
              <a:off x="5917728" y="1486605"/>
              <a:ext cx="725167" cy="5220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452"/>
                  </a:moveTo>
                  <a:lnTo>
                    <a:pt x="12874" y="13852"/>
                  </a:lnTo>
                  <a:lnTo>
                    <a:pt x="12874" y="1791"/>
                  </a:lnTo>
                  <a:lnTo>
                    <a:pt x="0" y="0"/>
                  </a:lnTo>
                  <a:lnTo>
                    <a:pt x="0" y="13879"/>
                  </a:lnTo>
                  <a:lnTo>
                    <a:pt x="2" y="13879"/>
                  </a:lnTo>
                  <a:lnTo>
                    <a:pt x="111" y="15452"/>
                  </a:lnTo>
                  <a:lnTo>
                    <a:pt x="2" y="15452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452"/>
                  </a:lnTo>
                  <a:lnTo>
                    <a:pt x="21532" y="154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5"/>
            <p:cNvSpPr/>
            <p:nvPr/>
          </p:nvSpPr>
          <p:spPr>
            <a:xfrm rot="5400000">
              <a:off x="5521569" y="2452329"/>
              <a:ext cx="1022563" cy="4721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6"/>
            <p:cNvSpPr/>
            <p:nvPr/>
          </p:nvSpPr>
          <p:spPr>
            <a:xfrm>
              <a:off x="4288286" y="2195834"/>
              <a:ext cx="356180" cy="313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7"/>
            <p:cNvSpPr/>
            <p:nvPr/>
          </p:nvSpPr>
          <p:spPr>
            <a:xfrm>
              <a:off x="4240795" y="3048740"/>
              <a:ext cx="356180" cy="356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Rectangle 8"/>
            <p:cNvSpPr/>
            <p:nvPr/>
          </p:nvSpPr>
          <p:spPr>
            <a:xfrm>
              <a:off x="5913975" y="3212062"/>
              <a:ext cx="2519349" cy="31344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0" b="1" dirty="0">
                  <a:solidFill>
                    <a:schemeClr val="bg1">
                      <a:lumMod val="95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" name="Freeform: Shape 9"/>
            <p:cNvSpPr/>
            <p:nvPr/>
          </p:nvSpPr>
          <p:spPr>
            <a:xfrm>
              <a:off x="4248699" y="3917167"/>
              <a:ext cx="340372" cy="356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Rectangle 10"/>
            <p:cNvSpPr/>
            <p:nvPr/>
          </p:nvSpPr>
          <p:spPr>
            <a:xfrm>
              <a:off x="5913975" y="3791633"/>
              <a:ext cx="2519349" cy="31344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bg1">
                      <a:lumMod val="95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4" name="Freeform: Shape 11"/>
            <p:cNvSpPr/>
            <p:nvPr/>
          </p:nvSpPr>
          <p:spPr>
            <a:xfrm>
              <a:off x="4289124" y="4784270"/>
              <a:ext cx="354503" cy="356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Rectangle 12"/>
            <p:cNvSpPr/>
            <p:nvPr/>
          </p:nvSpPr>
          <p:spPr>
            <a:xfrm>
              <a:off x="5925847" y="4353394"/>
              <a:ext cx="1979921" cy="31344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bg1">
                      <a:lumMod val="95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8" name="Straight Connector 15"/>
            <p:cNvSpPr/>
            <p:nvPr/>
          </p:nvSpPr>
          <p:spPr>
            <a:xfrm flipV="1">
              <a:off x="3669505" y="1673259"/>
              <a:ext cx="1" cy="396592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TextBox 16"/>
            <p:cNvSpPr txBox="1"/>
            <p:nvPr/>
          </p:nvSpPr>
          <p:spPr>
            <a:xfrm>
              <a:off x="1580657" y="3408979"/>
              <a:ext cx="1867582" cy="539374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marL="0" indent="0" algn="ctr">
                <a:buNone/>
              </a:pPr>
              <a:r>
                <a:rPr lang="id-ID" sz="4000" dirty="0"/>
                <a:t>201</a:t>
              </a:r>
              <a:r>
                <a:rPr lang="en-US" sz="4000" dirty="0"/>
                <a:t>9</a:t>
              </a:r>
              <a:endParaRPr lang="id-ID" sz="4000" dirty="0"/>
            </a:p>
          </p:txBody>
        </p:sp>
        <p:sp>
          <p:nvSpPr>
            <p:cNvPr id="20" name="TextBox 17"/>
            <p:cNvSpPr txBox="1"/>
            <p:nvPr/>
          </p:nvSpPr>
          <p:spPr>
            <a:xfrm>
              <a:off x="5909694" y="2683014"/>
              <a:ext cx="1830957" cy="24820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Freeform: Shape 1"/>
          <p:cNvSpPr/>
          <p:nvPr>
            <p:custDataLst>
              <p:tags r:id="rId1"/>
            </p:custDataLst>
          </p:nvPr>
        </p:nvSpPr>
        <p:spPr bwMode="auto">
          <a:xfrm>
            <a:off x="7239444" y="2708920"/>
            <a:ext cx="926445" cy="1929344"/>
          </a:xfrm>
          <a:custGeom>
            <a:avLst/>
            <a:gdLst/>
            <a:ahLst/>
            <a:cxnLst>
              <a:cxn ang="0">
                <a:pos x="0" y="69"/>
              </a:cxn>
              <a:cxn ang="0">
                <a:pos x="121" y="0"/>
              </a:cxn>
              <a:cxn ang="0">
                <a:pos x="163" y="171"/>
              </a:cxn>
              <a:cxn ang="0">
                <a:pos x="123" y="340"/>
              </a:cxn>
              <a:cxn ang="0">
                <a:pos x="1" y="270"/>
              </a:cxn>
              <a:cxn ang="0">
                <a:pos x="23" y="171"/>
              </a:cxn>
              <a:cxn ang="0">
                <a:pos x="0" y="69"/>
              </a:cxn>
            </a:cxnLst>
            <a:rect l="0" t="0" r="r" b="b"/>
            <a:pathLst>
              <a:path w="163" h="340">
                <a:moveTo>
                  <a:pt x="0" y="69"/>
                </a:moveTo>
                <a:cubicBezTo>
                  <a:pt x="121" y="0"/>
                  <a:pt x="121" y="0"/>
                  <a:pt x="121" y="0"/>
                </a:cubicBezTo>
                <a:cubicBezTo>
                  <a:pt x="149" y="51"/>
                  <a:pt x="163" y="108"/>
                  <a:pt x="163" y="171"/>
                </a:cubicBezTo>
                <a:cubicBezTo>
                  <a:pt x="163" y="233"/>
                  <a:pt x="150" y="289"/>
                  <a:pt x="123" y="340"/>
                </a:cubicBezTo>
                <a:cubicBezTo>
                  <a:pt x="1" y="270"/>
                  <a:pt x="1" y="270"/>
                  <a:pt x="1" y="270"/>
                </a:cubicBezTo>
                <a:cubicBezTo>
                  <a:pt x="16" y="240"/>
                  <a:pt x="23" y="207"/>
                  <a:pt x="23" y="171"/>
                </a:cubicBezTo>
                <a:cubicBezTo>
                  <a:pt x="23" y="134"/>
                  <a:pt x="15" y="100"/>
                  <a:pt x="0" y="69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5" name="千图设计师MC：ID 29795607Freeform: Shape 2"/>
          <p:cNvSpPr/>
          <p:nvPr>
            <p:custDataLst>
              <p:tags r:id="rId2"/>
            </p:custDataLst>
          </p:nvPr>
        </p:nvSpPr>
        <p:spPr bwMode="auto">
          <a:xfrm>
            <a:off x="6160097" y="1617201"/>
            <a:ext cx="1708975" cy="1385171"/>
          </a:xfrm>
          <a:custGeom>
            <a:avLst/>
            <a:gdLst/>
            <a:ahLst/>
            <a:cxnLst>
              <a:cxn ang="0">
                <a:pos x="301" y="175"/>
              </a:cxn>
              <a:cxn ang="0">
                <a:pos x="179" y="244"/>
              </a:cxn>
              <a:cxn ang="0">
                <a:pos x="147" y="205"/>
              </a:cxn>
              <a:cxn ang="0">
                <a:pos x="0" y="139"/>
              </a:cxn>
              <a:cxn ang="0">
                <a:pos x="0" y="0"/>
              </a:cxn>
              <a:cxn ang="0">
                <a:pos x="246" y="106"/>
              </a:cxn>
              <a:cxn ang="0">
                <a:pos x="301" y="175"/>
              </a:cxn>
            </a:cxnLst>
            <a:rect l="0" t="0" r="r" b="b"/>
            <a:pathLst>
              <a:path w="301" h="244">
                <a:moveTo>
                  <a:pt x="301" y="175"/>
                </a:moveTo>
                <a:cubicBezTo>
                  <a:pt x="179" y="244"/>
                  <a:pt x="179" y="244"/>
                  <a:pt x="179" y="244"/>
                </a:cubicBezTo>
                <a:cubicBezTo>
                  <a:pt x="170" y="230"/>
                  <a:pt x="160" y="217"/>
                  <a:pt x="147" y="205"/>
                </a:cubicBezTo>
                <a:cubicBezTo>
                  <a:pt x="106" y="164"/>
                  <a:pt x="57" y="142"/>
                  <a:pt x="0" y="139"/>
                </a:cubicBezTo>
                <a:cubicBezTo>
                  <a:pt x="0" y="0"/>
                  <a:pt x="0" y="0"/>
                  <a:pt x="0" y="0"/>
                </a:cubicBezTo>
                <a:cubicBezTo>
                  <a:pt x="96" y="2"/>
                  <a:pt x="178" y="38"/>
                  <a:pt x="246" y="106"/>
                </a:cubicBezTo>
                <a:cubicBezTo>
                  <a:pt x="268" y="128"/>
                  <a:pt x="286" y="150"/>
                  <a:pt x="301" y="175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6" name="千图设计师MC：ID 29795607Freeform: Shape 3"/>
          <p:cNvSpPr/>
          <p:nvPr>
            <p:custDataLst>
              <p:tags r:id="rId3"/>
            </p:custDataLst>
          </p:nvPr>
        </p:nvSpPr>
        <p:spPr bwMode="auto">
          <a:xfrm>
            <a:off x="4349931" y="1614961"/>
            <a:ext cx="1675247" cy="1344695"/>
          </a:xfrm>
          <a:custGeom>
            <a:avLst/>
            <a:gdLst/>
            <a:ahLst/>
            <a:cxnLst>
              <a:cxn ang="0">
                <a:pos x="148" y="205"/>
              </a:cxn>
              <a:cxn ang="0">
                <a:pos x="121" y="237"/>
              </a:cxn>
              <a:cxn ang="0">
                <a:pos x="0" y="167"/>
              </a:cxn>
              <a:cxn ang="0">
                <a:pos x="49" y="106"/>
              </a:cxn>
              <a:cxn ang="0">
                <a:pos x="295" y="0"/>
              </a:cxn>
              <a:cxn ang="0">
                <a:pos x="295" y="139"/>
              </a:cxn>
              <a:cxn ang="0">
                <a:pos x="148" y="205"/>
              </a:cxn>
            </a:cxnLst>
            <a:rect l="0" t="0" r="r" b="b"/>
            <a:pathLst>
              <a:path w="295" h="237">
                <a:moveTo>
                  <a:pt x="148" y="205"/>
                </a:moveTo>
                <a:cubicBezTo>
                  <a:pt x="138" y="215"/>
                  <a:pt x="129" y="226"/>
                  <a:pt x="121" y="237"/>
                </a:cubicBezTo>
                <a:cubicBezTo>
                  <a:pt x="0" y="167"/>
                  <a:pt x="0" y="167"/>
                  <a:pt x="0" y="167"/>
                </a:cubicBezTo>
                <a:cubicBezTo>
                  <a:pt x="14" y="145"/>
                  <a:pt x="30" y="125"/>
                  <a:pt x="49" y="106"/>
                </a:cubicBezTo>
                <a:cubicBezTo>
                  <a:pt x="118" y="38"/>
                  <a:pt x="200" y="2"/>
                  <a:pt x="295" y="0"/>
                </a:cubicBezTo>
                <a:cubicBezTo>
                  <a:pt x="295" y="139"/>
                  <a:pt x="295" y="139"/>
                  <a:pt x="295" y="139"/>
                </a:cubicBezTo>
                <a:cubicBezTo>
                  <a:pt x="238" y="142"/>
                  <a:pt x="189" y="164"/>
                  <a:pt x="148" y="205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7" name="千图设计师MC：ID 29795607Freeform: Shape 4"/>
          <p:cNvSpPr/>
          <p:nvPr>
            <p:custDataLst>
              <p:tags r:id="rId4"/>
            </p:custDataLst>
          </p:nvPr>
        </p:nvSpPr>
        <p:spPr bwMode="auto">
          <a:xfrm>
            <a:off x="4026126" y="2683060"/>
            <a:ext cx="937689" cy="1981064"/>
          </a:xfrm>
          <a:custGeom>
            <a:avLst/>
            <a:gdLst/>
            <a:ahLst/>
            <a:cxnLst>
              <a:cxn ang="0">
                <a:pos x="165" y="70"/>
              </a:cxn>
              <a:cxn ang="0">
                <a:pos x="139" y="176"/>
              </a:cxn>
              <a:cxn ang="0">
                <a:pos x="164" y="280"/>
              </a:cxn>
              <a:cxn ang="0">
                <a:pos x="42" y="349"/>
              </a:cxn>
              <a:cxn ang="0">
                <a:pos x="0" y="176"/>
              </a:cxn>
              <a:cxn ang="0">
                <a:pos x="44" y="0"/>
              </a:cxn>
              <a:cxn ang="0">
                <a:pos x="165" y="70"/>
              </a:cxn>
            </a:cxnLst>
            <a:rect l="0" t="0" r="r" b="b"/>
            <a:pathLst>
              <a:path w="165" h="349">
                <a:moveTo>
                  <a:pt x="165" y="70"/>
                </a:moveTo>
                <a:cubicBezTo>
                  <a:pt x="148" y="102"/>
                  <a:pt x="139" y="137"/>
                  <a:pt x="139" y="176"/>
                </a:cubicBezTo>
                <a:cubicBezTo>
                  <a:pt x="139" y="214"/>
                  <a:pt x="147" y="249"/>
                  <a:pt x="164" y="280"/>
                </a:cubicBezTo>
                <a:cubicBezTo>
                  <a:pt x="42" y="349"/>
                  <a:pt x="42" y="349"/>
                  <a:pt x="42" y="349"/>
                </a:cubicBezTo>
                <a:cubicBezTo>
                  <a:pt x="14" y="298"/>
                  <a:pt x="0" y="240"/>
                  <a:pt x="0" y="176"/>
                </a:cubicBezTo>
                <a:cubicBezTo>
                  <a:pt x="0" y="112"/>
                  <a:pt x="14" y="53"/>
                  <a:pt x="44" y="0"/>
                </a:cubicBezTo>
                <a:lnTo>
                  <a:pt x="165" y="7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8" name="千图设计师MC：ID 29795607Freeform: Shape 5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4161101" y="3416153"/>
            <a:ext cx="514883" cy="514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66" y="34"/>
              </a:cxn>
              <a:cxn ang="0">
                <a:pos x="34" y="1"/>
              </a:cxn>
              <a:cxn ang="0">
                <a:pos x="1" y="34"/>
              </a:cxn>
              <a:cxn ang="0">
                <a:pos x="34" y="66"/>
              </a:cxn>
              <a:cxn ang="0">
                <a:pos x="66" y="34"/>
              </a:cxn>
              <a:cxn ang="0">
                <a:pos x="7" y="22"/>
              </a:cxn>
              <a:cxn ang="0">
                <a:pos x="21" y="60"/>
              </a:cxn>
              <a:cxn ang="0">
                <a:pos x="5" y="34"/>
              </a:cxn>
              <a:cxn ang="0">
                <a:pos x="7" y="22"/>
              </a:cxn>
              <a:cxn ang="0">
                <a:pos x="51" y="42"/>
              </a:cxn>
              <a:cxn ang="0">
                <a:pos x="48" y="51"/>
              </a:cxn>
              <a:cxn ang="0">
                <a:pos x="38" y="20"/>
              </a:cxn>
              <a:cxn ang="0">
                <a:pos x="41" y="20"/>
              </a:cxn>
              <a:cxn ang="0">
                <a:pos x="41" y="17"/>
              </a:cxn>
              <a:cxn ang="0">
                <a:pos x="33" y="18"/>
              </a:cxn>
              <a:cxn ang="0">
                <a:pos x="25" y="17"/>
              </a:cxn>
              <a:cxn ang="0">
                <a:pos x="25" y="20"/>
              </a:cxn>
              <a:cxn ang="0">
                <a:pos x="28" y="20"/>
              </a:cxn>
              <a:cxn ang="0">
                <a:pos x="33" y="32"/>
              </a:cxn>
              <a:cxn ang="0">
                <a:pos x="27" y="52"/>
              </a:cxn>
              <a:cxn ang="0">
                <a:pos x="16" y="20"/>
              </a:cxn>
              <a:cxn ang="0">
                <a:pos x="19" y="20"/>
              </a:cxn>
              <a:cxn ang="0">
                <a:pos x="19" y="17"/>
              </a:cxn>
              <a:cxn ang="0">
                <a:pos x="11" y="18"/>
              </a:cxn>
              <a:cxn ang="0">
                <a:pos x="9" y="18"/>
              </a:cxn>
              <a:cxn ang="0">
                <a:pos x="34" y="5"/>
              </a:cxn>
              <a:cxn ang="0">
                <a:pos x="53" y="12"/>
              </a:cxn>
              <a:cxn ang="0">
                <a:pos x="53" y="12"/>
              </a:cxn>
              <a:cxn ang="0">
                <a:pos x="48" y="17"/>
              </a:cxn>
              <a:cxn ang="0">
                <a:pos x="51" y="24"/>
              </a:cxn>
              <a:cxn ang="0">
                <a:pos x="53" y="32"/>
              </a:cxn>
              <a:cxn ang="0">
                <a:pos x="51" y="42"/>
              </a:cxn>
              <a:cxn ang="0">
                <a:pos x="43" y="61"/>
              </a:cxn>
              <a:cxn ang="0">
                <a:pos x="43" y="61"/>
              </a:cxn>
              <a:cxn ang="0">
                <a:pos x="34" y="63"/>
              </a:cxn>
              <a:cxn ang="0">
                <a:pos x="26" y="62"/>
              </a:cxn>
              <a:cxn ang="0">
                <a:pos x="34" y="36"/>
              </a:cxn>
              <a:cxn ang="0">
                <a:pos x="43" y="61"/>
              </a:cxn>
              <a:cxn ang="0">
                <a:pos x="63" y="34"/>
              </a:cxn>
              <a:cxn ang="0">
                <a:pos x="48" y="59"/>
              </a:cxn>
              <a:cxn ang="0">
                <a:pos x="57" y="33"/>
              </a:cxn>
              <a:cxn ang="0">
                <a:pos x="60" y="23"/>
              </a:cxn>
              <a:cxn ang="0">
                <a:pos x="59" y="20"/>
              </a:cxn>
              <a:cxn ang="0">
                <a:pos x="63" y="34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66" y="34"/>
                </a:moveTo>
                <a:cubicBezTo>
                  <a:pt x="66" y="16"/>
                  <a:pt x="52" y="1"/>
                  <a:pt x="34" y="1"/>
                </a:cubicBezTo>
                <a:cubicBezTo>
                  <a:pt x="16" y="1"/>
                  <a:pt x="1" y="16"/>
                  <a:pt x="1" y="34"/>
                </a:cubicBezTo>
                <a:cubicBezTo>
                  <a:pt x="1" y="52"/>
                  <a:pt x="16" y="66"/>
                  <a:pt x="34" y="66"/>
                </a:cubicBezTo>
                <a:cubicBezTo>
                  <a:pt x="52" y="66"/>
                  <a:pt x="66" y="52"/>
                  <a:pt x="66" y="34"/>
                </a:cubicBezTo>
                <a:close/>
                <a:moveTo>
                  <a:pt x="7" y="22"/>
                </a:moveTo>
                <a:cubicBezTo>
                  <a:pt x="21" y="60"/>
                  <a:pt x="21" y="60"/>
                  <a:pt x="21" y="60"/>
                </a:cubicBezTo>
                <a:cubicBezTo>
                  <a:pt x="11" y="55"/>
                  <a:pt x="5" y="45"/>
                  <a:pt x="5" y="34"/>
                </a:cubicBezTo>
                <a:cubicBezTo>
                  <a:pt x="5" y="29"/>
                  <a:pt x="5" y="25"/>
                  <a:pt x="7" y="22"/>
                </a:cubicBezTo>
                <a:close/>
                <a:moveTo>
                  <a:pt x="51" y="42"/>
                </a:moveTo>
                <a:cubicBezTo>
                  <a:pt x="48" y="51"/>
                  <a:pt x="48" y="51"/>
                  <a:pt x="48" y="51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40" y="20"/>
                  <a:pt x="41" y="20"/>
                </a:cubicBezTo>
                <a:cubicBezTo>
                  <a:pt x="43" y="20"/>
                  <a:pt x="43" y="17"/>
                  <a:pt x="41" y="17"/>
                </a:cubicBezTo>
                <a:cubicBezTo>
                  <a:pt x="36" y="18"/>
                  <a:pt x="33" y="18"/>
                  <a:pt x="33" y="18"/>
                </a:cubicBezTo>
                <a:cubicBezTo>
                  <a:pt x="33" y="18"/>
                  <a:pt x="30" y="18"/>
                  <a:pt x="25" y="17"/>
                </a:cubicBezTo>
                <a:cubicBezTo>
                  <a:pt x="24" y="17"/>
                  <a:pt x="24" y="20"/>
                  <a:pt x="25" y="20"/>
                </a:cubicBezTo>
                <a:cubicBezTo>
                  <a:pt x="27" y="20"/>
                  <a:pt x="28" y="20"/>
                  <a:pt x="28" y="20"/>
                </a:cubicBezTo>
                <a:cubicBezTo>
                  <a:pt x="33" y="32"/>
                  <a:pt x="33" y="32"/>
                  <a:pt x="33" y="32"/>
                </a:cubicBezTo>
                <a:cubicBezTo>
                  <a:pt x="27" y="52"/>
                  <a:pt x="27" y="52"/>
                  <a:pt x="27" y="52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8" y="20"/>
                  <a:pt x="19" y="20"/>
                </a:cubicBezTo>
                <a:cubicBezTo>
                  <a:pt x="21" y="20"/>
                  <a:pt x="21" y="17"/>
                  <a:pt x="19" y="17"/>
                </a:cubicBezTo>
                <a:cubicBezTo>
                  <a:pt x="14" y="18"/>
                  <a:pt x="11" y="18"/>
                  <a:pt x="11" y="18"/>
                </a:cubicBezTo>
                <a:cubicBezTo>
                  <a:pt x="11" y="18"/>
                  <a:pt x="10" y="18"/>
                  <a:pt x="9" y="18"/>
                </a:cubicBezTo>
                <a:cubicBezTo>
                  <a:pt x="15" y="10"/>
                  <a:pt x="24" y="5"/>
                  <a:pt x="34" y="5"/>
                </a:cubicBezTo>
                <a:cubicBezTo>
                  <a:pt x="41" y="5"/>
                  <a:pt x="48" y="7"/>
                  <a:pt x="53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0" y="12"/>
                  <a:pt x="48" y="15"/>
                  <a:pt x="48" y="17"/>
                </a:cubicBezTo>
                <a:cubicBezTo>
                  <a:pt x="48" y="20"/>
                  <a:pt x="50" y="22"/>
                  <a:pt x="51" y="24"/>
                </a:cubicBezTo>
                <a:cubicBezTo>
                  <a:pt x="52" y="26"/>
                  <a:pt x="53" y="29"/>
                  <a:pt x="53" y="32"/>
                </a:cubicBezTo>
                <a:cubicBezTo>
                  <a:pt x="53" y="35"/>
                  <a:pt x="52" y="38"/>
                  <a:pt x="51" y="42"/>
                </a:cubicBez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0" y="62"/>
                  <a:pt x="37" y="63"/>
                  <a:pt x="34" y="63"/>
                </a:cubicBezTo>
                <a:cubicBezTo>
                  <a:pt x="31" y="63"/>
                  <a:pt x="28" y="62"/>
                  <a:pt x="26" y="62"/>
                </a:cubicBezTo>
                <a:cubicBezTo>
                  <a:pt x="34" y="36"/>
                  <a:pt x="34" y="36"/>
                  <a:pt x="34" y="36"/>
                </a:cubicBezTo>
                <a:lnTo>
                  <a:pt x="43" y="61"/>
                </a:lnTo>
                <a:close/>
                <a:moveTo>
                  <a:pt x="63" y="34"/>
                </a:moveTo>
                <a:cubicBezTo>
                  <a:pt x="63" y="44"/>
                  <a:pt x="57" y="54"/>
                  <a:pt x="48" y="59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29"/>
                  <a:pt x="60" y="26"/>
                  <a:pt x="60" y="23"/>
                </a:cubicBezTo>
                <a:cubicBezTo>
                  <a:pt x="60" y="22"/>
                  <a:pt x="60" y="21"/>
                  <a:pt x="59" y="20"/>
                </a:cubicBezTo>
                <a:cubicBezTo>
                  <a:pt x="62" y="24"/>
                  <a:pt x="63" y="29"/>
                  <a:pt x="63" y="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grpSp>
        <p:nvGrpSpPr>
          <p:cNvPr id="27" name="千图设计师MC：ID 29795607组合 26"/>
          <p:cNvGrpSpPr/>
          <p:nvPr>
            <p:custDataLst>
              <p:tags r:id="rId6"/>
            </p:custDataLst>
          </p:nvPr>
        </p:nvGrpSpPr>
        <p:grpSpPr>
          <a:xfrm>
            <a:off x="6754452" y="2047105"/>
            <a:ext cx="448305" cy="453411"/>
            <a:chOff x="6754452" y="2047105"/>
            <a:chExt cx="448305" cy="453411"/>
          </a:xfrm>
        </p:grpSpPr>
        <p:sp>
          <p:nvSpPr>
            <p:cNvPr id="9" name="Freeform: Shape 7"/>
            <p:cNvSpPr/>
            <p:nvPr/>
          </p:nvSpPr>
          <p:spPr bwMode="auto">
            <a:xfrm>
              <a:off x="6883754" y="2175557"/>
              <a:ext cx="65502" cy="78262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0" y="2"/>
                </a:cxn>
                <a:cxn ang="0">
                  <a:pos x="0" y="44"/>
                </a:cxn>
                <a:cxn ang="0">
                  <a:pos x="11" y="45"/>
                </a:cxn>
                <a:cxn ang="0">
                  <a:pos x="38" y="22"/>
                </a:cxn>
                <a:cxn ang="0">
                  <a:pos x="13" y="0"/>
                </a:cxn>
              </a:cxnLst>
              <a:rect l="0" t="0" r="r" b="b"/>
              <a:pathLst>
                <a:path w="38" h="45">
                  <a:moveTo>
                    <a:pt x="13" y="0"/>
                  </a:moveTo>
                  <a:cubicBezTo>
                    <a:pt x="7" y="0"/>
                    <a:pt x="2" y="1"/>
                    <a:pt x="0" y="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3" y="45"/>
                    <a:pt x="6" y="45"/>
                    <a:pt x="11" y="45"/>
                  </a:cubicBezTo>
                  <a:cubicBezTo>
                    <a:pt x="28" y="45"/>
                    <a:pt x="38" y="36"/>
                    <a:pt x="38" y="22"/>
                  </a:cubicBezTo>
                  <a:cubicBezTo>
                    <a:pt x="38" y="8"/>
                    <a:pt x="29" y="0"/>
                    <a:pt x="1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8"/>
            <p:cNvSpPr/>
            <p:nvPr/>
          </p:nvSpPr>
          <p:spPr bwMode="auto">
            <a:xfrm>
              <a:off x="6754452" y="2047105"/>
              <a:ext cx="448305" cy="453411"/>
            </a:xfrm>
            <a:custGeom>
              <a:avLst/>
              <a:gdLst/>
              <a:ahLst/>
              <a:cxnLst>
                <a:cxn ang="0">
                  <a:pos x="244" y="0"/>
                </a:cxn>
                <a:cxn ang="0">
                  <a:pos x="16" y="0"/>
                </a:cxn>
                <a:cxn ang="0">
                  <a:pos x="0" y="16"/>
                </a:cxn>
                <a:cxn ang="0">
                  <a:pos x="0" y="245"/>
                </a:cxn>
                <a:cxn ang="0">
                  <a:pos x="16" y="261"/>
                </a:cxn>
                <a:cxn ang="0">
                  <a:pos x="244" y="261"/>
                </a:cxn>
                <a:cxn ang="0">
                  <a:pos x="260" y="245"/>
                </a:cxn>
                <a:cxn ang="0">
                  <a:pos x="260" y="16"/>
                </a:cxn>
                <a:cxn ang="0">
                  <a:pos x="244" y="0"/>
                </a:cxn>
                <a:cxn ang="0">
                  <a:pos x="132" y="129"/>
                </a:cxn>
                <a:cxn ang="0">
                  <a:pos x="86" y="144"/>
                </a:cxn>
                <a:cxn ang="0">
                  <a:pos x="75" y="143"/>
                </a:cxn>
                <a:cxn ang="0">
                  <a:pos x="75" y="195"/>
                </a:cxn>
                <a:cxn ang="0">
                  <a:pos x="43" y="195"/>
                </a:cxn>
                <a:cxn ang="0">
                  <a:pos x="43" y="53"/>
                </a:cxn>
                <a:cxn ang="0">
                  <a:pos x="86" y="50"/>
                </a:cxn>
                <a:cxn ang="0">
                  <a:pos x="130" y="61"/>
                </a:cxn>
                <a:cxn ang="0">
                  <a:pos x="146" y="95"/>
                </a:cxn>
                <a:cxn ang="0">
                  <a:pos x="132" y="129"/>
                </a:cxn>
                <a:cxn ang="0">
                  <a:pos x="181" y="197"/>
                </a:cxn>
                <a:cxn ang="0">
                  <a:pos x="147" y="189"/>
                </a:cxn>
                <a:cxn ang="0">
                  <a:pos x="153" y="166"/>
                </a:cxn>
                <a:cxn ang="0">
                  <a:pos x="181" y="174"/>
                </a:cxn>
                <a:cxn ang="0">
                  <a:pos x="195" y="165"/>
                </a:cxn>
                <a:cxn ang="0">
                  <a:pos x="179" y="153"/>
                </a:cxn>
                <a:cxn ang="0">
                  <a:pos x="150" y="122"/>
                </a:cxn>
                <a:cxn ang="0">
                  <a:pos x="192" y="88"/>
                </a:cxn>
                <a:cxn ang="0">
                  <a:pos x="222" y="94"/>
                </a:cxn>
                <a:cxn ang="0">
                  <a:pos x="216" y="116"/>
                </a:cxn>
                <a:cxn ang="0">
                  <a:pos x="193" y="110"/>
                </a:cxn>
                <a:cxn ang="0">
                  <a:pos x="181" y="119"/>
                </a:cxn>
                <a:cxn ang="0">
                  <a:pos x="198" y="131"/>
                </a:cxn>
                <a:cxn ang="0">
                  <a:pos x="226" y="163"/>
                </a:cxn>
                <a:cxn ang="0">
                  <a:pos x="181" y="197"/>
                </a:cxn>
              </a:cxnLst>
              <a:rect l="0" t="0" r="r" b="b"/>
              <a:pathLst>
                <a:path w="260" h="261">
                  <a:moveTo>
                    <a:pt x="24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4"/>
                    <a:pt x="7" y="261"/>
                    <a:pt x="16" y="261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253" y="261"/>
                    <a:pt x="260" y="254"/>
                    <a:pt x="260" y="245"/>
                  </a:cubicBezTo>
                  <a:cubicBezTo>
                    <a:pt x="260" y="16"/>
                    <a:pt x="260" y="16"/>
                    <a:pt x="260" y="16"/>
                  </a:cubicBezTo>
                  <a:cubicBezTo>
                    <a:pt x="260" y="7"/>
                    <a:pt x="253" y="0"/>
                    <a:pt x="244" y="0"/>
                  </a:cubicBezTo>
                  <a:close/>
                  <a:moveTo>
                    <a:pt x="132" y="129"/>
                  </a:moveTo>
                  <a:cubicBezTo>
                    <a:pt x="121" y="139"/>
                    <a:pt x="105" y="144"/>
                    <a:pt x="86" y="144"/>
                  </a:cubicBezTo>
                  <a:cubicBezTo>
                    <a:pt x="82" y="144"/>
                    <a:pt x="78" y="144"/>
                    <a:pt x="75" y="143"/>
                  </a:cubicBezTo>
                  <a:cubicBezTo>
                    <a:pt x="75" y="195"/>
                    <a:pt x="75" y="195"/>
                    <a:pt x="75" y="195"/>
                  </a:cubicBezTo>
                  <a:cubicBezTo>
                    <a:pt x="43" y="195"/>
                    <a:pt x="43" y="195"/>
                    <a:pt x="43" y="195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53" y="51"/>
                    <a:pt x="67" y="50"/>
                    <a:pt x="86" y="50"/>
                  </a:cubicBezTo>
                  <a:cubicBezTo>
                    <a:pt x="106" y="50"/>
                    <a:pt x="121" y="54"/>
                    <a:pt x="130" y="61"/>
                  </a:cubicBezTo>
                  <a:cubicBezTo>
                    <a:pt x="139" y="69"/>
                    <a:pt x="146" y="81"/>
                    <a:pt x="146" y="95"/>
                  </a:cubicBezTo>
                  <a:cubicBezTo>
                    <a:pt x="146" y="109"/>
                    <a:pt x="141" y="121"/>
                    <a:pt x="132" y="129"/>
                  </a:cubicBezTo>
                  <a:close/>
                  <a:moveTo>
                    <a:pt x="181" y="197"/>
                  </a:moveTo>
                  <a:cubicBezTo>
                    <a:pt x="167" y="197"/>
                    <a:pt x="155" y="194"/>
                    <a:pt x="147" y="189"/>
                  </a:cubicBezTo>
                  <a:cubicBezTo>
                    <a:pt x="153" y="166"/>
                    <a:pt x="153" y="166"/>
                    <a:pt x="153" y="166"/>
                  </a:cubicBezTo>
                  <a:cubicBezTo>
                    <a:pt x="159" y="170"/>
                    <a:pt x="171" y="174"/>
                    <a:pt x="181" y="174"/>
                  </a:cubicBezTo>
                  <a:cubicBezTo>
                    <a:pt x="191" y="174"/>
                    <a:pt x="195" y="171"/>
                    <a:pt x="195" y="165"/>
                  </a:cubicBezTo>
                  <a:cubicBezTo>
                    <a:pt x="195" y="160"/>
                    <a:pt x="192" y="158"/>
                    <a:pt x="179" y="153"/>
                  </a:cubicBezTo>
                  <a:cubicBezTo>
                    <a:pt x="158" y="146"/>
                    <a:pt x="150" y="134"/>
                    <a:pt x="150" y="122"/>
                  </a:cubicBezTo>
                  <a:cubicBezTo>
                    <a:pt x="150" y="103"/>
                    <a:pt x="166" y="88"/>
                    <a:pt x="192" y="88"/>
                  </a:cubicBezTo>
                  <a:cubicBezTo>
                    <a:pt x="204" y="88"/>
                    <a:pt x="215" y="91"/>
                    <a:pt x="222" y="94"/>
                  </a:cubicBezTo>
                  <a:cubicBezTo>
                    <a:pt x="216" y="116"/>
                    <a:pt x="216" y="116"/>
                    <a:pt x="216" y="116"/>
                  </a:cubicBezTo>
                  <a:cubicBezTo>
                    <a:pt x="211" y="114"/>
                    <a:pt x="202" y="110"/>
                    <a:pt x="193" y="110"/>
                  </a:cubicBezTo>
                  <a:cubicBezTo>
                    <a:pt x="185" y="110"/>
                    <a:pt x="181" y="114"/>
                    <a:pt x="181" y="119"/>
                  </a:cubicBezTo>
                  <a:cubicBezTo>
                    <a:pt x="181" y="124"/>
                    <a:pt x="185" y="126"/>
                    <a:pt x="198" y="131"/>
                  </a:cubicBezTo>
                  <a:cubicBezTo>
                    <a:pt x="218" y="138"/>
                    <a:pt x="226" y="148"/>
                    <a:pt x="226" y="163"/>
                  </a:cubicBezTo>
                  <a:cubicBezTo>
                    <a:pt x="226" y="182"/>
                    <a:pt x="211" y="197"/>
                    <a:pt x="181" y="19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8" name="千图设计师MC：ID 29795607组合 27"/>
          <p:cNvGrpSpPr/>
          <p:nvPr>
            <p:custDataLst>
              <p:tags r:id="rId7"/>
            </p:custDataLst>
          </p:nvPr>
        </p:nvGrpSpPr>
        <p:grpSpPr>
          <a:xfrm>
            <a:off x="4908722" y="1943265"/>
            <a:ext cx="596633" cy="600391"/>
            <a:chOff x="4908722" y="1943265"/>
            <a:chExt cx="596633" cy="600391"/>
          </a:xfrm>
        </p:grpSpPr>
        <p:sp>
          <p:nvSpPr>
            <p:cNvPr id="11" name="Freeform: Shape 10"/>
            <p:cNvSpPr/>
            <p:nvPr/>
          </p:nvSpPr>
          <p:spPr bwMode="auto">
            <a:xfrm>
              <a:off x="4908722" y="1943265"/>
              <a:ext cx="596633" cy="600391"/>
            </a:xfrm>
            <a:custGeom>
              <a:avLst/>
              <a:gdLst/>
              <a:ahLst/>
              <a:cxnLst>
                <a:cxn ang="0">
                  <a:pos x="305" y="136"/>
                </a:cxn>
                <a:cxn ang="0">
                  <a:pos x="280" y="102"/>
                </a:cxn>
                <a:cxn ang="0">
                  <a:pos x="273" y="61"/>
                </a:cxn>
                <a:cxn ang="0">
                  <a:pos x="247" y="37"/>
                </a:cxn>
                <a:cxn ang="0">
                  <a:pos x="206" y="31"/>
                </a:cxn>
                <a:cxn ang="0">
                  <a:pos x="171" y="7"/>
                </a:cxn>
                <a:cxn ang="0">
                  <a:pos x="142" y="4"/>
                </a:cxn>
                <a:cxn ang="0">
                  <a:pos x="136" y="8"/>
                </a:cxn>
                <a:cxn ang="0">
                  <a:pos x="103" y="33"/>
                </a:cxn>
                <a:cxn ang="0">
                  <a:pos x="62" y="40"/>
                </a:cxn>
                <a:cxn ang="0">
                  <a:pos x="55" y="43"/>
                </a:cxn>
                <a:cxn ang="0">
                  <a:pos x="37" y="66"/>
                </a:cxn>
                <a:cxn ang="0">
                  <a:pos x="31" y="107"/>
                </a:cxn>
                <a:cxn ang="0">
                  <a:pos x="7" y="142"/>
                </a:cxn>
                <a:cxn ang="0">
                  <a:pos x="8" y="177"/>
                </a:cxn>
                <a:cxn ang="0">
                  <a:pos x="33" y="210"/>
                </a:cxn>
                <a:cxn ang="0">
                  <a:pos x="41" y="252"/>
                </a:cxn>
                <a:cxn ang="0">
                  <a:pos x="66" y="276"/>
                </a:cxn>
                <a:cxn ang="0">
                  <a:pos x="108" y="282"/>
                </a:cxn>
                <a:cxn ang="0">
                  <a:pos x="142" y="306"/>
                </a:cxn>
                <a:cxn ang="0">
                  <a:pos x="171" y="309"/>
                </a:cxn>
                <a:cxn ang="0">
                  <a:pos x="177" y="305"/>
                </a:cxn>
                <a:cxn ang="0">
                  <a:pos x="211" y="280"/>
                </a:cxn>
                <a:cxn ang="0">
                  <a:pos x="252" y="272"/>
                </a:cxn>
                <a:cxn ang="0">
                  <a:pos x="259" y="270"/>
                </a:cxn>
                <a:cxn ang="0">
                  <a:pos x="276" y="247"/>
                </a:cxn>
                <a:cxn ang="0">
                  <a:pos x="282" y="206"/>
                </a:cxn>
                <a:cxn ang="0">
                  <a:pos x="306" y="171"/>
                </a:cxn>
                <a:cxn ang="0">
                  <a:pos x="305" y="136"/>
                </a:cxn>
                <a:cxn ang="0">
                  <a:pos x="157" y="266"/>
                </a:cxn>
                <a:cxn ang="0">
                  <a:pos x="47" y="156"/>
                </a:cxn>
                <a:cxn ang="0">
                  <a:pos x="157" y="46"/>
                </a:cxn>
                <a:cxn ang="0">
                  <a:pos x="267" y="156"/>
                </a:cxn>
                <a:cxn ang="0">
                  <a:pos x="157" y="266"/>
                </a:cxn>
              </a:cxnLst>
              <a:rect l="0" t="0" r="r" b="b"/>
              <a:pathLst>
                <a:path w="313" h="313">
                  <a:moveTo>
                    <a:pt x="305" y="136"/>
                  </a:moveTo>
                  <a:cubicBezTo>
                    <a:pt x="280" y="102"/>
                    <a:pt x="280" y="102"/>
                    <a:pt x="280" y="102"/>
                  </a:cubicBezTo>
                  <a:cubicBezTo>
                    <a:pt x="273" y="61"/>
                    <a:pt x="273" y="61"/>
                    <a:pt x="273" y="61"/>
                  </a:cubicBezTo>
                  <a:cubicBezTo>
                    <a:pt x="270" y="49"/>
                    <a:pt x="260" y="39"/>
                    <a:pt x="247" y="37"/>
                  </a:cubicBezTo>
                  <a:cubicBezTo>
                    <a:pt x="206" y="31"/>
                    <a:pt x="206" y="31"/>
                    <a:pt x="206" y="31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63" y="1"/>
                    <a:pt x="152" y="0"/>
                    <a:pt x="142" y="4"/>
                  </a:cubicBezTo>
                  <a:cubicBezTo>
                    <a:pt x="140" y="5"/>
                    <a:pt x="138" y="6"/>
                    <a:pt x="136" y="8"/>
                  </a:cubicBezTo>
                  <a:cubicBezTo>
                    <a:pt x="103" y="33"/>
                    <a:pt x="103" y="33"/>
                    <a:pt x="103" y="33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9" y="41"/>
                    <a:pt x="57" y="42"/>
                    <a:pt x="55" y="43"/>
                  </a:cubicBezTo>
                  <a:cubicBezTo>
                    <a:pt x="45" y="47"/>
                    <a:pt x="39" y="56"/>
                    <a:pt x="37" y="66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0" y="152"/>
                    <a:pt x="0" y="167"/>
                    <a:pt x="8" y="177"/>
                  </a:cubicBezTo>
                  <a:cubicBezTo>
                    <a:pt x="33" y="210"/>
                    <a:pt x="33" y="210"/>
                    <a:pt x="33" y="210"/>
                  </a:cubicBezTo>
                  <a:cubicBezTo>
                    <a:pt x="41" y="252"/>
                    <a:pt x="41" y="252"/>
                    <a:pt x="41" y="252"/>
                  </a:cubicBezTo>
                  <a:cubicBezTo>
                    <a:pt x="43" y="264"/>
                    <a:pt x="53" y="274"/>
                    <a:pt x="66" y="276"/>
                  </a:cubicBezTo>
                  <a:cubicBezTo>
                    <a:pt x="108" y="282"/>
                    <a:pt x="108" y="282"/>
                    <a:pt x="108" y="282"/>
                  </a:cubicBezTo>
                  <a:cubicBezTo>
                    <a:pt x="142" y="306"/>
                    <a:pt x="142" y="306"/>
                    <a:pt x="142" y="306"/>
                  </a:cubicBezTo>
                  <a:cubicBezTo>
                    <a:pt x="150" y="312"/>
                    <a:pt x="162" y="313"/>
                    <a:pt x="171" y="309"/>
                  </a:cubicBezTo>
                  <a:cubicBezTo>
                    <a:pt x="173" y="308"/>
                    <a:pt x="175" y="306"/>
                    <a:pt x="177" y="305"/>
                  </a:cubicBezTo>
                  <a:cubicBezTo>
                    <a:pt x="211" y="280"/>
                    <a:pt x="211" y="280"/>
                    <a:pt x="211" y="280"/>
                  </a:cubicBezTo>
                  <a:cubicBezTo>
                    <a:pt x="252" y="272"/>
                    <a:pt x="252" y="272"/>
                    <a:pt x="252" y="272"/>
                  </a:cubicBezTo>
                  <a:cubicBezTo>
                    <a:pt x="254" y="272"/>
                    <a:pt x="256" y="271"/>
                    <a:pt x="259" y="270"/>
                  </a:cubicBezTo>
                  <a:cubicBezTo>
                    <a:pt x="268" y="266"/>
                    <a:pt x="275" y="257"/>
                    <a:pt x="276" y="247"/>
                  </a:cubicBezTo>
                  <a:cubicBezTo>
                    <a:pt x="282" y="206"/>
                    <a:pt x="282" y="206"/>
                    <a:pt x="282" y="206"/>
                  </a:cubicBezTo>
                  <a:cubicBezTo>
                    <a:pt x="306" y="171"/>
                    <a:pt x="306" y="171"/>
                    <a:pt x="306" y="171"/>
                  </a:cubicBezTo>
                  <a:cubicBezTo>
                    <a:pt x="313" y="160"/>
                    <a:pt x="313" y="146"/>
                    <a:pt x="305" y="136"/>
                  </a:cubicBezTo>
                  <a:close/>
                  <a:moveTo>
                    <a:pt x="157" y="266"/>
                  </a:moveTo>
                  <a:cubicBezTo>
                    <a:pt x="96" y="266"/>
                    <a:pt x="47" y="217"/>
                    <a:pt x="47" y="156"/>
                  </a:cubicBezTo>
                  <a:cubicBezTo>
                    <a:pt x="47" y="96"/>
                    <a:pt x="96" y="46"/>
                    <a:pt x="157" y="46"/>
                  </a:cubicBezTo>
                  <a:cubicBezTo>
                    <a:pt x="217" y="46"/>
                    <a:pt x="267" y="96"/>
                    <a:pt x="267" y="156"/>
                  </a:cubicBezTo>
                  <a:cubicBezTo>
                    <a:pt x="267" y="217"/>
                    <a:pt x="217" y="266"/>
                    <a:pt x="157" y="26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1"/>
            <p:cNvSpPr/>
            <p:nvPr/>
          </p:nvSpPr>
          <p:spPr bwMode="auto">
            <a:xfrm>
              <a:off x="5147375" y="2200710"/>
              <a:ext cx="121206" cy="138118"/>
            </a:xfrm>
            <a:custGeom>
              <a:avLst/>
              <a:gdLst/>
              <a:ahLst/>
              <a:cxnLst>
                <a:cxn ang="0">
                  <a:pos x="65" y="79"/>
                </a:cxn>
                <a:cxn ang="0">
                  <a:pos x="95" y="79"/>
                </a:cxn>
                <a:cxn ang="0">
                  <a:pos x="93" y="112"/>
                </a:cxn>
                <a:cxn ang="0">
                  <a:pos x="65" y="120"/>
                </a:cxn>
                <a:cxn ang="0">
                  <a:pos x="65" y="120"/>
                </a:cxn>
                <a:cxn ang="0">
                  <a:pos x="34" y="112"/>
                </a:cxn>
                <a:cxn ang="0">
                  <a:pos x="32" y="89"/>
                </a:cxn>
                <a:cxn ang="0">
                  <a:pos x="8" y="89"/>
                </a:cxn>
                <a:cxn ang="0">
                  <a:pos x="10" y="132"/>
                </a:cxn>
                <a:cxn ang="0">
                  <a:pos x="65" y="147"/>
                </a:cxn>
                <a:cxn ang="0">
                  <a:pos x="65" y="147"/>
                </a:cxn>
                <a:cxn ang="0">
                  <a:pos x="117" y="132"/>
                </a:cxn>
                <a:cxn ang="0">
                  <a:pos x="125" y="53"/>
                </a:cxn>
                <a:cxn ang="0">
                  <a:pos x="65" y="53"/>
                </a:cxn>
                <a:cxn ang="0">
                  <a:pos x="30" y="53"/>
                </a:cxn>
                <a:cxn ang="0">
                  <a:pos x="28" y="26"/>
                </a:cxn>
                <a:cxn ang="0">
                  <a:pos x="65" y="26"/>
                </a:cxn>
                <a:cxn ang="0">
                  <a:pos x="127" y="26"/>
                </a:cxn>
                <a:cxn ang="0">
                  <a:pos x="129" y="0"/>
                </a:cxn>
                <a:cxn ang="0">
                  <a:pos x="65" y="0"/>
                </a:cxn>
                <a:cxn ang="0">
                  <a:pos x="0" y="0"/>
                </a:cxn>
                <a:cxn ang="0">
                  <a:pos x="6" y="79"/>
                </a:cxn>
                <a:cxn ang="0">
                  <a:pos x="65" y="79"/>
                </a:cxn>
              </a:cxnLst>
              <a:rect l="0" t="0" r="r" b="b"/>
              <a:pathLst>
                <a:path w="129" h="147">
                  <a:moveTo>
                    <a:pt x="65" y="79"/>
                  </a:moveTo>
                  <a:lnTo>
                    <a:pt x="95" y="79"/>
                  </a:lnTo>
                  <a:lnTo>
                    <a:pt x="93" y="112"/>
                  </a:lnTo>
                  <a:lnTo>
                    <a:pt x="65" y="120"/>
                  </a:lnTo>
                  <a:lnTo>
                    <a:pt x="65" y="120"/>
                  </a:lnTo>
                  <a:lnTo>
                    <a:pt x="34" y="112"/>
                  </a:lnTo>
                  <a:lnTo>
                    <a:pt x="32" y="89"/>
                  </a:lnTo>
                  <a:lnTo>
                    <a:pt x="8" y="89"/>
                  </a:lnTo>
                  <a:lnTo>
                    <a:pt x="10" y="132"/>
                  </a:lnTo>
                  <a:lnTo>
                    <a:pt x="65" y="147"/>
                  </a:lnTo>
                  <a:lnTo>
                    <a:pt x="65" y="147"/>
                  </a:lnTo>
                  <a:lnTo>
                    <a:pt x="117" y="132"/>
                  </a:lnTo>
                  <a:lnTo>
                    <a:pt x="125" y="53"/>
                  </a:lnTo>
                  <a:lnTo>
                    <a:pt x="65" y="53"/>
                  </a:lnTo>
                  <a:lnTo>
                    <a:pt x="30" y="53"/>
                  </a:lnTo>
                  <a:lnTo>
                    <a:pt x="28" y="26"/>
                  </a:lnTo>
                  <a:lnTo>
                    <a:pt x="65" y="26"/>
                  </a:lnTo>
                  <a:lnTo>
                    <a:pt x="127" y="26"/>
                  </a:lnTo>
                  <a:lnTo>
                    <a:pt x="129" y="0"/>
                  </a:lnTo>
                  <a:lnTo>
                    <a:pt x="65" y="0"/>
                  </a:lnTo>
                  <a:lnTo>
                    <a:pt x="0" y="0"/>
                  </a:lnTo>
                  <a:lnTo>
                    <a:pt x="6" y="79"/>
                  </a:lnTo>
                  <a:lnTo>
                    <a:pt x="65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2"/>
            <p:cNvSpPr/>
            <p:nvPr/>
          </p:nvSpPr>
          <p:spPr bwMode="auto">
            <a:xfrm>
              <a:off x="5017713" y="2052256"/>
              <a:ext cx="378651" cy="38240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0" y="99"/>
                </a:cxn>
                <a:cxn ang="0">
                  <a:pos x="100" y="199"/>
                </a:cxn>
                <a:cxn ang="0">
                  <a:pos x="199" y="99"/>
                </a:cxn>
                <a:cxn ang="0">
                  <a:pos x="100" y="0"/>
                </a:cxn>
                <a:cxn ang="0">
                  <a:pos x="126" y="27"/>
                </a:cxn>
                <a:cxn ang="0">
                  <a:pos x="132" y="27"/>
                </a:cxn>
                <a:cxn ang="0">
                  <a:pos x="132" y="40"/>
                </a:cxn>
                <a:cxn ang="0">
                  <a:pos x="141" y="40"/>
                </a:cxn>
                <a:cxn ang="0">
                  <a:pos x="141" y="47"/>
                </a:cxn>
                <a:cxn ang="0">
                  <a:pos x="126" y="47"/>
                </a:cxn>
                <a:cxn ang="0">
                  <a:pos x="126" y="27"/>
                </a:cxn>
                <a:cxn ang="0">
                  <a:pos x="101" y="27"/>
                </a:cxn>
                <a:cxn ang="0">
                  <a:pos x="107" y="27"/>
                </a:cxn>
                <a:cxn ang="0">
                  <a:pos x="112" y="34"/>
                </a:cxn>
                <a:cxn ang="0">
                  <a:pos x="116" y="27"/>
                </a:cxn>
                <a:cxn ang="0">
                  <a:pos x="123" y="27"/>
                </a:cxn>
                <a:cxn ang="0">
                  <a:pos x="123" y="47"/>
                </a:cxn>
                <a:cxn ang="0">
                  <a:pos x="116" y="47"/>
                </a:cxn>
                <a:cxn ang="0">
                  <a:pos x="116" y="37"/>
                </a:cxn>
                <a:cxn ang="0">
                  <a:pos x="112" y="44"/>
                </a:cxn>
                <a:cxn ang="0">
                  <a:pos x="111" y="44"/>
                </a:cxn>
                <a:cxn ang="0">
                  <a:pos x="107" y="37"/>
                </a:cxn>
                <a:cxn ang="0">
                  <a:pos x="107" y="47"/>
                </a:cxn>
                <a:cxn ang="0">
                  <a:pos x="101" y="47"/>
                </a:cxn>
                <a:cxn ang="0">
                  <a:pos x="101" y="27"/>
                </a:cxn>
                <a:cxn ang="0">
                  <a:pos x="80" y="27"/>
                </a:cxn>
                <a:cxn ang="0">
                  <a:pos x="98" y="27"/>
                </a:cxn>
                <a:cxn ang="0">
                  <a:pos x="98" y="34"/>
                </a:cxn>
                <a:cxn ang="0">
                  <a:pos x="92" y="34"/>
                </a:cxn>
                <a:cxn ang="0">
                  <a:pos x="92" y="47"/>
                </a:cxn>
                <a:cxn ang="0">
                  <a:pos x="85" y="47"/>
                </a:cxn>
                <a:cxn ang="0">
                  <a:pos x="85" y="34"/>
                </a:cxn>
                <a:cxn ang="0">
                  <a:pos x="80" y="34"/>
                </a:cxn>
                <a:cxn ang="0">
                  <a:pos x="80" y="27"/>
                </a:cxn>
                <a:cxn ang="0">
                  <a:pos x="58" y="27"/>
                </a:cxn>
                <a:cxn ang="0">
                  <a:pos x="64" y="27"/>
                </a:cxn>
                <a:cxn ang="0">
                  <a:pos x="64" y="34"/>
                </a:cxn>
                <a:cxn ang="0">
                  <a:pos x="70" y="34"/>
                </a:cxn>
                <a:cxn ang="0">
                  <a:pos x="70" y="27"/>
                </a:cxn>
                <a:cxn ang="0">
                  <a:pos x="77" y="27"/>
                </a:cxn>
                <a:cxn ang="0">
                  <a:pos x="77" y="47"/>
                </a:cxn>
                <a:cxn ang="0">
                  <a:pos x="70" y="47"/>
                </a:cxn>
                <a:cxn ang="0">
                  <a:pos x="70" y="40"/>
                </a:cxn>
                <a:cxn ang="0">
                  <a:pos x="64" y="40"/>
                </a:cxn>
                <a:cxn ang="0">
                  <a:pos x="64" y="47"/>
                </a:cxn>
                <a:cxn ang="0">
                  <a:pos x="58" y="47"/>
                </a:cxn>
                <a:cxn ang="0">
                  <a:pos x="58" y="27"/>
                </a:cxn>
                <a:cxn ang="0">
                  <a:pos x="142" y="160"/>
                </a:cxn>
                <a:cxn ang="0">
                  <a:pos x="100" y="172"/>
                </a:cxn>
                <a:cxn ang="0">
                  <a:pos x="58" y="160"/>
                </a:cxn>
                <a:cxn ang="0">
                  <a:pos x="48" y="55"/>
                </a:cxn>
                <a:cxn ang="0">
                  <a:pos x="151" y="55"/>
                </a:cxn>
                <a:cxn ang="0">
                  <a:pos x="142" y="160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4"/>
                    <a:pt x="0" y="99"/>
                  </a:cubicBezTo>
                  <a:cubicBezTo>
                    <a:pt x="0" y="154"/>
                    <a:pt x="45" y="199"/>
                    <a:pt x="100" y="199"/>
                  </a:cubicBezTo>
                  <a:cubicBezTo>
                    <a:pt x="155" y="199"/>
                    <a:pt x="199" y="154"/>
                    <a:pt x="199" y="99"/>
                  </a:cubicBezTo>
                  <a:cubicBezTo>
                    <a:pt x="199" y="44"/>
                    <a:pt x="155" y="0"/>
                    <a:pt x="100" y="0"/>
                  </a:cubicBezTo>
                  <a:close/>
                  <a:moveTo>
                    <a:pt x="126" y="27"/>
                  </a:moveTo>
                  <a:cubicBezTo>
                    <a:pt x="132" y="27"/>
                    <a:pt x="132" y="27"/>
                    <a:pt x="132" y="27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41" y="40"/>
                    <a:pt x="141" y="40"/>
                    <a:pt x="141" y="40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26" y="47"/>
                    <a:pt x="126" y="47"/>
                    <a:pt x="126" y="47"/>
                  </a:cubicBezTo>
                  <a:lnTo>
                    <a:pt x="126" y="27"/>
                  </a:lnTo>
                  <a:close/>
                  <a:moveTo>
                    <a:pt x="101" y="27"/>
                  </a:moveTo>
                  <a:cubicBezTo>
                    <a:pt x="107" y="27"/>
                    <a:pt x="107" y="27"/>
                    <a:pt x="107" y="27"/>
                  </a:cubicBezTo>
                  <a:cubicBezTo>
                    <a:pt x="112" y="34"/>
                    <a:pt x="112" y="34"/>
                    <a:pt x="112" y="34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2" y="44"/>
                    <a:pt x="112" y="44"/>
                    <a:pt x="112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27"/>
                    <a:pt x="101" y="27"/>
                    <a:pt x="101" y="27"/>
                  </a:cubicBezTo>
                  <a:close/>
                  <a:moveTo>
                    <a:pt x="80" y="27"/>
                  </a:moveTo>
                  <a:cubicBezTo>
                    <a:pt x="98" y="27"/>
                    <a:pt x="98" y="27"/>
                    <a:pt x="98" y="27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27"/>
                    <a:pt x="80" y="27"/>
                    <a:pt x="80" y="27"/>
                  </a:cubicBezTo>
                  <a:close/>
                  <a:moveTo>
                    <a:pt x="58" y="27"/>
                  </a:moveTo>
                  <a:cubicBezTo>
                    <a:pt x="64" y="27"/>
                    <a:pt x="64" y="27"/>
                    <a:pt x="64" y="27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8" y="47"/>
                    <a:pt x="58" y="47"/>
                    <a:pt x="58" y="47"/>
                  </a:cubicBezTo>
                  <a:lnTo>
                    <a:pt x="58" y="27"/>
                  </a:lnTo>
                  <a:close/>
                  <a:moveTo>
                    <a:pt x="142" y="160"/>
                  </a:moveTo>
                  <a:cubicBezTo>
                    <a:pt x="100" y="172"/>
                    <a:pt x="100" y="172"/>
                    <a:pt x="100" y="172"/>
                  </a:cubicBezTo>
                  <a:cubicBezTo>
                    <a:pt x="58" y="160"/>
                    <a:pt x="58" y="160"/>
                    <a:pt x="58" y="160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151" y="55"/>
                    <a:pt x="151" y="55"/>
                    <a:pt x="151" y="55"/>
                  </a:cubicBezTo>
                  <a:lnTo>
                    <a:pt x="14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设计师MC：ID 29795607组合 1"/>
          <p:cNvGrpSpPr/>
          <p:nvPr>
            <p:custDataLst>
              <p:tags r:id="rId8"/>
            </p:custDataLst>
          </p:nvPr>
        </p:nvGrpSpPr>
        <p:grpSpPr>
          <a:xfrm>
            <a:off x="7522189" y="3449855"/>
            <a:ext cx="468880" cy="454228"/>
            <a:chOff x="7522189" y="3449855"/>
            <a:chExt cx="468880" cy="454228"/>
          </a:xfrm>
        </p:grpSpPr>
        <p:sp>
          <p:nvSpPr>
            <p:cNvPr id="14" name="Freeform: Shape 14"/>
            <p:cNvSpPr/>
            <p:nvPr/>
          </p:nvSpPr>
          <p:spPr bwMode="auto">
            <a:xfrm>
              <a:off x="7680925" y="3855241"/>
              <a:ext cx="151409" cy="48842"/>
            </a:xfrm>
            <a:custGeom>
              <a:avLst/>
              <a:gdLst/>
              <a:ahLst/>
              <a:cxnLst>
                <a:cxn ang="0">
                  <a:pos x="83" y="21"/>
                </a:cxn>
                <a:cxn ang="0">
                  <a:pos x="77" y="12"/>
                </a:cxn>
                <a:cxn ang="0">
                  <a:pos x="75" y="0"/>
                </a:cxn>
                <a:cxn ang="0">
                  <a:pos x="17" y="0"/>
                </a:cxn>
                <a:cxn ang="0">
                  <a:pos x="15" y="12"/>
                </a:cxn>
                <a:cxn ang="0">
                  <a:pos x="9" y="21"/>
                </a:cxn>
                <a:cxn ang="0">
                  <a:pos x="4" y="28"/>
                </a:cxn>
                <a:cxn ang="0">
                  <a:pos x="46" y="28"/>
                </a:cxn>
                <a:cxn ang="0">
                  <a:pos x="88" y="28"/>
                </a:cxn>
                <a:cxn ang="0">
                  <a:pos x="83" y="21"/>
                </a:cxn>
              </a:cxnLst>
              <a:rect l="0" t="0" r="r" b="b"/>
              <a:pathLst>
                <a:path w="92" h="29">
                  <a:moveTo>
                    <a:pt x="83" y="21"/>
                  </a:moveTo>
                  <a:cubicBezTo>
                    <a:pt x="78" y="17"/>
                    <a:pt x="77" y="12"/>
                    <a:pt x="77" y="12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4" y="17"/>
                    <a:pt x="9" y="21"/>
                  </a:cubicBezTo>
                  <a:cubicBezTo>
                    <a:pt x="4" y="25"/>
                    <a:pt x="0" y="28"/>
                    <a:pt x="4" y="28"/>
                  </a:cubicBezTo>
                  <a:cubicBezTo>
                    <a:pt x="8" y="29"/>
                    <a:pt x="43" y="28"/>
                    <a:pt x="46" y="28"/>
                  </a:cubicBezTo>
                  <a:cubicBezTo>
                    <a:pt x="49" y="28"/>
                    <a:pt x="84" y="29"/>
                    <a:pt x="88" y="28"/>
                  </a:cubicBezTo>
                  <a:cubicBezTo>
                    <a:pt x="92" y="28"/>
                    <a:pt x="88" y="25"/>
                    <a:pt x="83" y="2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15"/>
            <p:cNvSpPr/>
            <p:nvPr/>
          </p:nvSpPr>
          <p:spPr bwMode="auto">
            <a:xfrm>
              <a:off x="7621500" y="3659874"/>
              <a:ext cx="149781" cy="87915"/>
            </a:xfrm>
            <a:custGeom>
              <a:avLst/>
              <a:gdLst/>
              <a:ahLst/>
              <a:cxnLst>
                <a:cxn ang="0">
                  <a:pos x="16" y="45"/>
                </a:cxn>
                <a:cxn ang="0">
                  <a:pos x="38" y="25"/>
                </a:cxn>
                <a:cxn ang="0">
                  <a:pos x="64" y="42"/>
                </a:cxn>
                <a:cxn ang="0">
                  <a:pos x="16" y="45"/>
                </a:cxn>
              </a:cxnLst>
              <a:rect l="0" t="0" r="r" b="b"/>
              <a:pathLst>
                <a:path w="91" h="53">
                  <a:moveTo>
                    <a:pt x="16" y="45"/>
                  </a:moveTo>
                  <a:cubicBezTo>
                    <a:pt x="31" y="45"/>
                    <a:pt x="33" y="41"/>
                    <a:pt x="38" y="25"/>
                  </a:cubicBezTo>
                  <a:cubicBezTo>
                    <a:pt x="48" y="0"/>
                    <a:pt x="91" y="31"/>
                    <a:pt x="64" y="42"/>
                  </a:cubicBezTo>
                  <a:cubicBezTo>
                    <a:pt x="38" y="53"/>
                    <a:pt x="0" y="45"/>
                    <a:pt x="16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16"/>
            <p:cNvSpPr/>
            <p:nvPr/>
          </p:nvSpPr>
          <p:spPr bwMode="auto">
            <a:xfrm>
              <a:off x="7719998" y="3449855"/>
              <a:ext cx="206763" cy="248279"/>
            </a:xfrm>
            <a:custGeom>
              <a:avLst/>
              <a:gdLst/>
              <a:ahLst/>
              <a:cxnLst>
                <a:cxn ang="0">
                  <a:pos x="117" y="6"/>
                </a:cxn>
                <a:cxn ang="0">
                  <a:pos x="89" y="13"/>
                </a:cxn>
                <a:cxn ang="0">
                  <a:pos x="8" y="128"/>
                </a:cxn>
                <a:cxn ang="0">
                  <a:pos x="8" y="142"/>
                </a:cxn>
                <a:cxn ang="0">
                  <a:pos x="21" y="139"/>
                </a:cxn>
                <a:cxn ang="0">
                  <a:pos x="116" y="35"/>
                </a:cxn>
                <a:cxn ang="0">
                  <a:pos x="117" y="6"/>
                </a:cxn>
                <a:cxn ang="0">
                  <a:pos x="96" y="20"/>
                </a:cxn>
                <a:cxn ang="0">
                  <a:pos x="91" y="15"/>
                </a:cxn>
                <a:cxn ang="0">
                  <a:pos x="109" y="8"/>
                </a:cxn>
                <a:cxn ang="0">
                  <a:pos x="96" y="20"/>
                </a:cxn>
              </a:cxnLst>
              <a:rect l="0" t="0" r="r" b="b"/>
              <a:pathLst>
                <a:path w="125" h="149">
                  <a:moveTo>
                    <a:pt x="117" y="6"/>
                  </a:moveTo>
                  <a:cubicBezTo>
                    <a:pt x="109" y="0"/>
                    <a:pt x="97" y="3"/>
                    <a:pt x="89" y="13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38"/>
                    <a:pt x="0" y="136"/>
                    <a:pt x="8" y="142"/>
                  </a:cubicBezTo>
                  <a:cubicBezTo>
                    <a:pt x="15" y="148"/>
                    <a:pt x="14" y="149"/>
                    <a:pt x="21" y="139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24" y="25"/>
                    <a:pt x="125" y="12"/>
                    <a:pt x="117" y="6"/>
                  </a:cubicBezTo>
                  <a:close/>
                  <a:moveTo>
                    <a:pt x="96" y="20"/>
                  </a:moveTo>
                  <a:cubicBezTo>
                    <a:pt x="96" y="20"/>
                    <a:pt x="95" y="19"/>
                    <a:pt x="91" y="15"/>
                  </a:cubicBezTo>
                  <a:cubicBezTo>
                    <a:pt x="97" y="6"/>
                    <a:pt x="109" y="8"/>
                    <a:pt x="109" y="8"/>
                  </a:cubicBezTo>
                  <a:cubicBezTo>
                    <a:pt x="98" y="14"/>
                    <a:pt x="96" y="20"/>
                    <a:pt x="9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17"/>
            <p:cNvSpPr/>
            <p:nvPr/>
          </p:nvSpPr>
          <p:spPr bwMode="auto">
            <a:xfrm>
              <a:off x="7522189" y="3524746"/>
              <a:ext cx="468880" cy="312587"/>
            </a:xfrm>
            <a:custGeom>
              <a:avLst/>
              <a:gdLst/>
              <a:ahLst/>
              <a:cxnLst>
                <a:cxn ang="0">
                  <a:pos x="273" y="0"/>
                </a:cxn>
                <a:cxn ang="0">
                  <a:pos x="237" y="0"/>
                </a:cxn>
                <a:cxn ang="0">
                  <a:pos x="222" y="17"/>
                </a:cxn>
                <a:cxn ang="0">
                  <a:pos x="267" y="17"/>
                </a:cxn>
                <a:cxn ang="0">
                  <a:pos x="267" y="154"/>
                </a:cxn>
                <a:cxn ang="0">
                  <a:pos x="17" y="154"/>
                </a:cxn>
                <a:cxn ang="0">
                  <a:pos x="17" y="17"/>
                </a:cxn>
                <a:cxn ang="0">
                  <a:pos x="162" y="17"/>
                </a:cxn>
                <a:cxn ang="0">
                  <a:pos x="174" y="0"/>
                </a:cxn>
                <a:cxn ang="0">
                  <a:pos x="11" y="0"/>
                </a:cxn>
                <a:cxn ang="0">
                  <a:pos x="0" y="11"/>
                </a:cxn>
                <a:cxn ang="0">
                  <a:pos x="0" y="176"/>
                </a:cxn>
                <a:cxn ang="0">
                  <a:pos x="11" y="188"/>
                </a:cxn>
                <a:cxn ang="0">
                  <a:pos x="273" y="188"/>
                </a:cxn>
                <a:cxn ang="0">
                  <a:pos x="284" y="176"/>
                </a:cxn>
                <a:cxn ang="0">
                  <a:pos x="284" y="11"/>
                </a:cxn>
                <a:cxn ang="0">
                  <a:pos x="273" y="0"/>
                </a:cxn>
              </a:cxnLst>
              <a:rect l="0" t="0" r="r" b="b"/>
              <a:pathLst>
                <a:path w="284" h="188">
                  <a:moveTo>
                    <a:pt x="273" y="0"/>
                  </a:moveTo>
                  <a:cubicBezTo>
                    <a:pt x="237" y="0"/>
                    <a:pt x="237" y="0"/>
                    <a:pt x="237" y="0"/>
                  </a:cubicBezTo>
                  <a:cubicBezTo>
                    <a:pt x="222" y="17"/>
                    <a:pt x="222" y="17"/>
                    <a:pt x="222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7" y="154"/>
                    <a:pt x="267" y="154"/>
                    <a:pt x="267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2" y="17"/>
                    <a:pt x="162" y="17"/>
                    <a:pt x="162" y="17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3"/>
                    <a:pt x="5" y="188"/>
                    <a:pt x="11" y="188"/>
                  </a:cubicBezTo>
                  <a:cubicBezTo>
                    <a:pt x="273" y="188"/>
                    <a:pt x="273" y="188"/>
                    <a:pt x="273" y="188"/>
                  </a:cubicBezTo>
                  <a:cubicBezTo>
                    <a:pt x="279" y="188"/>
                    <a:pt x="284" y="183"/>
                    <a:pt x="284" y="176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4" y="5"/>
                    <a:pt x="279" y="0"/>
                    <a:pt x="27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8" name="千图设计师MC：ID 29795607椭圆 19"/>
          <p:cNvSpPr/>
          <p:nvPr>
            <p:custDataLst>
              <p:tags r:id="rId9"/>
            </p:custDataLst>
          </p:nvPr>
        </p:nvSpPr>
        <p:spPr>
          <a:xfrm>
            <a:off x="4931664" y="2555449"/>
            <a:ext cx="2328672" cy="225119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千图设计师MC：ID 29795607矩形 24"/>
          <p:cNvSpPr/>
          <p:nvPr>
            <p:custDataLst>
              <p:tags r:id="rId10"/>
            </p:custDataLst>
          </p:nvPr>
        </p:nvSpPr>
        <p:spPr>
          <a:xfrm>
            <a:off x="2189690" y="1630653"/>
            <a:ext cx="2180377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lvl="0" algn="r"/>
            <a:r>
              <a:rPr lang="zh-CN" altLang="en-US" sz="1400" b="1" dirty="0">
                <a:solidFill>
                  <a:schemeClr val="accent1"/>
                </a:solidFill>
              </a:rPr>
              <a:t>输入标题文本</a:t>
            </a:r>
            <a:endParaRPr lang="zh-CN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20" name="千图设计师MC：ID 29795607矩形 25"/>
          <p:cNvSpPr/>
          <p:nvPr>
            <p:custDataLst>
              <p:tags r:id="rId11"/>
            </p:custDataLst>
          </p:nvPr>
        </p:nvSpPr>
        <p:spPr>
          <a:xfrm>
            <a:off x="2189690" y="2007679"/>
            <a:ext cx="2180377" cy="84856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1" name="千图设计师MC：ID 29795607矩形 28"/>
          <p:cNvSpPr/>
          <p:nvPr>
            <p:custDataLst>
              <p:tags r:id="rId12"/>
            </p:custDataLst>
          </p:nvPr>
        </p:nvSpPr>
        <p:spPr>
          <a:xfrm>
            <a:off x="8000316" y="1630653"/>
            <a:ext cx="2180377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lvl="0"/>
            <a:r>
              <a:rPr lang="zh-CN" altLang="en-US" sz="1400" b="1" dirty="0">
                <a:solidFill>
                  <a:schemeClr val="accent4"/>
                </a:solidFill>
              </a:rPr>
              <a:t>输入标题文本</a:t>
            </a:r>
            <a:endParaRPr lang="zh-CN" altLang="en-US" sz="1400" b="1" dirty="0">
              <a:solidFill>
                <a:schemeClr val="accent4"/>
              </a:solidFill>
            </a:endParaRPr>
          </a:p>
        </p:txBody>
      </p:sp>
      <p:sp>
        <p:nvSpPr>
          <p:cNvPr id="22" name="千图设计师MC：ID 29795607矩形 29"/>
          <p:cNvSpPr/>
          <p:nvPr>
            <p:custDataLst>
              <p:tags r:id="rId13"/>
            </p:custDataLst>
          </p:nvPr>
        </p:nvSpPr>
        <p:spPr>
          <a:xfrm>
            <a:off x="8000316" y="2007679"/>
            <a:ext cx="2180377" cy="84856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3" name="千图设计师MC：ID 29795607矩形 32"/>
          <p:cNvSpPr/>
          <p:nvPr>
            <p:custDataLst>
              <p:tags r:id="rId14"/>
            </p:custDataLst>
          </p:nvPr>
        </p:nvSpPr>
        <p:spPr>
          <a:xfrm>
            <a:off x="1670934" y="3248981"/>
            <a:ext cx="2180377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lvl="0" algn="r"/>
            <a:r>
              <a:rPr lang="zh-CN" altLang="en-US" sz="1400" b="1" dirty="0">
                <a:solidFill>
                  <a:schemeClr val="accent5"/>
                </a:solidFill>
              </a:rPr>
              <a:t>输入标题文本</a:t>
            </a:r>
            <a:endParaRPr lang="zh-CN" altLang="en-US" sz="1400" b="1" dirty="0">
              <a:solidFill>
                <a:schemeClr val="accent5"/>
              </a:solidFill>
            </a:endParaRPr>
          </a:p>
        </p:txBody>
      </p:sp>
      <p:sp>
        <p:nvSpPr>
          <p:cNvPr id="24" name="千图设计师MC：ID 29795607矩形 33"/>
          <p:cNvSpPr/>
          <p:nvPr>
            <p:custDataLst>
              <p:tags r:id="rId15"/>
            </p:custDataLst>
          </p:nvPr>
        </p:nvSpPr>
        <p:spPr>
          <a:xfrm>
            <a:off x="1670934" y="3626007"/>
            <a:ext cx="2180377" cy="84856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5" name="千图设计师MC：ID 29795607矩形 35"/>
          <p:cNvSpPr/>
          <p:nvPr>
            <p:custDataLst>
              <p:tags r:id="rId16"/>
            </p:custDataLst>
          </p:nvPr>
        </p:nvSpPr>
        <p:spPr>
          <a:xfrm>
            <a:off x="8363704" y="3248981"/>
            <a:ext cx="2180377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lvl="0"/>
            <a:r>
              <a:rPr lang="zh-CN" altLang="en-US" sz="1400" b="1" dirty="0">
                <a:solidFill>
                  <a:schemeClr val="accent3"/>
                </a:solidFill>
              </a:rPr>
              <a:t>输入标题文本</a:t>
            </a:r>
            <a:endParaRPr lang="zh-CN" altLang="en-US" sz="1400" b="1" dirty="0">
              <a:solidFill>
                <a:schemeClr val="accent3"/>
              </a:solidFill>
            </a:endParaRPr>
          </a:p>
        </p:txBody>
      </p:sp>
      <p:sp>
        <p:nvSpPr>
          <p:cNvPr id="26" name="千图设计师MC：ID 29795607矩形 36"/>
          <p:cNvSpPr/>
          <p:nvPr>
            <p:custDataLst>
              <p:tags r:id="rId17"/>
            </p:custDataLst>
          </p:nvPr>
        </p:nvSpPr>
        <p:spPr>
          <a:xfrm>
            <a:off x="8363704" y="3626007"/>
            <a:ext cx="2180377" cy="84856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Flowchart: Decision 8"/>
          <p:cNvSpPr/>
          <p:nvPr>
            <p:custDataLst>
              <p:tags r:id="rId1"/>
            </p:custDataLst>
          </p:nvPr>
        </p:nvSpPr>
        <p:spPr>
          <a:xfrm>
            <a:off x="2066288" y="1587228"/>
            <a:ext cx="3708844" cy="3693846"/>
          </a:xfrm>
          <a:prstGeom prst="flowChartDecision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千图设计师MC：ID 29795607矩形 1"/>
          <p:cNvSpPr/>
          <p:nvPr>
            <p:custDataLst>
              <p:tags r:id="rId2"/>
            </p:custDataLst>
          </p:nvPr>
        </p:nvSpPr>
        <p:spPr>
          <a:xfrm rot="18900000">
            <a:off x="5275604" y="2888650"/>
            <a:ext cx="1148201" cy="1148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千图设计师MC：ID 29795607矩形 2"/>
          <p:cNvSpPr/>
          <p:nvPr>
            <p:custDataLst>
              <p:tags r:id="rId3"/>
            </p:custDataLst>
          </p:nvPr>
        </p:nvSpPr>
        <p:spPr>
          <a:xfrm rot="18900000">
            <a:off x="4395673" y="1576926"/>
            <a:ext cx="1206652" cy="12066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7" name="千图设计师MC：ID 29795607直接连接符 4"/>
          <p:cNvCxnSpPr/>
          <p:nvPr>
            <p:custDataLst>
              <p:tags r:id="rId4"/>
            </p:custDataLst>
          </p:nvPr>
        </p:nvCxnSpPr>
        <p:spPr>
          <a:xfrm>
            <a:off x="5806063" y="2391251"/>
            <a:ext cx="1421680" cy="0"/>
          </a:xfrm>
          <a:prstGeom prst="line">
            <a:avLst/>
          </a:prstGeom>
          <a:ln w="3175">
            <a:solidFill>
              <a:schemeClr val="accent3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千图设计师MC：ID 29795607直接连接符 5"/>
          <p:cNvCxnSpPr/>
          <p:nvPr>
            <p:custDataLst>
              <p:tags r:id="rId5"/>
            </p:custDataLst>
          </p:nvPr>
        </p:nvCxnSpPr>
        <p:spPr>
          <a:xfrm>
            <a:off x="6834027" y="3435324"/>
            <a:ext cx="392672" cy="0"/>
          </a:xfrm>
          <a:prstGeom prst="line">
            <a:avLst/>
          </a:prstGeom>
          <a:ln w="3175">
            <a:solidFill>
              <a:schemeClr val="bg1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千图设计师MC：ID 29795607直接连接符 6"/>
          <p:cNvCxnSpPr/>
          <p:nvPr>
            <p:custDataLst>
              <p:tags r:id="rId6"/>
            </p:custDataLst>
          </p:nvPr>
        </p:nvCxnSpPr>
        <p:spPr>
          <a:xfrm flipV="1">
            <a:off x="5821523" y="4480754"/>
            <a:ext cx="1405177" cy="4799"/>
          </a:xfrm>
          <a:prstGeom prst="line">
            <a:avLst/>
          </a:prstGeom>
          <a:ln w="3175">
            <a:solidFill>
              <a:schemeClr val="bg1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千图设计师MC：ID 29795607矩形 11"/>
          <p:cNvSpPr/>
          <p:nvPr>
            <p:custDataLst>
              <p:tags r:id="rId7"/>
            </p:custDataLst>
          </p:nvPr>
        </p:nvSpPr>
        <p:spPr>
          <a:xfrm rot="18900000">
            <a:off x="4420060" y="1820951"/>
            <a:ext cx="1148202" cy="1148201"/>
          </a:xfrm>
          <a:prstGeom prst="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千图设计师MC：ID 29795607文本框 16"/>
          <p:cNvSpPr txBox="1"/>
          <p:nvPr>
            <p:custDataLst>
              <p:tags r:id="rId8"/>
            </p:custDataLst>
          </p:nvPr>
        </p:nvSpPr>
        <p:spPr bwMode="auto">
          <a:xfrm>
            <a:off x="4330855" y="2104641"/>
            <a:ext cx="1326612" cy="5539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txBody>
          <a:bodyPr wrap="none" lIns="0" tIns="0" rIns="0" bIns="0" anchor="ctr" anchorCtr="1">
            <a:norm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chemeClr val="bg1"/>
                </a:solidFill>
              </a:rPr>
              <a:t>标题文本</a:t>
            </a:r>
            <a:br>
              <a:rPr lang="zh-CN" altLang="en-US" b="1" dirty="0">
                <a:solidFill>
                  <a:schemeClr val="bg1"/>
                </a:solidFill>
              </a:rPr>
            </a:br>
            <a:r>
              <a:rPr lang="zh-CN" altLang="en-US" b="1" dirty="0">
                <a:solidFill>
                  <a:schemeClr val="bg1"/>
                </a:solidFill>
              </a:rPr>
              <a:t>预设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" name="千图设计师MC：ID 29795607矩形 18"/>
          <p:cNvSpPr/>
          <p:nvPr>
            <p:custDataLst>
              <p:tags r:id="rId9"/>
            </p:custDataLst>
          </p:nvPr>
        </p:nvSpPr>
        <p:spPr>
          <a:xfrm rot="18900000">
            <a:off x="4437861" y="3895072"/>
            <a:ext cx="1148201" cy="1148201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千图设计师MC：ID 29795607矩形 25"/>
          <p:cNvSpPr/>
          <p:nvPr>
            <p:custDataLst>
              <p:tags r:id="rId10"/>
            </p:custDataLst>
          </p:nvPr>
        </p:nvSpPr>
        <p:spPr>
          <a:xfrm rot="18900000">
            <a:off x="5448025" y="2863455"/>
            <a:ext cx="1148202" cy="1148201"/>
          </a:xfrm>
          <a:prstGeom prst="rect">
            <a:avLst/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5" name="千图设计师MC：ID 29795607文本框 31"/>
          <p:cNvSpPr txBox="1"/>
          <p:nvPr>
            <p:custDataLst>
              <p:tags r:id="rId11"/>
            </p:custDataLst>
          </p:nvPr>
        </p:nvSpPr>
        <p:spPr bwMode="auto">
          <a:xfrm>
            <a:off x="7379917" y="2227752"/>
            <a:ext cx="2534748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accent3">
                    <a:lumMod val="100000"/>
                  </a:schemeClr>
                </a:solidFill>
              </a:rPr>
              <a:t>输入标题文本</a:t>
            </a:r>
            <a:endParaRPr lang="zh-CN" altLang="en-US" sz="1400" b="1" dirty="0">
              <a:solidFill>
                <a:schemeClr val="accent3">
                  <a:lumMod val="100000"/>
                </a:schemeClr>
              </a:solidFill>
            </a:endParaRPr>
          </a:p>
        </p:txBody>
      </p:sp>
      <p:sp>
        <p:nvSpPr>
          <p:cNvPr id="26" name="千图设计师MC：ID 29795607矩形 32"/>
          <p:cNvSpPr/>
          <p:nvPr>
            <p:custDataLst>
              <p:tags r:id="rId12"/>
            </p:custDataLst>
          </p:nvPr>
        </p:nvSpPr>
        <p:spPr bwMode="auto">
          <a:xfrm>
            <a:off x="7379917" y="2535529"/>
            <a:ext cx="2534748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050" dirty="0"/>
              <a:t>请替换文字内容复制你的内容到此 </a:t>
            </a:r>
            <a:br>
              <a:rPr lang="zh-CN" altLang="en-US" sz="1050" dirty="0"/>
            </a:br>
            <a:endParaRPr lang="zh-CN" altLang="en-US" sz="1050" dirty="0"/>
          </a:p>
        </p:txBody>
      </p:sp>
      <p:sp>
        <p:nvSpPr>
          <p:cNvPr id="15" name="千图设计师MC：ID 29795607文本框 17"/>
          <p:cNvSpPr txBox="1"/>
          <p:nvPr>
            <p:custDataLst>
              <p:tags r:id="rId13"/>
            </p:custDataLst>
          </p:nvPr>
        </p:nvSpPr>
        <p:spPr bwMode="auto">
          <a:xfrm>
            <a:off x="5358820" y="3247238"/>
            <a:ext cx="1326612" cy="5539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txBody>
          <a:bodyPr wrap="none" lIns="0" tIns="0" rIns="0" bIns="0" anchor="ctr" anchorCtr="1">
            <a:normAutofit/>
          </a:bodyPr>
          <a:lstStyle/>
          <a:p>
            <a:pPr algn="ctr">
              <a:defRPr/>
            </a:pPr>
            <a:r>
              <a:rPr lang="zh-CN" altLang="en-US" b="1">
                <a:solidFill>
                  <a:schemeClr val="bg1"/>
                </a:solidFill>
              </a:rPr>
              <a:t>标题文本</a:t>
            </a:r>
            <a:br>
              <a:rPr lang="zh-CN" altLang="en-US" b="1">
                <a:solidFill>
                  <a:schemeClr val="bg1"/>
                </a:solidFill>
              </a:rPr>
            </a:br>
            <a:r>
              <a:rPr lang="zh-CN" altLang="en-US" b="1">
                <a:solidFill>
                  <a:schemeClr val="bg1"/>
                </a:solidFill>
              </a:rPr>
              <a:t>预设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6" name="千图设计师MC：ID 29795607文本框 19"/>
          <p:cNvSpPr txBox="1"/>
          <p:nvPr>
            <p:custDataLst>
              <p:tags r:id="rId14"/>
            </p:custDataLst>
          </p:nvPr>
        </p:nvSpPr>
        <p:spPr bwMode="auto">
          <a:xfrm>
            <a:off x="4348655" y="4260630"/>
            <a:ext cx="1326612" cy="5539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txBody>
          <a:bodyPr wrap="none" lIns="0" tIns="0" rIns="0" bIns="0" anchor="ctr" anchorCtr="1">
            <a:normAutofit/>
          </a:bodyPr>
          <a:lstStyle/>
          <a:p>
            <a:pPr algn="ctr">
              <a:defRPr/>
            </a:pPr>
            <a:r>
              <a:rPr lang="zh-CN" altLang="en-US" b="1">
                <a:solidFill>
                  <a:schemeClr val="bg1"/>
                </a:solidFill>
              </a:rPr>
              <a:t>标题文本</a:t>
            </a:r>
            <a:br>
              <a:rPr lang="zh-CN" altLang="en-US" b="1">
                <a:solidFill>
                  <a:schemeClr val="bg1"/>
                </a:solidFill>
              </a:rPr>
            </a:br>
            <a:r>
              <a:rPr lang="zh-CN" altLang="en-US" b="1">
                <a:solidFill>
                  <a:schemeClr val="bg1"/>
                </a:solidFill>
              </a:rPr>
              <a:t>预设</a:t>
            </a:r>
            <a:endParaRPr lang="zh-CN" altLang="en-US" b="1">
              <a:solidFill>
                <a:schemeClr val="bg1"/>
              </a:solidFill>
            </a:endParaRPr>
          </a:p>
        </p:txBody>
      </p:sp>
      <p:cxnSp>
        <p:nvCxnSpPr>
          <p:cNvPr id="17" name="千图设计师MC：ID 29795607直接连接符 20"/>
          <p:cNvCxnSpPr/>
          <p:nvPr>
            <p:custDataLst>
              <p:tags r:id="rId15"/>
            </p:custDataLst>
          </p:nvPr>
        </p:nvCxnSpPr>
        <p:spPr>
          <a:xfrm>
            <a:off x="6834026" y="3435324"/>
            <a:ext cx="1421680" cy="0"/>
          </a:xfrm>
          <a:prstGeom prst="line">
            <a:avLst/>
          </a:prstGeom>
          <a:ln w="3175">
            <a:solidFill>
              <a:schemeClr val="accent1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千图设计师MC：ID 29795607文本框 22"/>
          <p:cNvSpPr txBox="1"/>
          <p:nvPr>
            <p:custDataLst>
              <p:tags r:id="rId16"/>
            </p:custDataLst>
          </p:nvPr>
        </p:nvSpPr>
        <p:spPr bwMode="auto">
          <a:xfrm>
            <a:off x="8407880" y="3271825"/>
            <a:ext cx="2534748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accent1"/>
                </a:solidFill>
              </a:rPr>
              <a:t>输入标题文本</a:t>
            </a:r>
            <a:endParaRPr lang="zh-CN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24" name="千图设计师MC：ID 29795607矩形 23"/>
          <p:cNvSpPr/>
          <p:nvPr>
            <p:custDataLst>
              <p:tags r:id="rId17"/>
            </p:custDataLst>
          </p:nvPr>
        </p:nvSpPr>
        <p:spPr bwMode="auto">
          <a:xfrm>
            <a:off x="8407880" y="3579602"/>
            <a:ext cx="2534748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050" dirty="0"/>
              <a:t>请替换文字内容复制你的内容到此 </a:t>
            </a:r>
            <a:br>
              <a:rPr lang="zh-CN" altLang="en-US" sz="1050" dirty="0"/>
            </a:br>
            <a:endParaRPr lang="zh-CN" altLang="en-US" sz="1050" dirty="0"/>
          </a:p>
        </p:txBody>
      </p:sp>
      <p:cxnSp>
        <p:nvCxnSpPr>
          <p:cNvPr id="19" name="千图设计师MC：ID 29795607直接连接符 24"/>
          <p:cNvCxnSpPr/>
          <p:nvPr>
            <p:custDataLst>
              <p:tags r:id="rId18"/>
            </p:custDataLst>
          </p:nvPr>
        </p:nvCxnSpPr>
        <p:spPr>
          <a:xfrm>
            <a:off x="5806063" y="4479369"/>
            <a:ext cx="1421680" cy="0"/>
          </a:xfrm>
          <a:prstGeom prst="line">
            <a:avLst/>
          </a:prstGeom>
          <a:ln w="3175">
            <a:solidFill>
              <a:schemeClr val="accent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千图设计师MC：ID 29795607文本框 27"/>
          <p:cNvSpPr txBox="1"/>
          <p:nvPr>
            <p:custDataLst>
              <p:tags r:id="rId19"/>
            </p:custDataLst>
          </p:nvPr>
        </p:nvSpPr>
        <p:spPr bwMode="auto">
          <a:xfrm>
            <a:off x="7379917" y="4315870"/>
            <a:ext cx="2534748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accent2"/>
                </a:solidFill>
              </a:rPr>
              <a:t>输入标题文本</a:t>
            </a:r>
            <a:endParaRPr lang="zh-CN" altLang="en-US" sz="1400" b="1" dirty="0">
              <a:solidFill>
                <a:schemeClr val="accent2"/>
              </a:solidFill>
            </a:endParaRPr>
          </a:p>
        </p:txBody>
      </p:sp>
      <p:sp>
        <p:nvSpPr>
          <p:cNvPr id="22" name="千图设计师MC：ID 29795607矩形 28"/>
          <p:cNvSpPr/>
          <p:nvPr>
            <p:custDataLst>
              <p:tags r:id="rId20"/>
            </p:custDataLst>
          </p:nvPr>
        </p:nvSpPr>
        <p:spPr bwMode="auto">
          <a:xfrm>
            <a:off x="7379917" y="4623647"/>
            <a:ext cx="2534748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050" dirty="0"/>
              <a:t>请替换文字内容复制你的内容到此 </a:t>
            </a:r>
            <a:br>
              <a:rPr lang="zh-CN" altLang="en-US" sz="1050" dirty="0"/>
            </a:br>
            <a:endParaRPr lang="zh-CN" altLang="en-US" sz="10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/>
      <p:bldP spid="12" grpId="0" animBg="1"/>
      <p:bldP spid="13" grpId="0" animBg="1"/>
      <p:bldP spid="25" grpId="0"/>
      <p:bldP spid="26" grpId="0"/>
      <p:bldP spid="15" grpId="0"/>
      <p:bldP spid="16" grpId="0"/>
      <p:bldP spid="23" grpId="0"/>
      <p:bldP spid="24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千图设计师MC：ID 29795607库_组合 29"/>
          <p:cNvGrpSpPr/>
          <p:nvPr>
            <p:custDataLst>
              <p:tags r:id="rId1"/>
            </p:custDataLst>
          </p:nvPr>
        </p:nvGrpSpPr>
        <p:grpSpPr>
          <a:xfrm>
            <a:off x="1127448" y="1505864"/>
            <a:ext cx="10081120" cy="959445"/>
            <a:chOff x="1127448" y="1505864"/>
            <a:chExt cx="10081120" cy="959445"/>
          </a:xfrm>
        </p:grpSpPr>
        <p:sp>
          <p:nvSpPr>
            <p:cNvPr id="4" name="Rectangle 2"/>
            <p:cNvSpPr/>
            <p:nvPr/>
          </p:nvSpPr>
          <p:spPr>
            <a:xfrm>
              <a:off x="1127448" y="1505864"/>
              <a:ext cx="10081120" cy="959445"/>
            </a:xfrm>
            <a:prstGeom prst="rect">
              <a:avLst/>
            </a:prstGeom>
            <a:solidFill>
              <a:schemeClr val="bg1">
                <a:lumMod val="95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TextBox 28"/>
            <p:cNvSpPr txBox="1"/>
            <p:nvPr/>
          </p:nvSpPr>
          <p:spPr bwMode="auto">
            <a:xfrm>
              <a:off x="1487488" y="1976612"/>
              <a:ext cx="8246229" cy="336264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如需更改请在（设置形状格式）菜单下（文本选项）中调整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0" name="TextBox 29"/>
            <p:cNvSpPr txBox="1"/>
            <p:nvPr/>
          </p:nvSpPr>
          <p:spPr bwMode="auto">
            <a:xfrm>
              <a:off x="1487488" y="1730391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2"/>
            </p:custDataLst>
          </p:nvPr>
        </p:nvGrpSpPr>
        <p:grpSpPr>
          <a:xfrm>
            <a:off x="1667508" y="3209639"/>
            <a:ext cx="3640160" cy="1006991"/>
            <a:chOff x="1667508" y="3209639"/>
            <a:chExt cx="3640160" cy="1006991"/>
          </a:xfrm>
        </p:grpSpPr>
        <p:sp>
          <p:nvSpPr>
            <p:cNvPr id="6" name="Oval 11"/>
            <p:cNvSpPr/>
            <p:nvPr/>
          </p:nvSpPr>
          <p:spPr>
            <a:xfrm>
              <a:off x="1667508" y="3320988"/>
              <a:ext cx="816573" cy="816571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44"/>
            <p:cNvSpPr/>
            <p:nvPr/>
          </p:nvSpPr>
          <p:spPr bwMode="auto">
            <a:xfrm>
              <a:off x="1858205" y="3502475"/>
              <a:ext cx="421321" cy="421321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" name="Group 21"/>
            <p:cNvGrpSpPr/>
            <p:nvPr/>
          </p:nvGrpSpPr>
          <p:grpSpPr>
            <a:xfrm>
              <a:off x="2484081" y="3209639"/>
              <a:ext cx="2823587" cy="1006991"/>
              <a:chOff x="1197898" y="2503545"/>
              <a:chExt cx="2198693" cy="1006991"/>
            </a:xfrm>
          </p:grpSpPr>
          <p:sp>
            <p:nvSpPr>
              <p:cNvPr id="25" name="TextBox 22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TextBox 23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7" name="千图设计师MC：ID 29795607库_组合 26"/>
          <p:cNvGrpSpPr/>
          <p:nvPr>
            <p:custDataLst>
              <p:tags r:id="rId3"/>
            </p:custDataLst>
          </p:nvPr>
        </p:nvGrpSpPr>
        <p:grpSpPr>
          <a:xfrm>
            <a:off x="1667508" y="4416267"/>
            <a:ext cx="3640160" cy="1006991"/>
            <a:chOff x="1667508" y="4416267"/>
            <a:chExt cx="3640160" cy="1006991"/>
          </a:xfrm>
        </p:grpSpPr>
        <p:sp>
          <p:nvSpPr>
            <p:cNvPr id="7" name="Oval 14"/>
            <p:cNvSpPr/>
            <p:nvPr/>
          </p:nvSpPr>
          <p:spPr>
            <a:xfrm>
              <a:off x="1667508" y="4572509"/>
              <a:ext cx="816573" cy="816571"/>
            </a:xfrm>
            <a:prstGeom prst="ellipse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43"/>
            <p:cNvSpPr/>
            <p:nvPr/>
          </p:nvSpPr>
          <p:spPr bwMode="auto">
            <a:xfrm>
              <a:off x="1858205" y="4751696"/>
              <a:ext cx="421321" cy="421321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24"/>
            <p:cNvGrpSpPr/>
            <p:nvPr/>
          </p:nvGrpSpPr>
          <p:grpSpPr>
            <a:xfrm>
              <a:off x="2484081" y="4416267"/>
              <a:ext cx="2823587" cy="1006991"/>
              <a:chOff x="1197898" y="2503545"/>
              <a:chExt cx="2198693" cy="1006991"/>
            </a:xfrm>
          </p:grpSpPr>
          <p:sp>
            <p:nvSpPr>
              <p:cNvPr id="23" name="TextBox 25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26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9" name="千图设计师MC：ID 29795607库_组合 28"/>
          <p:cNvGrpSpPr/>
          <p:nvPr>
            <p:custDataLst>
              <p:tags r:id="rId4"/>
            </p:custDataLst>
          </p:nvPr>
        </p:nvGrpSpPr>
        <p:grpSpPr>
          <a:xfrm>
            <a:off x="7103530" y="3209639"/>
            <a:ext cx="3640160" cy="1006991"/>
            <a:chOff x="7103530" y="3209639"/>
            <a:chExt cx="3640160" cy="1006991"/>
          </a:xfrm>
        </p:grpSpPr>
        <p:sp>
          <p:nvSpPr>
            <p:cNvPr id="5" name="Oval 8"/>
            <p:cNvSpPr/>
            <p:nvPr/>
          </p:nvSpPr>
          <p:spPr>
            <a:xfrm>
              <a:off x="7103530" y="3320988"/>
              <a:ext cx="816573" cy="816571"/>
            </a:xfrm>
            <a:prstGeom prst="ellipse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45"/>
            <p:cNvSpPr/>
            <p:nvPr/>
          </p:nvSpPr>
          <p:spPr bwMode="auto">
            <a:xfrm>
              <a:off x="7301155" y="3518612"/>
              <a:ext cx="421321" cy="421321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Group 27"/>
            <p:cNvGrpSpPr/>
            <p:nvPr/>
          </p:nvGrpSpPr>
          <p:grpSpPr>
            <a:xfrm>
              <a:off x="7920103" y="3209639"/>
              <a:ext cx="2823587" cy="1006991"/>
              <a:chOff x="1197898" y="2503545"/>
              <a:chExt cx="2198693" cy="1006991"/>
            </a:xfrm>
          </p:grpSpPr>
          <p:sp>
            <p:nvSpPr>
              <p:cNvPr id="21" name="TextBox 39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40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8" name="千图设计师MC：ID 29795607库_组合 27"/>
          <p:cNvGrpSpPr/>
          <p:nvPr>
            <p:custDataLst>
              <p:tags r:id="rId5"/>
            </p:custDataLst>
          </p:nvPr>
        </p:nvGrpSpPr>
        <p:grpSpPr>
          <a:xfrm>
            <a:off x="7103530" y="4416267"/>
            <a:ext cx="3640160" cy="1006991"/>
            <a:chOff x="7103530" y="4416267"/>
            <a:chExt cx="3640160" cy="1006991"/>
          </a:xfrm>
        </p:grpSpPr>
        <p:sp>
          <p:nvSpPr>
            <p:cNvPr id="8" name="Oval 17"/>
            <p:cNvSpPr/>
            <p:nvPr/>
          </p:nvSpPr>
          <p:spPr>
            <a:xfrm>
              <a:off x="7103530" y="4572509"/>
              <a:ext cx="816573" cy="816571"/>
            </a:xfrm>
            <a:prstGeom prst="ellipse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46"/>
            <p:cNvSpPr/>
            <p:nvPr/>
          </p:nvSpPr>
          <p:spPr bwMode="auto">
            <a:xfrm>
              <a:off x="7301155" y="4762945"/>
              <a:ext cx="432111" cy="432111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8" name="Group 41"/>
            <p:cNvGrpSpPr/>
            <p:nvPr/>
          </p:nvGrpSpPr>
          <p:grpSpPr>
            <a:xfrm>
              <a:off x="7920103" y="4416267"/>
              <a:ext cx="2823587" cy="1006991"/>
              <a:chOff x="1197898" y="2503545"/>
              <a:chExt cx="2198693" cy="1006991"/>
            </a:xfrm>
          </p:grpSpPr>
          <p:sp>
            <p:nvSpPr>
              <p:cNvPr id="19" name="TextBox 42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47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148882" y="1292757"/>
            <a:ext cx="1816920" cy="18169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latin typeface="Agency FB" panose="020B0503020202020204" pitchFamily="34" charset="0"/>
                <a:ea typeface="华文细黑" panose="02010600040101010101" pitchFamily="2" charset="-122"/>
              </a:rPr>
              <a:t>02</a:t>
            </a:r>
            <a:endParaRPr lang="zh-CN" altLang="en-US" sz="8800" dirty="0">
              <a:latin typeface="Agency FB" panose="020B0503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5" name="TextBox 48"/>
          <p:cNvSpPr txBox="1"/>
          <p:nvPr/>
        </p:nvSpPr>
        <p:spPr>
          <a:xfrm>
            <a:off x="3796361" y="3340011"/>
            <a:ext cx="4411953" cy="10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研究目标</a:t>
            </a:r>
            <a:endParaRPr lang="en-US" altLang="zh-CN" sz="28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（输入简单描述）</a:t>
            </a:r>
            <a:endParaRPr lang="zh-CN" altLang="en-US" sz="2800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千图设计师MC：ID 29795607库_组合 3"/>
          <p:cNvGrpSpPr/>
          <p:nvPr>
            <p:custDataLst>
              <p:tags r:id="rId1"/>
            </p:custDataLst>
          </p:nvPr>
        </p:nvGrpSpPr>
        <p:grpSpPr>
          <a:xfrm>
            <a:off x="3758843" y="2785087"/>
            <a:ext cx="7505986" cy="2476582"/>
            <a:chOff x="538788" y="1131579"/>
            <a:chExt cx="5819032" cy="2895548"/>
          </a:xfrm>
          <a:solidFill>
            <a:schemeClr val="bg1">
              <a:lumMod val="85000"/>
            </a:schemeClr>
          </a:solidFill>
        </p:grpSpPr>
        <p:grpSp>
          <p:nvGrpSpPr>
            <p:cNvPr id="11" name="组合 10"/>
            <p:cNvGrpSpPr/>
            <p:nvPr/>
          </p:nvGrpSpPr>
          <p:grpSpPr>
            <a:xfrm>
              <a:off x="2984523" y="2355982"/>
              <a:ext cx="1110009" cy="1241414"/>
              <a:chOff x="4097338" y="2217738"/>
              <a:chExt cx="1139825" cy="1274763"/>
            </a:xfrm>
            <a:grpFill/>
          </p:grpSpPr>
          <p:sp>
            <p:nvSpPr>
              <p:cNvPr id="182" name="任意多边形: 形状 181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3" name="任意多边形: 形状 182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945649" y="2801188"/>
              <a:ext cx="759077" cy="1225939"/>
              <a:chOff x="3030538" y="2674938"/>
              <a:chExt cx="779463" cy="1258888"/>
            </a:xfrm>
            <a:grpFill/>
          </p:grpSpPr>
          <p:sp>
            <p:nvSpPr>
              <p:cNvPr id="180" name="任意多边形: 形状 179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1" name="任意多边形: 形状 180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38788" y="1131579"/>
              <a:ext cx="2523021" cy="1757770"/>
              <a:chOff x="1585913" y="960438"/>
              <a:chExt cx="2590800" cy="1804987"/>
            </a:xfrm>
            <a:grpFill/>
          </p:grpSpPr>
          <p:sp>
            <p:nvSpPr>
              <p:cNvPr id="117" name="任意多边形: 形状 116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8" name="任意多边形: 形状 117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9" name="任意多边形: 形状 118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0" name="任意多边形: 形状 119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1" name="任意多边形: 形状 120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2" name="任意多边形: 形状 121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3" name="任意多边形: 形状 122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4" name="任意多边形: 形状 123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5" name="任意多边形: 形状 124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任意多边形: 形状 125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7" name="任意多边形: 形状 126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8" name="任意多边形: 形状 127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9" name="任意多边形: 形状 128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0" name="任意多边形: 形状 129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1" name="任意多边形: 形状 130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2" name="任意多边形: 形状 131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3" name="任意多边形: 形状 132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4" name="任意多边形: 形状 133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5" name="任意多边形: 形状 134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6" name="任意多边形: 形状 135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7" name="任意多边形: 形状 136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8" name="任意多边形: 形状 137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9" name="任意多边形: 形状 138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0" name="任意多边形: 形状 139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1" name="任意多边形: 形状 140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2" name="任意多边形: 形状 141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3" name="任意多边形: 形状 142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4" name="任意多边形: 形状 143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5" name="任意多边形: 形状 144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6" name="任意多边形: 形状 145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7" name="任意多边形: 形状 146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8" name="任意多边形: 形状 147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9" name="任意多边形: 形状 148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0" name="任意多边形: 形状 149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1" name="任意多边形: 形状 150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2" name="任意多边形: 形状 151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3" name="任意多边形: 形状 152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4" name="任意多边形: 形状 153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5" name="任意多边形: 形状 154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6" name="任意多边形: 形状 155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7" name="任意多边形: 形状 156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8" name="任意多边形: 形状 157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9" name="任意多边形: 形状 158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0" name="任意多边形: 形状 159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1" name="任意多边形: 形状 160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2" name="任意多边形: 形状 161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3" name="任意多边形: 形状 162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4" name="任意多边形: 形状 163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5" name="任意多边形: 形状 164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6" name="任意多边形: 形状 165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7" name="任意多边形: 形状 166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8" name="任意多边形: 形状 167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9" name="任意多边形: 形状 168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0" name="任意多边形: 形状 169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1" name="任意多边形: 形状 170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2" name="任意多边形: 形状 171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3" name="任意多边形: 形状 172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4" name="任意多边形: 形状 173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5" name="任意多边形: 形状 174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6" name="任意多边形: 形状 175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7" name="任意多边形: 形状 176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8" name="任意多边形: 形状 177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9" name="任意多边形: 形状 178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3103557" y="1256804"/>
              <a:ext cx="669406" cy="1125475"/>
              <a:chOff x="4219575" y="1089025"/>
              <a:chExt cx="687388" cy="1155701"/>
            </a:xfrm>
            <a:grpFill/>
          </p:grpSpPr>
          <p:sp>
            <p:nvSpPr>
              <p:cNvPr id="102" name="任意多边形: 形状 101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03" name="组合 102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04" name="任意多边形: 形状 103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5" name="任意多边形: 形状 104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6" name="任意多边形: 形状 105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7" name="任意多边形: 形状 106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8" name="任意多边形: 形状 107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9" name="任意多边形: 形状 108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0" name="任意多边形: 形状 109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1" name="任意多边形: 形状 110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2" name="任意多边形: 形状 111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3" name="任意多边形: 形状 112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4" name="任意多边形: 形状 113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5" name="任意多边形: 形状 114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6" name="任意多边形: 形状 115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5" name="组合 14"/>
            <p:cNvGrpSpPr/>
            <p:nvPr/>
          </p:nvGrpSpPr>
          <p:grpSpPr>
            <a:xfrm>
              <a:off x="5105594" y="3000640"/>
              <a:ext cx="941498" cy="822454"/>
              <a:chOff x="6275388" y="2879725"/>
              <a:chExt cx="966788" cy="844551"/>
            </a:xfrm>
            <a:grpFill/>
          </p:grpSpPr>
          <p:sp>
            <p:nvSpPr>
              <p:cNvPr id="84" name="任意多边形: 形状 83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85" name="组合 84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86" name="任意多边形: 形状 85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7" name="任意多边形: 形状 86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8" name="任意多边形: 形状 87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9" name="任意多边形: 形状 88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0" name="任意多边形: 形状 89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1" name="任意多边形: 形状 90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2" name="任意多边形: 形状 91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3" name="任意多边形: 形状 92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4" name="任意多边形: 形状 93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5" name="任意多边形: 形状 94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6" name="任意多边形: 形状 95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7" name="任意多边形: 形状 96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8" name="任意多边形: 形状 97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9" name="任意多边形: 形状 98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0" name="任意多边形: 形状 99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1" name="任意多边形: 形状 100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6" name="组合 15"/>
            <p:cNvGrpSpPr/>
            <p:nvPr/>
          </p:nvGrpSpPr>
          <p:grpSpPr>
            <a:xfrm>
              <a:off x="3584349" y="1207328"/>
              <a:ext cx="2773471" cy="1960288"/>
              <a:chOff x="4713288" y="1038225"/>
              <a:chExt cx="2847975" cy="2012950"/>
            </a:xfrm>
            <a:grpFill/>
          </p:grpSpPr>
          <p:sp>
            <p:nvSpPr>
              <p:cNvPr id="17" name="任意多边形: 形状 16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任意多边形: 形状 17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任意多边形: 形状 18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任意多边形: 形状 19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任意多边形: 形状 20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任意多边形: 形状 21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任意多边形: 形状 22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任意多边形: 形状 23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任意多边形: 形状 24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任意多边形: 形状 25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: 形状 38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任意多边形: 形状 46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任意多边形: 形状 50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任意多边形: 形状 52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任意多边形: 形状 54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任意多边形: 形状 56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任意多边形: 形状 57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任意多边形: 形状 59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任意多边形: 形状 61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任意多边形: 形状 62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任意多边形: 形状 64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任意多边形: 形状 65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任意多边形: 形状 67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任意多边形: 形状 68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任意多边形: 形状 70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任意多边形: 形状 71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任意多边形: 形状 72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任意多边形: 形状 74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任意多边形: 形状 75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任意多边形: 形状 78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任意多边形: 形状 79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任意多边形: 形状 80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任意多边形: 形状 81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任意多边形: 形状 82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84" name="千图设计师MC：ID 29795607库_组合 4"/>
          <p:cNvGrpSpPr/>
          <p:nvPr>
            <p:custDataLst>
              <p:tags r:id="rId2"/>
            </p:custDataLst>
          </p:nvPr>
        </p:nvGrpSpPr>
        <p:grpSpPr>
          <a:xfrm>
            <a:off x="4916890" y="1700809"/>
            <a:ext cx="572079" cy="1838884"/>
            <a:chOff x="2057400" y="971550"/>
            <a:chExt cx="533400" cy="1714500"/>
          </a:xfrm>
        </p:grpSpPr>
        <p:cxnSp>
          <p:nvCxnSpPr>
            <p:cNvPr id="185" name="直接连接符 184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弧形 185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7" name="六边形 186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88" name="千图设计师MC：ID 29795607库_文本框 213"/>
          <p:cNvSpPr txBox="1"/>
          <p:nvPr>
            <p:custDataLst>
              <p:tags r:id="rId3"/>
            </p:custDataLst>
          </p:nvPr>
        </p:nvSpPr>
        <p:spPr>
          <a:xfrm>
            <a:off x="4888664" y="1822889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89" name="千图设计师MC：ID 29795607库_组合 6"/>
          <p:cNvGrpSpPr/>
          <p:nvPr>
            <p:custDataLst>
              <p:tags r:id="rId4"/>
            </p:custDataLst>
          </p:nvPr>
        </p:nvGrpSpPr>
        <p:grpSpPr>
          <a:xfrm>
            <a:off x="5897629" y="2926731"/>
            <a:ext cx="572079" cy="1838884"/>
            <a:chOff x="2057400" y="971550"/>
            <a:chExt cx="533400" cy="1714500"/>
          </a:xfrm>
        </p:grpSpPr>
        <p:cxnSp>
          <p:nvCxnSpPr>
            <p:cNvPr id="190" name="直接连接符 189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弧形 190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2" name="六边形 191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93" name="千图设计师MC：ID 29795607库_文本框 218"/>
          <p:cNvSpPr txBox="1"/>
          <p:nvPr>
            <p:custDataLst>
              <p:tags r:id="rId5"/>
            </p:custDataLst>
          </p:nvPr>
        </p:nvSpPr>
        <p:spPr>
          <a:xfrm>
            <a:off x="5869404" y="3048811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94" name="千图设计师MC：ID 29795607库_组合 8"/>
          <p:cNvGrpSpPr/>
          <p:nvPr>
            <p:custDataLst>
              <p:tags r:id="rId6"/>
            </p:custDataLst>
          </p:nvPr>
        </p:nvGrpSpPr>
        <p:grpSpPr>
          <a:xfrm>
            <a:off x="7123551" y="1864265"/>
            <a:ext cx="572079" cy="1838884"/>
            <a:chOff x="2057400" y="971550"/>
            <a:chExt cx="533400" cy="1714500"/>
          </a:xfrm>
        </p:grpSpPr>
        <p:cxnSp>
          <p:nvCxnSpPr>
            <p:cNvPr id="195" name="直接连接符 194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弧形 195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7" name="六边形 196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98" name="千图设计师MC：ID 29795607库_文本框 223"/>
          <p:cNvSpPr txBox="1"/>
          <p:nvPr>
            <p:custDataLst>
              <p:tags r:id="rId7"/>
            </p:custDataLst>
          </p:nvPr>
        </p:nvSpPr>
        <p:spPr>
          <a:xfrm>
            <a:off x="7095326" y="1986345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99" name="千图设计师MC：ID 29795607库_组合 10"/>
          <p:cNvGrpSpPr/>
          <p:nvPr>
            <p:custDataLst>
              <p:tags r:id="rId8"/>
            </p:custDataLst>
          </p:nvPr>
        </p:nvGrpSpPr>
        <p:grpSpPr>
          <a:xfrm>
            <a:off x="7695649" y="2681548"/>
            <a:ext cx="572079" cy="1838884"/>
            <a:chOff x="2057400" y="971550"/>
            <a:chExt cx="533400" cy="1714500"/>
          </a:xfrm>
        </p:grpSpPr>
        <p:cxnSp>
          <p:nvCxnSpPr>
            <p:cNvPr id="200" name="直接连接符 199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弧形 200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2" name="六边形 201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03" name="千图设计师MC：ID 29795607库_文本框 228"/>
          <p:cNvSpPr txBox="1"/>
          <p:nvPr>
            <p:custDataLst>
              <p:tags r:id="rId9"/>
            </p:custDataLst>
          </p:nvPr>
        </p:nvSpPr>
        <p:spPr>
          <a:xfrm>
            <a:off x="7667425" y="2803627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04" name="千图设计师MC：ID 29795607库_组合 12"/>
          <p:cNvGrpSpPr/>
          <p:nvPr>
            <p:custDataLst>
              <p:tags r:id="rId10"/>
            </p:custDataLst>
          </p:nvPr>
        </p:nvGrpSpPr>
        <p:grpSpPr>
          <a:xfrm>
            <a:off x="8839844" y="1782537"/>
            <a:ext cx="572079" cy="1838884"/>
            <a:chOff x="2057400" y="971550"/>
            <a:chExt cx="533400" cy="1714500"/>
          </a:xfrm>
        </p:grpSpPr>
        <p:cxnSp>
          <p:nvCxnSpPr>
            <p:cNvPr id="205" name="直接连接符 204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弧形 205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7" name="六边形 206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08" name="千图设计师MC：ID 29795607库_文本框 233"/>
          <p:cNvSpPr txBox="1"/>
          <p:nvPr>
            <p:custDataLst>
              <p:tags r:id="rId11"/>
            </p:custDataLst>
          </p:nvPr>
        </p:nvSpPr>
        <p:spPr>
          <a:xfrm>
            <a:off x="8811617" y="1904617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09" name="千图设计师MC：ID 29795607库_组合 14"/>
          <p:cNvGrpSpPr/>
          <p:nvPr>
            <p:custDataLst>
              <p:tags r:id="rId12"/>
            </p:custDataLst>
          </p:nvPr>
        </p:nvGrpSpPr>
        <p:grpSpPr>
          <a:xfrm>
            <a:off x="9902311" y="3008460"/>
            <a:ext cx="572079" cy="1838884"/>
            <a:chOff x="2057400" y="971550"/>
            <a:chExt cx="533400" cy="1714500"/>
          </a:xfrm>
        </p:grpSpPr>
        <p:cxnSp>
          <p:nvCxnSpPr>
            <p:cNvPr id="210" name="直接连接符 209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弧形 210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2" name="六边形 211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6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13" name="千图设计师MC：ID 29795607库_文本框 238"/>
          <p:cNvSpPr txBox="1"/>
          <p:nvPr>
            <p:custDataLst>
              <p:tags r:id="rId13"/>
            </p:custDataLst>
          </p:nvPr>
        </p:nvSpPr>
        <p:spPr>
          <a:xfrm>
            <a:off x="9874085" y="3130539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14" name="千图设计师MC：ID 29795607库_组合 16"/>
          <p:cNvGrpSpPr/>
          <p:nvPr>
            <p:custDataLst>
              <p:tags r:id="rId14"/>
            </p:custDataLst>
          </p:nvPr>
        </p:nvGrpSpPr>
        <p:grpSpPr>
          <a:xfrm>
            <a:off x="4007767" y="5469971"/>
            <a:ext cx="6727898" cy="215763"/>
            <a:chOff x="1028811" y="4267200"/>
            <a:chExt cx="6272808" cy="201168"/>
          </a:xfrm>
        </p:grpSpPr>
        <p:grpSp>
          <p:nvGrpSpPr>
            <p:cNvPr id="215" name="组合 214"/>
            <p:cNvGrpSpPr/>
            <p:nvPr/>
          </p:nvGrpSpPr>
          <p:grpSpPr>
            <a:xfrm>
              <a:off x="1028811" y="4267200"/>
              <a:ext cx="556940" cy="201168"/>
              <a:chOff x="2221306" y="3914656"/>
              <a:chExt cx="556940" cy="201168"/>
            </a:xfrm>
          </p:grpSpPr>
          <p:sp>
            <p:nvSpPr>
              <p:cNvPr id="230" name="文本框 255"/>
              <p:cNvSpPr txBox="1"/>
              <p:nvPr/>
            </p:nvSpPr>
            <p:spPr>
              <a:xfrm>
                <a:off x="2463797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231" name="矩形: 圆角 230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6" name="组合 215"/>
            <p:cNvGrpSpPr/>
            <p:nvPr/>
          </p:nvGrpSpPr>
          <p:grpSpPr>
            <a:xfrm>
              <a:off x="2176777" y="4267200"/>
              <a:ext cx="556940" cy="201168"/>
              <a:chOff x="2221306" y="3914656"/>
              <a:chExt cx="556940" cy="201168"/>
            </a:xfrm>
          </p:grpSpPr>
          <p:sp>
            <p:nvSpPr>
              <p:cNvPr id="228" name="文本框 253"/>
              <p:cNvSpPr txBox="1"/>
              <p:nvPr/>
            </p:nvSpPr>
            <p:spPr>
              <a:xfrm>
                <a:off x="2463797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229" name="矩形: 圆角 228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7" name="组合 216"/>
            <p:cNvGrpSpPr/>
            <p:nvPr/>
          </p:nvGrpSpPr>
          <p:grpSpPr>
            <a:xfrm>
              <a:off x="3324743" y="4267200"/>
              <a:ext cx="556940" cy="201168"/>
              <a:chOff x="2221306" y="3914656"/>
              <a:chExt cx="556940" cy="201168"/>
            </a:xfrm>
          </p:grpSpPr>
          <p:sp>
            <p:nvSpPr>
              <p:cNvPr id="226" name="文本框 251"/>
              <p:cNvSpPr txBox="1"/>
              <p:nvPr/>
            </p:nvSpPr>
            <p:spPr>
              <a:xfrm>
                <a:off x="2463797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227" name="矩形: 圆角 226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8" name="组合 217"/>
            <p:cNvGrpSpPr/>
            <p:nvPr/>
          </p:nvGrpSpPr>
          <p:grpSpPr>
            <a:xfrm>
              <a:off x="4472709" y="4267200"/>
              <a:ext cx="556940" cy="201168"/>
              <a:chOff x="2221306" y="3914656"/>
              <a:chExt cx="556940" cy="201168"/>
            </a:xfrm>
          </p:grpSpPr>
          <p:sp>
            <p:nvSpPr>
              <p:cNvPr id="224" name="文本框 249"/>
              <p:cNvSpPr txBox="1"/>
              <p:nvPr/>
            </p:nvSpPr>
            <p:spPr>
              <a:xfrm>
                <a:off x="2463797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225" name="矩形: 圆角 224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9" name="组合 218"/>
            <p:cNvGrpSpPr/>
            <p:nvPr/>
          </p:nvGrpSpPr>
          <p:grpSpPr>
            <a:xfrm>
              <a:off x="5620674" y="4267200"/>
              <a:ext cx="1680945" cy="201168"/>
              <a:chOff x="2221306" y="3914656"/>
              <a:chExt cx="1680945" cy="201168"/>
            </a:xfrm>
          </p:grpSpPr>
          <p:sp>
            <p:nvSpPr>
              <p:cNvPr id="220" name="文本框 245"/>
              <p:cNvSpPr txBox="1"/>
              <p:nvPr/>
            </p:nvSpPr>
            <p:spPr>
              <a:xfrm>
                <a:off x="2463797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221" name="矩形: 圆角 220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2" name="文本框 247"/>
              <p:cNvSpPr txBox="1"/>
              <p:nvPr/>
            </p:nvSpPr>
            <p:spPr>
              <a:xfrm>
                <a:off x="3587802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223" name="矩形: 圆角 222"/>
              <p:cNvSpPr>
                <a:spLocks noChangeAspect="1"/>
              </p:cNvSpPr>
              <p:nvPr/>
            </p:nvSpPr>
            <p:spPr>
              <a:xfrm>
                <a:off x="3345311" y="3914656"/>
                <a:ext cx="207097" cy="201168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32" name="千图设计师MC：ID 29795607库_组合 22"/>
          <p:cNvGrpSpPr/>
          <p:nvPr>
            <p:custDataLst>
              <p:tags r:id="rId15"/>
            </p:custDataLst>
          </p:nvPr>
        </p:nvGrpSpPr>
        <p:grpSpPr>
          <a:xfrm>
            <a:off x="901646" y="1782536"/>
            <a:ext cx="2611176" cy="932097"/>
            <a:chOff x="1317257" y="1824875"/>
            <a:chExt cx="3761195" cy="815608"/>
          </a:xfrm>
        </p:grpSpPr>
        <p:sp>
          <p:nvSpPr>
            <p:cNvPr id="233" name="文本框 270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endParaRPr lang="zh-CN" altLang="en-US" sz="1000" dirty="0"/>
            </a:p>
          </p:txBody>
        </p:sp>
        <p:sp>
          <p:nvSpPr>
            <p:cNvPr id="234" name="矩形 233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35" name="千图设计师MC：ID 29795607库_组合 24"/>
          <p:cNvGrpSpPr/>
          <p:nvPr>
            <p:custDataLst>
              <p:tags r:id="rId16"/>
            </p:custDataLst>
          </p:nvPr>
        </p:nvGrpSpPr>
        <p:grpSpPr>
          <a:xfrm>
            <a:off x="901646" y="4808525"/>
            <a:ext cx="2611176" cy="932097"/>
            <a:chOff x="1317257" y="1824875"/>
            <a:chExt cx="3761195" cy="815608"/>
          </a:xfrm>
        </p:grpSpPr>
        <p:sp>
          <p:nvSpPr>
            <p:cNvPr id="236" name="文本框 266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endParaRPr lang="zh-CN" altLang="en-US" sz="1000" dirty="0"/>
            </a:p>
          </p:txBody>
        </p:sp>
        <p:sp>
          <p:nvSpPr>
            <p:cNvPr id="237" name="矩形 236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38" name="千图设计师MC：ID 29795607库_组合 1"/>
          <p:cNvGrpSpPr/>
          <p:nvPr>
            <p:custDataLst>
              <p:tags r:id="rId17"/>
            </p:custDataLst>
          </p:nvPr>
        </p:nvGrpSpPr>
        <p:grpSpPr>
          <a:xfrm>
            <a:off x="799104" y="2940021"/>
            <a:ext cx="2713718" cy="1529953"/>
            <a:chOff x="799104" y="2940021"/>
            <a:chExt cx="2713718" cy="1529953"/>
          </a:xfrm>
        </p:grpSpPr>
        <p:grpSp>
          <p:nvGrpSpPr>
            <p:cNvPr id="239" name="组合 238"/>
            <p:cNvGrpSpPr/>
            <p:nvPr/>
          </p:nvGrpSpPr>
          <p:grpSpPr>
            <a:xfrm>
              <a:off x="901646" y="3295531"/>
              <a:ext cx="2611176" cy="932097"/>
              <a:chOff x="1317257" y="1824875"/>
              <a:chExt cx="3761195" cy="815608"/>
            </a:xfrm>
          </p:grpSpPr>
          <p:sp>
            <p:nvSpPr>
              <p:cNvPr id="243" name="文本框 268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endParaRPr lang="zh-CN" altLang="en-US" sz="1000" dirty="0"/>
              </a:p>
              <a:p>
                <a:endParaRPr lang="zh-CN" altLang="en-US" sz="1000" dirty="0"/>
              </a:p>
            </p:txBody>
          </p:sp>
          <p:sp>
            <p:nvSpPr>
              <p:cNvPr id="244" name="矩形 243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240" name="组合 239"/>
            <p:cNvGrpSpPr/>
            <p:nvPr/>
          </p:nvGrpSpPr>
          <p:grpSpPr>
            <a:xfrm>
              <a:off x="799104" y="2940021"/>
              <a:ext cx="2448271" cy="1529953"/>
              <a:chOff x="1307468" y="2924944"/>
              <a:chExt cx="2448272" cy="1338747"/>
            </a:xfrm>
          </p:grpSpPr>
          <p:cxnSp>
            <p:nvCxnSpPr>
              <p:cNvPr id="241" name="直接连接符 240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直接连接符 241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/>
      <p:bldP spid="193" grpId="0"/>
      <p:bldP spid="198" grpId="0"/>
      <p:bldP spid="203" grpId="0"/>
      <p:bldP spid="208" grpId="0"/>
      <p:bldP spid="2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千图设计师MC：ID 29795607库_组合 28"/>
          <p:cNvGrpSpPr/>
          <p:nvPr>
            <p:custDataLst>
              <p:tags r:id="rId1"/>
            </p:custDataLst>
          </p:nvPr>
        </p:nvGrpSpPr>
        <p:grpSpPr>
          <a:xfrm>
            <a:off x="8186496" y="2384884"/>
            <a:ext cx="2304256" cy="2590701"/>
            <a:chOff x="8186496" y="2384884"/>
            <a:chExt cx="2304256" cy="2590701"/>
          </a:xfrm>
        </p:grpSpPr>
        <p:sp>
          <p:nvSpPr>
            <p:cNvPr id="7" name="Oval 23"/>
            <p:cNvSpPr/>
            <p:nvPr/>
          </p:nvSpPr>
          <p:spPr>
            <a:xfrm>
              <a:off x="8549370" y="2384884"/>
              <a:ext cx="1583710" cy="15837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34"/>
            <p:cNvSpPr/>
            <p:nvPr/>
          </p:nvSpPr>
          <p:spPr bwMode="auto">
            <a:xfrm>
              <a:off x="9024623" y="2860137"/>
              <a:ext cx="633204" cy="633204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" name="Group 37"/>
            <p:cNvGrpSpPr/>
            <p:nvPr/>
          </p:nvGrpSpPr>
          <p:grpSpPr>
            <a:xfrm>
              <a:off x="8186496" y="3968594"/>
              <a:ext cx="2304256" cy="1006991"/>
              <a:chOff x="7791759" y="1534819"/>
              <a:chExt cx="2304256" cy="1006991"/>
            </a:xfrm>
          </p:grpSpPr>
          <p:sp>
            <p:nvSpPr>
              <p:cNvPr id="25" name="TextBox 38"/>
              <p:cNvSpPr txBox="1"/>
              <p:nvPr/>
            </p:nvSpPr>
            <p:spPr>
              <a:xfrm>
                <a:off x="7791759" y="1534819"/>
                <a:ext cx="2304256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TextBox 39"/>
              <p:cNvSpPr txBox="1"/>
              <p:nvPr/>
            </p:nvSpPr>
            <p:spPr>
              <a:xfrm>
                <a:off x="7791759" y="1923044"/>
                <a:ext cx="2304256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7" name="千图设计师MC：ID 29795607库_组合 26"/>
          <p:cNvGrpSpPr/>
          <p:nvPr>
            <p:custDataLst>
              <p:tags r:id="rId2"/>
            </p:custDataLst>
          </p:nvPr>
        </p:nvGrpSpPr>
        <p:grpSpPr>
          <a:xfrm>
            <a:off x="3940324" y="2384884"/>
            <a:ext cx="2535749" cy="2590701"/>
            <a:chOff x="3940324" y="2384884"/>
            <a:chExt cx="2535749" cy="2590701"/>
          </a:xfrm>
        </p:grpSpPr>
        <p:sp>
          <p:nvSpPr>
            <p:cNvPr id="5" name="Oval 21"/>
            <p:cNvSpPr/>
            <p:nvPr/>
          </p:nvSpPr>
          <p:spPr>
            <a:xfrm>
              <a:off x="4303199" y="2384884"/>
              <a:ext cx="1583710" cy="15837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8" name="Straight Connector 17"/>
            <p:cNvCxnSpPr/>
            <p:nvPr/>
          </p:nvCxnSpPr>
          <p:spPr>
            <a:xfrm>
              <a:off x="5849105" y="3459908"/>
              <a:ext cx="626968" cy="26863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eform: Shape 35"/>
            <p:cNvSpPr/>
            <p:nvPr/>
          </p:nvSpPr>
          <p:spPr bwMode="auto">
            <a:xfrm>
              <a:off x="4757383" y="2858566"/>
              <a:ext cx="633204" cy="633204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40"/>
            <p:cNvGrpSpPr/>
            <p:nvPr/>
          </p:nvGrpSpPr>
          <p:grpSpPr>
            <a:xfrm>
              <a:off x="3940324" y="3968594"/>
              <a:ext cx="2304256" cy="1006991"/>
              <a:chOff x="7791759" y="1534819"/>
              <a:chExt cx="2304256" cy="1006991"/>
            </a:xfrm>
          </p:grpSpPr>
          <p:sp>
            <p:nvSpPr>
              <p:cNvPr id="23" name="TextBox 41"/>
              <p:cNvSpPr txBox="1"/>
              <p:nvPr/>
            </p:nvSpPr>
            <p:spPr>
              <a:xfrm>
                <a:off x="7791759" y="1534819"/>
                <a:ext cx="2304256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42"/>
              <p:cNvSpPr txBox="1"/>
              <p:nvPr/>
            </p:nvSpPr>
            <p:spPr>
              <a:xfrm>
                <a:off x="7791759" y="1923044"/>
                <a:ext cx="2304256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8" name="千图设计师MC：ID 29795607库_组合 27"/>
          <p:cNvGrpSpPr/>
          <p:nvPr>
            <p:custDataLst>
              <p:tags r:id="rId3"/>
            </p:custDataLst>
          </p:nvPr>
        </p:nvGrpSpPr>
        <p:grpSpPr>
          <a:xfrm>
            <a:off x="6144093" y="2139263"/>
            <a:ext cx="2407274" cy="2747527"/>
            <a:chOff x="6144093" y="2139263"/>
            <a:chExt cx="2407274" cy="2747527"/>
          </a:xfrm>
        </p:grpSpPr>
        <p:sp>
          <p:nvSpPr>
            <p:cNvPr id="6" name="Oval 22"/>
            <p:cNvSpPr/>
            <p:nvPr/>
          </p:nvSpPr>
          <p:spPr>
            <a:xfrm>
              <a:off x="6423683" y="3303080"/>
              <a:ext cx="1583710" cy="15837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10" name="Straight Connector 19"/>
            <p:cNvCxnSpPr/>
            <p:nvPr/>
          </p:nvCxnSpPr>
          <p:spPr>
            <a:xfrm flipH="1">
              <a:off x="7924399" y="3459908"/>
              <a:ext cx="626968" cy="26863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: Shape 33"/>
            <p:cNvSpPr/>
            <p:nvPr/>
          </p:nvSpPr>
          <p:spPr bwMode="auto">
            <a:xfrm>
              <a:off x="6901537" y="3772047"/>
              <a:ext cx="633204" cy="633204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Group 1"/>
            <p:cNvGrpSpPr/>
            <p:nvPr/>
          </p:nvGrpSpPr>
          <p:grpSpPr>
            <a:xfrm>
              <a:off x="6144093" y="2139263"/>
              <a:ext cx="2304256" cy="1163817"/>
              <a:chOff x="6144093" y="2296089"/>
              <a:chExt cx="2304256" cy="1163817"/>
            </a:xfrm>
          </p:grpSpPr>
          <p:sp>
            <p:nvSpPr>
              <p:cNvPr id="21" name="TextBox 44"/>
              <p:cNvSpPr txBox="1"/>
              <p:nvPr/>
            </p:nvSpPr>
            <p:spPr>
              <a:xfrm>
                <a:off x="6144093" y="2296089"/>
                <a:ext cx="2304256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45"/>
              <p:cNvSpPr txBox="1"/>
              <p:nvPr/>
            </p:nvSpPr>
            <p:spPr>
              <a:xfrm>
                <a:off x="6144093" y="2684313"/>
                <a:ext cx="2304256" cy="775593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设计师MC：ID 29795607库_组合 1"/>
          <p:cNvGrpSpPr/>
          <p:nvPr>
            <p:custDataLst>
              <p:tags r:id="rId4"/>
            </p:custDataLst>
          </p:nvPr>
        </p:nvGrpSpPr>
        <p:grpSpPr>
          <a:xfrm>
            <a:off x="1855854" y="2139263"/>
            <a:ext cx="2469564" cy="2747527"/>
            <a:chOff x="1855854" y="2139263"/>
            <a:chExt cx="2469564" cy="2747527"/>
          </a:xfrm>
        </p:grpSpPr>
        <p:sp>
          <p:nvSpPr>
            <p:cNvPr id="4" name="Oval 20"/>
            <p:cNvSpPr/>
            <p:nvPr/>
          </p:nvSpPr>
          <p:spPr>
            <a:xfrm>
              <a:off x="2177512" y="3303080"/>
              <a:ext cx="1583710" cy="15837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9" name="Straight Connector 18"/>
            <p:cNvCxnSpPr/>
            <p:nvPr/>
          </p:nvCxnSpPr>
          <p:spPr>
            <a:xfrm flipH="1">
              <a:off x="3698450" y="3459908"/>
              <a:ext cx="626968" cy="26863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: Shape 32"/>
            <p:cNvSpPr/>
            <p:nvPr/>
          </p:nvSpPr>
          <p:spPr bwMode="auto">
            <a:xfrm>
              <a:off x="2652765" y="3778333"/>
              <a:ext cx="633204" cy="633204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8" name="Group 2"/>
            <p:cNvGrpSpPr/>
            <p:nvPr/>
          </p:nvGrpSpPr>
          <p:grpSpPr>
            <a:xfrm>
              <a:off x="1855854" y="2139263"/>
              <a:ext cx="2304256" cy="1163817"/>
              <a:chOff x="1855854" y="2296089"/>
              <a:chExt cx="2304256" cy="1163817"/>
            </a:xfrm>
          </p:grpSpPr>
          <p:sp>
            <p:nvSpPr>
              <p:cNvPr id="19" name="TextBox 47"/>
              <p:cNvSpPr txBox="1"/>
              <p:nvPr/>
            </p:nvSpPr>
            <p:spPr>
              <a:xfrm>
                <a:off x="1855854" y="2296089"/>
                <a:ext cx="2304256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48"/>
              <p:cNvSpPr txBox="1"/>
              <p:nvPr/>
            </p:nvSpPr>
            <p:spPr>
              <a:xfrm>
                <a:off x="1855854" y="2684313"/>
                <a:ext cx="2304256" cy="775593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4"/>
          <p:cNvGrpSpPr/>
          <p:nvPr>
            <p:custDataLst>
              <p:tags r:id="rId1"/>
            </p:custDataLst>
          </p:nvPr>
        </p:nvGrpSpPr>
        <p:grpSpPr>
          <a:xfrm>
            <a:off x="746488" y="1556792"/>
            <a:ext cx="10675645" cy="3156156"/>
            <a:chOff x="746488" y="1736812"/>
            <a:chExt cx="10675645" cy="3156156"/>
          </a:xfrm>
        </p:grpSpPr>
        <p:sp>
          <p:nvSpPr>
            <p:cNvPr id="17" name="Oval 65"/>
            <p:cNvSpPr/>
            <p:nvPr/>
          </p:nvSpPr>
          <p:spPr>
            <a:xfrm>
              <a:off x="746488" y="1966110"/>
              <a:ext cx="2669199" cy="2669199"/>
            </a:xfrm>
            <a:prstGeom prst="ellipse">
              <a:avLst/>
            </a:prstGeom>
            <a:noFill/>
            <a:ln w="69850">
              <a:solidFill>
                <a:schemeClr val="bg1">
                  <a:lumMod val="7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Arc 66"/>
            <p:cNvSpPr/>
            <p:nvPr/>
          </p:nvSpPr>
          <p:spPr>
            <a:xfrm>
              <a:off x="747882" y="1967504"/>
              <a:ext cx="2666411" cy="2666411"/>
            </a:xfrm>
            <a:prstGeom prst="arc">
              <a:avLst>
                <a:gd name="adj1" fmla="val 10766207"/>
                <a:gd name="adj2" fmla="val 0"/>
              </a:avLst>
            </a:prstGeom>
            <a:ln w="69850" cap="rnd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Oval 67"/>
            <p:cNvSpPr/>
            <p:nvPr/>
          </p:nvSpPr>
          <p:spPr>
            <a:xfrm>
              <a:off x="3415687" y="1966110"/>
              <a:ext cx="2669199" cy="2669199"/>
            </a:xfrm>
            <a:prstGeom prst="ellipse">
              <a:avLst/>
            </a:prstGeom>
            <a:noFill/>
            <a:ln w="69850">
              <a:solidFill>
                <a:schemeClr val="bg1">
                  <a:lumMod val="7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Arc 68"/>
            <p:cNvSpPr/>
            <p:nvPr/>
          </p:nvSpPr>
          <p:spPr>
            <a:xfrm rot="10800000">
              <a:off x="3417080" y="1967504"/>
              <a:ext cx="2666411" cy="2666411"/>
            </a:xfrm>
            <a:prstGeom prst="arc">
              <a:avLst>
                <a:gd name="adj1" fmla="val 10766207"/>
                <a:gd name="adj2" fmla="val 0"/>
              </a:avLst>
            </a:prstGeom>
            <a:ln w="69850" cap="rnd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Oval 69"/>
            <p:cNvSpPr/>
            <p:nvPr/>
          </p:nvSpPr>
          <p:spPr>
            <a:xfrm>
              <a:off x="6083735" y="1966110"/>
              <a:ext cx="2669199" cy="2669199"/>
            </a:xfrm>
            <a:prstGeom prst="ellipse">
              <a:avLst/>
            </a:prstGeom>
            <a:noFill/>
            <a:ln w="69850">
              <a:solidFill>
                <a:schemeClr val="bg1">
                  <a:lumMod val="7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Arc 70"/>
            <p:cNvSpPr/>
            <p:nvPr/>
          </p:nvSpPr>
          <p:spPr>
            <a:xfrm>
              <a:off x="6085129" y="1967504"/>
              <a:ext cx="2666411" cy="2666411"/>
            </a:xfrm>
            <a:prstGeom prst="arc">
              <a:avLst>
                <a:gd name="adj1" fmla="val 10766207"/>
                <a:gd name="adj2" fmla="val 0"/>
              </a:avLst>
            </a:prstGeom>
            <a:ln w="69850" cap="rnd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Oval 71"/>
            <p:cNvSpPr/>
            <p:nvPr/>
          </p:nvSpPr>
          <p:spPr>
            <a:xfrm>
              <a:off x="8752934" y="1966110"/>
              <a:ext cx="2669199" cy="2669199"/>
            </a:xfrm>
            <a:prstGeom prst="ellipse">
              <a:avLst/>
            </a:prstGeom>
            <a:noFill/>
            <a:ln w="69850">
              <a:solidFill>
                <a:schemeClr val="bg1">
                  <a:lumMod val="7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Arc 72"/>
            <p:cNvSpPr/>
            <p:nvPr/>
          </p:nvSpPr>
          <p:spPr>
            <a:xfrm rot="10800000">
              <a:off x="8754327" y="1967504"/>
              <a:ext cx="2666411" cy="2666411"/>
            </a:xfrm>
            <a:prstGeom prst="arc">
              <a:avLst>
                <a:gd name="adj1" fmla="val 10766207"/>
                <a:gd name="adj2" fmla="val 0"/>
              </a:avLst>
            </a:prstGeom>
            <a:ln w="69850" cap="rnd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Oval 73"/>
            <p:cNvSpPr/>
            <p:nvPr/>
          </p:nvSpPr>
          <p:spPr>
            <a:xfrm>
              <a:off x="1516170" y="2735792"/>
              <a:ext cx="1129835" cy="11298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74"/>
            <p:cNvSpPr/>
            <p:nvPr/>
          </p:nvSpPr>
          <p:spPr bwMode="auto">
            <a:xfrm>
              <a:off x="1828624" y="3069884"/>
              <a:ext cx="510820" cy="507343"/>
            </a:xfrm>
            <a:custGeom>
              <a:avLst/>
              <a:gdLst>
                <a:gd name="T0" fmla="*/ 278227252 w 21437"/>
                <a:gd name="T1" fmla="*/ 181512920 h 21437"/>
                <a:gd name="T2" fmla="*/ 224525382 w 21437"/>
                <a:gd name="T3" fmla="*/ 186253815 h 21437"/>
                <a:gd name="T4" fmla="*/ 163746388 w 21437"/>
                <a:gd name="T5" fmla="*/ 127098893 h 21437"/>
                <a:gd name="T6" fmla="*/ 297860420 w 21437"/>
                <a:gd name="T7" fmla="*/ 48183154 h 21437"/>
                <a:gd name="T8" fmla="*/ 275053811 w 21437"/>
                <a:gd name="T9" fmla="*/ 25990522 h 21437"/>
                <a:gd name="T10" fmla="*/ 103373648 w 21437"/>
                <a:gd name="T11" fmla="*/ 68352185 h 21437"/>
                <a:gd name="T12" fmla="*/ 39968114 w 21437"/>
                <a:gd name="T13" fmla="*/ 6668302 h 21437"/>
                <a:gd name="T14" fmla="*/ 6852655 w 21437"/>
                <a:gd name="T15" fmla="*/ 6668302 h 21437"/>
                <a:gd name="T16" fmla="*/ 6852655 w 21437"/>
                <a:gd name="T17" fmla="*/ 38890974 h 21437"/>
                <a:gd name="T18" fmla="*/ 70245387 w 21437"/>
                <a:gd name="T19" fmla="*/ 100574975 h 21437"/>
                <a:gd name="T20" fmla="*/ 26808398 w 21437"/>
                <a:gd name="T21" fmla="*/ 267534270 h 21437"/>
                <a:gd name="T22" fmla="*/ 49629224 w 21437"/>
                <a:gd name="T23" fmla="*/ 289739412 h 21437"/>
                <a:gd name="T24" fmla="*/ 130630929 w 21437"/>
                <a:gd name="T25" fmla="*/ 159320396 h 21437"/>
                <a:gd name="T26" fmla="*/ 191411339 w 21437"/>
                <a:gd name="T27" fmla="*/ 218476486 h 21437"/>
                <a:gd name="T28" fmla="*/ 186538780 w 21437"/>
                <a:gd name="T29" fmla="*/ 270731883 h 21437"/>
                <a:gd name="T30" fmla="*/ 209344203 w 21437"/>
                <a:gd name="T31" fmla="*/ 292937024 h 21437"/>
                <a:gd name="T32" fmla="*/ 242459541 w 21437"/>
                <a:gd name="T33" fmla="*/ 235926948 h 21437"/>
                <a:gd name="T34" fmla="*/ 301048198 w 21437"/>
                <a:gd name="T35" fmla="*/ 203704266 h 21437"/>
                <a:gd name="T36" fmla="*/ 278227252 w 21437"/>
                <a:gd name="T37" fmla="*/ 181512920 h 21437"/>
                <a:gd name="T38" fmla="*/ 278227252 w 21437"/>
                <a:gd name="T39" fmla="*/ 181512920 h 2143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437" h="21437">
                  <a:moveTo>
                    <a:pt x="19812" y="13283"/>
                  </a:moveTo>
                  <a:lnTo>
                    <a:pt x="15988" y="13630"/>
                  </a:lnTo>
                  <a:lnTo>
                    <a:pt x="11660" y="9301"/>
                  </a:lnTo>
                  <a:lnTo>
                    <a:pt x="21210" y="3526"/>
                  </a:lnTo>
                  <a:lnTo>
                    <a:pt x="19586" y="1902"/>
                  </a:lnTo>
                  <a:lnTo>
                    <a:pt x="7361" y="5002"/>
                  </a:lnTo>
                  <a:lnTo>
                    <a:pt x="2846" y="488"/>
                  </a:lnTo>
                  <a:cubicBezTo>
                    <a:pt x="2195" y="-163"/>
                    <a:pt x="1140" y="-163"/>
                    <a:pt x="488" y="488"/>
                  </a:cubicBezTo>
                  <a:cubicBezTo>
                    <a:pt x="-163" y="1140"/>
                    <a:pt x="-163" y="2195"/>
                    <a:pt x="488" y="2846"/>
                  </a:cubicBezTo>
                  <a:lnTo>
                    <a:pt x="5002" y="7360"/>
                  </a:lnTo>
                  <a:lnTo>
                    <a:pt x="1909" y="19578"/>
                  </a:lnTo>
                  <a:lnTo>
                    <a:pt x="3534" y="21203"/>
                  </a:lnTo>
                  <a:lnTo>
                    <a:pt x="9302" y="11659"/>
                  </a:lnTo>
                  <a:lnTo>
                    <a:pt x="13630" y="15988"/>
                  </a:lnTo>
                  <a:lnTo>
                    <a:pt x="13283" y="19812"/>
                  </a:lnTo>
                  <a:lnTo>
                    <a:pt x="14907" y="21437"/>
                  </a:lnTo>
                  <a:lnTo>
                    <a:pt x="17265" y="17265"/>
                  </a:lnTo>
                  <a:lnTo>
                    <a:pt x="21437" y="14907"/>
                  </a:lnTo>
                  <a:lnTo>
                    <a:pt x="19812" y="13283"/>
                  </a:lnTo>
                  <a:close/>
                  <a:moveTo>
                    <a:pt x="19812" y="13283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Oval 75"/>
            <p:cNvSpPr/>
            <p:nvPr/>
          </p:nvSpPr>
          <p:spPr>
            <a:xfrm>
              <a:off x="4182581" y="2735792"/>
              <a:ext cx="1129835" cy="11298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Oval 76"/>
            <p:cNvSpPr/>
            <p:nvPr/>
          </p:nvSpPr>
          <p:spPr>
            <a:xfrm>
              <a:off x="6853417" y="2735792"/>
              <a:ext cx="1129835" cy="112983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Oval 77"/>
            <p:cNvSpPr/>
            <p:nvPr/>
          </p:nvSpPr>
          <p:spPr>
            <a:xfrm>
              <a:off x="9519828" y="2735792"/>
              <a:ext cx="1129835" cy="112983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0" name="Group 78"/>
            <p:cNvGrpSpPr/>
            <p:nvPr/>
          </p:nvGrpSpPr>
          <p:grpSpPr>
            <a:xfrm>
              <a:off x="4492908" y="3040151"/>
              <a:ext cx="510818" cy="507343"/>
              <a:chOff x="4809172" y="2886430"/>
              <a:chExt cx="413416" cy="410604"/>
            </a:xfrm>
            <a:effectLst/>
          </p:grpSpPr>
          <p:sp>
            <p:nvSpPr>
              <p:cNvPr id="39" name="Freeform: Shape 79"/>
              <p:cNvSpPr/>
              <p:nvPr/>
            </p:nvSpPr>
            <p:spPr bwMode="auto">
              <a:xfrm>
                <a:off x="4809172" y="2931418"/>
                <a:ext cx="366128" cy="36561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10743" y="0"/>
                    </a:moveTo>
                    <a:cubicBezTo>
                      <a:pt x="4805" y="31"/>
                      <a:pt x="0" y="4853"/>
                      <a:pt x="0" y="10799"/>
                    </a:cubicBez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2" y="21600"/>
                      <a:pt x="21595" y="16769"/>
                      <a:pt x="21600" y="10808"/>
                    </a:cubicBezTo>
                    <a:lnTo>
                      <a:pt x="10743" y="10808"/>
                    </a:lnTo>
                    <a:lnTo>
                      <a:pt x="10743" y="0"/>
                    </a:lnTo>
                    <a:close/>
                    <a:moveTo>
                      <a:pt x="10743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80"/>
              <p:cNvSpPr/>
              <p:nvPr/>
            </p:nvSpPr>
            <p:spPr bwMode="auto">
              <a:xfrm>
                <a:off x="5038450" y="2886430"/>
                <a:ext cx="184138" cy="1828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112" y="0"/>
                    </a:moveTo>
                    <a:cubicBezTo>
                      <a:pt x="75" y="0"/>
                      <a:pt x="38" y="3"/>
                      <a:pt x="0" y="3"/>
                    </a:cubicBez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595"/>
                      <a:pt x="21600" y="21589"/>
                      <a:pt x="21600" y="21584"/>
                    </a:cubicBezTo>
                    <a:cubicBezTo>
                      <a:pt x="21600" y="9664"/>
                      <a:pt x="11980" y="0"/>
                      <a:pt x="112" y="0"/>
                    </a:cubicBezTo>
                    <a:close/>
                    <a:moveTo>
                      <a:pt x="112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1" name="Freeform: Shape 81"/>
            <p:cNvSpPr/>
            <p:nvPr/>
          </p:nvSpPr>
          <p:spPr bwMode="auto">
            <a:xfrm rot="2700000">
              <a:off x="7285416" y="3010875"/>
              <a:ext cx="265836" cy="588318"/>
            </a:xfrm>
            <a:custGeom>
              <a:avLst/>
              <a:gdLst>
                <a:gd name="T0" fmla="*/ 7607499 w 21600"/>
                <a:gd name="T1" fmla="*/ 161850377 h 21600"/>
                <a:gd name="T2" fmla="*/ 7608665 w 21600"/>
                <a:gd name="T3" fmla="*/ 162451076 h 21600"/>
                <a:gd name="T4" fmla="*/ 4362265 w 21600"/>
                <a:gd name="T5" fmla="*/ 197270803 h 21600"/>
                <a:gd name="T6" fmla="*/ 1119075 w 21600"/>
                <a:gd name="T7" fmla="*/ 162896527 h 21600"/>
                <a:gd name="T8" fmla="*/ 1116201 w 21600"/>
                <a:gd name="T9" fmla="*/ 162421836 h 21600"/>
                <a:gd name="T10" fmla="*/ 1116201 w 21600"/>
                <a:gd name="T11" fmla="*/ 161850377 h 21600"/>
                <a:gd name="T12" fmla="*/ 1116201 w 21600"/>
                <a:gd name="T13" fmla="*/ 34238624 h 21600"/>
                <a:gd name="T14" fmla="*/ 1119075 w 21600"/>
                <a:gd name="T15" fmla="*/ 34267864 h 21600"/>
                <a:gd name="T16" fmla="*/ 1116201 w 21600"/>
                <a:gd name="T17" fmla="*/ 34199542 h 21600"/>
                <a:gd name="T18" fmla="*/ 1115399 w 21600"/>
                <a:gd name="T19" fmla="*/ 33181738 h 21600"/>
                <a:gd name="T20" fmla="*/ 3089267 w 21600"/>
                <a:gd name="T21" fmla="*/ 12065686 h 21600"/>
                <a:gd name="T22" fmla="*/ 5063955 w 21600"/>
                <a:gd name="T23" fmla="*/ 33163234 h 21600"/>
                <a:gd name="T24" fmla="*/ 5063955 w 21600"/>
                <a:gd name="T25" fmla="*/ 34228782 h 21600"/>
                <a:gd name="T26" fmla="*/ 5063955 w 21600"/>
                <a:gd name="T27" fmla="*/ 46294468 h 21600"/>
                <a:gd name="T28" fmla="*/ 5063955 w 21600"/>
                <a:gd name="T29" fmla="*/ 57380441 h 21600"/>
                <a:gd name="T30" fmla="*/ 5063955 w 21600"/>
                <a:gd name="T31" fmla="*/ 150831833 h 21600"/>
                <a:gd name="T32" fmla="*/ 5059974 w 21600"/>
                <a:gd name="T33" fmla="*/ 150831833 h 21600"/>
                <a:gd name="T34" fmla="*/ 5059974 w 21600"/>
                <a:gd name="T35" fmla="*/ 161627691 h 21600"/>
                <a:gd name="T36" fmla="*/ 5059974 w 21600"/>
                <a:gd name="T37" fmla="*/ 161917806 h 21600"/>
                <a:gd name="T38" fmla="*/ 5061162 w 21600"/>
                <a:gd name="T39" fmla="*/ 162208903 h 21600"/>
                <a:gd name="T40" fmla="*/ 5064399 w 21600"/>
                <a:gd name="T41" fmla="*/ 162770520 h 21600"/>
                <a:gd name="T42" fmla="*/ 5063130 w 21600"/>
                <a:gd name="T43" fmla="*/ 162896527 h 21600"/>
                <a:gd name="T44" fmla="*/ 4345318 w 21600"/>
                <a:gd name="T45" fmla="*/ 170397894 h 21600"/>
                <a:gd name="T46" fmla="*/ 3629838 w 21600"/>
                <a:gd name="T47" fmla="*/ 162896527 h 21600"/>
                <a:gd name="T48" fmla="*/ 3626606 w 21600"/>
                <a:gd name="T49" fmla="*/ 162518505 h 21600"/>
                <a:gd name="T50" fmla="*/ 3626606 w 21600"/>
                <a:gd name="T51" fmla="*/ 150831833 h 21600"/>
                <a:gd name="T52" fmla="*/ 3626606 w 21600"/>
                <a:gd name="T53" fmla="*/ 65201162 h 21600"/>
                <a:gd name="T54" fmla="*/ 2511207 w 21600"/>
                <a:gd name="T55" fmla="*/ 65201162 h 21600"/>
                <a:gd name="T56" fmla="*/ 2511207 w 21600"/>
                <a:gd name="T57" fmla="*/ 150831833 h 21600"/>
                <a:gd name="T58" fmla="*/ 2511207 w 21600"/>
                <a:gd name="T59" fmla="*/ 162518505 h 21600"/>
                <a:gd name="T60" fmla="*/ 2511207 w 21600"/>
                <a:gd name="T61" fmla="*/ 162616165 h 21600"/>
                <a:gd name="T62" fmla="*/ 2512372 w 21600"/>
                <a:gd name="T63" fmla="*/ 162896527 h 21600"/>
                <a:gd name="T64" fmla="*/ 4345318 w 21600"/>
                <a:gd name="T65" fmla="*/ 182463481 h 21600"/>
                <a:gd name="T66" fmla="*/ 6178973 w 21600"/>
                <a:gd name="T67" fmla="*/ 162896527 h 21600"/>
                <a:gd name="T68" fmla="*/ 6179798 w 21600"/>
                <a:gd name="T69" fmla="*/ 162896527 h 21600"/>
                <a:gd name="T70" fmla="*/ 6179798 w 21600"/>
                <a:gd name="T71" fmla="*/ 162673851 h 21600"/>
                <a:gd name="T72" fmla="*/ 6180237 w 21600"/>
                <a:gd name="T73" fmla="*/ 162616165 h 21600"/>
                <a:gd name="T74" fmla="*/ 6179798 w 21600"/>
                <a:gd name="T75" fmla="*/ 162557587 h 21600"/>
                <a:gd name="T76" fmla="*/ 6179798 w 21600"/>
                <a:gd name="T77" fmla="*/ 46294468 h 21600"/>
                <a:gd name="T78" fmla="*/ 6179798 w 21600"/>
                <a:gd name="T79" fmla="*/ 34228782 h 21600"/>
                <a:gd name="T80" fmla="*/ 6179798 w 21600"/>
                <a:gd name="T81" fmla="*/ 33163234 h 21600"/>
                <a:gd name="T82" fmla="*/ 6178610 w 21600"/>
                <a:gd name="T83" fmla="*/ 33163234 h 21600"/>
                <a:gd name="T84" fmla="*/ 3089706 w 21600"/>
                <a:gd name="T85" fmla="*/ 0 h 21600"/>
                <a:gd name="T86" fmla="*/ 0 w 21600"/>
                <a:gd name="T87" fmla="*/ 33424010 h 21600"/>
                <a:gd name="T88" fmla="*/ 3600 w 21600"/>
                <a:gd name="T89" fmla="*/ 34228782 h 21600"/>
                <a:gd name="T90" fmla="*/ 1166 w 21600"/>
                <a:gd name="T91" fmla="*/ 34228782 h 21600"/>
                <a:gd name="T92" fmla="*/ 1166 w 21600"/>
                <a:gd name="T93" fmla="*/ 161850377 h 21600"/>
                <a:gd name="T94" fmla="*/ 2793 w 21600"/>
                <a:gd name="T95" fmla="*/ 161850377 h 21600"/>
                <a:gd name="T96" fmla="*/ 1166 w 21600"/>
                <a:gd name="T97" fmla="*/ 162150235 h 21600"/>
                <a:gd name="T98" fmla="*/ 4062 w 21600"/>
                <a:gd name="T99" fmla="*/ 162703091 h 21600"/>
                <a:gd name="T100" fmla="*/ 4062 w 21600"/>
                <a:gd name="T101" fmla="*/ 162886784 h 21600"/>
                <a:gd name="T102" fmla="*/ 4864 w 21600"/>
                <a:gd name="T103" fmla="*/ 162886784 h 21600"/>
                <a:gd name="T104" fmla="*/ 4363067 w 21600"/>
                <a:gd name="T105" fmla="*/ 209326746 h 21600"/>
                <a:gd name="T106" fmla="*/ 8724508 w 21600"/>
                <a:gd name="T107" fmla="*/ 162150235 h 21600"/>
                <a:gd name="T108" fmla="*/ 8723342 w 21600"/>
                <a:gd name="T109" fmla="*/ 161850377 h 21600"/>
                <a:gd name="T110" fmla="*/ 8726135 w 21600"/>
                <a:gd name="T111" fmla="*/ 161850377 h 21600"/>
                <a:gd name="T112" fmla="*/ 8726135 w 21600"/>
                <a:gd name="T113" fmla="*/ 26427656 h 21600"/>
                <a:gd name="T114" fmla="*/ 7610292 w 21600"/>
                <a:gd name="T115" fmla="*/ 26427656 h 21600"/>
                <a:gd name="T116" fmla="*/ 7607499 w 21600"/>
                <a:gd name="T117" fmla="*/ 161850377 h 21600"/>
                <a:gd name="T118" fmla="*/ 7607499 w 21600"/>
                <a:gd name="T119" fmla="*/ 161850377 h 216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600" h="21600">
                  <a:moveTo>
                    <a:pt x="18831" y="16701"/>
                  </a:moveTo>
                  <a:cubicBezTo>
                    <a:pt x="18831" y="16722"/>
                    <a:pt x="18832" y="16742"/>
                    <a:pt x="18834" y="16763"/>
                  </a:cubicBezTo>
                  <a:cubicBezTo>
                    <a:pt x="18798" y="18746"/>
                    <a:pt x="15207" y="20356"/>
                    <a:pt x="10798" y="20356"/>
                  </a:cubicBezTo>
                  <a:cubicBezTo>
                    <a:pt x="6425" y="20356"/>
                    <a:pt x="2861" y="18771"/>
                    <a:pt x="2770" y="16809"/>
                  </a:cubicBezTo>
                  <a:cubicBezTo>
                    <a:pt x="2769" y="16793"/>
                    <a:pt x="2764" y="16777"/>
                    <a:pt x="2763" y="16760"/>
                  </a:cubicBezTo>
                  <a:cubicBezTo>
                    <a:pt x="2765" y="16741"/>
                    <a:pt x="2765" y="16721"/>
                    <a:pt x="2763" y="16701"/>
                  </a:cubicBezTo>
                  <a:lnTo>
                    <a:pt x="2763" y="3533"/>
                  </a:lnTo>
                  <a:lnTo>
                    <a:pt x="2770" y="3536"/>
                  </a:lnTo>
                  <a:lnTo>
                    <a:pt x="2763" y="3529"/>
                  </a:lnTo>
                  <a:lnTo>
                    <a:pt x="2761" y="3424"/>
                  </a:lnTo>
                  <a:cubicBezTo>
                    <a:pt x="2790" y="2220"/>
                    <a:pt x="4971" y="1245"/>
                    <a:pt x="7647" y="1245"/>
                  </a:cubicBezTo>
                  <a:cubicBezTo>
                    <a:pt x="10321" y="1245"/>
                    <a:pt x="12512" y="2226"/>
                    <a:pt x="12535" y="3422"/>
                  </a:cubicBezTo>
                  <a:lnTo>
                    <a:pt x="12535" y="3532"/>
                  </a:lnTo>
                  <a:lnTo>
                    <a:pt x="12535" y="4777"/>
                  </a:lnTo>
                  <a:lnTo>
                    <a:pt x="12535" y="5921"/>
                  </a:lnTo>
                  <a:lnTo>
                    <a:pt x="12535" y="15564"/>
                  </a:lnTo>
                  <a:lnTo>
                    <a:pt x="12525" y="15564"/>
                  </a:lnTo>
                  <a:lnTo>
                    <a:pt x="12525" y="16678"/>
                  </a:lnTo>
                  <a:lnTo>
                    <a:pt x="12525" y="16708"/>
                  </a:lnTo>
                  <a:lnTo>
                    <a:pt x="12528" y="16738"/>
                  </a:lnTo>
                  <a:lnTo>
                    <a:pt x="12536" y="16796"/>
                  </a:lnTo>
                  <a:cubicBezTo>
                    <a:pt x="12536" y="16801"/>
                    <a:pt x="12533" y="16805"/>
                    <a:pt x="12533" y="16809"/>
                  </a:cubicBezTo>
                  <a:cubicBezTo>
                    <a:pt x="12499" y="17238"/>
                    <a:pt x="11716" y="17583"/>
                    <a:pt x="10756" y="17583"/>
                  </a:cubicBezTo>
                  <a:cubicBezTo>
                    <a:pt x="9804" y="17583"/>
                    <a:pt x="9030" y="17243"/>
                    <a:pt x="8985" y="16809"/>
                  </a:cubicBezTo>
                  <a:cubicBezTo>
                    <a:pt x="8984" y="16796"/>
                    <a:pt x="8977" y="16784"/>
                    <a:pt x="8977" y="16770"/>
                  </a:cubicBezTo>
                  <a:lnTo>
                    <a:pt x="8977" y="15564"/>
                  </a:lnTo>
                  <a:lnTo>
                    <a:pt x="8977" y="6728"/>
                  </a:lnTo>
                  <a:lnTo>
                    <a:pt x="6216" y="6728"/>
                  </a:lnTo>
                  <a:lnTo>
                    <a:pt x="6216" y="15564"/>
                  </a:lnTo>
                  <a:lnTo>
                    <a:pt x="6216" y="16770"/>
                  </a:lnTo>
                  <a:cubicBezTo>
                    <a:pt x="6216" y="16774"/>
                    <a:pt x="6216" y="16777"/>
                    <a:pt x="6216" y="16780"/>
                  </a:cubicBezTo>
                  <a:cubicBezTo>
                    <a:pt x="6216" y="16790"/>
                    <a:pt x="6219" y="16799"/>
                    <a:pt x="6219" y="16809"/>
                  </a:cubicBezTo>
                  <a:cubicBezTo>
                    <a:pt x="6253" y="17927"/>
                    <a:pt x="8270" y="18828"/>
                    <a:pt x="10756" y="18828"/>
                  </a:cubicBezTo>
                  <a:cubicBezTo>
                    <a:pt x="13243" y="18828"/>
                    <a:pt x="15260" y="17926"/>
                    <a:pt x="15295" y="16809"/>
                  </a:cubicBezTo>
                  <a:lnTo>
                    <a:pt x="15297" y="16809"/>
                  </a:lnTo>
                  <a:lnTo>
                    <a:pt x="15297" y="16786"/>
                  </a:lnTo>
                  <a:cubicBezTo>
                    <a:pt x="15297" y="16784"/>
                    <a:pt x="15298" y="16782"/>
                    <a:pt x="15298" y="16780"/>
                  </a:cubicBezTo>
                  <a:cubicBezTo>
                    <a:pt x="15298" y="16778"/>
                    <a:pt x="15297" y="16776"/>
                    <a:pt x="15297" y="16774"/>
                  </a:cubicBezTo>
                  <a:lnTo>
                    <a:pt x="15297" y="4777"/>
                  </a:lnTo>
                  <a:lnTo>
                    <a:pt x="15297" y="3532"/>
                  </a:lnTo>
                  <a:lnTo>
                    <a:pt x="15297" y="3422"/>
                  </a:lnTo>
                  <a:lnTo>
                    <a:pt x="15294" y="3422"/>
                  </a:lnTo>
                  <a:cubicBezTo>
                    <a:pt x="15262" y="1530"/>
                    <a:pt x="11852" y="0"/>
                    <a:pt x="7648" y="0"/>
                  </a:cubicBezTo>
                  <a:cubicBezTo>
                    <a:pt x="3424" y="0"/>
                    <a:pt x="0" y="1544"/>
                    <a:pt x="0" y="3449"/>
                  </a:cubicBezTo>
                  <a:cubicBezTo>
                    <a:pt x="0" y="3477"/>
                    <a:pt x="7" y="3504"/>
                    <a:pt x="9" y="3532"/>
                  </a:cubicBezTo>
                  <a:lnTo>
                    <a:pt x="3" y="3532"/>
                  </a:lnTo>
                  <a:lnTo>
                    <a:pt x="3" y="16701"/>
                  </a:lnTo>
                  <a:lnTo>
                    <a:pt x="7" y="16701"/>
                  </a:lnTo>
                  <a:cubicBezTo>
                    <a:pt x="7" y="16712"/>
                    <a:pt x="3" y="16722"/>
                    <a:pt x="3" y="16732"/>
                  </a:cubicBezTo>
                  <a:cubicBezTo>
                    <a:pt x="3" y="16751"/>
                    <a:pt x="9" y="16770"/>
                    <a:pt x="10" y="16789"/>
                  </a:cubicBezTo>
                  <a:lnTo>
                    <a:pt x="10" y="16808"/>
                  </a:lnTo>
                  <a:lnTo>
                    <a:pt x="12" y="16808"/>
                  </a:lnTo>
                  <a:cubicBezTo>
                    <a:pt x="104" y="19461"/>
                    <a:pt x="4895" y="21600"/>
                    <a:pt x="10800" y="21600"/>
                  </a:cubicBezTo>
                  <a:cubicBezTo>
                    <a:pt x="16762" y="21600"/>
                    <a:pt x="21596" y="19421"/>
                    <a:pt x="21596" y="16732"/>
                  </a:cubicBezTo>
                  <a:cubicBezTo>
                    <a:pt x="21596" y="16722"/>
                    <a:pt x="21593" y="16712"/>
                    <a:pt x="21593" y="16701"/>
                  </a:cubicBezTo>
                  <a:lnTo>
                    <a:pt x="21600" y="16701"/>
                  </a:lnTo>
                  <a:lnTo>
                    <a:pt x="21600" y="2727"/>
                  </a:lnTo>
                  <a:lnTo>
                    <a:pt x="18838" y="2727"/>
                  </a:lnTo>
                  <a:lnTo>
                    <a:pt x="18831" y="16701"/>
                  </a:lnTo>
                  <a:close/>
                  <a:moveTo>
                    <a:pt x="18831" y="1670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2" name="Group 82"/>
            <p:cNvGrpSpPr/>
            <p:nvPr/>
          </p:nvGrpSpPr>
          <p:grpSpPr>
            <a:xfrm>
              <a:off x="9907069" y="3040151"/>
              <a:ext cx="410045" cy="507343"/>
              <a:chOff x="9223054" y="2854346"/>
              <a:chExt cx="331858" cy="410604"/>
            </a:xfrm>
            <a:effectLst/>
          </p:grpSpPr>
          <p:sp>
            <p:nvSpPr>
              <p:cNvPr id="37" name="Freeform: Shape 83"/>
              <p:cNvSpPr/>
              <p:nvPr/>
            </p:nvSpPr>
            <p:spPr bwMode="auto">
              <a:xfrm>
                <a:off x="9285993" y="2871544"/>
                <a:ext cx="268919" cy="230741"/>
              </a:xfrm>
              <a:custGeom>
                <a:avLst/>
                <a:gdLst>
                  <a:gd name="T0" fmla="*/ 0 w 21115"/>
                  <a:gd name="T1" fmla="*/ 0 h 18556"/>
                  <a:gd name="T2" fmla="*/ 0 w 21115"/>
                  <a:gd name="T3" fmla="*/ 0 h 18556"/>
                  <a:gd name="T4" fmla="*/ 0 w 21115"/>
                  <a:gd name="T5" fmla="*/ 0 h 18556"/>
                  <a:gd name="T6" fmla="*/ 0 w 21115"/>
                  <a:gd name="T7" fmla="*/ 0 h 18556"/>
                  <a:gd name="T8" fmla="*/ 0 w 21115"/>
                  <a:gd name="T9" fmla="*/ 0 h 18556"/>
                  <a:gd name="T10" fmla="*/ 0 w 21115"/>
                  <a:gd name="T11" fmla="*/ 0 h 18556"/>
                  <a:gd name="T12" fmla="*/ 0 w 21115"/>
                  <a:gd name="T13" fmla="*/ 0 h 18556"/>
                  <a:gd name="T14" fmla="*/ 0 w 21115"/>
                  <a:gd name="T15" fmla="*/ 0 h 18556"/>
                  <a:gd name="T16" fmla="*/ 0 w 21115"/>
                  <a:gd name="T17" fmla="*/ 0 h 18556"/>
                  <a:gd name="T18" fmla="*/ 0 w 21115"/>
                  <a:gd name="T19" fmla="*/ 0 h 18556"/>
                  <a:gd name="T20" fmla="*/ 0 w 21115"/>
                  <a:gd name="T21" fmla="*/ 0 h 185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115" h="18556">
                    <a:moveTo>
                      <a:pt x="20779" y="3635"/>
                    </a:moveTo>
                    <a:cubicBezTo>
                      <a:pt x="20779" y="3635"/>
                      <a:pt x="16054" y="3835"/>
                      <a:pt x="13538" y="4151"/>
                    </a:cubicBezTo>
                    <a:cubicBezTo>
                      <a:pt x="12114" y="4330"/>
                      <a:pt x="13006" y="1476"/>
                      <a:pt x="13006" y="911"/>
                    </a:cubicBezTo>
                    <a:cubicBezTo>
                      <a:pt x="13006" y="-1684"/>
                      <a:pt x="0" y="2094"/>
                      <a:pt x="0" y="2094"/>
                    </a:cubicBezTo>
                    <a:lnTo>
                      <a:pt x="0" y="17384"/>
                    </a:lnTo>
                    <a:cubicBezTo>
                      <a:pt x="0" y="17384"/>
                      <a:pt x="988" y="17824"/>
                      <a:pt x="2373" y="17286"/>
                    </a:cubicBezTo>
                    <a:cubicBezTo>
                      <a:pt x="5889" y="15919"/>
                      <a:pt x="11968" y="13959"/>
                      <a:pt x="10988" y="17189"/>
                    </a:cubicBezTo>
                    <a:cubicBezTo>
                      <a:pt x="10160" y="19916"/>
                      <a:pt x="20491" y="17722"/>
                      <a:pt x="20491" y="17722"/>
                    </a:cubicBezTo>
                    <a:cubicBezTo>
                      <a:pt x="20491" y="17722"/>
                      <a:pt x="19749" y="12037"/>
                      <a:pt x="20675" y="8735"/>
                    </a:cubicBezTo>
                    <a:cubicBezTo>
                      <a:pt x="21600" y="5433"/>
                      <a:pt x="20779" y="3635"/>
                      <a:pt x="20779" y="3635"/>
                    </a:cubicBezTo>
                    <a:close/>
                    <a:moveTo>
                      <a:pt x="20779" y="363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84"/>
              <p:cNvSpPr/>
              <p:nvPr/>
            </p:nvSpPr>
            <p:spPr bwMode="auto">
              <a:xfrm>
                <a:off x="9223054" y="2854346"/>
                <a:ext cx="40052" cy="4106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1600" y="1065"/>
                    </a:moveTo>
                    <a:cubicBezTo>
                      <a:pt x="21600" y="477"/>
                      <a:pt x="16763" y="0"/>
                      <a:pt x="10802" y="0"/>
                    </a:cubicBezTo>
                    <a:cubicBezTo>
                      <a:pt x="4834" y="0"/>
                      <a:pt x="0" y="477"/>
                      <a:pt x="0" y="106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065"/>
                    </a:lnTo>
                    <a:close/>
                    <a:moveTo>
                      <a:pt x="21600" y="106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3" name="Oval 85"/>
            <p:cNvSpPr/>
            <p:nvPr/>
          </p:nvSpPr>
          <p:spPr>
            <a:xfrm>
              <a:off x="1822733" y="1737820"/>
              <a:ext cx="516709" cy="5167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1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34" name="Oval 86"/>
            <p:cNvSpPr/>
            <p:nvPr/>
          </p:nvSpPr>
          <p:spPr>
            <a:xfrm>
              <a:off x="4489165" y="4362870"/>
              <a:ext cx="516709" cy="51670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2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35" name="Oval 87"/>
            <p:cNvSpPr/>
            <p:nvPr/>
          </p:nvSpPr>
          <p:spPr>
            <a:xfrm>
              <a:off x="7131521" y="1736812"/>
              <a:ext cx="516709" cy="5167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3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36" name="Oval 88"/>
            <p:cNvSpPr/>
            <p:nvPr/>
          </p:nvSpPr>
          <p:spPr>
            <a:xfrm>
              <a:off x="9826391" y="4376259"/>
              <a:ext cx="516709" cy="51670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4</a:t>
              </a:r>
              <a:endParaRPr lang="en-US" sz="135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千图设计师MC：ID 29795607库_组合 31"/>
          <p:cNvGrpSpPr/>
          <p:nvPr>
            <p:custDataLst>
              <p:tags r:id="rId2"/>
            </p:custDataLst>
          </p:nvPr>
        </p:nvGrpSpPr>
        <p:grpSpPr>
          <a:xfrm>
            <a:off x="871060" y="4712948"/>
            <a:ext cx="2415694" cy="1104737"/>
            <a:chOff x="758900" y="3059284"/>
            <a:chExt cx="2415694" cy="1104737"/>
          </a:xfrm>
        </p:grpSpPr>
        <p:sp>
          <p:nvSpPr>
            <p:cNvPr id="15" name="TextBox 32"/>
            <p:cNvSpPr txBox="1"/>
            <p:nvPr/>
          </p:nvSpPr>
          <p:spPr>
            <a:xfrm>
              <a:off x="1135778" y="3059284"/>
              <a:ext cx="1661937" cy="5539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16" name="TextBox 33"/>
            <p:cNvSpPr txBox="1"/>
            <p:nvPr/>
          </p:nvSpPr>
          <p:spPr>
            <a:xfrm>
              <a:off x="758900" y="3563883"/>
              <a:ext cx="2415694" cy="600138"/>
            </a:xfrm>
            <a:prstGeom prst="rect">
              <a:avLst/>
            </a:prstGeom>
            <a:noFill/>
          </p:spPr>
          <p:txBody>
            <a:bodyPr wrap="square" lIns="137132" tIns="68567" rIns="137132" bIns="68567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</p:txBody>
        </p:sp>
      </p:grpSp>
      <p:grpSp>
        <p:nvGrpSpPr>
          <p:cNvPr id="6" name="千图设计师MC：ID 29795607库_组合 34"/>
          <p:cNvGrpSpPr/>
          <p:nvPr>
            <p:custDataLst>
              <p:tags r:id="rId3"/>
            </p:custDataLst>
          </p:nvPr>
        </p:nvGrpSpPr>
        <p:grpSpPr>
          <a:xfrm>
            <a:off x="3511255" y="4712948"/>
            <a:ext cx="2415694" cy="1104737"/>
            <a:chOff x="758900" y="3059284"/>
            <a:chExt cx="2415694" cy="1104737"/>
          </a:xfrm>
        </p:grpSpPr>
        <p:sp>
          <p:nvSpPr>
            <p:cNvPr id="13" name="TextBox 35"/>
            <p:cNvSpPr txBox="1"/>
            <p:nvPr/>
          </p:nvSpPr>
          <p:spPr>
            <a:xfrm>
              <a:off x="1135778" y="3059284"/>
              <a:ext cx="1661937" cy="5539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14" name="TextBox 36"/>
            <p:cNvSpPr txBox="1"/>
            <p:nvPr/>
          </p:nvSpPr>
          <p:spPr>
            <a:xfrm>
              <a:off x="758900" y="3563883"/>
              <a:ext cx="2415694" cy="600138"/>
            </a:xfrm>
            <a:prstGeom prst="rect">
              <a:avLst/>
            </a:prstGeom>
            <a:noFill/>
          </p:spPr>
          <p:txBody>
            <a:bodyPr wrap="square" lIns="137132" tIns="68567" rIns="137132" bIns="68567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</p:txBody>
        </p:sp>
      </p:grpSp>
      <p:grpSp>
        <p:nvGrpSpPr>
          <p:cNvPr id="7" name="千图设计师MC：ID 29795607库_组合 37"/>
          <p:cNvGrpSpPr/>
          <p:nvPr>
            <p:custDataLst>
              <p:tags r:id="rId4"/>
            </p:custDataLst>
          </p:nvPr>
        </p:nvGrpSpPr>
        <p:grpSpPr>
          <a:xfrm>
            <a:off x="6182028" y="4712948"/>
            <a:ext cx="2415694" cy="1104737"/>
            <a:chOff x="758900" y="3059284"/>
            <a:chExt cx="2415694" cy="1104737"/>
          </a:xfrm>
        </p:grpSpPr>
        <p:sp>
          <p:nvSpPr>
            <p:cNvPr id="11" name="TextBox 38"/>
            <p:cNvSpPr txBox="1"/>
            <p:nvPr/>
          </p:nvSpPr>
          <p:spPr>
            <a:xfrm>
              <a:off x="1135778" y="3059284"/>
              <a:ext cx="1661937" cy="5539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b="1" dirty="0">
                <a:solidFill>
                  <a:schemeClr val="accent3"/>
                </a:solidFill>
              </a:endParaRPr>
            </a:p>
          </p:txBody>
        </p:sp>
        <p:sp>
          <p:nvSpPr>
            <p:cNvPr id="12" name="TextBox 39"/>
            <p:cNvSpPr txBox="1"/>
            <p:nvPr/>
          </p:nvSpPr>
          <p:spPr>
            <a:xfrm>
              <a:off x="758900" y="3563883"/>
              <a:ext cx="2415694" cy="600138"/>
            </a:xfrm>
            <a:prstGeom prst="rect">
              <a:avLst/>
            </a:prstGeom>
            <a:noFill/>
          </p:spPr>
          <p:txBody>
            <a:bodyPr wrap="square" lIns="137132" tIns="68567" rIns="137132" bIns="68567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</p:txBody>
        </p:sp>
      </p:grpSp>
      <p:grpSp>
        <p:nvGrpSpPr>
          <p:cNvPr id="8" name="千图设计师MC：ID 29795607库_组合 40"/>
          <p:cNvGrpSpPr/>
          <p:nvPr>
            <p:custDataLst>
              <p:tags r:id="rId5"/>
            </p:custDataLst>
          </p:nvPr>
        </p:nvGrpSpPr>
        <p:grpSpPr>
          <a:xfrm>
            <a:off x="8876898" y="4712948"/>
            <a:ext cx="2415694" cy="1104737"/>
            <a:chOff x="758900" y="3059284"/>
            <a:chExt cx="2415694" cy="1104737"/>
          </a:xfrm>
        </p:grpSpPr>
        <p:sp>
          <p:nvSpPr>
            <p:cNvPr id="9" name="TextBox 41"/>
            <p:cNvSpPr txBox="1"/>
            <p:nvPr/>
          </p:nvSpPr>
          <p:spPr>
            <a:xfrm>
              <a:off x="1135778" y="3059284"/>
              <a:ext cx="1661937" cy="5539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  <p:sp>
          <p:nvSpPr>
            <p:cNvPr id="10" name="TextBox 42"/>
            <p:cNvSpPr txBox="1"/>
            <p:nvPr/>
          </p:nvSpPr>
          <p:spPr>
            <a:xfrm>
              <a:off x="758900" y="3563883"/>
              <a:ext cx="2415694" cy="600138"/>
            </a:xfrm>
            <a:prstGeom prst="rect">
              <a:avLst/>
            </a:prstGeom>
            <a:noFill/>
          </p:spPr>
          <p:txBody>
            <a:bodyPr wrap="square" lIns="137132" tIns="68567" rIns="137132" bIns="68567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4"/>
          <p:cNvGrpSpPr/>
          <p:nvPr>
            <p:custDataLst>
              <p:tags r:id="rId1"/>
            </p:custDataLst>
          </p:nvPr>
        </p:nvGrpSpPr>
        <p:grpSpPr>
          <a:xfrm>
            <a:off x="3612719" y="1843542"/>
            <a:ext cx="4966561" cy="5014458"/>
            <a:chOff x="1489468" y="1559849"/>
            <a:chExt cx="4966561" cy="5014458"/>
          </a:xfrm>
        </p:grpSpPr>
        <p:grpSp>
          <p:nvGrpSpPr>
            <p:cNvPr id="13" name="Group 5"/>
            <p:cNvGrpSpPr/>
            <p:nvPr/>
          </p:nvGrpSpPr>
          <p:grpSpPr>
            <a:xfrm>
              <a:off x="1489468" y="1559849"/>
              <a:ext cx="4301729" cy="4414985"/>
              <a:chOff x="1146568" y="739797"/>
              <a:chExt cx="5639027" cy="5787487"/>
            </a:xfrm>
          </p:grpSpPr>
          <p:sp>
            <p:nvSpPr>
              <p:cNvPr id="15" name="Freeform: Shape 7"/>
              <p:cNvSpPr/>
              <p:nvPr/>
            </p:nvSpPr>
            <p:spPr>
              <a:xfrm>
                <a:off x="4085781" y="3505690"/>
                <a:ext cx="1218447" cy="3021594"/>
              </a:xfrm>
              <a:custGeom>
                <a:avLst/>
                <a:gdLst>
                  <a:gd name="connsiteX0" fmla="*/ 0 w 2194560"/>
                  <a:gd name="connsiteY0" fmla="*/ 365767 h 3263705"/>
                  <a:gd name="connsiteX1" fmla="*/ 365767 w 2194560"/>
                  <a:gd name="connsiteY1" fmla="*/ 0 h 3263705"/>
                  <a:gd name="connsiteX2" fmla="*/ 1828793 w 2194560"/>
                  <a:gd name="connsiteY2" fmla="*/ 0 h 3263705"/>
                  <a:gd name="connsiteX3" fmla="*/ 2194560 w 2194560"/>
                  <a:gd name="connsiteY3" fmla="*/ 365767 h 3263705"/>
                  <a:gd name="connsiteX4" fmla="*/ 2194560 w 2194560"/>
                  <a:gd name="connsiteY4" fmla="*/ 2897938 h 3263705"/>
                  <a:gd name="connsiteX5" fmla="*/ 1828793 w 2194560"/>
                  <a:gd name="connsiteY5" fmla="*/ 3263705 h 3263705"/>
                  <a:gd name="connsiteX6" fmla="*/ 365767 w 2194560"/>
                  <a:gd name="connsiteY6" fmla="*/ 3263705 h 3263705"/>
                  <a:gd name="connsiteX7" fmla="*/ 0 w 2194560"/>
                  <a:gd name="connsiteY7" fmla="*/ 2897938 h 3263705"/>
                  <a:gd name="connsiteX8" fmla="*/ 0 w 2194560"/>
                  <a:gd name="connsiteY8" fmla="*/ 365767 h 3263705"/>
                  <a:gd name="connsiteX0-1" fmla="*/ 637363 w 2831923"/>
                  <a:gd name="connsiteY0-2" fmla="*/ 1336438 h 4234376"/>
                  <a:gd name="connsiteX1-3" fmla="*/ 32459 w 2831923"/>
                  <a:gd name="connsiteY1-4" fmla="*/ 0 h 4234376"/>
                  <a:gd name="connsiteX2-5" fmla="*/ 2466156 w 2831923"/>
                  <a:gd name="connsiteY2-6" fmla="*/ 970671 h 4234376"/>
                  <a:gd name="connsiteX3-7" fmla="*/ 2831923 w 2831923"/>
                  <a:gd name="connsiteY3-8" fmla="*/ 1336438 h 4234376"/>
                  <a:gd name="connsiteX4-9" fmla="*/ 2831923 w 2831923"/>
                  <a:gd name="connsiteY4-10" fmla="*/ 3868609 h 4234376"/>
                  <a:gd name="connsiteX5-11" fmla="*/ 2466156 w 2831923"/>
                  <a:gd name="connsiteY5-12" fmla="*/ 4234376 h 4234376"/>
                  <a:gd name="connsiteX6-13" fmla="*/ 1003130 w 2831923"/>
                  <a:gd name="connsiteY6-14" fmla="*/ 4234376 h 4234376"/>
                  <a:gd name="connsiteX7-15" fmla="*/ 637363 w 2831923"/>
                  <a:gd name="connsiteY7-16" fmla="*/ 3868609 h 4234376"/>
                  <a:gd name="connsiteX8-17" fmla="*/ 637363 w 2831923"/>
                  <a:gd name="connsiteY8-18" fmla="*/ 1336438 h 4234376"/>
                  <a:gd name="connsiteX0-19" fmla="*/ 637363 w 3127344"/>
                  <a:gd name="connsiteY0-20" fmla="*/ 1336438 h 4234376"/>
                  <a:gd name="connsiteX1-21" fmla="*/ 32459 w 3127344"/>
                  <a:gd name="connsiteY1-22" fmla="*/ 0 h 4234376"/>
                  <a:gd name="connsiteX2-23" fmla="*/ 2466156 w 3127344"/>
                  <a:gd name="connsiteY2-24" fmla="*/ 970671 h 4234376"/>
                  <a:gd name="connsiteX3-25" fmla="*/ 2831923 w 3127344"/>
                  <a:gd name="connsiteY3-26" fmla="*/ 1336438 h 4234376"/>
                  <a:gd name="connsiteX4-27" fmla="*/ 3127344 w 3127344"/>
                  <a:gd name="connsiteY4-28" fmla="*/ 2433704 h 4234376"/>
                  <a:gd name="connsiteX5-29" fmla="*/ 2466156 w 3127344"/>
                  <a:gd name="connsiteY5-30" fmla="*/ 4234376 h 4234376"/>
                  <a:gd name="connsiteX6-31" fmla="*/ 1003130 w 3127344"/>
                  <a:gd name="connsiteY6-32" fmla="*/ 4234376 h 4234376"/>
                  <a:gd name="connsiteX7-33" fmla="*/ 637363 w 3127344"/>
                  <a:gd name="connsiteY7-34" fmla="*/ 3868609 h 4234376"/>
                  <a:gd name="connsiteX8-35" fmla="*/ 637363 w 3127344"/>
                  <a:gd name="connsiteY8-36" fmla="*/ 1336438 h 4234376"/>
                  <a:gd name="connsiteX0-37" fmla="*/ 637363 w 3127344"/>
                  <a:gd name="connsiteY0-38" fmla="*/ 1336438 h 4234376"/>
                  <a:gd name="connsiteX1-39" fmla="*/ 32459 w 3127344"/>
                  <a:gd name="connsiteY1-40" fmla="*/ 0 h 4234376"/>
                  <a:gd name="connsiteX2-41" fmla="*/ 2466156 w 3127344"/>
                  <a:gd name="connsiteY2-42" fmla="*/ 970671 h 4234376"/>
                  <a:gd name="connsiteX3-43" fmla="*/ 2817855 w 3127344"/>
                  <a:gd name="connsiteY3-44" fmla="*/ 2053891 h 4234376"/>
                  <a:gd name="connsiteX4-45" fmla="*/ 3127344 w 3127344"/>
                  <a:gd name="connsiteY4-46" fmla="*/ 2433704 h 4234376"/>
                  <a:gd name="connsiteX5-47" fmla="*/ 2466156 w 3127344"/>
                  <a:gd name="connsiteY5-48" fmla="*/ 4234376 h 4234376"/>
                  <a:gd name="connsiteX6-49" fmla="*/ 1003130 w 3127344"/>
                  <a:gd name="connsiteY6-50" fmla="*/ 4234376 h 4234376"/>
                  <a:gd name="connsiteX7-51" fmla="*/ 637363 w 3127344"/>
                  <a:gd name="connsiteY7-52" fmla="*/ 3868609 h 4234376"/>
                  <a:gd name="connsiteX8-53" fmla="*/ 637363 w 3127344"/>
                  <a:gd name="connsiteY8-54" fmla="*/ 1336438 h 4234376"/>
                  <a:gd name="connsiteX0-55" fmla="*/ 637363 w 3183615"/>
                  <a:gd name="connsiteY0-56" fmla="*/ 1336438 h 4234376"/>
                  <a:gd name="connsiteX1-57" fmla="*/ 32459 w 3183615"/>
                  <a:gd name="connsiteY1-58" fmla="*/ 0 h 4234376"/>
                  <a:gd name="connsiteX2-59" fmla="*/ 2466156 w 3183615"/>
                  <a:gd name="connsiteY2-60" fmla="*/ 970671 h 4234376"/>
                  <a:gd name="connsiteX3-61" fmla="*/ 2817855 w 3183615"/>
                  <a:gd name="connsiteY3-62" fmla="*/ 2053891 h 4234376"/>
                  <a:gd name="connsiteX4-63" fmla="*/ 3183615 w 3183615"/>
                  <a:gd name="connsiteY4-64" fmla="*/ 2715057 h 4234376"/>
                  <a:gd name="connsiteX5-65" fmla="*/ 2466156 w 3183615"/>
                  <a:gd name="connsiteY5-66" fmla="*/ 4234376 h 4234376"/>
                  <a:gd name="connsiteX6-67" fmla="*/ 1003130 w 3183615"/>
                  <a:gd name="connsiteY6-68" fmla="*/ 4234376 h 4234376"/>
                  <a:gd name="connsiteX7-69" fmla="*/ 637363 w 3183615"/>
                  <a:gd name="connsiteY7-70" fmla="*/ 3868609 h 4234376"/>
                  <a:gd name="connsiteX8-71" fmla="*/ 637363 w 3183615"/>
                  <a:gd name="connsiteY8-72" fmla="*/ 1336438 h 4234376"/>
                  <a:gd name="connsiteX0-73" fmla="*/ 637363 w 3183615"/>
                  <a:gd name="connsiteY0-74" fmla="*/ 1336438 h 4234376"/>
                  <a:gd name="connsiteX1-75" fmla="*/ 32459 w 3183615"/>
                  <a:gd name="connsiteY1-76" fmla="*/ 0 h 4234376"/>
                  <a:gd name="connsiteX2-77" fmla="*/ 2466156 w 3183615"/>
                  <a:gd name="connsiteY2-78" fmla="*/ 970671 h 4234376"/>
                  <a:gd name="connsiteX3-79" fmla="*/ 2817855 w 3183615"/>
                  <a:gd name="connsiteY3-80" fmla="*/ 2053891 h 4234376"/>
                  <a:gd name="connsiteX4-81" fmla="*/ 3183615 w 3183615"/>
                  <a:gd name="connsiteY4-82" fmla="*/ 2715057 h 4234376"/>
                  <a:gd name="connsiteX5-83" fmla="*/ 2466156 w 3183615"/>
                  <a:gd name="connsiteY5-84" fmla="*/ 4234376 h 4234376"/>
                  <a:gd name="connsiteX6-85" fmla="*/ 1003130 w 3183615"/>
                  <a:gd name="connsiteY6-86" fmla="*/ 4234376 h 4234376"/>
                  <a:gd name="connsiteX7-87" fmla="*/ 637363 w 3183615"/>
                  <a:gd name="connsiteY7-88" fmla="*/ 3868609 h 4234376"/>
                  <a:gd name="connsiteX8-89" fmla="*/ 637363 w 3183615"/>
                  <a:gd name="connsiteY8-90" fmla="*/ 1336438 h 4234376"/>
                  <a:gd name="connsiteX0-91" fmla="*/ 637363 w 3230196"/>
                  <a:gd name="connsiteY0-92" fmla="*/ 1336438 h 4234376"/>
                  <a:gd name="connsiteX1-93" fmla="*/ 32459 w 3230196"/>
                  <a:gd name="connsiteY1-94" fmla="*/ 0 h 4234376"/>
                  <a:gd name="connsiteX2-95" fmla="*/ 2466156 w 3230196"/>
                  <a:gd name="connsiteY2-96" fmla="*/ 970671 h 4234376"/>
                  <a:gd name="connsiteX3-97" fmla="*/ 2817855 w 3230196"/>
                  <a:gd name="connsiteY3-98" fmla="*/ 2053891 h 4234376"/>
                  <a:gd name="connsiteX4-99" fmla="*/ 3183615 w 3230196"/>
                  <a:gd name="connsiteY4-100" fmla="*/ 2715057 h 4234376"/>
                  <a:gd name="connsiteX5-101" fmla="*/ 2466156 w 3230196"/>
                  <a:gd name="connsiteY5-102" fmla="*/ 4234376 h 4234376"/>
                  <a:gd name="connsiteX6-103" fmla="*/ 1003130 w 3230196"/>
                  <a:gd name="connsiteY6-104" fmla="*/ 4234376 h 4234376"/>
                  <a:gd name="connsiteX7-105" fmla="*/ 637363 w 3230196"/>
                  <a:gd name="connsiteY7-106" fmla="*/ 3868609 h 4234376"/>
                  <a:gd name="connsiteX8-107" fmla="*/ 637363 w 3230196"/>
                  <a:gd name="connsiteY8-108" fmla="*/ 1336438 h 4234376"/>
                  <a:gd name="connsiteX0-109" fmla="*/ 637363 w 3220324"/>
                  <a:gd name="connsiteY0-110" fmla="*/ 1336438 h 4234376"/>
                  <a:gd name="connsiteX1-111" fmla="*/ 32459 w 3220324"/>
                  <a:gd name="connsiteY1-112" fmla="*/ 0 h 4234376"/>
                  <a:gd name="connsiteX2-113" fmla="*/ 2466156 w 3220324"/>
                  <a:gd name="connsiteY2-114" fmla="*/ 970671 h 4234376"/>
                  <a:gd name="connsiteX3-115" fmla="*/ 2663110 w 3220324"/>
                  <a:gd name="connsiteY3-116" fmla="*/ 2264906 h 4234376"/>
                  <a:gd name="connsiteX4-117" fmla="*/ 3183615 w 3220324"/>
                  <a:gd name="connsiteY4-118" fmla="*/ 2715057 h 4234376"/>
                  <a:gd name="connsiteX5-119" fmla="*/ 2466156 w 3220324"/>
                  <a:gd name="connsiteY5-120" fmla="*/ 4234376 h 4234376"/>
                  <a:gd name="connsiteX6-121" fmla="*/ 1003130 w 3220324"/>
                  <a:gd name="connsiteY6-122" fmla="*/ 4234376 h 4234376"/>
                  <a:gd name="connsiteX7-123" fmla="*/ 637363 w 3220324"/>
                  <a:gd name="connsiteY7-124" fmla="*/ 3868609 h 4234376"/>
                  <a:gd name="connsiteX8-125" fmla="*/ 637363 w 3220324"/>
                  <a:gd name="connsiteY8-126" fmla="*/ 1336438 h 4234376"/>
                  <a:gd name="connsiteX0-127" fmla="*/ 637363 w 3220324"/>
                  <a:gd name="connsiteY0-128" fmla="*/ 1336438 h 4234376"/>
                  <a:gd name="connsiteX1-129" fmla="*/ 32459 w 3220324"/>
                  <a:gd name="connsiteY1-130" fmla="*/ 0 h 4234376"/>
                  <a:gd name="connsiteX2-131" fmla="*/ 1959719 w 3220324"/>
                  <a:gd name="connsiteY2-132" fmla="*/ 1406770 h 4234376"/>
                  <a:gd name="connsiteX3-133" fmla="*/ 2663110 w 3220324"/>
                  <a:gd name="connsiteY3-134" fmla="*/ 2264906 h 4234376"/>
                  <a:gd name="connsiteX4-135" fmla="*/ 3183615 w 3220324"/>
                  <a:gd name="connsiteY4-136" fmla="*/ 2715057 h 4234376"/>
                  <a:gd name="connsiteX5-137" fmla="*/ 2466156 w 3220324"/>
                  <a:gd name="connsiteY5-138" fmla="*/ 4234376 h 4234376"/>
                  <a:gd name="connsiteX6-139" fmla="*/ 1003130 w 3220324"/>
                  <a:gd name="connsiteY6-140" fmla="*/ 4234376 h 4234376"/>
                  <a:gd name="connsiteX7-141" fmla="*/ 637363 w 3220324"/>
                  <a:gd name="connsiteY7-142" fmla="*/ 3868609 h 4234376"/>
                  <a:gd name="connsiteX8-143" fmla="*/ 637363 w 3220324"/>
                  <a:gd name="connsiteY8-144" fmla="*/ 1336438 h 4234376"/>
                  <a:gd name="connsiteX0-145" fmla="*/ 637363 w 3220324"/>
                  <a:gd name="connsiteY0-146" fmla="*/ 1336438 h 4234376"/>
                  <a:gd name="connsiteX1-147" fmla="*/ 32459 w 3220324"/>
                  <a:gd name="connsiteY1-148" fmla="*/ 0 h 4234376"/>
                  <a:gd name="connsiteX2-149" fmla="*/ 1790907 w 3220324"/>
                  <a:gd name="connsiteY2-150" fmla="*/ 1406770 h 4234376"/>
                  <a:gd name="connsiteX3-151" fmla="*/ 2663110 w 3220324"/>
                  <a:gd name="connsiteY3-152" fmla="*/ 2264906 h 4234376"/>
                  <a:gd name="connsiteX4-153" fmla="*/ 3183615 w 3220324"/>
                  <a:gd name="connsiteY4-154" fmla="*/ 2715057 h 4234376"/>
                  <a:gd name="connsiteX5-155" fmla="*/ 2466156 w 3220324"/>
                  <a:gd name="connsiteY5-156" fmla="*/ 4234376 h 4234376"/>
                  <a:gd name="connsiteX6-157" fmla="*/ 1003130 w 3220324"/>
                  <a:gd name="connsiteY6-158" fmla="*/ 4234376 h 4234376"/>
                  <a:gd name="connsiteX7-159" fmla="*/ 637363 w 3220324"/>
                  <a:gd name="connsiteY7-160" fmla="*/ 3868609 h 4234376"/>
                  <a:gd name="connsiteX8-161" fmla="*/ 637363 w 3220324"/>
                  <a:gd name="connsiteY8-162" fmla="*/ 1336438 h 4234376"/>
                  <a:gd name="connsiteX0-163" fmla="*/ 814976 w 3215057"/>
                  <a:gd name="connsiteY0-164" fmla="*/ 1645927 h 4234376"/>
                  <a:gd name="connsiteX1-165" fmla="*/ 27192 w 3215057"/>
                  <a:gd name="connsiteY1-166" fmla="*/ 0 h 4234376"/>
                  <a:gd name="connsiteX2-167" fmla="*/ 1785640 w 3215057"/>
                  <a:gd name="connsiteY2-168" fmla="*/ 1406770 h 4234376"/>
                  <a:gd name="connsiteX3-169" fmla="*/ 2657843 w 3215057"/>
                  <a:gd name="connsiteY3-170" fmla="*/ 2264906 h 4234376"/>
                  <a:gd name="connsiteX4-171" fmla="*/ 3178348 w 3215057"/>
                  <a:gd name="connsiteY4-172" fmla="*/ 2715057 h 4234376"/>
                  <a:gd name="connsiteX5-173" fmla="*/ 2460889 w 3215057"/>
                  <a:gd name="connsiteY5-174" fmla="*/ 4234376 h 4234376"/>
                  <a:gd name="connsiteX6-175" fmla="*/ 997863 w 3215057"/>
                  <a:gd name="connsiteY6-176" fmla="*/ 4234376 h 4234376"/>
                  <a:gd name="connsiteX7-177" fmla="*/ 632096 w 3215057"/>
                  <a:gd name="connsiteY7-178" fmla="*/ 3868609 h 4234376"/>
                  <a:gd name="connsiteX8-179" fmla="*/ 814976 w 3215057"/>
                  <a:gd name="connsiteY8-180" fmla="*/ 1645927 h 4234376"/>
                  <a:gd name="connsiteX0-181" fmla="*/ 814976 w 3215057"/>
                  <a:gd name="connsiteY0-182" fmla="*/ 1645927 h 4234376"/>
                  <a:gd name="connsiteX1-183" fmla="*/ 27192 w 3215057"/>
                  <a:gd name="connsiteY1-184" fmla="*/ 0 h 4234376"/>
                  <a:gd name="connsiteX2-185" fmla="*/ 1785640 w 3215057"/>
                  <a:gd name="connsiteY2-186" fmla="*/ 1406770 h 4234376"/>
                  <a:gd name="connsiteX3-187" fmla="*/ 2657843 w 3215057"/>
                  <a:gd name="connsiteY3-188" fmla="*/ 2264906 h 4234376"/>
                  <a:gd name="connsiteX4-189" fmla="*/ 3178348 w 3215057"/>
                  <a:gd name="connsiteY4-190" fmla="*/ 2715057 h 4234376"/>
                  <a:gd name="connsiteX5-191" fmla="*/ 2460889 w 3215057"/>
                  <a:gd name="connsiteY5-192" fmla="*/ 4234376 h 4234376"/>
                  <a:gd name="connsiteX6-193" fmla="*/ 997863 w 3215057"/>
                  <a:gd name="connsiteY6-194" fmla="*/ 4234376 h 4234376"/>
                  <a:gd name="connsiteX7-195" fmla="*/ 632096 w 3215057"/>
                  <a:gd name="connsiteY7-196" fmla="*/ 3868609 h 4234376"/>
                  <a:gd name="connsiteX8-197" fmla="*/ 814976 w 3215057"/>
                  <a:gd name="connsiteY8-198" fmla="*/ 1645927 h 4234376"/>
                  <a:gd name="connsiteX0-199" fmla="*/ 1146331 w 3208787"/>
                  <a:gd name="connsiteY0-200" fmla="*/ 1744401 h 4234376"/>
                  <a:gd name="connsiteX1-201" fmla="*/ 20922 w 3208787"/>
                  <a:gd name="connsiteY1-202" fmla="*/ 0 h 4234376"/>
                  <a:gd name="connsiteX2-203" fmla="*/ 1779370 w 3208787"/>
                  <a:gd name="connsiteY2-204" fmla="*/ 1406770 h 4234376"/>
                  <a:gd name="connsiteX3-205" fmla="*/ 2651573 w 3208787"/>
                  <a:gd name="connsiteY3-206" fmla="*/ 2264906 h 4234376"/>
                  <a:gd name="connsiteX4-207" fmla="*/ 3172078 w 3208787"/>
                  <a:gd name="connsiteY4-208" fmla="*/ 2715057 h 4234376"/>
                  <a:gd name="connsiteX5-209" fmla="*/ 2454619 w 3208787"/>
                  <a:gd name="connsiteY5-210" fmla="*/ 4234376 h 4234376"/>
                  <a:gd name="connsiteX6-211" fmla="*/ 991593 w 3208787"/>
                  <a:gd name="connsiteY6-212" fmla="*/ 4234376 h 4234376"/>
                  <a:gd name="connsiteX7-213" fmla="*/ 625826 w 3208787"/>
                  <a:gd name="connsiteY7-214" fmla="*/ 3868609 h 4234376"/>
                  <a:gd name="connsiteX8-215" fmla="*/ 1146331 w 3208787"/>
                  <a:gd name="connsiteY8-216" fmla="*/ 1744401 h 4234376"/>
                  <a:gd name="connsiteX0-217" fmla="*/ 1146331 w 3208787"/>
                  <a:gd name="connsiteY0-218" fmla="*/ 1744401 h 4234376"/>
                  <a:gd name="connsiteX1-219" fmla="*/ 20922 w 3208787"/>
                  <a:gd name="connsiteY1-220" fmla="*/ 0 h 4234376"/>
                  <a:gd name="connsiteX2-221" fmla="*/ 1779370 w 3208787"/>
                  <a:gd name="connsiteY2-222" fmla="*/ 1406770 h 4234376"/>
                  <a:gd name="connsiteX3-223" fmla="*/ 2651573 w 3208787"/>
                  <a:gd name="connsiteY3-224" fmla="*/ 2264906 h 4234376"/>
                  <a:gd name="connsiteX4-225" fmla="*/ 3172078 w 3208787"/>
                  <a:gd name="connsiteY4-226" fmla="*/ 2715057 h 4234376"/>
                  <a:gd name="connsiteX5-227" fmla="*/ 2454619 w 3208787"/>
                  <a:gd name="connsiteY5-228" fmla="*/ 4234376 h 4234376"/>
                  <a:gd name="connsiteX6-229" fmla="*/ 1877858 w 3208787"/>
                  <a:gd name="connsiteY6-230" fmla="*/ 2869809 h 4234376"/>
                  <a:gd name="connsiteX7-231" fmla="*/ 625826 w 3208787"/>
                  <a:gd name="connsiteY7-232" fmla="*/ 3868609 h 4234376"/>
                  <a:gd name="connsiteX8-233" fmla="*/ 1146331 w 3208787"/>
                  <a:gd name="connsiteY8-234" fmla="*/ 1744401 h 4234376"/>
                  <a:gd name="connsiteX0-235" fmla="*/ 1146331 w 3208787"/>
                  <a:gd name="connsiteY0-236" fmla="*/ 1744401 h 4670810"/>
                  <a:gd name="connsiteX1-237" fmla="*/ 20922 w 3208787"/>
                  <a:gd name="connsiteY1-238" fmla="*/ 0 h 4670810"/>
                  <a:gd name="connsiteX2-239" fmla="*/ 1779370 w 3208787"/>
                  <a:gd name="connsiteY2-240" fmla="*/ 1406770 h 4670810"/>
                  <a:gd name="connsiteX3-241" fmla="*/ 2651573 w 3208787"/>
                  <a:gd name="connsiteY3-242" fmla="*/ 2264906 h 4670810"/>
                  <a:gd name="connsiteX4-243" fmla="*/ 3172078 w 3208787"/>
                  <a:gd name="connsiteY4-244" fmla="*/ 2715057 h 4670810"/>
                  <a:gd name="connsiteX5-245" fmla="*/ 2454619 w 3208787"/>
                  <a:gd name="connsiteY5-246" fmla="*/ 4234376 h 4670810"/>
                  <a:gd name="connsiteX6-247" fmla="*/ 1877858 w 3208787"/>
                  <a:gd name="connsiteY6-248" fmla="*/ 2869809 h 4670810"/>
                  <a:gd name="connsiteX7-249" fmla="*/ 921247 w 3208787"/>
                  <a:gd name="connsiteY7-250" fmla="*/ 4656400 h 4670810"/>
                  <a:gd name="connsiteX8-251" fmla="*/ 1146331 w 3208787"/>
                  <a:gd name="connsiteY8-252" fmla="*/ 1744401 h 4670810"/>
                  <a:gd name="connsiteX0-253" fmla="*/ 1146331 w 3208787"/>
                  <a:gd name="connsiteY0-254" fmla="*/ 1744401 h 4670810"/>
                  <a:gd name="connsiteX1-255" fmla="*/ 20922 w 3208787"/>
                  <a:gd name="connsiteY1-256" fmla="*/ 0 h 4670810"/>
                  <a:gd name="connsiteX2-257" fmla="*/ 1779370 w 3208787"/>
                  <a:gd name="connsiteY2-258" fmla="*/ 1406770 h 4670810"/>
                  <a:gd name="connsiteX3-259" fmla="*/ 2651573 w 3208787"/>
                  <a:gd name="connsiteY3-260" fmla="*/ 2264906 h 4670810"/>
                  <a:gd name="connsiteX4-261" fmla="*/ 3172078 w 3208787"/>
                  <a:gd name="connsiteY4-262" fmla="*/ 2715057 h 4670810"/>
                  <a:gd name="connsiteX5-263" fmla="*/ 2707837 w 3208787"/>
                  <a:gd name="connsiteY5-264" fmla="*/ 4600136 h 4670810"/>
                  <a:gd name="connsiteX6-265" fmla="*/ 1877858 w 3208787"/>
                  <a:gd name="connsiteY6-266" fmla="*/ 2869809 h 4670810"/>
                  <a:gd name="connsiteX7-267" fmla="*/ 921247 w 3208787"/>
                  <a:gd name="connsiteY7-268" fmla="*/ 4656400 h 4670810"/>
                  <a:gd name="connsiteX8-269" fmla="*/ 1146331 w 3208787"/>
                  <a:gd name="connsiteY8-270" fmla="*/ 1744401 h 4670810"/>
                  <a:gd name="connsiteX0-271" fmla="*/ 1146331 w 3208787"/>
                  <a:gd name="connsiteY0-272" fmla="*/ 1744401 h 4670810"/>
                  <a:gd name="connsiteX1-273" fmla="*/ 20922 w 3208787"/>
                  <a:gd name="connsiteY1-274" fmla="*/ 0 h 4670810"/>
                  <a:gd name="connsiteX2-275" fmla="*/ 1779370 w 3208787"/>
                  <a:gd name="connsiteY2-276" fmla="*/ 1406770 h 4670810"/>
                  <a:gd name="connsiteX3-277" fmla="*/ 2651573 w 3208787"/>
                  <a:gd name="connsiteY3-278" fmla="*/ 2264906 h 4670810"/>
                  <a:gd name="connsiteX4-279" fmla="*/ 3172078 w 3208787"/>
                  <a:gd name="connsiteY4-280" fmla="*/ 2715057 h 4670810"/>
                  <a:gd name="connsiteX5-281" fmla="*/ 2707837 w 3208787"/>
                  <a:gd name="connsiteY5-282" fmla="*/ 4600136 h 4670810"/>
                  <a:gd name="connsiteX6-283" fmla="*/ 1877858 w 3208787"/>
                  <a:gd name="connsiteY6-284" fmla="*/ 2869809 h 4670810"/>
                  <a:gd name="connsiteX7-285" fmla="*/ 921247 w 3208787"/>
                  <a:gd name="connsiteY7-286" fmla="*/ 4656400 h 4670810"/>
                  <a:gd name="connsiteX8-287" fmla="*/ 1146331 w 3208787"/>
                  <a:gd name="connsiteY8-288" fmla="*/ 1744401 h 4670810"/>
                  <a:gd name="connsiteX0-289" fmla="*/ 1146331 w 3195897"/>
                  <a:gd name="connsiteY0-290" fmla="*/ 1744401 h 4670810"/>
                  <a:gd name="connsiteX1-291" fmla="*/ 20922 w 3195897"/>
                  <a:gd name="connsiteY1-292" fmla="*/ 0 h 4670810"/>
                  <a:gd name="connsiteX2-293" fmla="*/ 1779370 w 3195897"/>
                  <a:gd name="connsiteY2-294" fmla="*/ 1406770 h 4670810"/>
                  <a:gd name="connsiteX3-295" fmla="*/ 2259688 w 3195897"/>
                  <a:gd name="connsiteY3-296" fmla="*/ 2322963 h 4670810"/>
                  <a:gd name="connsiteX4-297" fmla="*/ 3172078 w 3195897"/>
                  <a:gd name="connsiteY4-298" fmla="*/ 2715057 h 4670810"/>
                  <a:gd name="connsiteX5-299" fmla="*/ 2707837 w 3195897"/>
                  <a:gd name="connsiteY5-300" fmla="*/ 4600136 h 4670810"/>
                  <a:gd name="connsiteX6-301" fmla="*/ 1877858 w 3195897"/>
                  <a:gd name="connsiteY6-302" fmla="*/ 2869809 h 4670810"/>
                  <a:gd name="connsiteX7-303" fmla="*/ 921247 w 3195897"/>
                  <a:gd name="connsiteY7-304" fmla="*/ 4656400 h 4670810"/>
                  <a:gd name="connsiteX8-305" fmla="*/ 1146331 w 3195897"/>
                  <a:gd name="connsiteY8-306" fmla="*/ 1744401 h 4670810"/>
                  <a:gd name="connsiteX0-307" fmla="*/ 1146331 w 2830698"/>
                  <a:gd name="connsiteY0-308" fmla="*/ 1744401 h 4670810"/>
                  <a:gd name="connsiteX1-309" fmla="*/ 20922 w 2830698"/>
                  <a:gd name="connsiteY1-310" fmla="*/ 0 h 4670810"/>
                  <a:gd name="connsiteX2-311" fmla="*/ 1779370 w 2830698"/>
                  <a:gd name="connsiteY2-312" fmla="*/ 1406770 h 4670810"/>
                  <a:gd name="connsiteX3-313" fmla="*/ 2259688 w 2830698"/>
                  <a:gd name="connsiteY3-314" fmla="*/ 2322963 h 4670810"/>
                  <a:gd name="connsiteX4-315" fmla="*/ 2794707 w 2830698"/>
                  <a:gd name="connsiteY4-316" fmla="*/ 2802143 h 4670810"/>
                  <a:gd name="connsiteX5-317" fmla="*/ 2707837 w 2830698"/>
                  <a:gd name="connsiteY5-318" fmla="*/ 4600136 h 4670810"/>
                  <a:gd name="connsiteX6-319" fmla="*/ 1877858 w 2830698"/>
                  <a:gd name="connsiteY6-320" fmla="*/ 2869809 h 4670810"/>
                  <a:gd name="connsiteX7-321" fmla="*/ 921247 w 2830698"/>
                  <a:gd name="connsiteY7-322" fmla="*/ 4656400 h 4670810"/>
                  <a:gd name="connsiteX8-323" fmla="*/ 1146331 w 2830698"/>
                  <a:gd name="connsiteY8-324" fmla="*/ 1744401 h 4670810"/>
                  <a:gd name="connsiteX0-325" fmla="*/ 1146331 w 2830698"/>
                  <a:gd name="connsiteY0-326" fmla="*/ 1744401 h 4670810"/>
                  <a:gd name="connsiteX1-327" fmla="*/ 20922 w 2830698"/>
                  <a:gd name="connsiteY1-328" fmla="*/ 0 h 4670810"/>
                  <a:gd name="connsiteX2-329" fmla="*/ 1779370 w 2830698"/>
                  <a:gd name="connsiteY2-330" fmla="*/ 1406770 h 4670810"/>
                  <a:gd name="connsiteX3-331" fmla="*/ 2259688 w 2830698"/>
                  <a:gd name="connsiteY3-332" fmla="*/ 2322963 h 4670810"/>
                  <a:gd name="connsiteX4-333" fmla="*/ 2794707 w 2830698"/>
                  <a:gd name="connsiteY4-334" fmla="*/ 2802143 h 4670810"/>
                  <a:gd name="connsiteX5-335" fmla="*/ 2707837 w 2830698"/>
                  <a:gd name="connsiteY5-336" fmla="*/ 4600136 h 4670810"/>
                  <a:gd name="connsiteX6-337" fmla="*/ 1877858 w 2830698"/>
                  <a:gd name="connsiteY6-338" fmla="*/ 2869809 h 4670810"/>
                  <a:gd name="connsiteX7-339" fmla="*/ 921247 w 2830698"/>
                  <a:gd name="connsiteY7-340" fmla="*/ 4656400 h 4670810"/>
                  <a:gd name="connsiteX8-341" fmla="*/ 1146331 w 2830698"/>
                  <a:gd name="connsiteY8-342" fmla="*/ 1744401 h 4670810"/>
                  <a:gd name="connsiteX0-343" fmla="*/ 1146331 w 2830698"/>
                  <a:gd name="connsiteY0-344" fmla="*/ 1744401 h 4670810"/>
                  <a:gd name="connsiteX1-345" fmla="*/ 20922 w 2830698"/>
                  <a:gd name="connsiteY1-346" fmla="*/ 0 h 4670810"/>
                  <a:gd name="connsiteX2-347" fmla="*/ 1779370 w 2830698"/>
                  <a:gd name="connsiteY2-348" fmla="*/ 1406770 h 4670810"/>
                  <a:gd name="connsiteX3-349" fmla="*/ 2259688 w 2830698"/>
                  <a:gd name="connsiteY3-350" fmla="*/ 2322963 h 4670810"/>
                  <a:gd name="connsiteX4-351" fmla="*/ 2794707 w 2830698"/>
                  <a:gd name="connsiteY4-352" fmla="*/ 2802143 h 4670810"/>
                  <a:gd name="connsiteX5-353" fmla="*/ 2707837 w 2830698"/>
                  <a:gd name="connsiteY5-354" fmla="*/ 4600136 h 4670810"/>
                  <a:gd name="connsiteX6-355" fmla="*/ 1877858 w 2830698"/>
                  <a:gd name="connsiteY6-356" fmla="*/ 2869809 h 4670810"/>
                  <a:gd name="connsiteX7-357" fmla="*/ 921247 w 2830698"/>
                  <a:gd name="connsiteY7-358" fmla="*/ 4656400 h 4670810"/>
                  <a:gd name="connsiteX8-359" fmla="*/ 1146331 w 2830698"/>
                  <a:gd name="connsiteY8-360" fmla="*/ 1744401 h 4670810"/>
                  <a:gd name="connsiteX0-361" fmla="*/ 1260908 w 2829160"/>
                  <a:gd name="connsiteY0-362" fmla="*/ 1846001 h 4670810"/>
                  <a:gd name="connsiteX1-363" fmla="*/ 19384 w 2829160"/>
                  <a:gd name="connsiteY1-364" fmla="*/ 0 h 4670810"/>
                  <a:gd name="connsiteX2-365" fmla="*/ 1777832 w 2829160"/>
                  <a:gd name="connsiteY2-366" fmla="*/ 1406770 h 4670810"/>
                  <a:gd name="connsiteX3-367" fmla="*/ 2258150 w 2829160"/>
                  <a:gd name="connsiteY3-368" fmla="*/ 2322963 h 4670810"/>
                  <a:gd name="connsiteX4-369" fmla="*/ 2793169 w 2829160"/>
                  <a:gd name="connsiteY4-370" fmla="*/ 2802143 h 4670810"/>
                  <a:gd name="connsiteX5-371" fmla="*/ 2706299 w 2829160"/>
                  <a:gd name="connsiteY5-372" fmla="*/ 4600136 h 4670810"/>
                  <a:gd name="connsiteX6-373" fmla="*/ 1876320 w 2829160"/>
                  <a:gd name="connsiteY6-374" fmla="*/ 2869809 h 4670810"/>
                  <a:gd name="connsiteX7-375" fmla="*/ 919709 w 2829160"/>
                  <a:gd name="connsiteY7-376" fmla="*/ 4656400 h 4670810"/>
                  <a:gd name="connsiteX8-377" fmla="*/ 1260908 w 2829160"/>
                  <a:gd name="connsiteY8-378" fmla="*/ 1846001 h 4670810"/>
                  <a:gd name="connsiteX0-379" fmla="*/ 1260908 w 2829160"/>
                  <a:gd name="connsiteY0-380" fmla="*/ 1846001 h 4670810"/>
                  <a:gd name="connsiteX1-381" fmla="*/ 19384 w 2829160"/>
                  <a:gd name="connsiteY1-382" fmla="*/ 0 h 4670810"/>
                  <a:gd name="connsiteX2-383" fmla="*/ 1777832 w 2829160"/>
                  <a:gd name="connsiteY2-384" fmla="*/ 1406771 h 4670810"/>
                  <a:gd name="connsiteX3-385" fmla="*/ 2258150 w 2829160"/>
                  <a:gd name="connsiteY3-386" fmla="*/ 2322963 h 4670810"/>
                  <a:gd name="connsiteX4-387" fmla="*/ 2793169 w 2829160"/>
                  <a:gd name="connsiteY4-388" fmla="*/ 2802143 h 4670810"/>
                  <a:gd name="connsiteX5-389" fmla="*/ 2706299 w 2829160"/>
                  <a:gd name="connsiteY5-390" fmla="*/ 4600136 h 4670810"/>
                  <a:gd name="connsiteX6-391" fmla="*/ 1876320 w 2829160"/>
                  <a:gd name="connsiteY6-392" fmla="*/ 2869809 h 4670810"/>
                  <a:gd name="connsiteX7-393" fmla="*/ 919709 w 2829160"/>
                  <a:gd name="connsiteY7-394" fmla="*/ 4656400 h 4670810"/>
                  <a:gd name="connsiteX8-395" fmla="*/ 1260908 w 2829160"/>
                  <a:gd name="connsiteY8-396" fmla="*/ 1846001 h 4670810"/>
                  <a:gd name="connsiteX0-397" fmla="*/ 1260908 w 2829160"/>
                  <a:gd name="connsiteY0-398" fmla="*/ 1846001 h 4670810"/>
                  <a:gd name="connsiteX1-399" fmla="*/ 19384 w 2829160"/>
                  <a:gd name="connsiteY1-400" fmla="*/ 0 h 4670810"/>
                  <a:gd name="connsiteX2-401" fmla="*/ 1777832 w 2829160"/>
                  <a:gd name="connsiteY2-402" fmla="*/ 1406771 h 4670810"/>
                  <a:gd name="connsiteX3-403" fmla="*/ 2258150 w 2829160"/>
                  <a:gd name="connsiteY3-404" fmla="*/ 2322963 h 4670810"/>
                  <a:gd name="connsiteX4-405" fmla="*/ 2793169 w 2829160"/>
                  <a:gd name="connsiteY4-406" fmla="*/ 2802143 h 4670810"/>
                  <a:gd name="connsiteX5-407" fmla="*/ 2706299 w 2829160"/>
                  <a:gd name="connsiteY5-408" fmla="*/ 4600136 h 4670810"/>
                  <a:gd name="connsiteX6-409" fmla="*/ 1876320 w 2829160"/>
                  <a:gd name="connsiteY6-410" fmla="*/ 2869809 h 4670810"/>
                  <a:gd name="connsiteX7-411" fmla="*/ 919709 w 2829160"/>
                  <a:gd name="connsiteY7-412" fmla="*/ 4656400 h 4670810"/>
                  <a:gd name="connsiteX8-413" fmla="*/ 1260908 w 2829160"/>
                  <a:gd name="connsiteY8-414" fmla="*/ 1846001 h 467081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2829160" h="4670810">
                    <a:moveTo>
                      <a:pt x="1260908" y="1846001"/>
                    </a:moveTo>
                    <a:cubicBezTo>
                      <a:pt x="1260908" y="1643993"/>
                      <a:pt x="-182624" y="0"/>
                      <a:pt x="19384" y="0"/>
                    </a:cubicBezTo>
                    <a:cubicBezTo>
                      <a:pt x="507059" y="0"/>
                      <a:pt x="1290157" y="1406771"/>
                      <a:pt x="1777832" y="1406771"/>
                    </a:cubicBezTo>
                    <a:cubicBezTo>
                      <a:pt x="2193634" y="1308612"/>
                      <a:pt x="2258150" y="2120955"/>
                      <a:pt x="2258150" y="2322963"/>
                    </a:cubicBezTo>
                    <a:cubicBezTo>
                      <a:pt x="2380070" y="2543352"/>
                      <a:pt x="2980738" y="2230062"/>
                      <a:pt x="2793169" y="2802143"/>
                    </a:cubicBezTo>
                    <a:cubicBezTo>
                      <a:pt x="2039989" y="2592168"/>
                      <a:pt x="2908307" y="4600136"/>
                      <a:pt x="2706299" y="4600136"/>
                    </a:cubicBezTo>
                    <a:cubicBezTo>
                      <a:pt x="2429639" y="4023360"/>
                      <a:pt x="2046300" y="2783645"/>
                      <a:pt x="1876320" y="2869809"/>
                    </a:cubicBezTo>
                    <a:cubicBezTo>
                      <a:pt x="1674312" y="2869809"/>
                      <a:pt x="919709" y="4858408"/>
                      <a:pt x="919709" y="4656400"/>
                    </a:cubicBezTo>
                    <a:cubicBezTo>
                      <a:pt x="1212897" y="2594706"/>
                      <a:pt x="1073339" y="3093332"/>
                      <a:pt x="1260908" y="184600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" name="Freeform: Shape 8"/>
              <p:cNvSpPr/>
              <p:nvPr/>
            </p:nvSpPr>
            <p:spPr bwMode="auto">
              <a:xfrm rot="13144547">
                <a:off x="5723410" y="3335371"/>
                <a:ext cx="1062185" cy="135297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Freeform: Shape 9"/>
              <p:cNvSpPr/>
              <p:nvPr/>
            </p:nvSpPr>
            <p:spPr bwMode="auto">
              <a:xfrm rot="5400000">
                <a:off x="2218078" y="1548443"/>
                <a:ext cx="1778075" cy="1930401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Freeform: Shape 10"/>
              <p:cNvSpPr/>
              <p:nvPr/>
            </p:nvSpPr>
            <p:spPr bwMode="auto">
              <a:xfrm rot="10800000">
                <a:off x="4241889" y="1624605"/>
                <a:ext cx="1527846" cy="165873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Freeform: Shape 11"/>
              <p:cNvSpPr/>
              <p:nvPr/>
            </p:nvSpPr>
            <p:spPr bwMode="auto">
              <a:xfrm rot="8176420">
                <a:off x="3619775" y="1075094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Freeform: Shape 12"/>
              <p:cNvSpPr/>
              <p:nvPr/>
            </p:nvSpPr>
            <p:spPr bwMode="auto">
              <a:xfrm rot="10051992">
                <a:off x="5319989" y="2885472"/>
                <a:ext cx="747831" cy="952562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Freeform: Shape 13"/>
              <p:cNvSpPr/>
              <p:nvPr/>
            </p:nvSpPr>
            <p:spPr bwMode="auto">
              <a:xfrm rot="8892624">
                <a:off x="4640260" y="3534305"/>
                <a:ext cx="656400" cy="712633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14"/>
              <p:cNvSpPr/>
              <p:nvPr/>
            </p:nvSpPr>
            <p:spPr bwMode="auto">
              <a:xfrm rot="10800000">
                <a:off x="2227748" y="3537015"/>
                <a:ext cx="1527846" cy="165873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15"/>
              <p:cNvSpPr/>
              <p:nvPr/>
            </p:nvSpPr>
            <p:spPr bwMode="auto">
              <a:xfrm rot="11548008" flipH="1">
                <a:off x="5311896" y="4395516"/>
                <a:ext cx="747831" cy="952562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5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16"/>
              <p:cNvSpPr/>
              <p:nvPr/>
            </p:nvSpPr>
            <p:spPr bwMode="auto">
              <a:xfrm rot="10380047">
                <a:off x="4512348" y="739797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6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17"/>
              <p:cNvSpPr/>
              <p:nvPr/>
            </p:nvSpPr>
            <p:spPr bwMode="auto">
              <a:xfrm rot="2776420">
                <a:off x="1606525" y="3248322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18"/>
              <p:cNvSpPr/>
              <p:nvPr/>
            </p:nvSpPr>
            <p:spPr bwMode="auto">
              <a:xfrm rot="4980047">
                <a:off x="1271228" y="2355749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Freeform: Shape 6"/>
            <p:cNvSpPr/>
            <p:nvPr/>
          </p:nvSpPr>
          <p:spPr>
            <a:xfrm>
              <a:off x="2919226" y="5739813"/>
              <a:ext cx="3536803" cy="834494"/>
            </a:xfrm>
            <a:custGeom>
              <a:avLst/>
              <a:gdLst>
                <a:gd name="connsiteX0" fmla="*/ 2066588 w 3536803"/>
                <a:gd name="connsiteY0" fmla="*/ 0 h 834494"/>
                <a:gd name="connsiteX1" fmla="*/ 3534364 w 3536803"/>
                <a:gd name="connsiteY1" fmla="*/ 267822 h 834494"/>
                <a:gd name="connsiteX2" fmla="*/ 3536803 w 3536803"/>
                <a:gd name="connsiteY2" fmla="*/ 269124 h 834494"/>
                <a:gd name="connsiteX3" fmla="*/ 3404571 w 3536803"/>
                <a:gd name="connsiteY3" fmla="*/ 235470 h 834494"/>
                <a:gd name="connsiteX4" fmla="*/ 1936666 w 3536803"/>
                <a:gd name="connsiteY4" fmla="*/ 172043 h 834494"/>
                <a:gd name="connsiteX5" fmla="*/ 90123 w 3536803"/>
                <a:gd name="connsiteY5" fmla="*/ 761375 h 834494"/>
                <a:gd name="connsiteX6" fmla="*/ 0 w 3536803"/>
                <a:gd name="connsiteY6" fmla="*/ 834494 h 834494"/>
                <a:gd name="connsiteX7" fmla="*/ 1557 w 3536803"/>
                <a:gd name="connsiteY7" fmla="*/ 820908 h 834494"/>
                <a:gd name="connsiteX8" fmla="*/ 2066588 w 3536803"/>
                <a:gd name="connsiteY8" fmla="*/ 0 h 83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36803" h="834494">
                  <a:moveTo>
                    <a:pt x="2066588" y="0"/>
                  </a:moveTo>
                  <a:cubicBezTo>
                    <a:pt x="2639790" y="0"/>
                    <a:pt x="3158727" y="102348"/>
                    <a:pt x="3534364" y="267822"/>
                  </a:cubicBezTo>
                  <a:lnTo>
                    <a:pt x="3536803" y="269124"/>
                  </a:lnTo>
                  <a:lnTo>
                    <a:pt x="3404571" y="235470"/>
                  </a:lnTo>
                  <a:cubicBezTo>
                    <a:pt x="2998351" y="144896"/>
                    <a:pt x="2486388" y="117212"/>
                    <a:pt x="1936666" y="172043"/>
                  </a:cubicBezTo>
                  <a:cubicBezTo>
                    <a:pt x="1151348" y="250374"/>
                    <a:pt x="474836" y="478563"/>
                    <a:pt x="90123" y="761375"/>
                  </a:cubicBezTo>
                  <a:lnTo>
                    <a:pt x="0" y="834494"/>
                  </a:lnTo>
                  <a:lnTo>
                    <a:pt x="1557" y="820908"/>
                  </a:lnTo>
                  <a:cubicBezTo>
                    <a:pt x="107856" y="359817"/>
                    <a:pt x="991834" y="0"/>
                    <a:pt x="206658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5" name="千图设计师MC：ID 29795607库_文本框 21"/>
          <p:cNvSpPr txBox="1"/>
          <p:nvPr>
            <p:custDataLst>
              <p:tags r:id="rId2"/>
            </p:custDataLst>
          </p:nvPr>
        </p:nvSpPr>
        <p:spPr>
          <a:xfrm>
            <a:off x="1083439" y="1977206"/>
            <a:ext cx="1286292" cy="340519"/>
          </a:xfrm>
          <a:prstGeom prst="roundRect">
            <a:avLst/>
          </a:prstGeom>
          <a:solidFill>
            <a:schemeClr val="accent1"/>
          </a:solidFill>
        </p:spPr>
        <p:txBody>
          <a:bodyPr wrap="none">
            <a:normAutofit/>
          </a:bodyPr>
          <a:lstStyle/>
          <a:p>
            <a:pPr lvl="0" defTabSz="914400">
              <a:defRPr/>
            </a:pPr>
            <a:r>
              <a:rPr lang="zh-CN" altLang="en-US" sz="1400" kern="0" dirty="0">
                <a:solidFill>
                  <a:prstClr val="white"/>
                </a:solidFill>
              </a:rPr>
              <a:t>输入标题文本</a:t>
            </a:r>
            <a:endParaRPr lang="zh-CN" altLang="en-US" sz="1400" kern="0" dirty="0">
              <a:solidFill>
                <a:prstClr val="white"/>
              </a:solidFill>
            </a:endParaRPr>
          </a:p>
        </p:txBody>
      </p:sp>
      <p:sp>
        <p:nvSpPr>
          <p:cNvPr id="6" name="千图设计师MC：ID 29795607库_文本框 24"/>
          <p:cNvSpPr txBox="1"/>
          <p:nvPr>
            <p:custDataLst>
              <p:tags r:id="rId3"/>
            </p:custDataLst>
          </p:nvPr>
        </p:nvSpPr>
        <p:spPr>
          <a:xfrm>
            <a:off x="1069508" y="4639061"/>
            <a:ext cx="1286292" cy="340519"/>
          </a:xfrm>
          <a:prstGeom prst="roundRect">
            <a:avLst/>
          </a:prstGeom>
          <a:solidFill>
            <a:schemeClr val="accent3"/>
          </a:solidFill>
        </p:spPr>
        <p:txBody>
          <a:bodyPr wrap="none">
            <a:normAutofit/>
          </a:bodyPr>
          <a:lstStyle/>
          <a:p>
            <a:pPr lvl="0" defTabSz="914400">
              <a:defRPr/>
            </a:pPr>
            <a:r>
              <a:rPr lang="zh-CN" altLang="en-US" sz="1400" kern="0" dirty="0">
                <a:solidFill>
                  <a:prstClr val="white"/>
                </a:solidFill>
              </a:rPr>
              <a:t>输入标题文本</a:t>
            </a:r>
            <a:endParaRPr lang="zh-CN" altLang="en-US" sz="1400" kern="0" dirty="0">
              <a:solidFill>
                <a:prstClr val="white"/>
              </a:solidFill>
            </a:endParaRPr>
          </a:p>
        </p:txBody>
      </p:sp>
      <p:sp>
        <p:nvSpPr>
          <p:cNvPr id="7" name="千图设计师MC：ID 29795607库_文本框 27"/>
          <p:cNvSpPr txBox="1"/>
          <p:nvPr>
            <p:custDataLst>
              <p:tags r:id="rId4"/>
            </p:custDataLst>
          </p:nvPr>
        </p:nvSpPr>
        <p:spPr>
          <a:xfrm>
            <a:off x="9017593" y="4639061"/>
            <a:ext cx="1286292" cy="340519"/>
          </a:xfrm>
          <a:prstGeom prst="roundRect">
            <a:avLst/>
          </a:prstGeom>
          <a:solidFill>
            <a:schemeClr val="accent4"/>
          </a:solidFill>
        </p:spPr>
        <p:txBody>
          <a:bodyPr wrap="none">
            <a:normAutofit/>
          </a:bodyPr>
          <a:lstStyle/>
          <a:p>
            <a:pPr lvl="0" defTabSz="914400">
              <a:defRPr/>
            </a:pPr>
            <a:r>
              <a:rPr lang="zh-CN" altLang="en-US" sz="1400" kern="0" dirty="0">
                <a:solidFill>
                  <a:prstClr val="white"/>
                </a:solidFill>
              </a:rPr>
              <a:t>输入标题文本</a:t>
            </a:r>
            <a:endParaRPr lang="zh-CN" altLang="en-US" sz="1400" kern="0" dirty="0">
              <a:solidFill>
                <a:prstClr val="white"/>
              </a:solidFill>
            </a:endParaRPr>
          </a:p>
        </p:txBody>
      </p:sp>
      <p:sp>
        <p:nvSpPr>
          <p:cNvPr id="8" name="千图设计师MC：ID 29795607库_文本框 30"/>
          <p:cNvSpPr txBox="1"/>
          <p:nvPr>
            <p:custDataLst>
              <p:tags r:id="rId5"/>
            </p:custDataLst>
          </p:nvPr>
        </p:nvSpPr>
        <p:spPr>
          <a:xfrm>
            <a:off x="9017593" y="2002333"/>
            <a:ext cx="1286292" cy="340519"/>
          </a:xfrm>
          <a:prstGeom prst="roundRect">
            <a:avLst/>
          </a:prstGeom>
          <a:solidFill>
            <a:schemeClr val="accent2"/>
          </a:solidFill>
        </p:spPr>
        <p:txBody>
          <a:bodyPr wrap="none">
            <a:normAutofit/>
          </a:bodyPr>
          <a:lstStyle/>
          <a:p>
            <a:pPr lvl="0" defTabSz="914400">
              <a:defRPr/>
            </a:pPr>
            <a:r>
              <a:rPr lang="zh-CN" altLang="en-US" sz="1400" kern="0" dirty="0">
                <a:solidFill>
                  <a:prstClr val="white"/>
                </a:solidFill>
              </a:rPr>
              <a:t>输入标题文本</a:t>
            </a:r>
            <a:endParaRPr lang="zh-CN" altLang="en-US" sz="1400" kern="0" dirty="0">
              <a:solidFill>
                <a:prstClr val="white"/>
              </a:solidFill>
            </a:endParaRPr>
          </a:p>
        </p:txBody>
      </p:sp>
      <p:sp>
        <p:nvSpPr>
          <p:cNvPr id="9" name="千图设计师MC：ID 29795607库_矩形 31"/>
          <p:cNvSpPr/>
          <p:nvPr>
            <p:custDataLst>
              <p:tags r:id="rId6"/>
            </p:custDataLst>
          </p:nvPr>
        </p:nvSpPr>
        <p:spPr>
          <a:xfrm>
            <a:off x="1083439" y="2340463"/>
            <a:ext cx="2427687" cy="1154550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endParaRPr lang="zh-CN" altLang="en-US" sz="1100" dirty="0"/>
          </a:p>
        </p:txBody>
      </p:sp>
      <p:sp>
        <p:nvSpPr>
          <p:cNvPr id="10" name="千图设计师MC：ID 29795607库_矩形 32"/>
          <p:cNvSpPr/>
          <p:nvPr>
            <p:custDataLst>
              <p:tags r:id="rId7"/>
            </p:custDataLst>
          </p:nvPr>
        </p:nvSpPr>
        <p:spPr>
          <a:xfrm>
            <a:off x="1089498" y="5002318"/>
            <a:ext cx="2427687" cy="1154550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endParaRPr lang="zh-CN" altLang="en-US" sz="1100" dirty="0"/>
          </a:p>
        </p:txBody>
      </p:sp>
      <p:sp>
        <p:nvSpPr>
          <p:cNvPr id="11" name="千图设计师MC：ID 29795607库_矩形 33"/>
          <p:cNvSpPr/>
          <p:nvPr>
            <p:custDataLst>
              <p:tags r:id="rId8"/>
            </p:custDataLst>
          </p:nvPr>
        </p:nvSpPr>
        <p:spPr>
          <a:xfrm>
            <a:off x="9032909" y="2365590"/>
            <a:ext cx="2427687" cy="1154550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endParaRPr lang="zh-CN" altLang="en-US" sz="1100" dirty="0"/>
          </a:p>
        </p:txBody>
      </p:sp>
      <p:sp>
        <p:nvSpPr>
          <p:cNvPr id="12" name="千图设计师MC：ID 29795607库_矩形 34"/>
          <p:cNvSpPr/>
          <p:nvPr>
            <p:custDataLst>
              <p:tags r:id="rId9"/>
            </p:custDataLst>
          </p:nvPr>
        </p:nvSpPr>
        <p:spPr>
          <a:xfrm>
            <a:off x="9032909" y="5002318"/>
            <a:ext cx="2427687" cy="1154550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endParaRPr lang="zh-CN" alt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148882" y="1292757"/>
            <a:ext cx="1816920" cy="18169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latin typeface="Agency FB" panose="020B0503020202020204" pitchFamily="34" charset="0"/>
                <a:ea typeface="华文细黑" panose="02010600040101010101" pitchFamily="2" charset="-122"/>
              </a:rPr>
              <a:t>03</a:t>
            </a:r>
            <a:endParaRPr lang="zh-CN" altLang="en-US" sz="8800" dirty="0">
              <a:latin typeface="Agency FB" panose="020B0503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5" name="TextBox 48"/>
          <p:cNvSpPr txBox="1"/>
          <p:nvPr/>
        </p:nvSpPr>
        <p:spPr>
          <a:xfrm>
            <a:off x="3796361" y="3340011"/>
            <a:ext cx="4411953" cy="10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研究过程</a:t>
            </a:r>
            <a:endParaRPr lang="en-US" altLang="zh-CN" sz="28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（输入简单描述）</a:t>
            </a:r>
            <a:endParaRPr lang="zh-CN" altLang="en-US" sz="2800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椭圆 8"/>
          <p:cNvSpPr/>
          <p:nvPr>
            <p:custDataLst>
              <p:tags r:id="rId1"/>
            </p:custDataLst>
          </p:nvPr>
        </p:nvSpPr>
        <p:spPr>
          <a:xfrm>
            <a:off x="4121543" y="1472971"/>
            <a:ext cx="3953144" cy="3912058"/>
          </a:xfrm>
          <a:prstGeom prst="ellipse">
            <a:avLst/>
          </a:prstGeom>
          <a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 l="-24327" r="-2417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千图设计师MC：ID 29795607Rectangle: Rounded Corners 43"/>
          <p:cNvSpPr/>
          <p:nvPr>
            <p:custDataLst>
              <p:tags r:id="rId3"/>
            </p:custDataLst>
          </p:nvPr>
        </p:nvSpPr>
        <p:spPr bwMode="auto">
          <a:xfrm>
            <a:off x="4387813" y="1805744"/>
            <a:ext cx="721010" cy="72004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6" name="千图设计师MC：ID 29795607Freeform: Shape 45"/>
          <p:cNvSpPr/>
          <p:nvPr>
            <p:custDataLst>
              <p:tags r:id="rId4"/>
            </p:custDataLst>
          </p:nvPr>
        </p:nvSpPr>
        <p:spPr bwMode="auto">
          <a:xfrm>
            <a:off x="1332426" y="1865427"/>
            <a:ext cx="2849385" cy="2310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>
            <a:normAutofit/>
          </a:bodyPr>
          <a:lstStyle/>
          <a:p>
            <a:pPr algn="r" defTabSz="323850">
              <a:defRPr/>
            </a:pPr>
            <a:r>
              <a:rPr lang="zh-CN" altLang="en-US" sz="1250" b="1" dirty="0">
                <a:solidFill>
                  <a:schemeClr val="accent1"/>
                </a:solidFill>
              </a:rPr>
              <a:t>输入标题文本</a:t>
            </a:r>
            <a:endParaRPr lang="zh-CN" altLang="en-US" sz="1250" b="1" dirty="0">
              <a:solidFill>
                <a:schemeClr val="accent1"/>
              </a:solidFill>
            </a:endParaRPr>
          </a:p>
        </p:txBody>
      </p:sp>
      <p:sp>
        <p:nvSpPr>
          <p:cNvPr id="7" name="千图设计师MC：ID 29795607Freeform: Shape 46"/>
          <p:cNvSpPr/>
          <p:nvPr>
            <p:custDataLst>
              <p:tags r:id="rId5"/>
            </p:custDataLst>
          </p:nvPr>
        </p:nvSpPr>
        <p:spPr bwMode="auto">
          <a:xfrm>
            <a:off x="1332426" y="2096458"/>
            <a:ext cx="2849385" cy="710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ctr">
            <a:normAutofit/>
          </a:bodyPr>
          <a:lstStyle/>
          <a:p>
            <a:pPr algn="r" defTabSz="323850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 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8" name="千图设计师MC：ID 29795607Rectangle: Rounded Corners 47"/>
          <p:cNvSpPr/>
          <p:nvPr>
            <p:custDataLst>
              <p:tags r:id="rId6"/>
            </p:custDataLst>
          </p:nvPr>
        </p:nvSpPr>
        <p:spPr bwMode="auto">
          <a:xfrm>
            <a:off x="7181366" y="1805744"/>
            <a:ext cx="720047" cy="72004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9" name="千图设计师MC：ID 29795607Freeform: Shape 49"/>
          <p:cNvSpPr/>
          <p:nvPr>
            <p:custDataLst>
              <p:tags r:id="rId7"/>
            </p:custDataLst>
          </p:nvPr>
        </p:nvSpPr>
        <p:spPr bwMode="auto">
          <a:xfrm>
            <a:off x="8066986" y="1870241"/>
            <a:ext cx="2849385" cy="2310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>
            <a:normAutofit/>
          </a:bodyPr>
          <a:lstStyle/>
          <a:p>
            <a:pPr defTabSz="323850">
              <a:defRPr/>
            </a:pPr>
            <a:r>
              <a:rPr lang="zh-CN" altLang="en-US" sz="1250" b="1" dirty="0">
                <a:solidFill>
                  <a:schemeClr val="accent2"/>
                </a:solidFill>
              </a:rPr>
              <a:t>输入标题文本</a:t>
            </a:r>
            <a:endParaRPr lang="zh-CN" altLang="en-US" sz="1250" b="1" dirty="0">
              <a:solidFill>
                <a:schemeClr val="accent2"/>
              </a:solidFill>
            </a:endParaRPr>
          </a:p>
        </p:txBody>
      </p:sp>
      <p:sp>
        <p:nvSpPr>
          <p:cNvPr id="10" name="千图设计师MC：ID 29795607Freeform: Shape 50"/>
          <p:cNvSpPr/>
          <p:nvPr>
            <p:custDataLst>
              <p:tags r:id="rId8"/>
            </p:custDataLst>
          </p:nvPr>
        </p:nvSpPr>
        <p:spPr bwMode="auto">
          <a:xfrm>
            <a:off x="8066986" y="2101272"/>
            <a:ext cx="2849385" cy="7087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ctr">
            <a:normAutofit/>
          </a:bodyPr>
          <a:lstStyle/>
          <a:p>
            <a:pPr algn="l" defTabSz="323850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 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1" name="千图设计师MC：ID 29795607Rectangle: Rounded Corners 51"/>
          <p:cNvSpPr/>
          <p:nvPr>
            <p:custDataLst>
              <p:tags r:id="rId9"/>
            </p:custDataLst>
          </p:nvPr>
        </p:nvSpPr>
        <p:spPr bwMode="auto">
          <a:xfrm>
            <a:off x="3817936" y="3054275"/>
            <a:ext cx="721010" cy="72004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2" name="千图设计师MC：ID 29795607Freeform: Shape 53"/>
          <p:cNvSpPr/>
          <p:nvPr>
            <p:custDataLst>
              <p:tags r:id="rId10"/>
            </p:custDataLst>
          </p:nvPr>
        </p:nvSpPr>
        <p:spPr bwMode="auto">
          <a:xfrm>
            <a:off x="762549" y="3118771"/>
            <a:ext cx="2849385" cy="2310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>
            <a:normAutofit/>
          </a:bodyPr>
          <a:lstStyle/>
          <a:p>
            <a:pPr algn="r" defTabSz="323850">
              <a:defRPr/>
            </a:pPr>
            <a:r>
              <a:rPr lang="zh-CN" altLang="en-US" sz="1400" b="1" dirty="0">
                <a:solidFill>
                  <a:schemeClr val="accent3"/>
                </a:solidFill>
              </a:rPr>
              <a:t>输入标题文本</a:t>
            </a:r>
            <a:endParaRPr lang="zh-CN" altLang="en-US" sz="1400" b="1" dirty="0">
              <a:solidFill>
                <a:schemeClr val="accent3"/>
              </a:solidFill>
            </a:endParaRPr>
          </a:p>
        </p:txBody>
      </p:sp>
      <p:sp>
        <p:nvSpPr>
          <p:cNvPr id="13" name="千图设计师MC：ID 29795607Freeform: Shape 54"/>
          <p:cNvSpPr/>
          <p:nvPr>
            <p:custDataLst>
              <p:tags r:id="rId11"/>
            </p:custDataLst>
          </p:nvPr>
        </p:nvSpPr>
        <p:spPr bwMode="auto">
          <a:xfrm>
            <a:off x="762549" y="3349802"/>
            <a:ext cx="2849385" cy="7087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ctr">
            <a:normAutofit/>
          </a:bodyPr>
          <a:lstStyle/>
          <a:p>
            <a:pPr algn="r" defTabSz="323850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 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4" name="千图设计师MC：ID 29795607Rectangle: Rounded Corners 55"/>
          <p:cNvSpPr/>
          <p:nvPr>
            <p:custDataLst>
              <p:tags r:id="rId12"/>
            </p:custDataLst>
          </p:nvPr>
        </p:nvSpPr>
        <p:spPr bwMode="auto">
          <a:xfrm>
            <a:off x="7694447" y="3054275"/>
            <a:ext cx="721010" cy="72004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5" name="千图设计师MC：ID 29795607Freeform: Shape 57"/>
          <p:cNvSpPr/>
          <p:nvPr>
            <p:custDataLst>
              <p:tags r:id="rId13"/>
            </p:custDataLst>
          </p:nvPr>
        </p:nvSpPr>
        <p:spPr bwMode="auto">
          <a:xfrm>
            <a:off x="8581030" y="3118771"/>
            <a:ext cx="2849385" cy="2310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>
            <a:normAutofit/>
          </a:bodyPr>
          <a:lstStyle/>
          <a:p>
            <a:pPr defTabSz="323850">
              <a:defRPr/>
            </a:pPr>
            <a:r>
              <a:rPr lang="zh-CN" altLang="en-US" sz="1400" b="1" dirty="0">
                <a:solidFill>
                  <a:schemeClr val="accent4"/>
                </a:solidFill>
              </a:rPr>
              <a:t>输入标题文本</a:t>
            </a:r>
            <a:endParaRPr lang="zh-CN" altLang="en-US" sz="1400" b="1" dirty="0">
              <a:solidFill>
                <a:schemeClr val="accent4"/>
              </a:solidFill>
            </a:endParaRPr>
          </a:p>
        </p:txBody>
      </p:sp>
      <p:sp>
        <p:nvSpPr>
          <p:cNvPr id="16" name="千图设计师MC：ID 29795607Freeform: Shape 58"/>
          <p:cNvSpPr/>
          <p:nvPr>
            <p:custDataLst>
              <p:tags r:id="rId14"/>
            </p:custDataLst>
          </p:nvPr>
        </p:nvSpPr>
        <p:spPr bwMode="auto">
          <a:xfrm>
            <a:off x="8581030" y="3349802"/>
            <a:ext cx="2849385" cy="7087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ctr">
            <a:normAutofit/>
          </a:bodyPr>
          <a:lstStyle/>
          <a:p>
            <a:pPr algn="l" defTabSz="323850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 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7" name="千图设计师MC：ID 29795607Rectangle: Rounded Corners 59"/>
          <p:cNvSpPr/>
          <p:nvPr>
            <p:custDataLst>
              <p:tags r:id="rId15"/>
            </p:custDataLst>
          </p:nvPr>
        </p:nvSpPr>
        <p:spPr bwMode="auto">
          <a:xfrm>
            <a:off x="4318504" y="4324947"/>
            <a:ext cx="721010" cy="72004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8" name="千图设计师MC：ID 29795607Freeform: Shape 61"/>
          <p:cNvSpPr/>
          <p:nvPr>
            <p:custDataLst>
              <p:tags r:id="rId16"/>
            </p:custDataLst>
          </p:nvPr>
        </p:nvSpPr>
        <p:spPr bwMode="auto">
          <a:xfrm>
            <a:off x="1263117" y="4389443"/>
            <a:ext cx="2849385" cy="2310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>
            <a:normAutofit/>
          </a:bodyPr>
          <a:lstStyle/>
          <a:p>
            <a:pPr algn="r" defTabSz="323850">
              <a:defRPr/>
            </a:pPr>
            <a:r>
              <a:rPr lang="zh-CN" altLang="en-US" sz="1400" b="1" dirty="0">
                <a:solidFill>
                  <a:schemeClr val="accent5"/>
                </a:solidFill>
              </a:rPr>
              <a:t>输入标题文本</a:t>
            </a:r>
            <a:endParaRPr lang="zh-CN" altLang="en-US" sz="1400" b="1" dirty="0">
              <a:solidFill>
                <a:schemeClr val="accent5"/>
              </a:solidFill>
            </a:endParaRPr>
          </a:p>
        </p:txBody>
      </p:sp>
      <p:sp>
        <p:nvSpPr>
          <p:cNvPr id="19" name="千图设计师MC：ID 29795607Freeform: Shape 62"/>
          <p:cNvSpPr/>
          <p:nvPr>
            <p:custDataLst>
              <p:tags r:id="rId17"/>
            </p:custDataLst>
          </p:nvPr>
        </p:nvSpPr>
        <p:spPr bwMode="auto">
          <a:xfrm>
            <a:off x="1263117" y="4620474"/>
            <a:ext cx="2849385" cy="7087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ctr">
            <a:normAutofit/>
          </a:bodyPr>
          <a:lstStyle/>
          <a:p>
            <a:pPr algn="r" defTabSz="323850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 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0" name="千图设计师MC：ID 29795607Rectangle: Rounded Corners 63"/>
          <p:cNvSpPr/>
          <p:nvPr>
            <p:custDataLst>
              <p:tags r:id="rId18"/>
            </p:custDataLst>
          </p:nvPr>
        </p:nvSpPr>
        <p:spPr bwMode="auto">
          <a:xfrm>
            <a:off x="7242975" y="4324947"/>
            <a:ext cx="720047" cy="720047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1" name="千图设计师MC：ID 29795607Freeform: Shape 65"/>
          <p:cNvSpPr/>
          <p:nvPr>
            <p:custDataLst>
              <p:tags r:id="rId19"/>
            </p:custDataLst>
          </p:nvPr>
        </p:nvSpPr>
        <p:spPr bwMode="auto">
          <a:xfrm>
            <a:off x="8128594" y="4389443"/>
            <a:ext cx="2849385" cy="2310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>
            <a:normAutofit/>
          </a:bodyPr>
          <a:lstStyle/>
          <a:p>
            <a:pPr defTabSz="323850">
              <a:defRPr/>
            </a:pPr>
            <a:r>
              <a:rPr lang="zh-CN" altLang="en-US" sz="1400" b="1" dirty="0">
                <a:solidFill>
                  <a:schemeClr val="accent6"/>
                </a:solidFill>
              </a:rPr>
              <a:t>输入标题文本</a:t>
            </a:r>
            <a:endParaRPr lang="zh-CN" altLang="en-US" sz="1400" b="1" dirty="0">
              <a:solidFill>
                <a:schemeClr val="accent6"/>
              </a:solidFill>
            </a:endParaRPr>
          </a:p>
        </p:txBody>
      </p:sp>
      <p:sp>
        <p:nvSpPr>
          <p:cNvPr id="22" name="千图设计师MC：ID 29795607Freeform: Shape 66"/>
          <p:cNvSpPr/>
          <p:nvPr>
            <p:custDataLst>
              <p:tags r:id="rId20"/>
            </p:custDataLst>
          </p:nvPr>
        </p:nvSpPr>
        <p:spPr bwMode="auto">
          <a:xfrm>
            <a:off x="8128594" y="4620474"/>
            <a:ext cx="2849385" cy="7087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ctr">
            <a:normAutofit/>
          </a:bodyPr>
          <a:lstStyle/>
          <a:p>
            <a:pPr algn="l" defTabSz="323850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 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3" name="千图设计师MC：ID 29795607Freeform: Shape 68"/>
          <p:cNvSpPr>
            <a:spLocks noChangeAspect="1"/>
          </p:cNvSpPr>
          <p:nvPr>
            <p:custDataLst>
              <p:tags r:id="rId21"/>
            </p:custDataLst>
          </p:nvPr>
        </p:nvSpPr>
        <p:spPr bwMode="auto">
          <a:xfrm>
            <a:off x="3989120" y="3234286"/>
            <a:ext cx="378642" cy="381053"/>
          </a:xfrm>
          <a:custGeom>
            <a:avLst/>
            <a:gdLst>
              <a:gd name="T0" fmla="*/ 51 w 64"/>
              <a:gd name="T1" fmla="*/ 64 h 64"/>
              <a:gd name="T2" fmla="*/ 64 w 64"/>
              <a:gd name="T3" fmla="*/ 13 h 64"/>
              <a:gd name="T4" fmla="*/ 13 w 64"/>
              <a:gd name="T5" fmla="*/ 0 h 64"/>
              <a:gd name="T6" fmla="*/ 0 w 64"/>
              <a:gd name="T7" fmla="*/ 51 h 64"/>
              <a:gd name="T8" fmla="*/ 46 w 64"/>
              <a:gd name="T9" fmla="*/ 19 h 64"/>
              <a:gd name="T10" fmla="*/ 46 w 64"/>
              <a:gd name="T11" fmla="*/ 30 h 64"/>
              <a:gd name="T12" fmla="*/ 46 w 64"/>
              <a:gd name="T13" fmla="*/ 19 h 64"/>
              <a:gd name="T14" fmla="*/ 46 w 64"/>
              <a:gd name="T15" fmla="*/ 31 h 64"/>
              <a:gd name="T16" fmla="*/ 56 w 64"/>
              <a:gd name="T17" fmla="*/ 48 h 64"/>
              <a:gd name="T18" fmla="*/ 52 w 64"/>
              <a:gd name="T19" fmla="*/ 39 h 64"/>
              <a:gd name="T20" fmla="*/ 40 w 64"/>
              <a:gd name="T21" fmla="*/ 48 h 64"/>
              <a:gd name="T22" fmla="*/ 39 w 64"/>
              <a:gd name="T23" fmla="*/ 48 h 64"/>
              <a:gd name="T24" fmla="*/ 37 w 64"/>
              <a:gd name="T25" fmla="*/ 35 h 64"/>
              <a:gd name="T26" fmla="*/ 37 w 64"/>
              <a:gd name="T27" fmla="*/ 24 h 64"/>
              <a:gd name="T28" fmla="*/ 29 w 64"/>
              <a:gd name="T29" fmla="*/ 25 h 64"/>
              <a:gd name="T30" fmla="*/ 29 w 64"/>
              <a:gd name="T31" fmla="*/ 23 h 64"/>
              <a:gd name="T32" fmla="*/ 37 w 64"/>
              <a:gd name="T33" fmla="*/ 24 h 64"/>
              <a:gd name="T34" fmla="*/ 34 w 64"/>
              <a:gd name="T35" fmla="*/ 16 h 64"/>
              <a:gd name="T36" fmla="*/ 35 w 64"/>
              <a:gd name="T37" fmla="*/ 18 h 64"/>
              <a:gd name="T38" fmla="*/ 26 w 64"/>
              <a:gd name="T39" fmla="*/ 22 h 64"/>
              <a:gd name="T40" fmla="*/ 26 w 64"/>
              <a:gd name="T41" fmla="*/ 21 h 64"/>
              <a:gd name="T42" fmla="*/ 27 w 64"/>
              <a:gd name="T43" fmla="*/ 25 h 64"/>
              <a:gd name="T44" fmla="*/ 35 w 64"/>
              <a:gd name="T45" fmla="*/ 30 h 64"/>
              <a:gd name="T46" fmla="*/ 34 w 64"/>
              <a:gd name="T47" fmla="*/ 31 h 64"/>
              <a:gd name="T48" fmla="*/ 25 w 64"/>
              <a:gd name="T49" fmla="*/ 25 h 64"/>
              <a:gd name="T50" fmla="*/ 23 w 64"/>
              <a:gd name="T51" fmla="*/ 25 h 64"/>
              <a:gd name="T52" fmla="*/ 13 w 64"/>
              <a:gd name="T53" fmla="*/ 25 h 64"/>
              <a:gd name="T54" fmla="*/ 10 w 64"/>
              <a:gd name="T55" fmla="*/ 35 h 64"/>
              <a:gd name="T56" fmla="*/ 19 w 64"/>
              <a:gd name="T57" fmla="*/ 31 h 64"/>
              <a:gd name="T58" fmla="*/ 28 w 64"/>
              <a:gd name="T59" fmla="*/ 48 h 64"/>
              <a:gd name="T60" fmla="*/ 24 w 64"/>
              <a:gd name="T61" fmla="*/ 39 h 64"/>
              <a:gd name="T62" fmla="*/ 13 w 64"/>
              <a:gd name="T63" fmla="*/ 48 h 64"/>
              <a:gd name="T64" fmla="*/ 12 w 64"/>
              <a:gd name="T65" fmla="*/ 48 h 64"/>
              <a:gd name="T66" fmla="*/ 10 w 64"/>
              <a:gd name="T67" fmla="*/ 35 h 64"/>
              <a:gd name="T68" fmla="*/ 10 w 64"/>
              <a:gd name="T69" fmla="*/ 3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4" h="64">
                <a:moveTo>
                  <a:pt x="13" y="64"/>
                </a:moveTo>
                <a:cubicBezTo>
                  <a:pt x="51" y="64"/>
                  <a:pt x="51" y="64"/>
                  <a:pt x="51" y="64"/>
                </a:cubicBezTo>
                <a:cubicBezTo>
                  <a:pt x="58" y="64"/>
                  <a:pt x="64" y="58"/>
                  <a:pt x="64" y="51"/>
                </a:cubicBezTo>
                <a:cubicBezTo>
                  <a:pt x="64" y="13"/>
                  <a:pt x="64" y="13"/>
                  <a:pt x="64" y="13"/>
                </a:cubicBezTo>
                <a:cubicBezTo>
                  <a:pt x="64" y="6"/>
                  <a:pt x="58" y="0"/>
                  <a:pt x="5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8"/>
                  <a:pt x="6" y="64"/>
                  <a:pt x="13" y="64"/>
                </a:cubicBezTo>
                <a:close/>
                <a:moveTo>
                  <a:pt x="46" y="19"/>
                </a:moveTo>
                <a:cubicBezTo>
                  <a:pt x="49" y="19"/>
                  <a:pt x="51" y="22"/>
                  <a:pt x="51" y="25"/>
                </a:cubicBezTo>
                <a:cubicBezTo>
                  <a:pt x="51" y="28"/>
                  <a:pt x="49" y="30"/>
                  <a:pt x="46" y="30"/>
                </a:cubicBezTo>
                <a:cubicBezTo>
                  <a:pt x="43" y="30"/>
                  <a:pt x="41" y="28"/>
                  <a:pt x="41" y="25"/>
                </a:cubicBezTo>
                <a:cubicBezTo>
                  <a:pt x="41" y="22"/>
                  <a:pt x="43" y="19"/>
                  <a:pt x="46" y="19"/>
                </a:cubicBezTo>
                <a:close/>
                <a:moveTo>
                  <a:pt x="45" y="31"/>
                </a:moveTo>
                <a:cubicBezTo>
                  <a:pt x="46" y="31"/>
                  <a:pt x="46" y="31"/>
                  <a:pt x="46" y="31"/>
                </a:cubicBezTo>
                <a:cubicBezTo>
                  <a:pt x="51" y="31"/>
                  <a:pt x="53" y="33"/>
                  <a:pt x="54" y="35"/>
                </a:cubicBezTo>
                <a:cubicBezTo>
                  <a:pt x="55" y="36"/>
                  <a:pt x="56" y="43"/>
                  <a:pt x="56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39"/>
                  <a:pt x="52" y="39"/>
                  <a:pt x="52" y="39"/>
                </a:cubicBezTo>
                <a:cubicBezTo>
                  <a:pt x="51" y="48"/>
                  <a:pt x="51" y="48"/>
                  <a:pt x="51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39"/>
                  <a:pt x="40" y="39"/>
                  <a:pt x="40" y="39"/>
                </a:cubicBezTo>
                <a:cubicBezTo>
                  <a:pt x="39" y="48"/>
                  <a:pt x="39" y="48"/>
                  <a:pt x="39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3"/>
                  <a:pt x="37" y="36"/>
                  <a:pt x="37" y="35"/>
                </a:cubicBezTo>
                <a:cubicBezTo>
                  <a:pt x="38" y="33"/>
                  <a:pt x="40" y="31"/>
                  <a:pt x="45" y="31"/>
                </a:cubicBezTo>
                <a:close/>
                <a:moveTo>
                  <a:pt x="37" y="24"/>
                </a:moveTo>
                <a:cubicBezTo>
                  <a:pt x="37" y="24"/>
                  <a:pt x="37" y="25"/>
                  <a:pt x="36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8" y="24"/>
                  <a:pt x="28" y="24"/>
                </a:cubicBezTo>
                <a:cubicBezTo>
                  <a:pt x="28" y="23"/>
                  <a:pt x="29" y="23"/>
                  <a:pt x="29" y="23"/>
                </a:cubicBezTo>
                <a:cubicBezTo>
                  <a:pt x="36" y="23"/>
                  <a:pt x="36" y="23"/>
                  <a:pt x="36" y="23"/>
                </a:cubicBezTo>
                <a:cubicBezTo>
                  <a:pt x="37" y="23"/>
                  <a:pt x="37" y="23"/>
                  <a:pt x="37" y="24"/>
                </a:cubicBezTo>
                <a:close/>
                <a:moveTo>
                  <a:pt x="26" y="21"/>
                </a:move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5" y="16"/>
                  <a:pt x="35" y="17"/>
                </a:cubicBezTo>
                <a:cubicBezTo>
                  <a:pt x="35" y="17"/>
                  <a:pt x="35" y="18"/>
                  <a:pt x="35" y="18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2"/>
                  <a:pt x="25" y="22"/>
                  <a:pt x="25" y="22"/>
                </a:cubicBezTo>
                <a:cubicBezTo>
                  <a:pt x="25" y="22"/>
                  <a:pt x="25" y="21"/>
                  <a:pt x="26" y="21"/>
                </a:cubicBezTo>
                <a:close/>
                <a:moveTo>
                  <a:pt x="25" y="25"/>
                </a:moveTo>
                <a:cubicBezTo>
                  <a:pt x="26" y="25"/>
                  <a:pt x="26" y="24"/>
                  <a:pt x="27" y="25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29"/>
                  <a:pt x="35" y="30"/>
                  <a:pt x="35" y="30"/>
                </a:cubicBezTo>
                <a:cubicBezTo>
                  <a:pt x="35" y="31"/>
                  <a:pt x="35" y="31"/>
                  <a:pt x="34" y="31"/>
                </a:cubicBezTo>
                <a:cubicBezTo>
                  <a:pt x="34" y="31"/>
                  <a:pt x="34" y="31"/>
                  <a:pt x="34" y="31"/>
                </a:cubicBezTo>
                <a:cubicBezTo>
                  <a:pt x="26" y="26"/>
                  <a:pt x="26" y="26"/>
                  <a:pt x="26" y="26"/>
                </a:cubicBezTo>
                <a:cubicBezTo>
                  <a:pt x="25" y="26"/>
                  <a:pt x="25" y="26"/>
                  <a:pt x="25" y="25"/>
                </a:cubicBezTo>
                <a:close/>
                <a:moveTo>
                  <a:pt x="18" y="19"/>
                </a:moveTo>
                <a:cubicBezTo>
                  <a:pt x="21" y="19"/>
                  <a:pt x="23" y="22"/>
                  <a:pt x="23" y="25"/>
                </a:cubicBezTo>
                <a:cubicBezTo>
                  <a:pt x="23" y="28"/>
                  <a:pt x="21" y="30"/>
                  <a:pt x="18" y="30"/>
                </a:cubicBezTo>
                <a:cubicBezTo>
                  <a:pt x="15" y="30"/>
                  <a:pt x="13" y="28"/>
                  <a:pt x="13" y="25"/>
                </a:cubicBezTo>
                <a:cubicBezTo>
                  <a:pt x="13" y="22"/>
                  <a:pt x="15" y="19"/>
                  <a:pt x="18" y="19"/>
                </a:cubicBezTo>
                <a:close/>
                <a:moveTo>
                  <a:pt x="10" y="35"/>
                </a:moveTo>
                <a:cubicBezTo>
                  <a:pt x="11" y="33"/>
                  <a:pt x="13" y="31"/>
                  <a:pt x="18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24" y="31"/>
                  <a:pt x="26" y="33"/>
                  <a:pt x="27" y="35"/>
                </a:cubicBezTo>
                <a:cubicBezTo>
                  <a:pt x="27" y="36"/>
                  <a:pt x="28" y="43"/>
                  <a:pt x="28" y="48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48"/>
                  <a:pt x="24" y="48"/>
                  <a:pt x="24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2" y="39"/>
                  <a:pt x="12" y="39"/>
                  <a:pt x="12" y="39"/>
                </a:cubicBezTo>
                <a:cubicBezTo>
                  <a:pt x="12" y="48"/>
                  <a:pt x="12" y="48"/>
                  <a:pt x="12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3"/>
                  <a:pt x="9" y="36"/>
                  <a:pt x="10" y="35"/>
                </a:cubicBezTo>
                <a:close/>
                <a:moveTo>
                  <a:pt x="10" y="35"/>
                </a:moveTo>
                <a:cubicBezTo>
                  <a:pt x="10" y="35"/>
                  <a:pt x="10" y="35"/>
                  <a:pt x="10" y="3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4" name="千图设计师MC：ID 29795607Freeform: Shape 69"/>
          <p:cNvSpPr>
            <a:spLocks noChangeAspect="1"/>
          </p:cNvSpPr>
          <p:nvPr>
            <p:custDataLst>
              <p:tags r:id="rId22"/>
            </p:custDataLst>
          </p:nvPr>
        </p:nvSpPr>
        <p:spPr bwMode="auto">
          <a:xfrm>
            <a:off x="7865631" y="3222477"/>
            <a:ext cx="378642" cy="381053"/>
          </a:xfrm>
          <a:custGeom>
            <a:avLst/>
            <a:gdLst>
              <a:gd name="T0" fmla="*/ 51 w 64"/>
              <a:gd name="T1" fmla="*/ 0 h 64"/>
              <a:gd name="T2" fmla="*/ 13 w 64"/>
              <a:gd name="T3" fmla="*/ 0 h 64"/>
              <a:gd name="T4" fmla="*/ 0 w 64"/>
              <a:gd name="T5" fmla="*/ 13 h 64"/>
              <a:gd name="T6" fmla="*/ 0 w 64"/>
              <a:gd name="T7" fmla="*/ 51 h 64"/>
              <a:gd name="T8" fmla="*/ 13 w 64"/>
              <a:gd name="T9" fmla="*/ 64 h 64"/>
              <a:gd name="T10" fmla="*/ 51 w 64"/>
              <a:gd name="T11" fmla="*/ 64 h 64"/>
              <a:gd name="T12" fmla="*/ 64 w 64"/>
              <a:gd name="T13" fmla="*/ 51 h 64"/>
              <a:gd name="T14" fmla="*/ 64 w 64"/>
              <a:gd name="T15" fmla="*/ 13 h 64"/>
              <a:gd name="T16" fmla="*/ 51 w 64"/>
              <a:gd name="T17" fmla="*/ 0 h 64"/>
              <a:gd name="T18" fmla="*/ 40 w 64"/>
              <a:gd name="T19" fmla="*/ 55 h 64"/>
              <a:gd name="T20" fmla="*/ 39 w 64"/>
              <a:gd name="T21" fmla="*/ 56 h 64"/>
              <a:gd name="T22" fmla="*/ 39 w 64"/>
              <a:gd name="T23" fmla="*/ 55 h 64"/>
              <a:gd name="T24" fmla="*/ 39 w 64"/>
              <a:gd name="T25" fmla="*/ 37 h 64"/>
              <a:gd name="T26" fmla="*/ 37 w 64"/>
              <a:gd name="T27" fmla="*/ 35 h 64"/>
              <a:gd name="T28" fmla="*/ 36 w 64"/>
              <a:gd name="T29" fmla="*/ 37 h 64"/>
              <a:gd name="T30" fmla="*/ 35 w 64"/>
              <a:gd name="T31" fmla="*/ 37 h 64"/>
              <a:gd name="T32" fmla="*/ 34 w 64"/>
              <a:gd name="T33" fmla="*/ 37 h 64"/>
              <a:gd name="T34" fmla="*/ 36 w 64"/>
              <a:gd name="T35" fmla="*/ 34 h 64"/>
              <a:gd name="T36" fmla="*/ 32 w 64"/>
              <a:gd name="T37" fmla="*/ 24 h 64"/>
              <a:gd name="T38" fmla="*/ 28 w 64"/>
              <a:gd name="T39" fmla="*/ 35 h 64"/>
              <a:gd name="T40" fmla="*/ 28 w 64"/>
              <a:gd name="T41" fmla="*/ 35 h 64"/>
              <a:gd name="T42" fmla="*/ 28 w 64"/>
              <a:gd name="T43" fmla="*/ 54 h 64"/>
              <a:gd name="T44" fmla="*/ 26 w 64"/>
              <a:gd name="T45" fmla="*/ 55 h 64"/>
              <a:gd name="T46" fmla="*/ 25 w 64"/>
              <a:gd name="T47" fmla="*/ 55 h 64"/>
              <a:gd name="T48" fmla="*/ 24 w 64"/>
              <a:gd name="T49" fmla="*/ 52 h 64"/>
              <a:gd name="T50" fmla="*/ 24 w 64"/>
              <a:gd name="T51" fmla="*/ 37 h 64"/>
              <a:gd name="T52" fmla="*/ 23 w 64"/>
              <a:gd name="T53" fmla="*/ 24 h 64"/>
              <a:gd name="T54" fmla="*/ 32 w 64"/>
              <a:gd name="T55" fmla="*/ 15 h 64"/>
              <a:gd name="T56" fmla="*/ 35 w 64"/>
              <a:gd name="T57" fmla="*/ 16 h 64"/>
              <a:gd name="T58" fmla="*/ 35 w 64"/>
              <a:gd name="T59" fmla="*/ 18 h 64"/>
              <a:gd name="T60" fmla="*/ 39 w 64"/>
              <a:gd name="T61" fmla="*/ 33 h 64"/>
              <a:gd name="T62" fmla="*/ 39 w 64"/>
              <a:gd name="T63" fmla="*/ 34 h 64"/>
              <a:gd name="T64" fmla="*/ 40 w 64"/>
              <a:gd name="T65" fmla="*/ 37 h 64"/>
              <a:gd name="T66" fmla="*/ 40 w 64"/>
              <a:gd name="T67" fmla="*/ 55 h 64"/>
              <a:gd name="T68" fmla="*/ 38 w 64"/>
              <a:gd name="T69" fmla="*/ 17 h 64"/>
              <a:gd name="T70" fmla="*/ 34 w 64"/>
              <a:gd name="T71" fmla="*/ 12 h 64"/>
              <a:gd name="T72" fmla="*/ 38 w 64"/>
              <a:gd name="T73" fmla="*/ 8 h 64"/>
              <a:gd name="T74" fmla="*/ 42 w 64"/>
              <a:gd name="T75" fmla="*/ 12 h 64"/>
              <a:gd name="T76" fmla="*/ 38 w 64"/>
              <a:gd name="T77" fmla="*/ 17 h 64"/>
              <a:gd name="T78" fmla="*/ 38 w 64"/>
              <a:gd name="T79" fmla="*/ 17 h 64"/>
              <a:gd name="T80" fmla="*/ 38 w 64"/>
              <a:gd name="T81" fmla="*/ 1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" h="64">
                <a:moveTo>
                  <a:pt x="51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8"/>
                  <a:pt x="6" y="64"/>
                  <a:pt x="13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8" y="64"/>
                  <a:pt x="64" y="58"/>
                  <a:pt x="64" y="51"/>
                </a:cubicBezTo>
                <a:cubicBezTo>
                  <a:pt x="64" y="13"/>
                  <a:pt x="64" y="13"/>
                  <a:pt x="64" y="13"/>
                </a:cubicBezTo>
                <a:cubicBezTo>
                  <a:pt x="64" y="6"/>
                  <a:pt x="58" y="0"/>
                  <a:pt x="51" y="0"/>
                </a:cubicBezTo>
                <a:close/>
                <a:moveTo>
                  <a:pt x="40" y="55"/>
                </a:moveTo>
                <a:cubicBezTo>
                  <a:pt x="40" y="56"/>
                  <a:pt x="40" y="56"/>
                  <a:pt x="39" y="56"/>
                </a:cubicBezTo>
                <a:cubicBezTo>
                  <a:pt x="39" y="56"/>
                  <a:pt x="39" y="56"/>
                  <a:pt x="39" y="55"/>
                </a:cubicBezTo>
                <a:cubicBezTo>
                  <a:pt x="39" y="37"/>
                  <a:pt x="39" y="37"/>
                  <a:pt x="39" y="37"/>
                </a:cubicBezTo>
                <a:cubicBezTo>
                  <a:pt x="39" y="36"/>
                  <a:pt x="38" y="35"/>
                  <a:pt x="37" y="35"/>
                </a:cubicBezTo>
                <a:cubicBezTo>
                  <a:pt x="36" y="35"/>
                  <a:pt x="36" y="36"/>
                  <a:pt x="36" y="37"/>
                </a:cubicBezTo>
                <a:cubicBezTo>
                  <a:pt x="36" y="37"/>
                  <a:pt x="35" y="37"/>
                  <a:pt x="35" y="37"/>
                </a:cubicBezTo>
                <a:cubicBezTo>
                  <a:pt x="35" y="37"/>
                  <a:pt x="34" y="37"/>
                  <a:pt x="34" y="37"/>
                </a:cubicBezTo>
                <a:cubicBezTo>
                  <a:pt x="34" y="35"/>
                  <a:pt x="35" y="34"/>
                  <a:pt x="36" y="34"/>
                </a:cubicBezTo>
                <a:cubicBezTo>
                  <a:pt x="34" y="31"/>
                  <a:pt x="33" y="27"/>
                  <a:pt x="32" y="24"/>
                </a:cubicBezTo>
                <a:cubicBezTo>
                  <a:pt x="28" y="35"/>
                  <a:pt x="28" y="35"/>
                  <a:pt x="28" y="35"/>
                </a:cubicBezTo>
                <a:cubicBezTo>
                  <a:pt x="28" y="35"/>
                  <a:pt x="28" y="35"/>
                  <a:pt x="28" y="35"/>
                </a:cubicBezTo>
                <a:cubicBezTo>
                  <a:pt x="28" y="36"/>
                  <a:pt x="31" y="44"/>
                  <a:pt x="28" y="54"/>
                </a:cubicBezTo>
                <a:cubicBezTo>
                  <a:pt x="28" y="55"/>
                  <a:pt x="27" y="55"/>
                  <a:pt x="26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4" y="55"/>
                  <a:pt x="23" y="54"/>
                  <a:pt x="24" y="52"/>
                </a:cubicBezTo>
                <a:cubicBezTo>
                  <a:pt x="26" y="45"/>
                  <a:pt x="24" y="38"/>
                  <a:pt x="24" y="37"/>
                </a:cubicBezTo>
                <a:cubicBezTo>
                  <a:pt x="22" y="32"/>
                  <a:pt x="21" y="28"/>
                  <a:pt x="23" y="24"/>
                </a:cubicBezTo>
                <a:cubicBezTo>
                  <a:pt x="25" y="18"/>
                  <a:pt x="31" y="15"/>
                  <a:pt x="32" y="15"/>
                </a:cubicBezTo>
                <a:cubicBezTo>
                  <a:pt x="33" y="15"/>
                  <a:pt x="34" y="15"/>
                  <a:pt x="35" y="16"/>
                </a:cubicBezTo>
                <a:cubicBezTo>
                  <a:pt x="35" y="17"/>
                  <a:pt x="35" y="18"/>
                  <a:pt x="35" y="18"/>
                </a:cubicBezTo>
                <a:cubicBezTo>
                  <a:pt x="35" y="18"/>
                  <a:pt x="35" y="26"/>
                  <a:pt x="39" y="33"/>
                </a:cubicBezTo>
                <a:cubicBezTo>
                  <a:pt x="40" y="33"/>
                  <a:pt x="40" y="34"/>
                  <a:pt x="39" y="34"/>
                </a:cubicBezTo>
                <a:cubicBezTo>
                  <a:pt x="40" y="35"/>
                  <a:pt x="40" y="36"/>
                  <a:pt x="40" y="37"/>
                </a:cubicBezTo>
                <a:lnTo>
                  <a:pt x="40" y="55"/>
                </a:lnTo>
                <a:close/>
                <a:moveTo>
                  <a:pt x="38" y="17"/>
                </a:moveTo>
                <a:cubicBezTo>
                  <a:pt x="36" y="17"/>
                  <a:pt x="34" y="15"/>
                  <a:pt x="34" y="12"/>
                </a:cubicBezTo>
                <a:cubicBezTo>
                  <a:pt x="34" y="10"/>
                  <a:pt x="36" y="8"/>
                  <a:pt x="38" y="8"/>
                </a:cubicBezTo>
                <a:cubicBezTo>
                  <a:pt x="40" y="8"/>
                  <a:pt x="42" y="10"/>
                  <a:pt x="42" y="12"/>
                </a:cubicBezTo>
                <a:cubicBezTo>
                  <a:pt x="42" y="15"/>
                  <a:pt x="40" y="17"/>
                  <a:pt x="38" y="17"/>
                </a:cubicBezTo>
                <a:close/>
                <a:moveTo>
                  <a:pt x="38" y="17"/>
                </a:moveTo>
                <a:cubicBezTo>
                  <a:pt x="38" y="17"/>
                  <a:pt x="38" y="17"/>
                  <a:pt x="38" y="1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5" name="千图设计师MC：ID 29795607Freeform: Shape 70"/>
          <p:cNvSpPr>
            <a:spLocks noChangeAspect="1"/>
          </p:cNvSpPr>
          <p:nvPr>
            <p:custDataLst>
              <p:tags r:id="rId23"/>
            </p:custDataLst>
          </p:nvPr>
        </p:nvSpPr>
        <p:spPr bwMode="auto">
          <a:xfrm>
            <a:off x="7419125" y="4491301"/>
            <a:ext cx="378642" cy="381053"/>
          </a:xfrm>
          <a:custGeom>
            <a:avLst/>
            <a:gdLst>
              <a:gd name="T0" fmla="*/ 51 w 64"/>
              <a:gd name="T1" fmla="*/ 64 h 64"/>
              <a:gd name="T2" fmla="*/ 64 w 64"/>
              <a:gd name="T3" fmla="*/ 13 h 64"/>
              <a:gd name="T4" fmla="*/ 13 w 64"/>
              <a:gd name="T5" fmla="*/ 0 h 64"/>
              <a:gd name="T6" fmla="*/ 0 w 64"/>
              <a:gd name="T7" fmla="*/ 51 h 64"/>
              <a:gd name="T8" fmla="*/ 44 w 64"/>
              <a:gd name="T9" fmla="*/ 21 h 64"/>
              <a:gd name="T10" fmla="*/ 45 w 64"/>
              <a:gd name="T11" fmla="*/ 27 h 64"/>
              <a:gd name="T12" fmla="*/ 44 w 64"/>
              <a:gd name="T13" fmla="*/ 21 h 64"/>
              <a:gd name="T14" fmla="*/ 48 w 64"/>
              <a:gd name="T15" fmla="*/ 30 h 64"/>
              <a:gd name="T16" fmla="*/ 55 w 64"/>
              <a:gd name="T17" fmla="*/ 38 h 64"/>
              <a:gd name="T18" fmla="*/ 53 w 64"/>
              <a:gd name="T19" fmla="*/ 39 h 64"/>
              <a:gd name="T20" fmla="*/ 45 w 64"/>
              <a:gd name="T21" fmla="*/ 41 h 64"/>
              <a:gd name="T22" fmla="*/ 47 w 64"/>
              <a:gd name="T23" fmla="*/ 56 h 64"/>
              <a:gd name="T24" fmla="*/ 45 w 64"/>
              <a:gd name="T25" fmla="*/ 55 h 64"/>
              <a:gd name="T26" fmla="*/ 36 w 64"/>
              <a:gd name="T27" fmla="*/ 55 h 64"/>
              <a:gd name="T28" fmla="*/ 34 w 64"/>
              <a:gd name="T29" fmla="*/ 55 h 64"/>
              <a:gd name="T30" fmla="*/ 39 w 64"/>
              <a:gd name="T31" fmla="*/ 39 h 64"/>
              <a:gd name="T32" fmla="*/ 33 w 64"/>
              <a:gd name="T33" fmla="*/ 37 h 64"/>
              <a:gd name="T34" fmla="*/ 31 w 64"/>
              <a:gd name="T35" fmla="*/ 37 h 64"/>
              <a:gd name="T36" fmla="*/ 39 w 64"/>
              <a:gd name="T37" fmla="*/ 28 h 64"/>
              <a:gd name="T38" fmla="*/ 15 w 64"/>
              <a:gd name="T39" fmla="*/ 18 h 64"/>
              <a:gd name="T40" fmla="*/ 19 w 64"/>
              <a:gd name="T41" fmla="*/ 15 h 64"/>
              <a:gd name="T42" fmla="*/ 23 w 64"/>
              <a:gd name="T43" fmla="*/ 15 h 64"/>
              <a:gd name="T44" fmla="*/ 26 w 64"/>
              <a:gd name="T45" fmla="*/ 19 h 64"/>
              <a:gd name="T46" fmla="*/ 29 w 64"/>
              <a:gd name="T47" fmla="*/ 22 h 64"/>
              <a:gd name="T48" fmla="*/ 27 w 64"/>
              <a:gd name="T49" fmla="*/ 28 h 64"/>
              <a:gd name="T50" fmla="*/ 27 w 64"/>
              <a:gd name="T51" fmla="*/ 24 h 64"/>
              <a:gd name="T52" fmla="*/ 25 w 64"/>
              <a:gd name="T53" fmla="*/ 20 h 64"/>
              <a:gd name="T54" fmla="*/ 22 w 64"/>
              <a:gd name="T55" fmla="*/ 18 h 64"/>
              <a:gd name="T56" fmla="*/ 19 w 64"/>
              <a:gd name="T57" fmla="*/ 17 h 64"/>
              <a:gd name="T58" fmla="*/ 16 w 64"/>
              <a:gd name="T59" fmla="*/ 19 h 64"/>
              <a:gd name="T60" fmla="*/ 14 w 64"/>
              <a:gd name="T61" fmla="*/ 22 h 64"/>
              <a:gd name="T62" fmla="*/ 15 w 64"/>
              <a:gd name="T63" fmla="*/ 18 h 64"/>
              <a:gd name="T64" fmla="*/ 19 w 64"/>
              <a:gd name="T65" fmla="*/ 27 h 64"/>
              <a:gd name="T66" fmla="*/ 18 w 64"/>
              <a:gd name="T67" fmla="*/ 22 h 64"/>
              <a:gd name="T68" fmla="*/ 10 w 64"/>
              <a:gd name="T69" fmla="*/ 22 h 64"/>
              <a:gd name="T70" fmla="*/ 14 w 64"/>
              <a:gd name="T71" fmla="*/ 28 h 64"/>
              <a:gd name="T72" fmla="*/ 20 w 64"/>
              <a:gd name="T73" fmla="*/ 28 h 64"/>
              <a:gd name="T74" fmla="*/ 30 w 64"/>
              <a:gd name="T75" fmla="*/ 34 h 64"/>
              <a:gd name="T76" fmla="*/ 30 w 64"/>
              <a:gd name="T77" fmla="*/ 37 h 64"/>
              <a:gd name="T78" fmla="*/ 25 w 64"/>
              <a:gd name="T79" fmla="*/ 38 h 64"/>
              <a:gd name="T80" fmla="*/ 32 w 64"/>
              <a:gd name="T81" fmla="*/ 53 h 64"/>
              <a:gd name="T82" fmla="*/ 32 w 64"/>
              <a:gd name="T83" fmla="*/ 53 h 64"/>
              <a:gd name="T84" fmla="*/ 23 w 64"/>
              <a:gd name="T85" fmla="*/ 42 h 64"/>
              <a:gd name="T86" fmla="*/ 21 w 64"/>
              <a:gd name="T87" fmla="*/ 56 h 64"/>
              <a:gd name="T88" fmla="*/ 20 w 64"/>
              <a:gd name="T89" fmla="*/ 40 h 64"/>
              <a:gd name="T90" fmla="*/ 12 w 64"/>
              <a:gd name="T91" fmla="*/ 31 h 64"/>
              <a:gd name="T92" fmla="*/ 10 w 64"/>
              <a:gd name="T93" fmla="*/ 22 h 64"/>
              <a:gd name="T94" fmla="*/ 10 w 64"/>
              <a:gd name="T95" fmla="*/ 2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4">
                <a:moveTo>
                  <a:pt x="13" y="64"/>
                </a:moveTo>
                <a:cubicBezTo>
                  <a:pt x="51" y="64"/>
                  <a:pt x="51" y="64"/>
                  <a:pt x="51" y="64"/>
                </a:cubicBezTo>
                <a:cubicBezTo>
                  <a:pt x="58" y="64"/>
                  <a:pt x="64" y="58"/>
                  <a:pt x="64" y="51"/>
                </a:cubicBezTo>
                <a:cubicBezTo>
                  <a:pt x="64" y="13"/>
                  <a:pt x="64" y="13"/>
                  <a:pt x="64" y="13"/>
                </a:cubicBezTo>
                <a:cubicBezTo>
                  <a:pt x="64" y="6"/>
                  <a:pt x="58" y="0"/>
                  <a:pt x="5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8"/>
                  <a:pt x="6" y="64"/>
                  <a:pt x="13" y="64"/>
                </a:cubicBezTo>
                <a:close/>
                <a:moveTo>
                  <a:pt x="44" y="21"/>
                </a:moveTo>
                <a:cubicBezTo>
                  <a:pt x="46" y="21"/>
                  <a:pt x="48" y="22"/>
                  <a:pt x="48" y="24"/>
                </a:cubicBezTo>
                <a:cubicBezTo>
                  <a:pt x="48" y="25"/>
                  <a:pt x="47" y="27"/>
                  <a:pt x="45" y="27"/>
                </a:cubicBezTo>
                <a:cubicBezTo>
                  <a:pt x="43" y="27"/>
                  <a:pt x="42" y="26"/>
                  <a:pt x="41" y="24"/>
                </a:cubicBezTo>
                <a:cubicBezTo>
                  <a:pt x="41" y="23"/>
                  <a:pt x="42" y="21"/>
                  <a:pt x="44" y="21"/>
                </a:cubicBezTo>
                <a:close/>
                <a:moveTo>
                  <a:pt x="44" y="28"/>
                </a:moveTo>
                <a:cubicBezTo>
                  <a:pt x="44" y="28"/>
                  <a:pt x="47" y="28"/>
                  <a:pt x="48" y="30"/>
                </a:cubicBezTo>
                <a:cubicBezTo>
                  <a:pt x="50" y="34"/>
                  <a:pt x="53" y="36"/>
                  <a:pt x="55" y="36"/>
                </a:cubicBezTo>
                <a:cubicBezTo>
                  <a:pt x="55" y="37"/>
                  <a:pt x="56" y="38"/>
                  <a:pt x="55" y="38"/>
                </a:cubicBezTo>
                <a:cubicBezTo>
                  <a:pt x="55" y="39"/>
                  <a:pt x="54" y="39"/>
                  <a:pt x="54" y="39"/>
                </a:cubicBezTo>
                <a:cubicBezTo>
                  <a:pt x="54" y="39"/>
                  <a:pt x="53" y="39"/>
                  <a:pt x="53" y="39"/>
                </a:cubicBezTo>
                <a:cubicBezTo>
                  <a:pt x="53" y="39"/>
                  <a:pt x="49" y="36"/>
                  <a:pt x="46" y="33"/>
                </a:cubicBezTo>
                <a:cubicBezTo>
                  <a:pt x="45" y="41"/>
                  <a:pt x="45" y="41"/>
                  <a:pt x="45" y="41"/>
                </a:cubicBezTo>
                <a:cubicBezTo>
                  <a:pt x="45" y="41"/>
                  <a:pt x="48" y="54"/>
                  <a:pt x="48" y="54"/>
                </a:cubicBezTo>
                <a:cubicBezTo>
                  <a:pt x="48" y="55"/>
                  <a:pt x="48" y="56"/>
                  <a:pt x="47" y="56"/>
                </a:cubicBezTo>
                <a:cubicBezTo>
                  <a:pt x="47" y="56"/>
                  <a:pt x="47" y="56"/>
                  <a:pt x="47" y="56"/>
                </a:cubicBezTo>
                <a:cubicBezTo>
                  <a:pt x="46" y="56"/>
                  <a:pt x="45" y="56"/>
                  <a:pt x="45" y="55"/>
                </a:cubicBezTo>
                <a:cubicBezTo>
                  <a:pt x="41" y="42"/>
                  <a:pt x="41" y="42"/>
                  <a:pt x="41" y="42"/>
                </a:cubicBezTo>
                <a:cubicBezTo>
                  <a:pt x="36" y="55"/>
                  <a:pt x="36" y="55"/>
                  <a:pt x="36" y="55"/>
                </a:cubicBezTo>
                <a:cubicBezTo>
                  <a:pt x="36" y="55"/>
                  <a:pt x="35" y="55"/>
                  <a:pt x="35" y="55"/>
                </a:cubicBezTo>
                <a:cubicBezTo>
                  <a:pt x="35" y="55"/>
                  <a:pt x="34" y="55"/>
                  <a:pt x="34" y="55"/>
                </a:cubicBezTo>
                <a:cubicBezTo>
                  <a:pt x="33" y="55"/>
                  <a:pt x="33" y="54"/>
                  <a:pt x="33" y="53"/>
                </a:cubicBezTo>
                <a:cubicBezTo>
                  <a:pt x="33" y="53"/>
                  <a:pt x="39" y="39"/>
                  <a:pt x="39" y="39"/>
                </a:cubicBezTo>
                <a:cubicBezTo>
                  <a:pt x="40" y="32"/>
                  <a:pt x="40" y="32"/>
                  <a:pt x="40" y="32"/>
                </a:cubicBezTo>
                <a:cubicBezTo>
                  <a:pt x="36" y="33"/>
                  <a:pt x="33" y="37"/>
                  <a:pt x="33" y="37"/>
                </a:cubicBezTo>
                <a:cubicBezTo>
                  <a:pt x="33" y="37"/>
                  <a:pt x="32" y="37"/>
                  <a:pt x="32" y="37"/>
                </a:cubicBezTo>
                <a:cubicBezTo>
                  <a:pt x="32" y="37"/>
                  <a:pt x="32" y="37"/>
                  <a:pt x="31" y="37"/>
                </a:cubicBezTo>
                <a:cubicBezTo>
                  <a:pt x="31" y="37"/>
                  <a:pt x="30" y="36"/>
                  <a:pt x="31" y="35"/>
                </a:cubicBezTo>
                <a:cubicBezTo>
                  <a:pt x="31" y="35"/>
                  <a:pt x="37" y="29"/>
                  <a:pt x="39" y="28"/>
                </a:cubicBezTo>
                <a:cubicBezTo>
                  <a:pt x="42" y="27"/>
                  <a:pt x="43" y="28"/>
                  <a:pt x="44" y="28"/>
                </a:cubicBezTo>
                <a:close/>
                <a:moveTo>
                  <a:pt x="15" y="18"/>
                </a:moveTo>
                <a:cubicBezTo>
                  <a:pt x="16" y="11"/>
                  <a:pt x="16" y="11"/>
                  <a:pt x="16" y="11"/>
                </a:cubicBezTo>
                <a:cubicBezTo>
                  <a:pt x="19" y="15"/>
                  <a:pt x="19" y="15"/>
                  <a:pt x="19" y="15"/>
                </a:cubicBezTo>
                <a:cubicBezTo>
                  <a:pt x="23" y="8"/>
                  <a:pt x="23" y="8"/>
                  <a:pt x="23" y="8"/>
                </a:cubicBezTo>
                <a:cubicBezTo>
                  <a:pt x="23" y="15"/>
                  <a:pt x="23" y="15"/>
                  <a:pt x="23" y="15"/>
                </a:cubicBezTo>
                <a:cubicBezTo>
                  <a:pt x="28" y="12"/>
                  <a:pt x="28" y="12"/>
                  <a:pt x="28" y="12"/>
                </a:cubicBezTo>
                <a:cubicBezTo>
                  <a:pt x="26" y="19"/>
                  <a:pt x="26" y="19"/>
                  <a:pt x="26" y="19"/>
                </a:cubicBezTo>
                <a:cubicBezTo>
                  <a:pt x="32" y="17"/>
                  <a:pt x="32" y="17"/>
                  <a:pt x="32" y="17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3"/>
                  <a:pt x="32" y="23"/>
                  <a:pt x="32" y="23"/>
                </a:cubicBezTo>
                <a:cubicBezTo>
                  <a:pt x="27" y="28"/>
                  <a:pt x="27" y="28"/>
                  <a:pt x="27" y="28"/>
                </a:cubicBezTo>
                <a:cubicBezTo>
                  <a:pt x="29" y="24"/>
                  <a:pt x="29" y="24"/>
                  <a:pt x="29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29" y="19"/>
                  <a:pt x="29" y="19"/>
                  <a:pt x="29" y="19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5"/>
                  <a:pt x="26" y="15"/>
                  <a:pt x="26" y="15"/>
                </a:cubicBezTo>
                <a:cubicBezTo>
                  <a:pt x="22" y="18"/>
                  <a:pt x="22" y="18"/>
                  <a:pt x="22" y="18"/>
                </a:cubicBezTo>
                <a:cubicBezTo>
                  <a:pt x="22" y="13"/>
                  <a:pt x="22" y="13"/>
                  <a:pt x="22" y="13"/>
                </a:cubicBezTo>
                <a:cubicBezTo>
                  <a:pt x="19" y="17"/>
                  <a:pt x="19" y="17"/>
                  <a:pt x="19" y="17"/>
                </a:cubicBezTo>
                <a:cubicBezTo>
                  <a:pt x="17" y="14"/>
                  <a:pt x="17" y="14"/>
                  <a:pt x="17" y="14"/>
                </a:cubicBezTo>
                <a:cubicBezTo>
                  <a:pt x="16" y="19"/>
                  <a:pt x="16" y="19"/>
                  <a:pt x="16" y="19"/>
                </a:cubicBezTo>
                <a:cubicBezTo>
                  <a:pt x="13" y="18"/>
                  <a:pt x="13" y="18"/>
                  <a:pt x="13" y="18"/>
                </a:cubicBezTo>
                <a:cubicBezTo>
                  <a:pt x="14" y="22"/>
                  <a:pt x="14" y="22"/>
                  <a:pt x="14" y="22"/>
                </a:cubicBezTo>
                <a:cubicBezTo>
                  <a:pt x="10" y="16"/>
                  <a:pt x="10" y="16"/>
                  <a:pt x="10" y="16"/>
                </a:cubicBezTo>
                <a:lnTo>
                  <a:pt x="15" y="18"/>
                </a:lnTo>
                <a:close/>
                <a:moveTo>
                  <a:pt x="22" y="24"/>
                </a:moveTo>
                <a:cubicBezTo>
                  <a:pt x="22" y="26"/>
                  <a:pt x="21" y="27"/>
                  <a:pt x="19" y="27"/>
                </a:cubicBezTo>
                <a:cubicBezTo>
                  <a:pt x="18" y="28"/>
                  <a:pt x="16" y="27"/>
                  <a:pt x="16" y="25"/>
                </a:cubicBezTo>
                <a:cubicBezTo>
                  <a:pt x="16" y="24"/>
                  <a:pt x="17" y="22"/>
                  <a:pt x="18" y="22"/>
                </a:cubicBezTo>
                <a:cubicBezTo>
                  <a:pt x="20" y="22"/>
                  <a:pt x="21" y="23"/>
                  <a:pt x="22" y="24"/>
                </a:cubicBezTo>
                <a:close/>
                <a:moveTo>
                  <a:pt x="10" y="22"/>
                </a:moveTo>
                <a:cubicBezTo>
                  <a:pt x="11" y="22"/>
                  <a:pt x="11" y="23"/>
                  <a:pt x="12" y="24"/>
                </a:cubicBezTo>
                <a:cubicBezTo>
                  <a:pt x="12" y="24"/>
                  <a:pt x="12" y="27"/>
                  <a:pt x="14" y="28"/>
                </a:cubicBezTo>
                <a:cubicBezTo>
                  <a:pt x="15" y="29"/>
                  <a:pt x="16" y="30"/>
                  <a:pt x="17" y="29"/>
                </a:cubicBezTo>
                <a:cubicBezTo>
                  <a:pt x="18" y="29"/>
                  <a:pt x="19" y="28"/>
                  <a:pt x="20" y="28"/>
                </a:cubicBezTo>
                <a:cubicBezTo>
                  <a:pt x="21" y="28"/>
                  <a:pt x="24" y="28"/>
                  <a:pt x="24" y="29"/>
                </a:cubicBezTo>
                <a:cubicBezTo>
                  <a:pt x="26" y="31"/>
                  <a:pt x="28" y="33"/>
                  <a:pt x="30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29" y="35"/>
                  <a:pt x="29" y="36"/>
                  <a:pt x="30" y="37"/>
                </a:cubicBezTo>
                <a:cubicBezTo>
                  <a:pt x="28" y="36"/>
                  <a:pt x="25" y="34"/>
                  <a:pt x="24" y="32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38"/>
                  <a:pt x="32" y="49"/>
                  <a:pt x="33" y="51"/>
                </a:cubicBezTo>
                <a:cubicBezTo>
                  <a:pt x="33" y="51"/>
                  <a:pt x="32" y="52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1" y="53"/>
                  <a:pt x="31" y="53"/>
                </a:cubicBezTo>
                <a:cubicBezTo>
                  <a:pt x="23" y="42"/>
                  <a:pt x="23" y="42"/>
                  <a:pt x="23" y="42"/>
                </a:cubicBezTo>
                <a:cubicBezTo>
                  <a:pt x="23" y="42"/>
                  <a:pt x="23" y="55"/>
                  <a:pt x="23" y="55"/>
                </a:cubicBezTo>
                <a:cubicBezTo>
                  <a:pt x="23" y="55"/>
                  <a:pt x="22" y="56"/>
                  <a:pt x="21" y="56"/>
                </a:cubicBezTo>
                <a:cubicBezTo>
                  <a:pt x="21" y="56"/>
                  <a:pt x="20" y="55"/>
                  <a:pt x="20" y="55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17" y="34"/>
                  <a:pt x="16" y="33"/>
                </a:cubicBezTo>
                <a:cubicBezTo>
                  <a:pt x="14" y="32"/>
                  <a:pt x="13" y="32"/>
                  <a:pt x="12" y="31"/>
                </a:cubicBezTo>
                <a:cubicBezTo>
                  <a:pt x="9" y="28"/>
                  <a:pt x="9" y="24"/>
                  <a:pt x="9" y="24"/>
                </a:cubicBezTo>
                <a:cubicBezTo>
                  <a:pt x="9" y="23"/>
                  <a:pt x="9" y="22"/>
                  <a:pt x="10" y="22"/>
                </a:cubicBezTo>
                <a:close/>
                <a:moveTo>
                  <a:pt x="10" y="22"/>
                </a:moveTo>
                <a:cubicBezTo>
                  <a:pt x="10" y="22"/>
                  <a:pt x="10" y="22"/>
                  <a:pt x="10" y="2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6" name="千图设计师MC：ID 29795607Freeform: Shape 71"/>
          <p:cNvSpPr>
            <a:spLocks noChangeAspect="1"/>
          </p:cNvSpPr>
          <p:nvPr>
            <p:custDataLst>
              <p:tags r:id="rId24"/>
            </p:custDataLst>
          </p:nvPr>
        </p:nvSpPr>
        <p:spPr bwMode="auto">
          <a:xfrm>
            <a:off x="4489688" y="4504958"/>
            <a:ext cx="378642" cy="381053"/>
          </a:xfrm>
          <a:custGeom>
            <a:avLst/>
            <a:gdLst>
              <a:gd name="T0" fmla="*/ 51 w 64"/>
              <a:gd name="T1" fmla="*/ 64 h 64"/>
              <a:gd name="T2" fmla="*/ 64 w 64"/>
              <a:gd name="T3" fmla="*/ 13 h 64"/>
              <a:gd name="T4" fmla="*/ 13 w 64"/>
              <a:gd name="T5" fmla="*/ 0 h 64"/>
              <a:gd name="T6" fmla="*/ 0 w 64"/>
              <a:gd name="T7" fmla="*/ 51 h 64"/>
              <a:gd name="T8" fmla="*/ 46 w 64"/>
              <a:gd name="T9" fmla="*/ 8 h 64"/>
              <a:gd name="T10" fmla="*/ 46 w 64"/>
              <a:gd name="T11" fmla="*/ 16 h 64"/>
              <a:gd name="T12" fmla="*/ 46 w 64"/>
              <a:gd name="T13" fmla="*/ 8 h 64"/>
              <a:gd name="T14" fmla="*/ 46 w 64"/>
              <a:gd name="T15" fmla="*/ 17 h 64"/>
              <a:gd name="T16" fmla="*/ 53 w 64"/>
              <a:gd name="T17" fmla="*/ 20 h 64"/>
              <a:gd name="T18" fmla="*/ 53 w 64"/>
              <a:gd name="T19" fmla="*/ 36 h 64"/>
              <a:gd name="T20" fmla="*/ 52 w 64"/>
              <a:gd name="T21" fmla="*/ 34 h 64"/>
              <a:gd name="T22" fmla="*/ 51 w 64"/>
              <a:gd name="T23" fmla="*/ 32 h 64"/>
              <a:gd name="T24" fmla="*/ 50 w 64"/>
              <a:gd name="T25" fmla="*/ 56 h 64"/>
              <a:gd name="T26" fmla="*/ 48 w 64"/>
              <a:gd name="T27" fmla="*/ 55 h 64"/>
              <a:gd name="T28" fmla="*/ 44 w 64"/>
              <a:gd name="T29" fmla="*/ 55 h 64"/>
              <a:gd name="T30" fmla="*/ 43 w 64"/>
              <a:gd name="T31" fmla="*/ 56 h 64"/>
              <a:gd name="T32" fmla="*/ 42 w 64"/>
              <a:gd name="T33" fmla="*/ 32 h 64"/>
              <a:gd name="T34" fmla="*/ 41 w 64"/>
              <a:gd name="T35" fmla="*/ 34 h 64"/>
              <a:gd name="T36" fmla="*/ 39 w 64"/>
              <a:gd name="T37" fmla="*/ 36 h 64"/>
              <a:gd name="T38" fmla="*/ 40 w 64"/>
              <a:gd name="T39" fmla="*/ 20 h 64"/>
              <a:gd name="T40" fmla="*/ 16 w 64"/>
              <a:gd name="T41" fmla="*/ 33 h 64"/>
              <a:gd name="T42" fmla="*/ 20 w 64"/>
              <a:gd name="T43" fmla="*/ 24 h 64"/>
              <a:gd name="T44" fmla="*/ 28 w 64"/>
              <a:gd name="T45" fmla="*/ 27 h 64"/>
              <a:gd name="T46" fmla="*/ 36 w 64"/>
              <a:gd name="T47" fmla="*/ 27 h 64"/>
              <a:gd name="T48" fmla="*/ 36 w 64"/>
              <a:gd name="T49" fmla="*/ 37 h 64"/>
              <a:gd name="T50" fmla="*/ 39 w 64"/>
              <a:gd name="T51" fmla="*/ 39 h 64"/>
              <a:gd name="T52" fmla="*/ 33 w 64"/>
              <a:gd name="T53" fmla="*/ 43 h 64"/>
              <a:gd name="T54" fmla="*/ 39 w 64"/>
              <a:gd name="T55" fmla="*/ 47 h 64"/>
              <a:gd name="T56" fmla="*/ 36 w 64"/>
              <a:gd name="T57" fmla="*/ 56 h 64"/>
              <a:gd name="T58" fmla="*/ 27 w 64"/>
              <a:gd name="T59" fmla="*/ 53 h 64"/>
              <a:gd name="T60" fmla="*/ 16 w 64"/>
              <a:gd name="T61" fmla="*/ 55 h 64"/>
              <a:gd name="T62" fmla="*/ 15 w 64"/>
              <a:gd name="T63" fmla="*/ 46 h 64"/>
              <a:gd name="T64" fmla="*/ 9 w 64"/>
              <a:gd name="T65" fmla="*/ 38 h 64"/>
              <a:gd name="T66" fmla="*/ 19 w 64"/>
              <a:gd name="T67" fmla="*/ 39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4" h="64">
                <a:moveTo>
                  <a:pt x="13" y="64"/>
                </a:moveTo>
                <a:cubicBezTo>
                  <a:pt x="51" y="64"/>
                  <a:pt x="51" y="64"/>
                  <a:pt x="51" y="64"/>
                </a:cubicBezTo>
                <a:cubicBezTo>
                  <a:pt x="58" y="64"/>
                  <a:pt x="64" y="58"/>
                  <a:pt x="64" y="51"/>
                </a:cubicBezTo>
                <a:cubicBezTo>
                  <a:pt x="64" y="13"/>
                  <a:pt x="64" y="13"/>
                  <a:pt x="64" y="13"/>
                </a:cubicBezTo>
                <a:cubicBezTo>
                  <a:pt x="64" y="6"/>
                  <a:pt x="58" y="0"/>
                  <a:pt x="5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8"/>
                  <a:pt x="6" y="64"/>
                  <a:pt x="13" y="64"/>
                </a:cubicBezTo>
                <a:close/>
                <a:moveTo>
                  <a:pt x="46" y="8"/>
                </a:moveTo>
                <a:cubicBezTo>
                  <a:pt x="49" y="8"/>
                  <a:pt x="50" y="10"/>
                  <a:pt x="50" y="12"/>
                </a:cubicBezTo>
                <a:cubicBezTo>
                  <a:pt x="50" y="14"/>
                  <a:pt x="49" y="16"/>
                  <a:pt x="46" y="16"/>
                </a:cubicBezTo>
                <a:cubicBezTo>
                  <a:pt x="44" y="16"/>
                  <a:pt x="42" y="14"/>
                  <a:pt x="42" y="12"/>
                </a:cubicBezTo>
                <a:cubicBezTo>
                  <a:pt x="42" y="10"/>
                  <a:pt x="44" y="8"/>
                  <a:pt x="46" y="8"/>
                </a:cubicBezTo>
                <a:close/>
                <a:moveTo>
                  <a:pt x="40" y="20"/>
                </a:moveTo>
                <a:cubicBezTo>
                  <a:pt x="41" y="18"/>
                  <a:pt x="42" y="17"/>
                  <a:pt x="46" y="17"/>
                </a:cubicBezTo>
                <a:cubicBezTo>
                  <a:pt x="47" y="17"/>
                  <a:pt x="47" y="17"/>
                  <a:pt x="47" y="17"/>
                </a:cubicBezTo>
                <a:cubicBezTo>
                  <a:pt x="50" y="17"/>
                  <a:pt x="52" y="18"/>
                  <a:pt x="53" y="20"/>
                </a:cubicBezTo>
                <a:cubicBezTo>
                  <a:pt x="54" y="21"/>
                  <a:pt x="55" y="34"/>
                  <a:pt x="55" y="34"/>
                </a:cubicBezTo>
                <a:cubicBezTo>
                  <a:pt x="55" y="35"/>
                  <a:pt x="54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2" y="35"/>
                  <a:pt x="52" y="34"/>
                </a:cubicBezTo>
                <a:cubicBezTo>
                  <a:pt x="51" y="23"/>
                  <a:pt x="51" y="23"/>
                  <a:pt x="51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5"/>
                  <a:pt x="51" y="56"/>
                  <a:pt x="50" y="56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8" y="55"/>
                  <a:pt x="48" y="55"/>
                </a:cubicBezTo>
                <a:cubicBezTo>
                  <a:pt x="46" y="36"/>
                  <a:pt x="46" y="36"/>
                  <a:pt x="46" y="36"/>
                </a:cubicBezTo>
                <a:cubicBezTo>
                  <a:pt x="44" y="55"/>
                  <a:pt x="44" y="55"/>
                  <a:pt x="44" y="55"/>
                </a:cubicBezTo>
                <a:cubicBezTo>
                  <a:pt x="44" y="55"/>
                  <a:pt x="44" y="56"/>
                  <a:pt x="43" y="56"/>
                </a:cubicBezTo>
                <a:cubicBezTo>
                  <a:pt x="43" y="56"/>
                  <a:pt x="43" y="56"/>
                  <a:pt x="43" y="56"/>
                </a:cubicBezTo>
                <a:cubicBezTo>
                  <a:pt x="42" y="56"/>
                  <a:pt x="41" y="55"/>
                  <a:pt x="41" y="54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23"/>
                  <a:pt x="42" y="23"/>
                  <a:pt x="42" y="23"/>
                </a:cubicBezTo>
                <a:cubicBezTo>
                  <a:pt x="41" y="34"/>
                  <a:pt x="41" y="34"/>
                  <a:pt x="41" y="34"/>
                </a:cubicBezTo>
                <a:cubicBezTo>
                  <a:pt x="41" y="35"/>
                  <a:pt x="40" y="36"/>
                  <a:pt x="39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8" y="36"/>
                  <a:pt x="38" y="35"/>
                  <a:pt x="38" y="34"/>
                </a:cubicBezTo>
                <a:cubicBezTo>
                  <a:pt x="38" y="34"/>
                  <a:pt x="39" y="21"/>
                  <a:pt x="40" y="20"/>
                </a:cubicBezTo>
                <a:close/>
                <a:moveTo>
                  <a:pt x="19" y="39"/>
                </a:moveTo>
                <a:cubicBezTo>
                  <a:pt x="18" y="37"/>
                  <a:pt x="16" y="33"/>
                  <a:pt x="16" y="33"/>
                </a:cubicBezTo>
                <a:cubicBezTo>
                  <a:pt x="22" y="35"/>
                  <a:pt x="22" y="35"/>
                  <a:pt x="22" y="35"/>
                </a:cubicBezTo>
                <a:cubicBezTo>
                  <a:pt x="20" y="24"/>
                  <a:pt x="20" y="24"/>
                  <a:pt x="20" y="24"/>
                </a:cubicBezTo>
                <a:cubicBezTo>
                  <a:pt x="26" y="33"/>
                  <a:pt x="26" y="33"/>
                  <a:pt x="26" y="33"/>
                </a:cubicBezTo>
                <a:cubicBezTo>
                  <a:pt x="28" y="27"/>
                  <a:pt x="28" y="27"/>
                  <a:pt x="28" y="27"/>
                </a:cubicBezTo>
                <a:cubicBezTo>
                  <a:pt x="30" y="33"/>
                  <a:pt x="30" y="33"/>
                  <a:pt x="30" y="33"/>
                </a:cubicBezTo>
                <a:cubicBezTo>
                  <a:pt x="36" y="27"/>
                  <a:pt x="36" y="27"/>
                  <a:pt x="36" y="27"/>
                </a:cubicBezTo>
                <a:cubicBezTo>
                  <a:pt x="33" y="37"/>
                  <a:pt x="33" y="37"/>
                  <a:pt x="33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7" y="38"/>
                  <a:pt x="38" y="39"/>
                  <a:pt x="39" y="39"/>
                </a:cubicBezTo>
                <a:cubicBezTo>
                  <a:pt x="39" y="39"/>
                  <a:pt x="39" y="39"/>
                  <a:pt x="39" y="39"/>
                </a:cubicBezTo>
                <a:cubicBezTo>
                  <a:pt x="33" y="43"/>
                  <a:pt x="33" y="43"/>
                  <a:pt x="33" y="43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7"/>
                  <a:pt x="39" y="47"/>
                  <a:pt x="39" y="47"/>
                </a:cubicBezTo>
                <a:cubicBezTo>
                  <a:pt x="32" y="46"/>
                  <a:pt x="32" y="46"/>
                  <a:pt x="32" y="46"/>
                </a:cubicBezTo>
                <a:cubicBezTo>
                  <a:pt x="36" y="56"/>
                  <a:pt x="36" y="56"/>
                  <a:pt x="36" y="56"/>
                </a:cubicBezTo>
                <a:cubicBezTo>
                  <a:pt x="29" y="49"/>
                  <a:pt x="29" y="49"/>
                  <a:pt x="29" y="49"/>
                </a:cubicBezTo>
                <a:cubicBezTo>
                  <a:pt x="27" y="53"/>
                  <a:pt x="27" y="53"/>
                  <a:pt x="27" y="53"/>
                </a:cubicBezTo>
                <a:cubicBezTo>
                  <a:pt x="25" y="48"/>
                  <a:pt x="25" y="48"/>
                  <a:pt x="25" y="48"/>
                </a:cubicBezTo>
                <a:cubicBezTo>
                  <a:pt x="16" y="55"/>
                  <a:pt x="16" y="55"/>
                  <a:pt x="16" y="55"/>
                </a:cubicBezTo>
                <a:cubicBezTo>
                  <a:pt x="19" y="45"/>
                  <a:pt x="19" y="45"/>
                  <a:pt x="19" y="45"/>
                </a:cubicBezTo>
                <a:cubicBezTo>
                  <a:pt x="15" y="46"/>
                  <a:pt x="15" y="46"/>
                  <a:pt x="15" y="46"/>
                </a:cubicBezTo>
                <a:cubicBezTo>
                  <a:pt x="18" y="43"/>
                  <a:pt x="18" y="43"/>
                  <a:pt x="18" y="43"/>
                </a:cubicBezTo>
                <a:cubicBezTo>
                  <a:pt x="9" y="38"/>
                  <a:pt x="9" y="38"/>
                  <a:pt x="9" y="38"/>
                </a:cubicBezTo>
                <a:lnTo>
                  <a:pt x="19" y="39"/>
                </a:lnTo>
                <a:close/>
                <a:moveTo>
                  <a:pt x="19" y="39"/>
                </a:moveTo>
                <a:cubicBezTo>
                  <a:pt x="19" y="39"/>
                  <a:pt x="19" y="39"/>
                  <a:pt x="19" y="3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7" name="千图设计师MC：ID 29795607Freeform: Shape 72"/>
          <p:cNvSpPr>
            <a:spLocks noChangeAspect="1"/>
          </p:cNvSpPr>
          <p:nvPr>
            <p:custDataLst>
              <p:tags r:id="rId25"/>
            </p:custDataLst>
          </p:nvPr>
        </p:nvSpPr>
        <p:spPr bwMode="auto">
          <a:xfrm>
            <a:off x="4548890" y="1974278"/>
            <a:ext cx="378642" cy="381053"/>
          </a:xfrm>
          <a:custGeom>
            <a:avLst/>
            <a:gdLst>
              <a:gd name="T0" fmla="*/ 51 w 64"/>
              <a:gd name="T1" fmla="*/ 64 h 64"/>
              <a:gd name="T2" fmla="*/ 64 w 64"/>
              <a:gd name="T3" fmla="*/ 13 h 64"/>
              <a:gd name="T4" fmla="*/ 13 w 64"/>
              <a:gd name="T5" fmla="*/ 0 h 64"/>
              <a:gd name="T6" fmla="*/ 0 w 64"/>
              <a:gd name="T7" fmla="*/ 51 h 64"/>
              <a:gd name="T8" fmla="*/ 44 w 64"/>
              <a:gd name="T9" fmla="*/ 12 h 64"/>
              <a:gd name="T10" fmla="*/ 49 w 64"/>
              <a:gd name="T11" fmla="*/ 12 h 64"/>
              <a:gd name="T12" fmla="*/ 49 w 64"/>
              <a:gd name="T13" fmla="*/ 16 h 64"/>
              <a:gd name="T14" fmla="*/ 44 w 64"/>
              <a:gd name="T15" fmla="*/ 16 h 64"/>
              <a:gd name="T16" fmla="*/ 44 w 64"/>
              <a:gd name="T17" fmla="*/ 12 h 64"/>
              <a:gd name="T18" fmla="*/ 40 w 64"/>
              <a:gd name="T19" fmla="*/ 20 h 64"/>
              <a:gd name="T20" fmla="*/ 50 w 64"/>
              <a:gd name="T21" fmla="*/ 18 h 64"/>
              <a:gd name="T22" fmla="*/ 55 w 64"/>
              <a:gd name="T23" fmla="*/ 23 h 64"/>
              <a:gd name="T24" fmla="*/ 54 w 64"/>
              <a:gd name="T25" fmla="*/ 34 h 64"/>
              <a:gd name="T26" fmla="*/ 52 w 64"/>
              <a:gd name="T27" fmla="*/ 34 h 64"/>
              <a:gd name="T28" fmla="*/ 52 w 64"/>
              <a:gd name="T29" fmla="*/ 24 h 64"/>
              <a:gd name="T30" fmla="*/ 51 w 64"/>
              <a:gd name="T31" fmla="*/ 50 h 64"/>
              <a:gd name="T32" fmla="*/ 49 w 64"/>
              <a:gd name="T33" fmla="*/ 52 h 64"/>
              <a:gd name="T34" fmla="*/ 47 w 64"/>
              <a:gd name="T35" fmla="*/ 50 h 64"/>
              <a:gd name="T36" fmla="*/ 46 w 64"/>
              <a:gd name="T37" fmla="*/ 35 h 64"/>
              <a:gd name="T38" fmla="*/ 46 w 64"/>
              <a:gd name="T39" fmla="*/ 51 h 64"/>
              <a:gd name="T40" fmla="*/ 43 w 64"/>
              <a:gd name="T41" fmla="*/ 51 h 64"/>
              <a:gd name="T42" fmla="*/ 42 w 64"/>
              <a:gd name="T43" fmla="*/ 24 h 64"/>
              <a:gd name="T44" fmla="*/ 42 w 64"/>
              <a:gd name="T45" fmla="*/ 33 h 64"/>
              <a:gd name="T46" fmla="*/ 40 w 64"/>
              <a:gd name="T47" fmla="*/ 34 h 64"/>
              <a:gd name="T48" fmla="*/ 39 w 64"/>
              <a:gd name="T49" fmla="*/ 33 h 64"/>
              <a:gd name="T50" fmla="*/ 32 w 64"/>
              <a:gd name="T51" fmla="*/ 8 h 64"/>
              <a:gd name="T52" fmla="*/ 35 w 64"/>
              <a:gd name="T53" fmla="*/ 56 h 64"/>
              <a:gd name="T54" fmla="*/ 32 w 64"/>
              <a:gd name="T55" fmla="*/ 8 h 64"/>
              <a:gd name="T56" fmla="*/ 19 w 64"/>
              <a:gd name="T57" fmla="*/ 11 h 64"/>
              <a:gd name="T58" fmla="*/ 22 w 64"/>
              <a:gd name="T59" fmla="*/ 14 h 64"/>
              <a:gd name="T60" fmla="*/ 19 w 64"/>
              <a:gd name="T61" fmla="*/ 17 h 64"/>
              <a:gd name="T62" fmla="*/ 15 w 64"/>
              <a:gd name="T63" fmla="*/ 14 h 64"/>
              <a:gd name="T64" fmla="*/ 9 w 64"/>
              <a:gd name="T65" fmla="*/ 31 h 64"/>
              <a:gd name="T66" fmla="*/ 10 w 64"/>
              <a:gd name="T67" fmla="*/ 28 h 64"/>
              <a:gd name="T68" fmla="*/ 12 w 64"/>
              <a:gd name="T69" fmla="*/ 21 h 64"/>
              <a:gd name="T70" fmla="*/ 16 w 64"/>
              <a:gd name="T71" fmla="*/ 18 h 64"/>
              <a:gd name="T72" fmla="*/ 24 w 64"/>
              <a:gd name="T73" fmla="*/ 19 h 64"/>
              <a:gd name="T74" fmla="*/ 26 w 64"/>
              <a:gd name="T75" fmla="*/ 25 h 64"/>
              <a:gd name="T76" fmla="*/ 28 w 64"/>
              <a:gd name="T77" fmla="*/ 30 h 64"/>
              <a:gd name="T78" fmla="*/ 28 w 64"/>
              <a:gd name="T79" fmla="*/ 32 h 64"/>
              <a:gd name="T80" fmla="*/ 27 w 64"/>
              <a:gd name="T81" fmla="*/ 33 h 64"/>
              <a:gd name="T82" fmla="*/ 25 w 64"/>
              <a:gd name="T83" fmla="*/ 30 h 64"/>
              <a:gd name="T84" fmla="*/ 23 w 64"/>
              <a:gd name="T85" fmla="*/ 23 h 64"/>
              <a:gd name="T86" fmla="*/ 27 w 64"/>
              <a:gd name="T87" fmla="*/ 38 h 64"/>
              <a:gd name="T88" fmla="*/ 22 w 64"/>
              <a:gd name="T89" fmla="*/ 50 h 64"/>
              <a:gd name="T90" fmla="*/ 21 w 64"/>
              <a:gd name="T91" fmla="*/ 52 h 64"/>
              <a:gd name="T92" fmla="*/ 19 w 64"/>
              <a:gd name="T93" fmla="*/ 50 h 64"/>
              <a:gd name="T94" fmla="*/ 18 w 64"/>
              <a:gd name="T95" fmla="*/ 38 h 64"/>
              <a:gd name="T96" fmla="*/ 18 w 64"/>
              <a:gd name="T97" fmla="*/ 51 h 64"/>
              <a:gd name="T98" fmla="*/ 16 w 64"/>
              <a:gd name="T99" fmla="*/ 51 h 64"/>
              <a:gd name="T100" fmla="*/ 15 w 64"/>
              <a:gd name="T101" fmla="*/ 38 h 64"/>
              <a:gd name="T102" fmla="*/ 15 w 64"/>
              <a:gd name="T103" fmla="*/ 23 h 64"/>
              <a:gd name="T104" fmla="*/ 13 w 64"/>
              <a:gd name="T105" fmla="*/ 27 h 64"/>
              <a:gd name="T106" fmla="*/ 12 w 64"/>
              <a:gd name="T107" fmla="*/ 32 h 64"/>
              <a:gd name="T108" fmla="*/ 10 w 64"/>
              <a:gd name="T109" fmla="*/ 33 h 64"/>
              <a:gd name="T110" fmla="*/ 9 w 64"/>
              <a:gd name="T111" fmla="*/ 31 h 64"/>
              <a:gd name="T112" fmla="*/ 9 w 64"/>
              <a:gd name="T113" fmla="*/ 3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4" h="64">
                <a:moveTo>
                  <a:pt x="13" y="64"/>
                </a:moveTo>
                <a:cubicBezTo>
                  <a:pt x="51" y="64"/>
                  <a:pt x="51" y="64"/>
                  <a:pt x="51" y="64"/>
                </a:cubicBezTo>
                <a:cubicBezTo>
                  <a:pt x="58" y="64"/>
                  <a:pt x="64" y="58"/>
                  <a:pt x="64" y="51"/>
                </a:cubicBezTo>
                <a:cubicBezTo>
                  <a:pt x="64" y="13"/>
                  <a:pt x="64" y="13"/>
                  <a:pt x="64" y="13"/>
                </a:cubicBezTo>
                <a:cubicBezTo>
                  <a:pt x="64" y="6"/>
                  <a:pt x="58" y="0"/>
                  <a:pt x="5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8"/>
                  <a:pt x="6" y="64"/>
                  <a:pt x="13" y="64"/>
                </a:cubicBezTo>
                <a:close/>
                <a:moveTo>
                  <a:pt x="44" y="12"/>
                </a:moveTo>
                <a:cubicBezTo>
                  <a:pt x="45" y="11"/>
                  <a:pt x="46" y="11"/>
                  <a:pt x="47" y="11"/>
                </a:cubicBezTo>
                <a:cubicBezTo>
                  <a:pt x="48" y="11"/>
                  <a:pt x="48" y="11"/>
                  <a:pt x="49" y="12"/>
                </a:cubicBezTo>
                <a:cubicBezTo>
                  <a:pt x="50" y="12"/>
                  <a:pt x="50" y="13"/>
                  <a:pt x="50" y="14"/>
                </a:cubicBezTo>
                <a:cubicBezTo>
                  <a:pt x="50" y="15"/>
                  <a:pt x="50" y="16"/>
                  <a:pt x="49" y="16"/>
                </a:cubicBezTo>
                <a:cubicBezTo>
                  <a:pt x="48" y="17"/>
                  <a:pt x="48" y="17"/>
                  <a:pt x="47" y="17"/>
                </a:cubicBezTo>
                <a:cubicBezTo>
                  <a:pt x="46" y="17"/>
                  <a:pt x="45" y="17"/>
                  <a:pt x="44" y="16"/>
                </a:cubicBezTo>
                <a:cubicBezTo>
                  <a:pt x="44" y="16"/>
                  <a:pt x="43" y="15"/>
                  <a:pt x="43" y="14"/>
                </a:cubicBezTo>
                <a:cubicBezTo>
                  <a:pt x="43" y="13"/>
                  <a:pt x="44" y="12"/>
                  <a:pt x="44" y="12"/>
                </a:cubicBezTo>
                <a:close/>
                <a:moveTo>
                  <a:pt x="39" y="23"/>
                </a:moveTo>
                <a:cubicBezTo>
                  <a:pt x="39" y="21"/>
                  <a:pt x="39" y="20"/>
                  <a:pt x="40" y="20"/>
                </a:cubicBezTo>
                <a:cubicBezTo>
                  <a:pt x="41" y="19"/>
                  <a:pt x="42" y="18"/>
                  <a:pt x="43" y="18"/>
                </a:cubicBezTo>
                <a:cubicBezTo>
                  <a:pt x="50" y="18"/>
                  <a:pt x="50" y="18"/>
                  <a:pt x="50" y="18"/>
                </a:cubicBezTo>
                <a:cubicBezTo>
                  <a:pt x="52" y="18"/>
                  <a:pt x="53" y="19"/>
                  <a:pt x="53" y="20"/>
                </a:cubicBezTo>
                <a:cubicBezTo>
                  <a:pt x="54" y="20"/>
                  <a:pt x="55" y="21"/>
                  <a:pt x="55" y="23"/>
                </a:cubicBezTo>
                <a:cubicBezTo>
                  <a:pt x="55" y="33"/>
                  <a:pt x="55" y="33"/>
                  <a:pt x="55" y="33"/>
                </a:cubicBezTo>
                <a:cubicBezTo>
                  <a:pt x="55" y="33"/>
                  <a:pt x="55" y="34"/>
                  <a:pt x="54" y="34"/>
                </a:cubicBezTo>
                <a:cubicBezTo>
                  <a:pt x="54" y="34"/>
                  <a:pt x="54" y="34"/>
                  <a:pt x="53" y="34"/>
                </a:cubicBezTo>
                <a:cubicBezTo>
                  <a:pt x="53" y="34"/>
                  <a:pt x="52" y="34"/>
                  <a:pt x="52" y="34"/>
                </a:cubicBezTo>
                <a:cubicBezTo>
                  <a:pt x="52" y="34"/>
                  <a:pt x="52" y="33"/>
                  <a:pt x="52" y="33"/>
                </a:cubicBezTo>
                <a:cubicBezTo>
                  <a:pt x="52" y="24"/>
                  <a:pt x="52" y="24"/>
                  <a:pt x="52" y="24"/>
                </a:cubicBezTo>
                <a:cubicBezTo>
                  <a:pt x="51" y="24"/>
                  <a:pt x="51" y="24"/>
                  <a:pt x="51" y="24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0"/>
                  <a:pt x="51" y="51"/>
                  <a:pt x="50" y="51"/>
                </a:cubicBezTo>
                <a:cubicBezTo>
                  <a:pt x="50" y="51"/>
                  <a:pt x="50" y="52"/>
                  <a:pt x="49" y="52"/>
                </a:cubicBezTo>
                <a:cubicBezTo>
                  <a:pt x="49" y="52"/>
                  <a:pt x="48" y="51"/>
                  <a:pt x="48" y="51"/>
                </a:cubicBezTo>
                <a:cubicBezTo>
                  <a:pt x="47" y="51"/>
                  <a:pt x="47" y="50"/>
                  <a:pt x="47" y="50"/>
                </a:cubicBezTo>
                <a:cubicBezTo>
                  <a:pt x="47" y="35"/>
                  <a:pt x="47" y="35"/>
                  <a:pt x="47" y="35"/>
                </a:cubicBezTo>
                <a:cubicBezTo>
                  <a:pt x="46" y="35"/>
                  <a:pt x="46" y="35"/>
                  <a:pt x="46" y="35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1"/>
                  <a:pt x="46" y="51"/>
                </a:cubicBezTo>
                <a:cubicBezTo>
                  <a:pt x="45" y="51"/>
                  <a:pt x="45" y="52"/>
                  <a:pt x="44" y="52"/>
                </a:cubicBezTo>
                <a:cubicBezTo>
                  <a:pt x="44" y="52"/>
                  <a:pt x="43" y="51"/>
                  <a:pt x="43" y="51"/>
                </a:cubicBezTo>
                <a:cubicBezTo>
                  <a:pt x="43" y="51"/>
                  <a:pt x="42" y="50"/>
                  <a:pt x="42" y="50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41" y="34"/>
                  <a:pt x="41" y="34"/>
                  <a:pt x="40" y="34"/>
                </a:cubicBezTo>
                <a:cubicBezTo>
                  <a:pt x="40" y="34"/>
                  <a:pt x="39" y="34"/>
                  <a:pt x="39" y="34"/>
                </a:cubicBezTo>
                <a:cubicBezTo>
                  <a:pt x="39" y="34"/>
                  <a:pt x="39" y="33"/>
                  <a:pt x="39" y="33"/>
                </a:cubicBezTo>
                <a:lnTo>
                  <a:pt x="39" y="23"/>
                </a:lnTo>
                <a:close/>
                <a:moveTo>
                  <a:pt x="32" y="8"/>
                </a:moveTo>
                <a:cubicBezTo>
                  <a:pt x="35" y="8"/>
                  <a:pt x="35" y="8"/>
                  <a:pt x="35" y="8"/>
                </a:cubicBezTo>
                <a:cubicBezTo>
                  <a:pt x="35" y="56"/>
                  <a:pt x="35" y="56"/>
                  <a:pt x="35" y="56"/>
                </a:cubicBezTo>
                <a:cubicBezTo>
                  <a:pt x="32" y="56"/>
                  <a:pt x="32" y="56"/>
                  <a:pt x="32" y="56"/>
                </a:cubicBezTo>
                <a:lnTo>
                  <a:pt x="32" y="8"/>
                </a:lnTo>
                <a:close/>
                <a:moveTo>
                  <a:pt x="16" y="12"/>
                </a:moveTo>
                <a:cubicBezTo>
                  <a:pt x="17" y="11"/>
                  <a:pt x="18" y="11"/>
                  <a:pt x="19" y="11"/>
                </a:cubicBezTo>
                <a:cubicBezTo>
                  <a:pt x="20" y="11"/>
                  <a:pt x="21" y="11"/>
                  <a:pt x="21" y="12"/>
                </a:cubicBezTo>
                <a:cubicBezTo>
                  <a:pt x="22" y="12"/>
                  <a:pt x="22" y="13"/>
                  <a:pt x="22" y="14"/>
                </a:cubicBezTo>
                <a:cubicBezTo>
                  <a:pt x="22" y="15"/>
                  <a:pt x="22" y="16"/>
                  <a:pt x="21" y="16"/>
                </a:cubicBezTo>
                <a:cubicBezTo>
                  <a:pt x="21" y="17"/>
                  <a:pt x="20" y="17"/>
                  <a:pt x="19" y="17"/>
                </a:cubicBezTo>
                <a:cubicBezTo>
                  <a:pt x="18" y="17"/>
                  <a:pt x="17" y="17"/>
                  <a:pt x="16" y="16"/>
                </a:cubicBezTo>
                <a:cubicBezTo>
                  <a:pt x="16" y="16"/>
                  <a:pt x="15" y="15"/>
                  <a:pt x="15" y="14"/>
                </a:cubicBezTo>
                <a:cubicBezTo>
                  <a:pt x="15" y="13"/>
                  <a:pt x="16" y="12"/>
                  <a:pt x="16" y="12"/>
                </a:cubicBezTo>
                <a:close/>
                <a:moveTo>
                  <a:pt x="9" y="31"/>
                </a:moveTo>
                <a:cubicBezTo>
                  <a:pt x="9" y="31"/>
                  <a:pt x="10" y="31"/>
                  <a:pt x="10" y="30"/>
                </a:cubicBezTo>
                <a:cubicBezTo>
                  <a:pt x="10" y="30"/>
                  <a:pt x="10" y="29"/>
                  <a:pt x="10" y="28"/>
                </a:cubicBezTo>
                <a:cubicBezTo>
                  <a:pt x="11" y="27"/>
                  <a:pt x="11" y="26"/>
                  <a:pt x="11" y="25"/>
                </a:cubicBezTo>
                <a:cubicBezTo>
                  <a:pt x="12" y="24"/>
                  <a:pt x="12" y="22"/>
                  <a:pt x="12" y="21"/>
                </a:cubicBezTo>
                <a:cubicBezTo>
                  <a:pt x="13" y="21"/>
                  <a:pt x="13" y="20"/>
                  <a:pt x="14" y="19"/>
                </a:cubicBezTo>
                <a:cubicBezTo>
                  <a:pt x="15" y="19"/>
                  <a:pt x="15" y="18"/>
                  <a:pt x="16" y="18"/>
                </a:cubicBezTo>
                <a:cubicBezTo>
                  <a:pt x="21" y="18"/>
                  <a:pt x="21" y="18"/>
                  <a:pt x="21" y="18"/>
                </a:cubicBezTo>
                <a:cubicBezTo>
                  <a:pt x="22" y="18"/>
                  <a:pt x="23" y="19"/>
                  <a:pt x="24" y="19"/>
                </a:cubicBezTo>
                <a:cubicBezTo>
                  <a:pt x="25" y="20"/>
                  <a:pt x="25" y="21"/>
                  <a:pt x="25" y="21"/>
                </a:cubicBezTo>
                <a:cubicBezTo>
                  <a:pt x="26" y="22"/>
                  <a:pt x="26" y="24"/>
                  <a:pt x="26" y="25"/>
                </a:cubicBezTo>
                <a:cubicBezTo>
                  <a:pt x="26" y="26"/>
                  <a:pt x="27" y="27"/>
                  <a:pt x="27" y="28"/>
                </a:cubicBezTo>
                <a:cubicBezTo>
                  <a:pt x="27" y="29"/>
                  <a:pt x="28" y="30"/>
                  <a:pt x="28" y="30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3"/>
                  <a:pt x="27" y="33"/>
                </a:cubicBezTo>
                <a:cubicBezTo>
                  <a:pt x="27" y="33"/>
                  <a:pt x="27" y="33"/>
                  <a:pt x="27" y="33"/>
                </a:cubicBezTo>
                <a:cubicBezTo>
                  <a:pt x="26" y="33"/>
                  <a:pt x="26" y="33"/>
                  <a:pt x="26" y="32"/>
                </a:cubicBezTo>
                <a:cubicBezTo>
                  <a:pt x="26" y="32"/>
                  <a:pt x="25" y="31"/>
                  <a:pt x="25" y="30"/>
                </a:cubicBezTo>
                <a:cubicBezTo>
                  <a:pt x="25" y="29"/>
                  <a:pt x="25" y="28"/>
                  <a:pt x="24" y="27"/>
                </a:cubicBezTo>
                <a:cubicBezTo>
                  <a:pt x="24" y="26"/>
                  <a:pt x="23" y="25"/>
                  <a:pt x="23" y="23"/>
                </a:cubicBezTo>
                <a:cubicBezTo>
                  <a:pt x="22" y="23"/>
                  <a:pt x="22" y="23"/>
                  <a:pt x="22" y="23"/>
                </a:cubicBezTo>
                <a:cubicBezTo>
                  <a:pt x="27" y="38"/>
                  <a:pt x="27" y="38"/>
                  <a:pt x="27" y="38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50"/>
                  <a:pt x="22" y="50"/>
                  <a:pt x="22" y="50"/>
                </a:cubicBezTo>
                <a:cubicBezTo>
                  <a:pt x="22" y="50"/>
                  <a:pt x="22" y="51"/>
                  <a:pt x="22" y="51"/>
                </a:cubicBezTo>
                <a:cubicBezTo>
                  <a:pt x="22" y="51"/>
                  <a:pt x="21" y="52"/>
                  <a:pt x="21" y="52"/>
                </a:cubicBezTo>
                <a:cubicBezTo>
                  <a:pt x="20" y="52"/>
                  <a:pt x="20" y="51"/>
                  <a:pt x="20" y="51"/>
                </a:cubicBezTo>
                <a:cubicBezTo>
                  <a:pt x="19" y="51"/>
                  <a:pt x="19" y="50"/>
                  <a:pt x="19" y="50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8" y="50"/>
                  <a:pt x="18" y="50"/>
                  <a:pt x="18" y="50"/>
                </a:cubicBezTo>
                <a:cubicBezTo>
                  <a:pt x="18" y="50"/>
                  <a:pt x="18" y="51"/>
                  <a:pt x="18" y="51"/>
                </a:cubicBezTo>
                <a:cubicBezTo>
                  <a:pt x="18" y="51"/>
                  <a:pt x="17" y="52"/>
                  <a:pt x="17" y="52"/>
                </a:cubicBezTo>
                <a:cubicBezTo>
                  <a:pt x="16" y="52"/>
                  <a:pt x="16" y="51"/>
                  <a:pt x="16" y="51"/>
                </a:cubicBezTo>
                <a:cubicBezTo>
                  <a:pt x="15" y="51"/>
                  <a:pt x="15" y="50"/>
                  <a:pt x="15" y="50"/>
                </a:cubicBezTo>
                <a:cubicBezTo>
                  <a:pt x="15" y="38"/>
                  <a:pt x="15" y="38"/>
                  <a:pt x="15" y="38"/>
                </a:cubicBezTo>
                <a:cubicBezTo>
                  <a:pt x="11" y="38"/>
                  <a:pt x="11" y="38"/>
                  <a:pt x="11" y="38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4" y="25"/>
                  <a:pt x="14" y="26"/>
                  <a:pt x="13" y="27"/>
                </a:cubicBezTo>
                <a:cubicBezTo>
                  <a:pt x="13" y="28"/>
                  <a:pt x="13" y="29"/>
                  <a:pt x="12" y="30"/>
                </a:cubicBezTo>
                <a:cubicBezTo>
                  <a:pt x="12" y="31"/>
                  <a:pt x="12" y="32"/>
                  <a:pt x="12" y="32"/>
                </a:cubicBezTo>
                <a:cubicBezTo>
                  <a:pt x="12" y="33"/>
                  <a:pt x="11" y="33"/>
                  <a:pt x="11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9" y="32"/>
                  <a:pt x="9" y="32"/>
                </a:cubicBezTo>
                <a:cubicBezTo>
                  <a:pt x="9" y="32"/>
                  <a:pt x="9" y="31"/>
                  <a:pt x="9" y="31"/>
                </a:cubicBezTo>
                <a:close/>
                <a:moveTo>
                  <a:pt x="9" y="31"/>
                </a:moveTo>
                <a:cubicBezTo>
                  <a:pt x="9" y="31"/>
                  <a:pt x="9" y="31"/>
                  <a:pt x="9" y="3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8" name="千图设计师MC：ID 29795607Freeform: Shape 73"/>
          <p:cNvSpPr>
            <a:spLocks noChangeAspect="1"/>
          </p:cNvSpPr>
          <p:nvPr>
            <p:custDataLst>
              <p:tags r:id="rId26"/>
            </p:custDataLst>
          </p:nvPr>
        </p:nvSpPr>
        <p:spPr bwMode="auto">
          <a:xfrm>
            <a:off x="7350862" y="2001942"/>
            <a:ext cx="381053" cy="380487"/>
          </a:xfrm>
          <a:custGeom>
            <a:avLst/>
            <a:gdLst>
              <a:gd name="connsiteX0" fmla="*/ 223429 w 508000"/>
              <a:gd name="connsiteY0" fmla="*/ 248339 h 507245"/>
              <a:gd name="connsiteX1" fmla="*/ 252113 w 508000"/>
              <a:gd name="connsiteY1" fmla="*/ 248339 h 507245"/>
              <a:gd name="connsiteX2" fmla="*/ 244942 w 508000"/>
              <a:gd name="connsiteY2" fmla="*/ 257397 h 507245"/>
              <a:gd name="connsiteX3" fmla="*/ 223429 w 508000"/>
              <a:gd name="connsiteY3" fmla="*/ 248339 h 507245"/>
              <a:gd name="connsiteX4" fmla="*/ 183423 w 508000"/>
              <a:gd name="connsiteY4" fmla="*/ 248339 h 507245"/>
              <a:gd name="connsiteX5" fmla="*/ 214371 w 508000"/>
              <a:gd name="connsiteY5" fmla="*/ 248339 h 507245"/>
              <a:gd name="connsiteX6" fmla="*/ 205269 w 508000"/>
              <a:gd name="connsiteY6" fmla="*/ 257397 h 507245"/>
              <a:gd name="connsiteX7" fmla="*/ 183423 w 508000"/>
              <a:gd name="connsiteY7" fmla="*/ 248339 h 507245"/>
              <a:gd name="connsiteX8" fmla="*/ 125720 w 508000"/>
              <a:gd name="connsiteY8" fmla="*/ 208646 h 507245"/>
              <a:gd name="connsiteX9" fmla="*/ 122114 w 508000"/>
              <a:gd name="connsiteY9" fmla="*/ 214044 h 507245"/>
              <a:gd name="connsiteX10" fmla="*/ 132931 w 508000"/>
              <a:gd name="connsiteY10" fmla="*/ 230237 h 507245"/>
              <a:gd name="connsiteX11" fmla="*/ 161778 w 508000"/>
              <a:gd name="connsiteY11" fmla="*/ 235635 h 507245"/>
              <a:gd name="connsiteX12" fmla="*/ 253726 w 508000"/>
              <a:gd name="connsiteY12" fmla="*/ 217642 h 507245"/>
              <a:gd name="connsiteX13" fmla="*/ 255528 w 508000"/>
              <a:gd name="connsiteY13" fmla="*/ 212245 h 507245"/>
              <a:gd name="connsiteX14" fmla="*/ 250120 w 508000"/>
              <a:gd name="connsiteY14" fmla="*/ 208646 h 507245"/>
              <a:gd name="connsiteX15" fmla="*/ 136537 w 508000"/>
              <a:gd name="connsiteY15" fmla="*/ 223040 h 507245"/>
              <a:gd name="connsiteX16" fmla="*/ 131128 w 508000"/>
              <a:gd name="connsiteY16" fmla="*/ 212245 h 507245"/>
              <a:gd name="connsiteX17" fmla="*/ 125720 w 508000"/>
              <a:gd name="connsiteY17" fmla="*/ 208646 h 507245"/>
              <a:gd name="connsiteX18" fmla="*/ 251923 w 508000"/>
              <a:gd name="connsiteY18" fmla="*/ 156468 h 507245"/>
              <a:gd name="connsiteX19" fmla="*/ 156369 w 508000"/>
              <a:gd name="connsiteY19" fmla="*/ 187055 h 507245"/>
              <a:gd name="connsiteX20" fmla="*/ 156369 w 508000"/>
              <a:gd name="connsiteY20" fmla="*/ 201449 h 507245"/>
              <a:gd name="connsiteX21" fmla="*/ 257331 w 508000"/>
              <a:gd name="connsiteY21" fmla="*/ 167263 h 507245"/>
              <a:gd name="connsiteX22" fmla="*/ 251923 w 508000"/>
              <a:gd name="connsiteY22" fmla="*/ 156468 h 507245"/>
              <a:gd name="connsiteX23" fmla="*/ 212259 w 508000"/>
              <a:gd name="connsiteY23" fmla="*/ 122282 h 507245"/>
              <a:gd name="connsiteX24" fmla="*/ 233894 w 508000"/>
              <a:gd name="connsiteY24" fmla="*/ 138475 h 507245"/>
              <a:gd name="connsiteX25" fmla="*/ 246514 w 508000"/>
              <a:gd name="connsiteY25" fmla="*/ 152869 h 507245"/>
              <a:gd name="connsiteX26" fmla="*/ 250120 w 508000"/>
              <a:gd name="connsiteY26" fmla="*/ 154669 h 507245"/>
              <a:gd name="connsiteX27" fmla="*/ 264543 w 508000"/>
              <a:gd name="connsiteY27" fmla="*/ 152869 h 507245"/>
              <a:gd name="connsiteX28" fmla="*/ 293389 w 508000"/>
              <a:gd name="connsiteY28" fmla="*/ 163665 h 507245"/>
              <a:gd name="connsiteX29" fmla="*/ 282572 w 508000"/>
              <a:gd name="connsiteY29" fmla="*/ 196051 h 507245"/>
              <a:gd name="connsiteX30" fmla="*/ 282572 w 508000"/>
              <a:gd name="connsiteY30" fmla="*/ 201449 h 507245"/>
              <a:gd name="connsiteX31" fmla="*/ 287981 w 508000"/>
              <a:gd name="connsiteY31" fmla="*/ 201449 h 507245"/>
              <a:gd name="connsiteX32" fmla="*/ 307812 w 508000"/>
              <a:gd name="connsiteY32" fmla="*/ 197851 h 507245"/>
              <a:gd name="connsiteX33" fmla="*/ 320433 w 508000"/>
              <a:gd name="connsiteY33" fmla="*/ 203248 h 507245"/>
              <a:gd name="connsiteX34" fmla="*/ 318630 w 508000"/>
              <a:gd name="connsiteY34" fmla="*/ 239233 h 507245"/>
              <a:gd name="connsiteX35" fmla="*/ 307812 w 508000"/>
              <a:gd name="connsiteY35" fmla="*/ 275218 h 507245"/>
              <a:gd name="connsiteX36" fmla="*/ 307812 w 508000"/>
              <a:gd name="connsiteY36" fmla="*/ 278817 h 507245"/>
              <a:gd name="connsiteX37" fmla="*/ 369111 w 508000"/>
              <a:gd name="connsiteY37" fmla="*/ 408362 h 507245"/>
              <a:gd name="connsiteX38" fmla="*/ 190624 w 508000"/>
              <a:gd name="connsiteY38" fmla="*/ 408362 h 507245"/>
              <a:gd name="connsiteX39" fmla="*/ 190624 w 508000"/>
              <a:gd name="connsiteY39" fmla="*/ 318400 h 507245"/>
              <a:gd name="connsiteX40" fmla="*/ 183412 w 508000"/>
              <a:gd name="connsiteY40" fmla="*/ 287813 h 507245"/>
              <a:gd name="connsiteX41" fmla="*/ 316827 w 508000"/>
              <a:gd name="connsiteY41" fmla="*/ 208646 h 507245"/>
              <a:gd name="connsiteX42" fmla="*/ 287981 w 508000"/>
              <a:gd name="connsiteY42" fmla="*/ 205048 h 507245"/>
              <a:gd name="connsiteX43" fmla="*/ 150960 w 508000"/>
              <a:gd name="connsiteY43" fmla="*/ 241032 h 507245"/>
              <a:gd name="connsiteX44" fmla="*/ 134734 w 508000"/>
              <a:gd name="connsiteY44" fmla="*/ 237434 h 507245"/>
              <a:gd name="connsiteX45" fmla="*/ 118508 w 508000"/>
              <a:gd name="connsiteY45" fmla="*/ 219441 h 507245"/>
              <a:gd name="connsiteX46" fmla="*/ 127523 w 508000"/>
              <a:gd name="connsiteY46" fmla="*/ 203248 h 507245"/>
              <a:gd name="connsiteX47" fmla="*/ 154566 w 508000"/>
              <a:gd name="connsiteY47" fmla="*/ 187055 h 507245"/>
              <a:gd name="connsiteX48" fmla="*/ 156369 w 508000"/>
              <a:gd name="connsiteY48" fmla="*/ 183457 h 507245"/>
              <a:gd name="connsiteX49" fmla="*/ 150960 w 508000"/>
              <a:gd name="connsiteY49" fmla="*/ 154669 h 507245"/>
              <a:gd name="connsiteX50" fmla="*/ 154566 w 508000"/>
              <a:gd name="connsiteY50" fmla="*/ 140275 h 507245"/>
              <a:gd name="connsiteX51" fmla="*/ 172595 w 508000"/>
              <a:gd name="connsiteY51" fmla="*/ 136676 h 507245"/>
              <a:gd name="connsiteX52" fmla="*/ 183412 w 508000"/>
              <a:gd name="connsiteY52" fmla="*/ 140275 h 507245"/>
              <a:gd name="connsiteX53" fmla="*/ 205047 w 508000"/>
              <a:gd name="connsiteY53" fmla="*/ 127680 h 507245"/>
              <a:gd name="connsiteX54" fmla="*/ 206850 w 508000"/>
              <a:gd name="connsiteY54" fmla="*/ 125881 h 507245"/>
              <a:gd name="connsiteX55" fmla="*/ 212259 w 508000"/>
              <a:gd name="connsiteY55" fmla="*/ 122282 h 507245"/>
              <a:gd name="connsiteX56" fmla="*/ 252199 w 508000"/>
              <a:gd name="connsiteY56" fmla="*/ 39572 h 507245"/>
              <a:gd name="connsiteX57" fmla="*/ 39631 w 508000"/>
              <a:gd name="connsiteY57" fmla="*/ 251824 h 507245"/>
              <a:gd name="connsiteX58" fmla="*/ 252199 w 508000"/>
              <a:gd name="connsiteY58" fmla="*/ 464075 h 507245"/>
              <a:gd name="connsiteX59" fmla="*/ 462965 w 508000"/>
              <a:gd name="connsiteY59" fmla="*/ 251824 h 507245"/>
              <a:gd name="connsiteX60" fmla="*/ 252199 w 508000"/>
              <a:gd name="connsiteY60" fmla="*/ 39572 h 507245"/>
              <a:gd name="connsiteX61" fmla="*/ 10808 w 508000"/>
              <a:gd name="connsiteY61" fmla="*/ 0 h 507245"/>
              <a:gd name="connsiteX62" fmla="*/ 495390 w 508000"/>
              <a:gd name="connsiteY62" fmla="*/ 0 h 507245"/>
              <a:gd name="connsiteX63" fmla="*/ 508000 w 508000"/>
              <a:gd name="connsiteY63" fmla="*/ 10792 h 507245"/>
              <a:gd name="connsiteX64" fmla="*/ 508000 w 508000"/>
              <a:gd name="connsiteY64" fmla="*/ 494654 h 507245"/>
              <a:gd name="connsiteX65" fmla="*/ 495390 w 508000"/>
              <a:gd name="connsiteY65" fmla="*/ 507245 h 507245"/>
              <a:gd name="connsiteX66" fmla="*/ 10808 w 508000"/>
              <a:gd name="connsiteY66" fmla="*/ 507245 h 507245"/>
              <a:gd name="connsiteX67" fmla="*/ 0 w 508000"/>
              <a:gd name="connsiteY67" fmla="*/ 494654 h 507245"/>
              <a:gd name="connsiteX68" fmla="*/ 0 w 508000"/>
              <a:gd name="connsiteY68" fmla="*/ 10792 h 507245"/>
              <a:gd name="connsiteX69" fmla="*/ 10808 w 508000"/>
              <a:gd name="connsiteY69" fmla="*/ 0 h 50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08000" h="507245">
                <a:moveTo>
                  <a:pt x="223429" y="248339"/>
                </a:moveTo>
                <a:cubicBezTo>
                  <a:pt x="223429" y="248339"/>
                  <a:pt x="223429" y="248339"/>
                  <a:pt x="252113" y="248339"/>
                </a:cubicBezTo>
                <a:cubicBezTo>
                  <a:pt x="252113" y="257397"/>
                  <a:pt x="244942" y="257397"/>
                  <a:pt x="244942" y="257397"/>
                </a:cubicBezTo>
                <a:cubicBezTo>
                  <a:pt x="232393" y="257397"/>
                  <a:pt x="223429" y="248339"/>
                  <a:pt x="223429" y="248339"/>
                </a:cubicBezTo>
                <a:close/>
                <a:moveTo>
                  <a:pt x="183423" y="248339"/>
                </a:moveTo>
                <a:cubicBezTo>
                  <a:pt x="183423" y="248339"/>
                  <a:pt x="183423" y="248339"/>
                  <a:pt x="214371" y="248339"/>
                </a:cubicBezTo>
                <a:cubicBezTo>
                  <a:pt x="214371" y="257397"/>
                  <a:pt x="205269" y="257397"/>
                  <a:pt x="205269" y="257397"/>
                </a:cubicBezTo>
                <a:cubicBezTo>
                  <a:pt x="194346" y="257397"/>
                  <a:pt x="183423" y="248339"/>
                  <a:pt x="183423" y="248339"/>
                </a:cubicBezTo>
                <a:close/>
                <a:moveTo>
                  <a:pt x="125720" y="208646"/>
                </a:moveTo>
                <a:cubicBezTo>
                  <a:pt x="123917" y="208646"/>
                  <a:pt x="122114" y="212245"/>
                  <a:pt x="122114" y="214044"/>
                </a:cubicBezTo>
                <a:cubicBezTo>
                  <a:pt x="123917" y="221241"/>
                  <a:pt x="127523" y="226638"/>
                  <a:pt x="132931" y="230237"/>
                </a:cubicBezTo>
                <a:cubicBezTo>
                  <a:pt x="140143" y="233835"/>
                  <a:pt x="149157" y="235635"/>
                  <a:pt x="161778" y="235635"/>
                </a:cubicBezTo>
                <a:cubicBezTo>
                  <a:pt x="199639" y="235635"/>
                  <a:pt x="250120" y="217642"/>
                  <a:pt x="253726" y="217642"/>
                </a:cubicBezTo>
                <a:cubicBezTo>
                  <a:pt x="255528" y="215843"/>
                  <a:pt x="257331" y="214044"/>
                  <a:pt x="255528" y="212245"/>
                </a:cubicBezTo>
                <a:cubicBezTo>
                  <a:pt x="255528" y="210445"/>
                  <a:pt x="253726" y="208646"/>
                  <a:pt x="250120" y="208646"/>
                </a:cubicBezTo>
                <a:cubicBezTo>
                  <a:pt x="226682" y="217642"/>
                  <a:pt x="158172" y="235635"/>
                  <a:pt x="136537" y="223040"/>
                </a:cubicBezTo>
                <a:cubicBezTo>
                  <a:pt x="132931" y="219441"/>
                  <a:pt x="131128" y="217642"/>
                  <a:pt x="131128" y="212245"/>
                </a:cubicBezTo>
                <a:cubicBezTo>
                  <a:pt x="131128" y="210445"/>
                  <a:pt x="129325" y="208646"/>
                  <a:pt x="125720" y="208646"/>
                </a:cubicBezTo>
                <a:close/>
                <a:moveTo>
                  <a:pt x="251923" y="156468"/>
                </a:moveTo>
                <a:cubicBezTo>
                  <a:pt x="219470" y="187055"/>
                  <a:pt x="156369" y="187055"/>
                  <a:pt x="156369" y="187055"/>
                </a:cubicBezTo>
                <a:cubicBezTo>
                  <a:pt x="156369" y="187055"/>
                  <a:pt x="156369" y="187055"/>
                  <a:pt x="156369" y="201449"/>
                </a:cubicBezTo>
                <a:cubicBezTo>
                  <a:pt x="235697" y="201449"/>
                  <a:pt x="257331" y="167263"/>
                  <a:pt x="257331" y="167263"/>
                </a:cubicBezTo>
                <a:cubicBezTo>
                  <a:pt x="257331" y="167263"/>
                  <a:pt x="257331" y="167263"/>
                  <a:pt x="251923" y="156468"/>
                </a:cubicBezTo>
                <a:close/>
                <a:moveTo>
                  <a:pt x="212259" y="122282"/>
                </a:moveTo>
                <a:cubicBezTo>
                  <a:pt x="215865" y="122282"/>
                  <a:pt x="223076" y="124081"/>
                  <a:pt x="233894" y="138475"/>
                </a:cubicBezTo>
                <a:cubicBezTo>
                  <a:pt x="233894" y="138475"/>
                  <a:pt x="233894" y="138475"/>
                  <a:pt x="246514" y="152869"/>
                </a:cubicBezTo>
                <a:cubicBezTo>
                  <a:pt x="246514" y="154669"/>
                  <a:pt x="248317" y="154669"/>
                  <a:pt x="250120" y="154669"/>
                </a:cubicBezTo>
                <a:cubicBezTo>
                  <a:pt x="250120" y="154669"/>
                  <a:pt x="257331" y="152869"/>
                  <a:pt x="264543" y="152869"/>
                </a:cubicBezTo>
                <a:cubicBezTo>
                  <a:pt x="273557" y="152869"/>
                  <a:pt x="289784" y="154669"/>
                  <a:pt x="293389" y="163665"/>
                </a:cubicBezTo>
                <a:cubicBezTo>
                  <a:pt x="296995" y="169063"/>
                  <a:pt x="293389" y="181657"/>
                  <a:pt x="282572" y="196051"/>
                </a:cubicBezTo>
                <a:cubicBezTo>
                  <a:pt x="280769" y="197851"/>
                  <a:pt x="280769" y="199650"/>
                  <a:pt x="282572" y="201449"/>
                </a:cubicBezTo>
                <a:cubicBezTo>
                  <a:pt x="284375" y="203248"/>
                  <a:pt x="286178" y="203248"/>
                  <a:pt x="287981" y="201449"/>
                </a:cubicBezTo>
                <a:cubicBezTo>
                  <a:pt x="287981" y="201449"/>
                  <a:pt x="296995" y="197851"/>
                  <a:pt x="307812" y="197851"/>
                </a:cubicBezTo>
                <a:cubicBezTo>
                  <a:pt x="313221" y="197851"/>
                  <a:pt x="316827" y="199650"/>
                  <a:pt x="320433" y="203248"/>
                </a:cubicBezTo>
                <a:cubicBezTo>
                  <a:pt x="322236" y="206847"/>
                  <a:pt x="325841" y="217642"/>
                  <a:pt x="318630" y="239233"/>
                </a:cubicBezTo>
                <a:cubicBezTo>
                  <a:pt x="315024" y="251828"/>
                  <a:pt x="307812" y="273419"/>
                  <a:pt x="307812" y="275218"/>
                </a:cubicBezTo>
                <a:cubicBezTo>
                  <a:pt x="307812" y="277017"/>
                  <a:pt x="307812" y="277017"/>
                  <a:pt x="307812" y="278817"/>
                </a:cubicBezTo>
                <a:cubicBezTo>
                  <a:pt x="309615" y="278817"/>
                  <a:pt x="367308" y="368779"/>
                  <a:pt x="369111" y="408362"/>
                </a:cubicBezTo>
                <a:cubicBezTo>
                  <a:pt x="369111" y="408362"/>
                  <a:pt x="369111" y="408362"/>
                  <a:pt x="190624" y="408362"/>
                </a:cubicBezTo>
                <a:cubicBezTo>
                  <a:pt x="196033" y="393968"/>
                  <a:pt x="206850" y="354385"/>
                  <a:pt x="190624" y="318400"/>
                </a:cubicBezTo>
                <a:cubicBezTo>
                  <a:pt x="190624" y="318400"/>
                  <a:pt x="190624" y="318400"/>
                  <a:pt x="183412" y="287813"/>
                </a:cubicBezTo>
                <a:cubicBezTo>
                  <a:pt x="183412" y="287813"/>
                  <a:pt x="325841" y="257226"/>
                  <a:pt x="316827" y="208646"/>
                </a:cubicBezTo>
                <a:cubicBezTo>
                  <a:pt x="315024" y="201449"/>
                  <a:pt x="309615" y="197851"/>
                  <a:pt x="287981" y="205048"/>
                </a:cubicBezTo>
                <a:cubicBezTo>
                  <a:pt x="287981" y="205048"/>
                  <a:pt x="239302" y="253627"/>
                  <a:pt x="150960" y="241032"/>
                </a:cubicBezTo>
                <a:cubicBezTo>
                  <a:pt x="150960" y="239233"/>
                  <a:pt x="136537" y="237434"/>
                  <a:pt x="134734" y="237434"/>
                </a:cubicBezTo>
                <a:cubicBezTo>
                  <a:pt x="127523" y="235635"/>
                  <a:pt x="122114" y="228438"/>
                  <a:pt x="118508" y="219441"/>
                </a:cubicBezTo>
                <a:cubicBezTo>
                  <a:pt x="118508" y="215843"/>
                  <a:pt x="120311" y="210445"/>
                  <a:pt x="127523" y="203248"/>
                </a:cubicBezTo>
                <a:cubicBezTo>
                  <a:pt x="127523" y="203248"/>
                  <a:pt x="134734" y="196051"/>
                  <a:pt x="154566" y="187055"/>
                </a:cubicBezTo>
                <a:cubicBezTo>
                  <a:pt x="156369" y="185256"/>
                  <a:pt x="156369" y="185256"/>
                  <a:pt x="156369" y="183457"/>
                </a:cubicBezTo>
                <a:cubicBezTo>
                  <a:pt x="156369" y="181657"/>
                  <a:pt x="156369" y="165464"/>
                  <a:pt x="150960" y="154669"/>
                </a:cubicBezTo>
                <a:cubicBezTo>
                  <a:pt x="150960" y="152869"/>
                  <a:pt x="150960" y="143873"/>
                  <a:pt x="154566" y="140275"/>
                </a:cubicBezTo>
                <a:cubicBezTo>
                  <a:pt x="158172" y="136676"/>
                  <a:pt x="163581" y="134877"/>
                  <a:pt x="172595" y="136676"/>
                </a:cubicBezTo>
                <a:cubicBezTo>
                  <a:pt x="174398" y="138475"/>
                  <a:pt x="178004" y="140275"/>
                  <a:pt x="183412" y="140275"/>
                </a:cubicBezTo>
                <a:cubicBezTo>
                  <a:pt x="188821" y="140275"/>
                  <a:pt x="197836" y="138475"/>
                  <a:pt x="205047" y="127680"/>
                </a:cubicBezTo>
                <a:cubicBezTo>
                  <a:pt x="206850" y="127680"/>
                  <a:pt x="206850" y="125881"/>
                  <a:pt x="206850" y="125881"/>
                </a:cubicBezTo>
                <a:cubicBezTo>
                  <a:pt x="206850" y="125881"/>
                  <a:pt x="208653" y="122282"/>
                  <a:pt x="212259" y="122282"/>
                </a:cubicBezTo>
                <a:close/>
                <a:moveTo>
                  <a:pt x="252199" y="39572"/>
                </a:moveTo>
                <a:cubicBezTo>
                  <a:pt x="135106" y="39572"/>
                  <a:pt x="39631" y="134906"/>
                  <a:pt x="39631" y="251824"/>
                </a:cubicBezTo>
                <a:cubicBezTo>
                  <a:pt x="39631" y="368742"/>
                  <a:pt x="135106" y="464075"/>
                  <a:pt x="252199" y="464075"/>
                </a:cubicBezTo>
                <a:cubicBezTo>
                  <a:pt x="369291" y="464075"/>
                  <a:pt x="462965" y="368742"/>
                  <a:pt x="462965" y="251824"/>
                </a:cubicBezTo>
                <a:cubicBezTo>
                  <a:pt x="462965" y="134906"/>
                  <a:pt x="369291" y="39572"/>
                  <a:pt x="252199" y="39572"/>
                </a:cubicBezTo>
                <a:close/>
                <a:moveTo>
                  <a:pt x="10808" y="0"/>
                </a:moveTo>
                <a:cubicBezTo>
                  <a:pt x="10808" y="0"/>
                  <a:pt x="10808" y="0"/>
                  <a:pt x="495390" y="0"/>
                </a:cubicBezTo>
                <a:cubicBezTo>
                  <a:pt x="502596" y="0"/>
                  <a:pt x="508000" y="5396"/>
                  <a:pt x="508000" y="10792"/>
                </a:cubicBezTo>
                <a:cubicBezTo>
                  <a:pt x="508000" y="10792"/>
                  <a:pt x="508000" y="10792"/>
                  <a:pt x="508000" y="494654"/>
                </a:cubicBezTo>
                <a:cubicBezTo>
                  <a:pt x="508000" y="501849"/>
                  <a:pt x="502596" y="507245"/>
                  <a:pt x="495390" y="507245"/>
                </a:cubicBezTo>
                <a:cubicBezTo>
                  <a:pt x="495390" y="507245"/>
                  <a:pt x="495390" y="507245"/>
                  <a:pt x="10808" y="507245"/>
                </a:cubicBezTo>
                <a:cubicBezTo>
                  <a:pt x="5404" y="507245"/>
                  <a:pt x="0" y="501849"/>
                  <a:pt x="0" y="494654"/>
                </a:cubicBezTo>
                <a:cubicBezTo>
                  <a:pt x="0" y="494654"/>
                  <a:pt x="0" y="494654"/>
                  <a:pt x="0" y="10792"/>
                </a:cubicBezTo>
                <a:cubicBezTo>
                  <a:pt x="0" y="5396"/>
                  <a:pt x="5404" y="0"/>
                  <a:pt x="108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1"/>
          <p:cNvGrpSpPr/>
          <p:nvPr>
            <p:custDataLst>
              <p:tags r:id="rId1"/>
            </p:custDataLst>
          </p:nvPr>
        </p:nvGrpSpPr>
        <p:grpSpPr>
          <a:xfrm>
            <a:off x="1317217" y="1988840"/>
            <a:ext cx="3045234" cy="2767484"/>
            <a:chOff x="1149331" y="1805176"/>
            <a:chExt cx="3381005" cy="3072631"/>
          </a:xfrm>
        </p:grpSpPr>
        <p:sp>
          <p:nvSpPr>
            <p:cNvPr id="30" name="Freeform: Shape 3"/>
            <p:cNvSpPr/>
            <p:nvPr/>
          </p:nvSpPr>
          <p:spPr>
            <a:xfrm>
              <a:off x="1149331" y="1844073"/>
              <a:ext cx="3381005" cy="270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600" extrusionOk="0">
                  <a:moveTo>
                    <a:pt x="20910" y="6750"/>
                  </a:moveTo>
                  <a:lnTo>
                    <a:pt x="624" y="6750"/>
                  </a:lnTo>
                  <a:cubicBezTo>
                    <a:pt x="256" y="6750"/>
                    <a:pt x="-33" y="7147"/>
                    <a:pt x="3" y="7607"/>
                  </a:cubicBezTo>
                  <a:lnTo>
                    <a:pt x="997" y="20660"/>
                  </a:lnTo>
                  <a:cubicBezTo>
                    <a:pt x="1037" y="21192"/>
                    <a:pt x="1395" y="21600"/>
                    <a:pt x="1823" y="21600"/>
                  </a:cubicBezTo>
                  <a:lnTo>
                    <a:pt x="19711" y="21600"/>
                  </a:lnTo>
                  <a:cubicBezTo>
                    <a:pt x="20139" y="21600"/>
                    <a:pt x="20496" y="21192"/>
                    <a:pt x="20537" y="20660"/>
                  </a:cubicBezTo>
                  <a:lnTo>
                    <a:pt x="21531" y="7607"/>
                  </a:lnTo>
                  <a:cubicBezTo>
                    <a:pt x="21567" y="7147"/>
                    <a:pt x="21278" y="6750"/>
                    <a:pt x="20910" y="6750"/>
                  </a:cubicBezTo>
                  <a:close/>
                  <a:moveTo>
                    <a:pt x="19825" y="3779"/>
                  </a:moveTo>
                  <a:cubicBezTo>
                    <a:pt x="19705" y="3185"/>
                    <a:pt x="19119" y="2700"/>
                    <a:pt x="18521" y="2700"/>
                  </a:cubicBezTo>
                  <a:lnTo>
                    <a:pt x="11178" y="2700"/>
                  </a:lnTo>
                  <a:cubicBezTo>
                    <a:pt x="10581" y="2700"/>
                    <a:pt x="9744" y="2271"/>
                    <a:pt x="9322" y="1746"/>
                  </a:cubicBezTo>
                  <a:lnTo>
                    <a:pt x="8680" y="952"/>
                  </a:lnTo>
                  <a:cubicBezTo>
                    <a:pt x="8257" y="427"/>
                    <a:pt x="7422" y="0"/>
                    <a:pt x="6825" y="0"/>
                  </a:cubicBezTo>
                  <a:lnTo>
                    <a:pt x="3317" y="0"/>
                  </a:lnTo>
                  <a:cubicBezTo>
                    <a:pt x="2719" y="0"/>
                    <a:pt x="2176" y="603"/>
                    <a:pt x="2110" y="1342"/>
                  </a:cubicBezTo>
                  <a:lnTo>
                    <a:pt x="1796" y="5400"/>
                  </a:lnTo>
                  <a:lnTo>
                    <a:pt x="20041" y="5400"/>
                  </a:lnTo>
                  <a:cubicBezTo>
                    <a:pt x="20041" y="5400"/>
                    <a:pt x="19825" y="3779"/>
                    <a:pt x="19825" y="377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6"/>
            <p:cNvSpPr/>
            <p:nvPr/>
          </p:nvSpPr>
          <p:spPr>
            <a:xfrm rot="18900000">
              <a:off x="2101761" y="1805176"/>
              <a:ext cx="1975263" cy="3072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0" y="6943"/>
                  </a:moveTo>
                  <a:cubicBezTo>
                    <a:pt x="19200" y="3966"/>
                    <a:pt x="15431" y="1543"/>
                    <a:pt x="10800" y="1543"/>
                  </a:cubicBezTo>
                  <a:cubicBezTo>
                    <a:pt x="6169" y="1543"/>
                    <a:pt x="2400" y="3966"/>
                    <a:pt x="2400" y="6943"/>
                  </a:cubicBezTo>
                  <a:cubicBezTo>
                    <a:pt x="2400" y="9920"/>
                    <a:pt x="6169" y="12343"/>
                    <a:pt x="10800" y="12343"/>
                  </a:cubicBezTo>
                  <a:cubicBezTo>
                    <a:pt x="15431" y="12343"/>
                    <a:pt x="19200" y="9920"/>
                    <a:pt x="19200" y="6943"/>
                  </a:cubicBezTo>
                  <a:close/>
                  <a:moveTo>
                    <a:pt x="12000" y="13837"/>
                  </a:moveTo>
                  <a:lnTo>
                    <a:pt x="12000" y="21214"/>
                  </a:lnTo>
                  <a:cubicBezTo>
                    <a:pt x="12000" y="21431"/>
                    <a:pt x="11738" y="21600"/>
                    <a:pt x="11400" y="21600"/>
                  </a:cubicBezTo>
                  <a:lnTo>
                    <a:pt x="10200" y="21600"/>
                  </a:lnTo>
                  <a:cubicBezTo>
                    <a:pt x="9862" y="21600"/>
                    <a:pt x="9600" y="21431"/>
                    <a:pt x="9600" y="21214"/>
                  </a:cubicBezTo>
                  <a:lnTo>
                    <a:pt x="9600" y="13837"/>
                  </a:lnTo>
                  <a:cubicBezTo>
                    <a:pt x="4200" y="13452"/>
                    <a:pt x="0" y="10511"/>
                    <a:pt x="0" y="6943"/>
                  </a:cubicBezTo>
                  <a:cubicBezTo>
                    <a:pt x="0" y="3110"/>
                    <a:pt x="4837" y="0"/>
                    <a:pt x="10800" y="0"/>
                  </a:cubicBezTo>
                  <a:cubicBezTo>
                    <a:pt x="16763" y="0"/>
                    <a:pt x="21600" y="3110"/>
                    <a:pt x="21600" y="6943"/>
                  </a:cubicBezTo>
                  <a:cubicBezTo>
                    <a:pt x="21600" y="10511"/>
                    <a:pt x="17400" y="13452"/>
                    <a:pt x="12000" y="138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设计师MC：ID 29795607库_组合 2"/>
          <p:cNvGrpSpPr/>
          <p:nvPr>
            <p:custDataLst>
              <p:tags r:id="rId2"/>
            </p:custDataLst>
          </p:nvPr>
        </p:nvGrpSpPr>
        <p:grpSpPr>
          <a:xfrm>
            <a:off x="5165157" y="2436298"/>
            <a:ext cx="6072967" cy="1985405"/>
            <a:chOff x="5165157" y="2528900"/>
            <a:chExt cx="6072967" cy="1985405"/>
          </a:xfrm>
        </p:grpSpPr>
        <p:grpSp>
          <p:nvGrpSpPr>
            <p:cNvPr id="6" name="Group 4"/>
            <p:cNvGrpSpPr/>
            <p:nvPr/>
          </p:nvGrpSpPr>
          <p:grpSpPr>
            <a:xfrm>
              <a:off x="5165157" y="2677783"/>
              <a:ext cx="402752" cy="402751"/>
              <a:chOff x="0" y="0"/>
              <a:chExt cx="786356" cy="786356"/>
            </a:xfrm>
          </p:grpSpPr>
          <p:sp>
            <p:nvSpPr>
              <p:cNvPr id="28" name="Freeform: Shape 5"/>
              <p:cNvSpPr/>
              <p:nvPr/>
            </p:nvSpPr>
            <p:spPr>
              <a:xfrm>
                <a:off x="0" y="0"/>
                <a:ext cx="786356" cy="78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6"/>
              <p:cNvSpPr/>
              <p:nvPr/>
            </p:nvSpPr>
            <p:spPr>
              <a:xfrm>
                <a:off x="226287" y="226287"/>
                <a:ext cx="333781" cy="3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4" y="3086"/>
                    </a:moveTo>
                    <a:lnTo>
                      <a:pt x="20057" y="3086"/>
                    </a:lnTo>
                    <a:cubicBezTo>
                      <a:pt x="19840" y="3086"/>
                      <a:pt x="19671" y="2917"/>
                      <a:pt x="19671" y="2700"/>
                    </a:cubicBezTo>
                    <a:cubicBezTo>
                      <a:pt x="19671" y="2483"/>
                      <a:pt x="19840" y="2314"/>
                      <a:pt x="20057" y="2314"/>
                    </a:cubicBezTo>
                    <a:lnTo>
                      <a:pt x="21214" y="2314"/>
                    </a:lnTo>
                    <a:cubicBezTo>
                      <a:pt x="21431" y="2314"/>
                      <a:pt x="21600" y="2483"/>
                      <a:pt x="21600" y="2700"/>
                    </a:cubicBezTo>
                    <a:cubicBezTo>
                      <a:pt x="21600" y="2917"/>
                      <a:pt x="21431" y="3086"/>
                      <a:pt x="21214" y="3086"/>
                    </a:cubicBezTo>
                    <a:close/>
                    <a:moveTo>
                      <a:pt x="20829" y="5014"/>
                    </a:moveTo>
                    <a:cubicBezTo>
                      <a:pt x="20732" y="5014"/>
                      <a:pt x="20636" y="4978"/>
                      <a:pt x="20551" y="4906"/>
                    </a:cubicBezTo>
                    <a:lnTo>
                      <a:pt x="19467" y="3809"/>
                    </a:lnTo>
                    <a:cubicBezTo>
                      <a:pt x="19310" y="3664"/>
                      <a:pt x="19310" y="3411"/>
                      <a:pt x="19467" y="3267"/>
                    </a:cubicBezTo>
                    <a:cubicBezTo>
                      <a:pt x="19611" y="3110"/>
                      <a:pt x="19864" y="3110"/>
                      <a:pt x="20009" y="3267"/>
                    </a:cubicBezTo>
                    <a:lnTo>
                      <a:pt x="21106" y="4351"/>
                    </a:lnTo>
                    <a:cubicBezTo>
                      <a:pt x="21250" y="4508"/>
                      <a:pt x="21250" y="4749"/>
                      <a:pt x="21106" y="4906"/>
                    </a:cubicBezTo>
                    <a:cubicBezTo>
                      <a:pt x="21021" y="4978"/>
                      <a:pt x="20925" y="5014"/>
                      <a:pt x="20829" y="5014"/>
                    </a:cubicBezTo>
                    <a:close/>
                    <a:moveTo>
                      <a:pt x="20009" y="2133"/>
                    </a:moveTo>
                    <a:cubicBezTo>
                      <a:pt x="19937" y="2206"/>
                      <a:pt x="19840" y="2254"/>
                      <a:pt x="19744" y="2254"/>
                    </a:cubicBezTo>
                    <a:cubicBezTo>
                      <a:pt x="19635" y="2254"/>
                      <a:pt x="19539" y="2206"/>
                      <a:pt x="19467" y="2133"/>
                    </a:cubicBezTo>
                    <a:cubicBezTo>
                      <a:pt x="19310" y="1989"/>
                      <a:pt x="19310" y="1736"/>
                      <a:pt x="19467" y="1591"/>
                    </a:cubicBezTo>
                    <a:lnTo>
                      <a:pt x="20551" y="494"/>
                    </a:lnTo>
                    <a:cubicBezTo>
                      <a:pt x="20708" y="350"/>
                      <a:pt x="20949" y="350"/>
                      <a:pt x="21106" y="494"/>
                    </a:cubicBezTo>
                    <a:cubicBezTo>
                      <a:pt x="21250" y="651"/>
                      <a:pt x="21250" y="892"/>
                      <a:pt x="21106" y="1049"/>
                    </a:cubicBezTo>
                    <a:cubicBezTo>
                      <a:pt x="21106" y="1049"/>
                      <a:pt x="20009" y="2133"/>
                      <a:pt x="20009" y="2133"/>
                    </a:cubicBezTo>
                    <a:close/>
                    <a:moveTo>
                      <a:pt x="19286" y="1543"/>
                    </a:moveTo>
                    <a:cubicBezTo>
                      <a:pt x="19286" y="1760"/>
                      <a:pt x="19117" y="1929"/>
                      <a:pt x="18900" y="1929"/>
                    </a:cubicBezTo>
                    <a:cubicBezTo>
                      <a:pt x="18683" y="1929"/>
                      <a:pt x="18514" y="1760"/>
                      <a:pt x="18514" y="1543"/>
                    </a:cubicBezTo>
                    <a:lnTo>
                      <a:pt x="18514" y="386"/>
                    </a:lnTo>
                    <a:cubicBezTo>
                      <a:pt x="18514" y="169"/>
                      <a:pt x="18683" y="0"/>
                      <a:pt x="18900" y="0"/>
                    </a:cubicBezTo>
                    <a:cubicBezTo>
                      <a:pt x="19117" y="0"/>
                      <a:pt x="19286" y="169"/>
                      <a:pt x="19286" y="386"/>
                    </a:cubicBezTo>
                    <a:cubicBezTo>
                      <a:pt x="19286" y="386"/>
                      <a:pt x="19286" y="1543"/>
                      <a:pt x="19286" y="1543"/>
                    </a:cubicBezTo>
                    <a:close/>
                    <a:moveTo>
                      <a:pt x="18068" y="2254"/>
                    </a:moveTo>
                    <a:cubicBezTo>
                      <a:pt x="17960" y="2254"/>
                      <a:pt x="17863" y="2206"/>
                      <a:pt x="17791" y="2133"/>
                    </a:cubicBezTo>
                    <a:lnTo>
                      <a:pt x="16694" y="1049"/>
                    </a:lnTo>
                    <a:cubicBezTo>
                      <a:pt x="16550" y="892"/>
                      <a:pt x="16550" y="651"/>
                      <a:pt x="16694" y="494"/>
                    </a:cubicBezTo>
                    <a:cubicBezTo>
                      <a:pt x="16851" y="350"/>
                      <a:pt x="17092" y="350"/>
                      <a:pt x="17249" y="494"/>
                    </a:cubicBezTo>
                    <a:lnTo>
                      <a:pt x="18333" y="1591"/>
                    </a:lnTo>
                    <a:cubicBezTo>
                      <a:pt x="18490" y="1736"/>
                      <a:pt x="18490" y="1989"/>
                      <a:pt x="18333" y="2133"/>
                    </a:cubicBezTo>
                    <a:cubicBezTo>
                      <a:pt x="18261" y="2206"/>
                      <a:pt x="18165" y="2254"/>
                      <a:pt x="18068" y="2254"/>
                    </a:cubicBezTo>
                    <a:close/>
                    <a:moveTo>
                      <a:pt x="5882" y="6678"/>
                    </a:moveTo>
                    <a:cubicBezTo>
                      <a:pt x="4146" y="7377"/>
                      <a:pt x="2748" y="8775"/>
                      <a:pt x="2049" y="10511"/>
                    </a:cubicBezTo>
                    <a:cubicBezTo>
                      <a:pt x="1892" y="10908"/>
                      <a:pt x="2073" y="11354"/>
                      <a:pt x="2471" y="11511"/>
                    </a:cubicBezTo>
                    <a:cubicBezTo>
                      <a:pt x="2567" y="11547"/>
                      <a:pt x="2664" y="11571"/>
                      <a:pt x="2760" y="11571"/>
                    </a:cubicBezTo>
                    <a:cubicBezTo>
                      <a:pt x="3074" y="11571"/>
                      <a:pt x="3351" y="11391"/>
                      <a:pt x="3483" y="11089"/>
                    </a:cubicBezTo>
                    <a:cubicBezTo>
                      <a:pt x="4026" y="9739"/>
                      <a:pt x="5111" y="8654"/>
                      <a:pt x="6461" y="8112"/>
                    </a:cubicBezTo>
                    <a:cubicBezTo>
                      <a:pt x="6858" y="7943"/>
                      <a:pt x="7051" y="7497"/>
                      <a:pt x="6883" y="7100"/>
                    </a:cubicBezTo>
                    <a:cubicBezTo>
                      <a:pt x="6726" y="6702"/>
                      <a:pt x="6280" y="6521"/>
                      <a:pt x="5882" y="6678"/>
                    </a:cubicBezTo>
                    <a:close/>
                    <a:moveTo>
                      <a:pt x="18792" y="3363"/>
                    </a:moveTo>
                    <a:lnTo>
                      <a:pt x="15850" y="6292"/>
                    </a:lnTo>
                    <a:lnTo>
                      <a:pt x="16670" y="7112"/>
                    </a:lnTo>
                    <a:cubicBezTo>
                      <a:pt x="16971" y="7413"/>
                      <a:pt x="16971" y="7907"/>
                      <a:pt x="16670" y="8208"/>
                    </a:cubicBezTo>
                    <a:lnTo>
                      <a:pt x="15899" y="8980"/>
                    </a:lnTo>
                    <a:cubicBezTo>
                      <a:pt x="16574" y="10197"/>
                      <a:pt x="16971" y="11608"/>
                      <a:pt x="16971" y="13114"/>
                    </a:cubicBezTo>
                    <a:cubicBezTo>
                      <a:pt x="16971" y="17803"/>
                      <a:pt x="13175" y="21600"/>
                      <a:pt x="8486" y="21600"/>
                    </a:cubicBezTo>
                    <a:cubicBezTo>
                      <a:pt x="3797" y="21600"/>
                      <a:pt x="0" y="17803"/>
                      <a:pt x="0" y="13114"/>
                    </a:cubicBezTo>
                    <a:cubicBezTo>
                      <a:pt x="0" y="8425"/>
                      <a:pt x="3797" y="4629"/>
                      <a:pt x="8486" y="4629"/>
                    </a:cubicBezTo>
                    <a:cubicBezTo>
                      <a:pt x="9992" y="4629"/>
                      <a:pt x="11403" y="5026"/>
                      <a:pt x="12620" y="5701"/>
                    </a:cubicBezTo>
                    <a:lnTo>
                      <a:pt x="13392" y="4930"/>
                    </a:lnTo>
                    <a:cubicBezTo>
                      <a:pt x="13693" y="4629"/>
                      <a:pt x="14187" y="4629"/>
                      <a:pt x="14488" y="4930"/>
                    </a:cubicBezTo>
                    <a:lnTo>
                      <a:pt x="15308" y="5750"/>
                    </a:lnTo>
                    <a:lnTo>
                      <a:pt x="18237" y="2808"/>
                    </a:lnTo>
                    <a:cubicBezTo>
                      <a:pt x="18237" y="2808"/>
                      <a:pt x="18792" y="3363"/>
                      <a:pt x="18792" y="336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5165157" y="3962674"/>
              <a:ext cx="402752" cy="402751"/>
              <a:chOff x="0" y="0"/>
              <a:chExt cx="786356" cy="786356"/>
            </a:xfrm>
          </p:grpSpPr>
          <p:sp>
            <p:nvSpPr>
              <p:cNvPr id="26" name="Freeform: Shape 8"/>
              <p:cNvSpPr/>
              <p:nvPr/>
            </p:nvSpPr>
            <p:spPr>
              <a:xfrm>
                <a:off x="0" y="0"/>
                <a:ext cx="786356" cy="78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9"/>
              <p:cNvSpPr/>
              <p:nvPr/>
            </p:nvSpPr>
            <p:spPr>
              <a:xfrm>
                <a:off x="218132" y="218134"/>
                <a:ext cx="350092" cy="3500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925" y="10046"/>
                    </a:moveTo>
                    <a:lnTo>
                      <a:pt x="11925" y="4050"/>
                    </a:lnTo>
                    <a:lnTo>
                      <a:pt x="9676" y="4050"/>
                    </a:lnTo>
                    <a:lnTo>
                      <a:pt x="9676" y="11075"/>
                    </a:lnTo>
                    <a:lnTo>
                      <a:pt x="5687" y="13379"/>
                    </a:lnTo>
                    <a:lnTo>
                      <a:pt x="6812" y="15327"/>
                    </a:lnTo>
                    <a:lnTo>
                      <a:pt x="11441" y="12653"/>
                    </a:lnTo>
                    <a:cubicBezTo>
                      <a:pt x="11709" y="12499"/>
                      <a:pt x="11925" y="12121"/>
                      <a:pt x="11925" y="11812"/>
                    </a:cubicBezTo>
                    <a:lnTo>
                      <a:pt x="11925" y="11623"/>
                    </a:lnTo>
                    <a:lnTo>
                      <a:pt x="16695" y="6936"/>
                    </a:lnTo>
                    <a:cubicBezTo>
                      <a:pt x="16473" y="6631"/>
                      <a:pt x="16233" y="6341"/>
                      <a:pt x="15967" y="6074"/>
                    </a:cubicBezTo>
                    <a:cubicBezTo>
                      <a:pt x="15967" y="6074"/>
                      <a:pt x="11925" y="10046"/>
                      <a:pt x="11925" y="10046"/>
                    </a:cubicBezTo>
                    <a:close/>
                    <a:moveTo>
                      <a:pt x="10799" y="19349"/>
                    </a:moveTo>
                    <a:cubicBezTo>
                      <a:pt x="6078" y="19349"/>
                      <a:pt x="2250" y="15522"/>
                      <a:pt x="2250" y="10799"/>
                    </a:cubicBezTo>
                    <a:cubicBezTo>
                      <a:pt x="2250" y="6078"/>
                      <a:pt x="6077" y="2250"/>
                      <a:pt x="10799" y="2250"/>
                    </a:cubicBezTo>
                    <a:cubicBezTo>
                      <a:pt x="15521" y="2250"/>
                      <a:pt x="19350" y="6077"/>
                      <a:pt x="19350" y="10799"/>
                    </a:cubicBezTo>
                    <a:cubicBezTo>
                      <a:pt x="19350" y="15521"/>
                      <a:pt x="15521" y="19349"/>
                      <a:pt x="10799" y="19349"/>
                    </a:cubicBezTo>
                    <a:close/>
                    <a:moveTo>
                      <a:pt x="10800" y="0"/>
                    </a:moveTo>
                    <a:cubicBezTo>
                      <a:pt x="4835" y="0"/>
                      <a:pt x="0" y="4835"/>
                      <a:pt x="0" y="10799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4" y="21600"/>
                      <a:pt x="21600" y="16765"/>
                      <a:pt x="21600" y="10799"/>
                    </a:cubicBezTo>
                    <a:cubicBezTo>
                      <a:pt x="21600" y="4835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Group 10"/>
            <p:cNvGrpSpPr/>
            <p:nvPr/>
          </p:nvGrpSpPr>
          <p:grpSpPr>
            <a:xfrm>
              <a:off x="8453986" y="2677783"/>
              <a:ext cx="402752" cy="402751"/>
              <a:chOff x="0" y="0"/>
              <a:chExt cx="786356" cy="786356"/>
            </a:xfrm>
          </p:grpSpPr>
          <p:sp>
            <p:nvSpPr>
              <p:cNvPr id="24" name="Freeform: Shape 11"/>
              <p:cNvSpPr/>
              <p:nvPr/>
            </p:nvSpPr>
            <p:spPr>
              <a:xfrm>
                <a:off x="0" y="0"/>
                <a:ext cx="786356" cy="78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12"/>
              <p:cNvSpPr/>
              <p:nvPr/>
            </p:nvSpPr>
            <p:spPr>
              <a:xfrm>
                <a:off x="273987" y="205716"/>
                <a:ext cx="238382" cy="3749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43" y="1064"/>
                    </a:moveTo>
                    <a:cubicBezTo>
                      <a:pt x="8799" y="1064"/>
                      <a:pt x="7615" y="1428"/>
                      <a:pt x="6901" y="1999"/>
                    </a:cubicBezTo>
                    <a:cubicBezTo>
                      <a:pt x="6186" y="2583"/>
                      <a:pt x="5961" y="3349"/>
                      <a:pt x="5961" y="4076"/>
                    </a:cubicBezTo>
                    <a:cubicBezTo>
                      <a:pt x="5961" y="6023"/>
                      <a:pt x="7697" y="9087"/>
                      <a:pt x="11372" y="9087"/>
                    </a:cubicBezTo>
                    <a:cubicBezTo>
                      <a:pt x="12372" y="9087"/>
                      <a:pt x="13597" y="8775"/>
                      <a:pt x="14291" y="8308"/>
                    </a:cubicBezTo>
                    <a:cubicBezTo>
                      <a:pt x="15149" y="7737"/>
                      <a:pt x="15373" y="7010"/>
                      <a:pt x="15373" y="6244"/>
                    </a:cubicBezTo>
                    <a:cubicBezTo>
                      <a:pt x="15373" y="4323"/>
                      <a:pt x="13617" y="1064"/>
                      <a:pt x="9943" y="1064"/>
                    </a:cubicBezTo>
                    <a:close/>
                    <a:moveTo>
                      <a:pt x="13046" y="13656"/>
                    </a:moveTo>
                    <a:cubicBezTo>
                      <a:pt x="12719" y="13630"/>
                      <a:pt x="12392" y="13630"/>
                      <a:pt x="12045" y="13630"/>
                    </a:cubicBezTo>
                    <a:cubicBezTo>
                      <a:pt x="8738" y="13630"/>
                      <a:pt x="3797" y="14305"/>
                      <a:pt x="3797" y="16979"/>
                    </a:cubicBezTo>
                    <a:cubicBezTo>
                      <a:pt x="3797" y="19510"/>
                      <a:pt x="8085" y="20419"/>
                      <a:pt x="11412" y="20419"/>
                    </a:cubicBezTo>
                    <a:cubicBezTo>
                      <a:pt x="14434" y="20419"/>
                      <a:pt x="17762" y="19614"/>
                      <a:pt x="17762" y="17381"/>
                    </a:cubicBezTo>
                    <a:cubicBezTo>
                      <a:pt x="17762" y="15629"/>
                      <a:pt x="15026" y="14564"/>
                      <a:pt x="13046" y="13656"/>
                    </a:cubicBezTo>
                    <a:close/>
                    <a:moveTo>
                      <a:pt x="21600" y="0"/>
                    </a:moveTo>
                    <a:lnTo>
                      <a:pt x="18803" y="1142"/>
                    </a:lnTo>
                    <a:lnTo>
                      <a:pt x="16108" y="1142"/>
                    </a:lnTo>
                    <a:cubicBezTo>
                      <a:pt x="18027" y="2168"/>
                      <a:pt x="19191" y="3310"/>
                      <a:pt x="19191" y="4946"/>
                    </a:cubicBezTo>
                    <a:cubicBezTo>
                      <a:pt x="19191" y="8308"/>
                      <a:pt x="14352" y="8684"/>
                      <a:pt x="14352" y="10333"/>
                    </a:cubicBezTo>
                    <a:cubicBezTo>
                      <a:pt x="14352" y="12046"/>
                      <a:pt x="20661" y="12617"/>
                      <a:pt x="20661" y="16278"/>
                    </a:cubicBezTo>
                    <a:cubicBezTo>
                      <a:pt x="20661" y="17070"/>
                      <a:pt x="20293" y="17849"/>
                      <a:pt x="19660" y="18524"/>
                    </a:cubicBezTo>
                    <a:cubicBezTo>
                      <a:pt x="17578" y="20795"/>
                      <a:pt x="13189" y="21600"/>
                      <a:pt x="9289" y="21600"/>
                    </a:cubicBezTo>
                    <a:cubicBezTo>
                      <a:pt x="6227" y="21600"/>
                      <a:pt x="2450" y="21094"/>
                      <a:pt x="735" y="19276"/>
                    </a:cubicBezTo>
                    <a:cubicBezTo>
                      <a:pt x="245" y="18770"/>
                      <a:pt x="0" y="18173"/>
                      <a:pt x="0" y="17576"/>
                    </a:cubicBezTo>
                    <a:cubicBezTo>
                      <a:pt x="0" y="16109"/>
                      <a:pt x="1429" y="14889"/>
                      <a:pt x="3328" y="14136"/>
                    </a:cubicBezTo>
                    <a:cubicBezTo>
                      <a:pt x="5716" y="13188"/>
                      <a:pt x="8820" y="12955"/>
                      <a:pt x="11576" y="12838"/>
                    </a:cubicBezTo>
                    <a:cubicBezTo>
                      <a:pt x="10841" y="12241"/>
                      <a:pt x="10290" y="11709"/>
                      <a:pt x="10290" y="10930"/>
                    </a:cubicBezTo>
                    <a:cubicBezTo>
                      <a:pt x="10290" y="10514"/>
                      <a:pt x="10453" y="10190"/>
                      <a:pt x="10718" y="9826"/>
                    </a:cubicBezTo>
                    <a:cubicBezTo>
                      <a:pt x="10249" y="9852"/>
                      <a:pt x="9800" y="9878"/>
                      <a:pt x="9330" y="9878"/>
                    </a:cubicBezTo>
                    <a:cubicBezTo>
                      <a:pt x="5349" y="9878"/>
                      <a:pt x="2164" y="8035"/>
                      <a:pt x="2164" y="5452"/>
                    </a:cubicBezTo>
                    <a:cubicBezTo>
                      <a:pt x="2164" y="4024"/>
                      <a:pt x="3205" y="2622"/>
                      <a:pt x="4920" y="1687"/>
                    </a:cubicBezTo>
                    <a:cubicBezTo>
                      <a:pt x="7105" y="480"/>
                      <a:pt x="10249" y="0"/>
                      <a:pt x="13087" y="0"/>
                    </a:cubicBezTo>
                    <a:cubicBezTo>
                      <a:pt x="13087" y="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Group 13"/>
            <p:cNvGrpSpPr/>
            <p:nvPr/>
          </p:nvGrpSpPr>
          <p:grpSpPr>
            <a:xfrm>
              <a:off x="8453986" y="3962674"/>
              <a:ext cx="402752" cy="402751"/>
              <a:chOff x="0" y="0"/>
              <a:chExt cx="786356" cy="786356"/>
            </a:xfrm>
          </p:grpSpPr>
          <p:sp>
            <p:nvSpPr>
              <p:cNvPr id="22" name="Freeform: Shape 14"/>
              <p:cNvSpPr/>
              <p:nvPr/>
            </p:nvSpPr>
            <p:spPr>
              <a:xfrm>
                <a:off x="0" y="0"/>
                <a:ext cx="786356" cy="78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15"/>
              <p:cNvSpPr/>
              <p:nvPr/>
            </p:nvSpPr>
            <p:spPr>
              <a:xfrm>
                <a:off x="201869" y="205716"/>
                <a:ext cx="382617" cy="3749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92" y="8346"/>
                    </a:moveTo>
                    <a:lnTo>
                      <a:pt x="17992" y="4664"/>
                    </a:lnTo>
                    <a:lnTo>
                      <a:pt x="15587" y="4664"/>
                    </a:lnTo>
                    <a:lnTo>
                      <a:pt x="15587" y="8346"/>
                    </a:lnTo>
                    <a:lnTo>
                      <a:pt x="11979" y="8346"/>
                    </a:lnTo>
                    <a:lnTo>
                      <a:pt x="11979" y="10800"/>
                    </a:lnTo>
                    <a:lnTo>
                      <a:pt x="15587" y="10800"/>
                    </a:lnTo>
                    <a:lnTo>
                      <a:pt x="15587" y="14482"/>
                    </a:lnTo>
                    <a:lnTo>
                      <a:pt x="17992" y="14482"/>
                    </a:lnTo>
                    <a:lnTo>
                      <a:pt x="17992" y="10800"/>
                    </a:lnTo>
                    <a:lnTo>
                      <a:pt x="21600" y="10800"/>
                    </a:lnTo>
                    <a:lnTo>
                      <a:pt x="21600" y="8346"/>
                    </a:lnTo>
                    <a:cubicBezTo>
                      <a:pt x="21600" y="8346"/>
                      <a:pt x="17992" y="8346"/>
                      <a:pt x="17992" y="8346"/>
                    </a:cubicBezTo>
                    <a:close/>
                    <a:moveTo>
                      <a:pt x="8626" y="4205"/>
                    </a:moveTo>
                    <a:cubicBezTo>
                      <a:pt x="9169" y="6154"/>
                      <a:pt x="8350" y="8188"/>
                      <a:pt x="7043" y="8565"/>
                    </a:cubicBezTo>
                    <a:cubicBezTo>
                      <a:pt x="6893" y="8608"/>
                      <a:pt x="6739" y="8629"/>
                      <a:pt x="6582" y="8629"/>
                    </a:cubicBezTo>
                    <a:cubicBezTo>
                      <a:pt x="5387" y="8629"/>
                      <a:pt x="4202" y="7394"/>
                      <a:pt x="3762" y="5692"/>
                    </a:cubicBezTo>
                    <a:cubicBezTo>
                      <a:pt x="3516" y="4740"/>
                      <a:pt x="3537" y="3903"/>
                      <a:pt x="3818" y="3100"/>
                    </a:cubicBezTo>
                    <a:cubicBezTo>
                      <a:pt x="4094" y="2309"/>
                      <a:pt x="4592" y="1777"/>
                      <a:pt x="5217" y="1597"/>
                    </a:cubicBezTo>
                    <a:cubicBezTo>
                      <a:pt x="5367" y="1554"/>
                      <a:pt x="5522" y="1532"/>
                      <a:pt x="5680" y="1532"/>
                    </a:cubicBezTo>
                    <a:cubicBezTo>
                      <a:pt x="7123" y="1532"/>
                      <a:pt x="8052" y="2143"/>
                      <a:pt x="8626" y="4205"/>
                    </a:cubicBezTo>
                    <a:close/>
                    <a:moveTo>
                      <a:pt x="10070" y="16448"/>
                    </a:moveTo>
                    <a:cubicBezTo>
                      <a:pt x="10176" y="18174"/>
                      <a:pt x="8730" y="19447"/>
                      <a:pt x="6556" y="19607"/>
                    </a:cubicBezTo>
                    <a:cubicBezTo>
                      <a:pt x="4350" y="19773"/>
                      <a:pt x="2534" y="18759"/>
                      <a:pt x="2428" y="17035"/>
                    </a:cubicBezTo>
                    <a:cubicBezTo>
                      <a:pt x="2376" y="16205"/>
                      <a:pt x="2733" y="15395"/>
                      <a:pt x="3432" y="14748"/>
                    </a:cubicBezTo>
                    <a:cubicBezTo>
                      <a:pt x="4140" y="14094"/>
                      <a:pt x="5113" y="13689"/>
                      <a:pt x="6172" y="13609"/>
                    </a:cubicBezTo>
                    <a:cubicBezTo>
                      <a:pt x="6297" y="13602"/>
                      <a:pt x="6421" y="13595"/>
                      <a:pt x="6545" y="13595"/>
                    </a:cubicBezTo>
                    <a:cubicBezTo>
                      <a:pt x="8588" y="13596"/>
                      <a:pt x="9971" y="14821"/>
                      <a:pt x="10070" y="16448"/>
                    </a:cubicBezTo>
                    <a:close/>
                    <a:moveTo>
                      <a:pt x="1143" y="5387"/>
                    </a:moveTo>
                    <a:cubicBezTo>
                      <a:pt x="1143" y="7220"/>
                      <a:pt x="1742" y="8543"/>
                      <a:pt x="2925" y="9320"/>
                    </a:cubicBezTo>
                    <a:cubicBezTo>
                      <a:pt x="3894" y="9958"/>
                      <a:pt x="5017" y="10054"/>
                      <a:pt x="5602" y="10054"/>
                    </a:cubicBezTo>
                    <a:cubicBezTo>
                      <a:pt x="5744" y="10054"/>
                      <a:pt x="5858" y="10046"/>
                      <a:pt x="5937" y="10042"/>
                    </a:cubicBezTo>
                    <a:cubicBezTo>
                      <a:pt x="5937" y="10042"/>
                      <a:pt x="5752" y="11274"/>
                      <a:pt x="6647" y="12491"/>
                    </a:cubicBezTo>
                    <a:lnTo>
                      <a:pt x="6606" y="12491"/>
                    </a:lnTo>
                    <a:cubicBezTo>
                      <a:pt x="5056" y="12491"/>
                      <a:pt x="0" y="12822"/>
                      <a:pt x="0" y="17065"/>
                    </a:cubicBezTo>
                    <a:cubicBezTo>
                      <a:pt x="0" y="21380"/>
                      <a:pt x="4643" y="21600"/>
                      <a:pt x="5575" y="21600"/>
                    </a:cubicBezTo>
                    <a:cubicBezTo>
                      <a:pt x="5649" y="21600"/>
                      <a:pt x="5692" y="21598"/>
                      <a:pt x="5692" y="21598"/>
                    </a:cubicBezTo>
                    <a:cubicBezTo>
                      <a:pt x="5702" y="21598"/>
                      <a:pt x="5768" y="21600"/>
                      <a:pt x="5882" y="21600"/>
                    </a:cubicBezTo>
                    <a:cubicBezTo>
                      <a:pt x="6480" y="21600"/>
                      <a:pt x="8025" y="21524"/>
                      <a:pt x="9459" y="20811"/>
                    </a:cubicBezTo>
                    <a:cubicBezTo>
                      <a:pt x="11321" y="19891"/>
                      <a:pt x="12265" y="18284"/>
                      <a:pt x="12265" y="16043"/>
                    </a:cubicBezTo>
                    <a:cubicBezTo>
                      <a:pt x="12265" y="13878"/>
                      <a:pt x="10827" y="12590"/>
                      <a:pt x="9777" y="11647"/>
                    </a:cubicBezTo>
                    <a:cubicBezTo>
                      <a:pt x="9136" y="11071"/>
                      <a:pt x="8582" y="10575"/>
                      <a:pt x="8582" y="10093"/>
                    </a:cubicBezTo>
                    <a:cubicBezTo>
                      <a:pt x="8582" y="9602"/>
                      <a:pt x="8987" y="9233"/>
                      <a:pt x="9498" y="8765"/>
                    </a:cubicBezTo>
                    <a:cubicBezTo>
                      <a:pt x="10327" y="8010"/>
                      <a:pt x="11108" y="6934"/>
                      <a:pt x="11108" y="4899"/>
                    </a:cubicBezTo>
                    <a:cubicBezTo>
                      <a:pt x="11108" y="3111"/>
                      <a:pt x="10881" y="1910"/>
                      <a:pt x="9480" y="1147"/>
                    </a:cubicBezTo>
                    <a:cubicBezTo>
                      <a:pt x="9626" y="1072"/>
                      <a:pt x="10143" y="1016"/>
                      <a:pt x="10398" y="979"/>
                    </a:cubicBezTo>
                    <a:cubicBezTo>
                      <a:pt x="11156" y="874"/>
                      <a:pt x="12267" y="754"/>
                      <a:pt x="12267" y="122"/>
                    </a:cubicBezTo>
                    <a:lnTo>
                      <a:pt x="12267" y="0"/>
                    </a:lnTo>
                    <a:lnTo>
                      <a:pt x="6736" y="0"/>
                    </a:lnTo>
                    <a:cubicBezTo>
                      <a:pt x="6680" y="3"/>
                      <a:pt x="1143" y="211"/>
                      <a:pt x="1143" y="53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21"/>
            <p:cNvGrpSpPr/>
            <p:nvPr/>
          </p:nvGrpSpPr>
          <p:grpSpPr>
            <a:xfrm>
              <a:off x="5632621" y="2528900"/>
              <a:ext cx="2381387" cy="700515"/>
              <a:chOff x="6729846" y="3935367"/>
              <a:chExt cx="4745018" cy="700515"/>
            </a:xfrm>
          </p:grpSpPr>
          <p:sp>
            <p:nvSpPr>
              <p:cNvPr id="20" name="Rectangle 22"/>
              <p:cNvSpPr/>
              <p:nvPr/>
            </p:nvSpPr>
            <p:spPr>
              <a:xfrm>
                <a:off x="6729846" y="3935367"/>
                <a:ext cx="272586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" name="Rectangle 23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rgbClr val="000000"/>
                    </a:solidFill>
                  </a:rPr>
                </a:b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24"/>
            <p:cNvGrpSpPr/>
            <p:nvPr/>
          </p:nvGrpSpPr>
          <p:grpSpPr>
            <a:xfrm>
              <a:off x="5632621" y="3813790"/>
              <a:ext cx="2381387" cy="700515"/>
              <a:chOff x="6729846" y="3935367"/>
              <a:chExt cx="4745018" cy="70051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6729846" y="3935367"/>
                <a:ext cx="272586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9" name="Rectangle 26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rgbClr val="000000"/>
                    </a:solidFill>
                  </a:rPr>
                </a:b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27"/>
            <p:cNvGrpSpPr/>
            <p:nvPr/>
          </p:nvGrpSpPr>
          <p:grpSpPr>
            <a:xfrm>
              <a:off x="8856737" y="2528900"/>
              <a:ext cx="2381387" cy="700515"/>
              <a:chOff x="6729846" y="3935367"/>
              <a:chExt cx="4745018" cy="700515"/>
            </a:xfrm>
          </p:grpSpPr>
          <p:sp>
            <p:nvSpPr>
              <p:cNvPr id="16" name="Rectangle 28"/>
              <p:cNvSpPr/>
              <p:nvPr/>
            </p:nvSpPr>
            <p:spPr>
              <a:xfrm>
                <a:off x="6729846" y="3935367"/>
                <a:ext cx="272586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29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rgbClr val="000000"/>
                    </a:solidFill>
                  </a:rPr>
                </a:b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0"/>
            <p:cNvGrpSpPr/>
            <p:nvPr/>
          </p:nvGrpSpPr>
          <p:grpSpPr>
            <a:xfrm>
              <a:off x="8856737" y="3813790"/>
              <a:ext cx="2381387" cy="700515"/>
              <a:chOff x="6729846" y="3935367"/>
              <a:chExt cx="4745018" cy="700515"/>
            </a:xfrm>
          </p:grpSpPr>
          <p:sp>
            <p:nvSpPr>
              <p:cNvPr id="14" name="Rectangle 31"/>
              <p:cNvSpPr/>
              <p:nvPr/>
            </p:nvSpPr>
            <p:spPr>
              <a:xfrm>
                <a:off x="6729846" y="3935367"/>
                <a:ext cx="272586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5" name="Rectangle 32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rgbClr val="000000"/>
                    </a:solidFill>
                  </a:rPr>
                </a:b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库_组合 1"/>
          <p:cNvGrpSpPr/>
          <p:nvPr>
            <p:custDataLst>
              <p:tags r:id="rId1"/>
            </p:custDataLst>
          </p:nvPr>
        </p:nvGrpSpPr>
        <p:grpSpPr>
          <a:xfrm>
            <a:off x="3765058" y="1519652"/>
            <a:ext cx="2683368" cy="2683368"/>
            <a:chOff x="3765058" y="1519652"/>
            <a:chExt cx="2683368" cy="2683368"/>
          </a:xfrm>
        </p:grpSpPr>
        <p:sp>
          <p:nvSpPr>
            <p:cNvPr id="7" name="Oval 5"/>
            <p:cNvSpPr>
              <a:spLocks noChangeAspect="1"/>
            </p:cNvSpPr>
            <p:nvPr/>
          </p:nvSpPr>
          <p:spPr>
            <a:xfrm>
              <a:off x="3765058" y="1519652"/>
              <a:ext cx="2683368" cy="268336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4"/>
            <p:cNvSpPr>
              <a:spLocks noChangeAspect="1"/>
            </p:cNvSpPr>
            <p:nvPr/>
          </p:nvSpPr>
          <p:spPr>
            <a:xfrm>
              <a:off x="4203076" y="1957669"/>
              <a:ext cx="1807332" cy="18073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6"/>
            <p:cNvSpPr>
              <a:spLocks noChangeAspect="1"/>
            </p:cNvSpPr>
            <p:nvPr/>
          </p:nvSpPr>
          <p:spPr bwMode="auto">
            <a:xfrm>
              <a:off x="4908620" y="2701024"/>
              <a:ext cx="311268" cy="316248"/>
            </a:xfrm>
            <a:custGeom>
              <a:avLst/>
              <a:gdLst>
                <a:gd name="T0" fmla="*/ 49 w 125"/>
                <a:gd name="T1" fmla="*/ 16 h 127"/>
                <a:gd name="T2" fmla="*/ 36 w 125"/>
                <a:gd name="T3" fmla="*/ 18 h 127"/>
                <a:gd name="T4" fmla="*/ 25 w 125"/>
                <a:gd name="T5" fmla="*/ 26 h 127"/>
                <a:gd name="T6" fmla="*/ 18 w 125"/>
                <a:gd name="T7" fmla="*/ 37 h 127"/>
                <a:gd name="T8" fmla="*/ 15 w 125"/>
                <a:gd name="T9" fmla="*/ 50 h 127"/>
                <a:gd name="T10" fmla="*/ 18 w 125"/>
                <a:gd name="T11" fmla="*/ 64 h 127"/>
                <a:gd name="T12" fmla="*/ 25 w 125"/>
                <a:gd name="T13" fmla="*/ 75 h 127"/>
                <a:gd name="T14" fmla="*/ 36 w 125"/>
                <a:gd name="T15" fmla="*/ 81 h 127"/>
                <a:gd name="T16" fmla="*/ 49 w 125"/>
                <a:gd name="T17" fmla="*/ 85 h 127"/>
                <a:gd name="T18" fmla="*/ 63 w 125"/>
                <a:gd name="T19" fmla="*/ 81 h 127"/>
                <a:gd name="T20" fmla="*/ 73 w 125"/>
                <a:gd name="T21" fmla="*/ 75 h 127"/>
                <a:gd name="T22" fmla="*/ 81 w 125"/>
                <a:gd name="T23" fmla="*/ 64 h 127"/>
                <a:gd name="T24" fmla="*/ 84 w 125"/>
                <a:gd name="T25" fmla="*/ 50 h 127"/>
                <a:gd name="T26" fmla="*/ 81 w 125"/>
                <a:gd name="T27" fmla="*/ 37 h 127"/>
                <a:gd name="T28" fmla="*/ 73 w 125"/>
                <a:gd name="T29" fmla="*/ 26 h 127"/>
                <a:gd name="T30" fmla="*/ 63 w 125"/>
                <a:gd name="T31" fmla="*/ 18 h 127"/>
                <a:gd name="T32" fmla="*/ 49 w 125"/>
                <a:gd name="T33" fmla="*/ 16 h 127"/>
                <a:gd name="T34" fmla="*/ 49 w 125"/>
                <a:gd name="T35" fmla="*/ 0 h 127"/>
                <a:gd name="T36" fmla="*/ 68 w 125"/>
                <a:gd name="T37" fmla="*/ 4 h 127"/>
                <a:gd name="T38" fmla="*/ 85 w 125"/>
                <a:gd name="T39" fmla="*/ 16 h 127"/>
                <a:gd name="T40" fmla="*/ 95 w 125"/>
                <a:gd name="T41" fmla="*/ 31 h 127"/>
                <a:gd name="T42" fmla="*/ 99 w 125"/>
                <a:gd name="T43" fmla="*/ 50 h 127"/>
                <a:gd name="T44" fmla="*/ 97 w 125"/>
                <a:gd name="T45" fmla="*/ 64 h 127"/>
                <a:gd name="T46" fmla="*/ 91 w 125"/>
                <a:gd name="T47" fmla="*/ 77 h 127"/>
                <a:gd name="T48" fmla="*/ 91 w 125"/>
                <a:gd name="T49" fmla="*/ 78 h 127"/>
                <a:gd name="T50" fmla="*/ 122 w 125"/>
                <a:gd name="T51" fmla="*/ 109 h 127"/>
                <a:gd name="T52" fmla="*/ 124 w 125"/>
                <a:gd name="T53" fmla="*/ 113 h 127"/>
                <a:gd name="T54" fmla="*/ 125 w 125"/>
                <a:gd name="T55" fmla="*/ 116 h 127"/>
                <a:gd name="T56" fmla="*/ 124 w 125"/>
                <a:gd name="T57" fmla="*/ 120 h 127"/>
                <a:gd name="T58" fmla="*/ 122 w 125"/>
                <a:gd name="T59" fmla="*/ 123 h 127"/>
                <a:gd name="T60" fmla="*/ 119 w 125"/>
                <a:gd name="T61" fmla="*/ 126 h 127"/>
                <a:gd name="T62" fmla="*/ 115 w 125"/>
                <a:gd name="T63" fmla="*/ 127 h 127"/>
                <a:gd name="T64" fmla="*/ 111 w 125"/>
                <a:gd name="T65" fmla="*/ 126 h 127"/>
                <a:gd name="T66" fmla="*/ 107 w 125"/>
                <a:gd name="T67" fmla="*/ 123 h 127"/>
                <a:gd name="T68" fmla="*/ 77 w 125"/>
                <a:gd name="T69" fmla="*/ 93 h 127"/>
                <a:gd name="T70" fmla="*/ 76 w 125"/>
                <a:gd name="T71" fmla="*/ 92 h 127"/>
                <a:gd name="T72" fmla="*/ 64 w 125"/>
                <a:gd name="T73" fmla="*/ 98 h 127"/>
                <a:gd name="T74" fmla="*/ 49 w 125"/>
                <a:gd name="T75" fmla="*/ 101 h 127"/>
                <a:gd name="T76" fmla="*/ 30 w 125"/>
                <a:gd name="T77" fmla="*/ 97 h 127"/>
                <a:gd name="T78" fmla="*/ 14 w 125"/>
                <a:gd name="T79" fmla="*/ 85 h 127"/>
                <a:gd name="T80" fmla="*/ 4 w 125"/>
                <a:gd name="T81" fmla="*/ 69 h 127"/>
                <a:gd name="T82" fmla="*/ 0 w 125"/>
                <a:gd name="T83" fmla="*/ 50 h 127"/>
                <a:gd name="T84" fmla="*/ 4 w 125"/>
                <a:gd name="T85" fmla="*/ 31 h 127"/>
                <a:gd name="T86" fmla="*/ 14 w 125"/>
                <a:gd name="T87" fmla="*/ 16 h 127"/>
                <a:gd name="T88" fmla="*/ 30 w 125"/>
                <a:gd name="T89" fmla="*/ 4 h 127"/>
                <a:gd name="T90" fmla="*/ 49 w 125"/>
                <a:gd name="T9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5" h="127">
                  <a:moveTo>
                    <a:pt x="49" y="16"/>
                  </a:moveTo>
                  <a:lnTo>
                    <a:pt x="36" y="18"/>
                  </a:lnTo>
                  <a:lnTo>
                    <a:pt x="25" y="26"/>
                  </a:lnTo>
                  <a:lnTo>
                    <a:pt x="18" y="37"/>
                  </a:lnTo>
                  <a:lnTo>
                    <a:pt x="15" y="50"/>
                  </a:lnTo>
                  <a:lnTo>
                    <a:pt x="18" y="64"/>
                  </a:lnTo>
                  <a:lnTo>
                    <a:pt x="25" y="75"/>
                  </a:lnTo>
                  <a:lnTo>
                    <a:pt x="36" y="81"/>
                  </a:lnTo>
                  <a:lnTo>
                    <a:pt x="49" y="85"/>
                  </a:lnTo>
                  <a:lnTo>
                    <a:pt x="63" y="81"/>
                  </a:lnTo>
                  <a:lnTo>
                    <a:pt x="73" y="75"/>
                  </a:lnTo>
                  <a:lnTo>
                    <a:pt x="81" y="64"/>
                  </a:lnTo>
                  <a:lnTo>
                    <a:pt x="84" y="50"/>
                  </a:lnTo>
                  <a:lnTo>
                    <a:pt x="81" y="37"/>
                  </a:lnTo>
                  <a:lnTo>
                    <a:pt x="73" y="26"/>
                  </a:lnTo>
                  <a:lnTo>
                    <a:pt x="63" y="18"/>
                  </a:lnTo>
                  <a:lnTo>
                    <a:pt x="49" y="16"/>
                  </a:lnTo>
                  <a:close/>
                  <a:moveTo>
                    <a:pt x="49" y="0"/>
                  </a:moveTo>
                  <a:lnTo>
                    <a:pt x="68" y="4"/>
                  </a:lnTo>
                  <a:lnTo>
                    <a:pt x="85" y="16"/>
                  </a:lnTo>
                  <a:lnTo>
                    <a:pt x="95" y="31"/>
                  </a:lnTo>
                  <a:lnTo>
                    <a:pt x="99" y="50"/>
                  </a:lnTo>
                  <a:lnTo>
                    <a:pt x="97" y="64"/>
                  </a:lnTo>
                  <a:lnTo>
                    <a:pt x="91" y="77"/>
                  </a:lnTo>
                  <a:lnTo>
                    <a:pt x="91" y="78"/>
                  </a:lnTo>
                  <a:lnTo>
                    <a:pt x="122" y="109"/>
                  </a:lnTo>
                  <a:lnTo>
                    <a:pt x="124" y="113"/>
                  </a:lnTo>
                  <a:lnTo>
                    <a:pt x="125" y="116"/>
                  </a:lnTo>
                  <a:lnTo>
                    <a:pt x="124" y="120"/>
                  </a:lnTo>
                  <a:lnTo>
                    <a:pt x="122" y="123"/>
                  </a:lnTo>
                  <a:lnTo>
                    <a:pt x="119" y="126"/>
                  </a:lnTo>
                  <a:lnTo>
                    <a:pt x="115" y="127"/>
                  </a:lnTo>
                  <a:lnTo>
                    <a:pt x="111" y="126"/>
                  </a:lnTo>
                  <a:lnTo>
                    <a:pt x="107" y="123"/>
                  </a:lnTo>
                  <a:lnTo>
                    <a:pt x="77" y="93"/>
                  </a:lnTo>
                  <a:lnTo>
                    <a:pt x="76" y="92"/>
                  </a:lnTo>
                  <a:lnTo>
                    <a:pt x="64" y="98"/>
                  </a:lnTo>
                  <a:lnTo>
                    <a:pt x="49" y="101"/>
                  </a:lnTo>
                  <a:lnTo>
                    <a:pt x="30" y="97"/>
                  </a:lnTo>
                  <a:lnTo>
                    <a:pt x="14" y="85"/>
                  </a:lnTo>
                  <a:lnTo>
                    <a:pt x="4" y="69"/>
                  </a:lnTo>
                  <a:lnTo>
                    <a:pt x="0" y="50"/>
                  </a:lnTo>
                  <a:lnTo>
                    <a:pt x="4" y="31"/>
                  </a:lnTo>
                  <a:lnTo>
                    <a:pt x="14" y="16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0" name="千图设计师MC：ID 29795607库_组合 29"/>
          <p:cNvGrpSpPr/>
          <p:nvPr>
            <p:custDataLst>
              <p:tags r:id="rId2"/>
            </p:custDataLst>
          </p:nvPr>
        </p:nvGrpSpPr>
        <p:grpSpPr>
          <a:xfrm>
            <a:off x="4961592" y="3846351"/>
            <a:ext cx="1420158" cy="1420158"/>
            <a:chOff x="4961592" y="3846351"/>
            <a:chExt cx="1420158" cy="1420158"/>
          </a:xfrm>
        </p:grpSpPr>
        <p:sp>
          <p:nvSpPr>
            <p:cNvPr id="5" name="Oval 11"/>
            <p:cNvSpPr>
              <a:spLocks noChangeAspect="1"/>
            </p:cNvSpPr>
            <p:nvPr/>
          </p:nvSpPr>
          <p:spPr>
            <a:xfrm>
              <a:off x="4961592" y="3846351"/>
              <a:ext cx="1420158" cy="142015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10"/>
            <p:cNvSpPr>
              <a:spLocks noChangeAspect="1"/>
            </p:cNvSpPr>
            <p:nvPr/>
          </p:nvSpPr>
          <p:spPr>
            <a:xfrm>
              <a:off x="5332734" y="4217492"/>
              <a:ext cx="677674" cy="6776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17"/>
            <p:cNvSpPr>
              <a:spLocks noChangeAspect="1"/>
            </p:cNvSpPr>
            <p:nvPr/>
          </p:nvSpPr>
          <p:spPr bwMode="auto">
            <a:xfrm>
              <a:off x="5518868" y="4398205"/>
              <a:ext cx="300821" cy="316248"/>
            </a:xfrm>
            <a:custGeom>
              <a:avLst/>
              <a:gdLst>
                <a:gd name="T0" fmla="*/ 61 w 117"/>
                <a:gd name="T1" fmla="*/ 38 h 123"/>
                <a:gd name="T2" fmla="*/ 72 w 117"/>
                <a:gd name="T3" fmla="*/ 43 h 123"/>
                <a:gd name="T4" fmla="*/ 76 w 117"/>
                <a:gd name="T5" fmla="*/ 47 h 123"/>
                <a:gd name="T6" fmla="*/ 63 w 117"/>
                <a:gd name="T7" fmla="*/ 62 h 123"/>
                <a:gd name="T8" fmla="*/ 61 w 117"/>
                <a:gd name="T9" fmla="*/ 59 h 123"/>
                <a:gd name="T10" fmla="*/ 54 w 117"/>
                <a:gd name="T11" fmla="*/ 57 h 123"/>
                <a:gd name="T12" fmla="*/ 49 w 117"/>
                <a:gd name="T13" fmla="*/ 59 h 123"/>
                <a:gd name="T14" fmla="*/ 24 w 117"/>
                <a:gd name="T15" fmla="*/ 83 h 123"/>
                <a:gd name="T16" fmla="*/ 20 w 117"/>
                <a:gd name="T17" fmla="*/ 88 h 123"/>
                <a:gd name="T18" fmla="*/ 20 w 117"/>
                <a:gd name="T19" fmla="*/ 94 h 123"/>
                <a:gd name="T20" fmla="*/ 24 w 117"/>
                <a:gd name="T21" fmla="*/ 100 h 123"/>
                <a:gd name="T22" fmla="*/ 27 w 117"/>
                <a:gd name="T23" fmla="*/ 102 h 123"/>
                <a:gd name="T24" fmla="*/ 33 w 117"/>
                <a:gd name="T25" fmla="*/ 104 h 123"/>
                <a:gd name="T26" fmla="*/ 38 w 117"/>
                <a:gd name="T27" fmla="*/ 102 h 123"/>
                <a:gd name="T28" fmla="*/ 51 w 117"/>
                <a:gd name="T29" fmla="*/ 91 h 123"/>
                <a:gd name="T30" fmla="*/ 58 w 117"/>
                <a:gd name="T31" fmla="*/ 88 h 123"/>
                <a:gd name="T32" fmla="*/ 65 w 117"/>
                <a:gd name="T33" fmla="*/ 91 h 123"/>
                <a:gd name="T34" fmla="*/ 67 w 117"/>
                <a:gd name="T35" fmla="*/ 97 h 123"/>
                <a:gd name="T36" fmla="*/ 65 w 117"/>
                <a:gd name="T37" fmla="*/ 104 h 123"/>
                <a:gd name="T38" fmla="*/ 45 w 117"/>
                <a:gd name="T39" fmla="*/ 121 h 123"/>
                <a:gd name="T40" fmla="*/ 33 w 117"/>
                <a:gd name="T41" fmla="*/ 123 h 123"/>
                <a:gd name="T42" fmla="*/ 11 w 117"/>
                <a:gd name="T43" fmla="*/ 114 h 123"/>
                <a:gd name="T44" fmla="*/ 3 w 117"/>
                <a:gd name="T45" fmla="*/ 102 h 123"/>
                <a:gd name="T46" fmla="*/ 3 w 117"/>
                <a:gd name="T47" fmla="*/ 79 h 123"/>
                <a:gd name="T48" fmla="*/ 32 w 117"/>
                <a:gd name="T49" fmla="*/ 47 h 123"/>
                <a:gd name="T50" fmla="*/ 54 w 117"/>
                <a:gd name="T51" fmla="*/ 38 h 123"/>
                <a:gd name="T52" fmla="*/ 97 w 117"/>
                <a:gd name="T53" fmla="*/ 3 h 123"/>
                <a:gd name="T54" fmla="*/ 108 w 117"/>
                <a:gd name="T55" fmla="*/ 9 h 123"/>
                <a:gd name="T56" fmla="*/ 117 w 117"/>
                <a:gd name="T57" fmla="*/ 32 h 123"/>
                <a:gd name="T58" fmla="*/ 108 w 117"/>
                <a:gd name="T59" fmla="*/ 54 h 123"/>
                <a:gd name="T60" fmla="*/ 75 w 117"/>
                <a:gd name="T61" fmla="*/ 83 h 123"/>
                <a:gd name="T62" fmla="*/ 63 w 117"/>
                <a:gd name="T63" fmla="*/ 85 h 123"/>
                <a:gd name="T64" fmla="*/ 42 w 117"/>
                <a:gd name="T65" fmla="*/ 76 h 123"/>
                <a:gd name="T66" fmla="*/ 54 w 117"/>
                <a:gd name="T67" fmla="*/ 62 h 123"/>
                <a:gd name="T68" fmla="*/ 58 w 117"/>
                <a:gd name="T69" fmla="*/ 64 h 123"/>
                <a:gd name="T70" fmla="*/ 63 w 117"/>
                <a:gd name="T71" fmla="*/ 66 h 123"/>
                <a:gd name="T72" fmla="*/ 70 w 117"/>
                <a:gd name="T73" fmla="*/ 64 h 123"/>
                <a:gd name="T74" fmla="*/ 95 w 117"/>
                <a:gd name="T75" fmla="*/ 41 h 123"/>
                <a:gd name="T76" fmla="*/ 97 w 117"/>
                <a:gd name="T77" fmla="*/ 36 h 123"/>
                <a:gd name="T78" fmla="*/ 97 w 117"/>
                <a:gd name="T79" fmla="*/ 29 h 123"/>
                <a:gd name="T80" fmla="*/ 95 w 117"/>
                <a:gd name="T81" fmla="*/ 24 h 123"/>
                <a:gd name="T82" fmla="*/ 91 w 117"/>
                <a:gd name="T83" fmla="*/ 21 h 123"/>
                <a:gd name="T84" fmla="*/ 86 w 117"/>
                <a:gd name="T85" fmla="*/ 19 h 123"/>
                <a:gd name="T86" fmla="*/ 79 w 117"/>
                <a:gd name="T87" fmla="*/ 21 h 123"/>
                <a:gd name="T88" fmla="*/ 67 w 117"/>
                <a:gd name="T89" fmla="*/ 32 h 123"/>
                <a:gd name="T90" fmla="*/ 61 w 117"/>
                <a:gd name="T91" fmla="*/ 34 h 123"/>
                <a:gd name="T92" fmla="*/ 54 w 117"/>
                <a:gd name="T93" fmla="*/ 32 h 123"/>
                <a:gd name="T94" fmla="*/ 51 w 117"/>
                <a:gd name="T95" fmla="*/ 25 h 123"/>
                <a:gd name="T96" fmla="*/ 54 w 117"/>
                <a:gd name="T97" fmla="*/ 19 h 123"/>
                <a:gd name="T98" fmla="*/ 74 w 117"/>
                <a:gd name="T99" fmla="*/ 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23">
                  <a:moveTo>
                    <a:pt x="54" y="38"/>
                  </a:moveTo>
                  <a:lnTo>
                    <a:pt x="61" y="38"/>
                  </a:lnTo>
                  <a:lnTo>
                    <a:pt x="66" y="41"/>
                  </a:lnTo>
                  <a:lnTo>
                    <a:pt x="72" y="43"/>
                  </a:lnTo>
                  <a:lnTo>
                    <a:pt x="75" y="45"/>
                  </a:lnTo>
                  <a:lnTo>
                    <a:pt x="76" y="47"/>
                  </a:lnTo>
                  <a:lnTo>
                    <a:pt x="78" y="47"/>
                  </a:lnTo>
                  <a:lnTo>
                    <a:pt x="63" y="62"/>
                  </a:lnTo>
                  <a:lnTo>
                    <a:pt x="62" y="60"/>
                  </a:lnTo>
                  <a:lnTo>
                    <a:pt x="61" y="59"/>
                  </a:lnTo>
                  <a:lnTo>
                    <a:pt x="57" y="58"/>
                  </a:lnTo>
                  <a:lnTo>
                    <a:pt x="54" y="57"/>
                  </a:lnTo>
                  <a:lnTo>
                    <a:pt x="51" y="58"/>
                  </a:lnTo>
                  <a:lnTo>
                    <a:pt x="49" y="59"/>
                  </a:lnTo>
                  <a:lnTo>
                    <a:pt x="46" y="60"/>
                  </a:lnTo>
                  <a:lnTo>
                    <a:pt x="24" y="83"/>
                  </a:lnTo>
                  <a:lnTo>
                    <a:pt x="21" y="85"/>
                  </a:lnTo>
                  <a:lnTo>
                    <a:pt x="20" y="88"/>
                  </a:lnTo>
                  <a:lnTo>
                    <a:pt x="20" y="91"/>
                  </a:lnTo>
                  <a:lnTo>
                    <a:pt x="20" y="94"/>
                  </a:lnTo>
                  <a:lnTo>
                    <a:pt x="21" y="97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7" y="102"/>
                  </a:lnTo>
                  <a:lnTo>
                    <a:pt x="31" y="104"/>
                  </a:lnTo>
                  <a:lnTo>
                    <a:pt x="33" y="104"/>
                  </a:lnTo>
                  <a:lnTo>
                    <a:pt x="36" y="104"/>
                  </a:lnTo>
                  <a:lnTo>
                    <a:pt x="38" y="102"/>
                  </a:lnTo>
                  <a:lnTo>
                    <a:pt x="41" y="100"/>
                  </a:lnTo>
                  <a:lnTo>
                    <a:pt x="51" y="91"/>
                  </a:lnTo>
                  <a:lnTo>
                    <a:pt x="54" y="89"/>
                  </a:lnTo>
                  <a:lnTo>
                    <a:pt x="58" y="88"/>
                  </a:lnTo>
                  <a:lnTo>
                    <a:pt x="61" y="89"/>
                  </a:lnTo>
                  <a:lnTo>
                    <a:pt x="65" y="91"/>
                  </a:lnTo>
                  <a:lnTo>
                    <a:pt x="66" y="94"/>
                  </a:lnTo>
                  <a:lnTo>
                    <a:pt x="67" y="97"/>
                  </a:lnTo>
                  <a:lnTo>
                    <a:pt x="66" y="101"/>
                  </a:lnTo>
                  <a:lnTo>
                    <a:pt x="65" y="104"/>
                  </a:lnTo>
                  <a:lnTo>
                    <a:pt x="55" y="114"/>
                  </a:lnTo>
                  <a:lnTo>
                    <a:pt x="45" y="121"/>
                  </a:lnTo>
                  <a:lnTo>
                    <a:pt x="33" y="123"/>
                  </a:lnTo>
                  <a:lnTo>
                    <a:pt x="33" y="123"/>
                  </a:lnTo>
                  <a:lnTo>
                    <a:pt x="21" y="121"/>
                  </a:lnTo>
                  <a:lnTo>
                    <a:pt x="11" y="114"/>
                  </a:lnTo>
                  <a:lnTo>
                    <a:pt x="10" y="113"/>
                  </a:lnTo>
                  <a:lnTo>
                    <a:pt x="3" y="102"/>
                  </a:lnTo>
                  <a:lnTo>
                    <a:pt x="0" y="91"/>
                  </a:lnTo>
                  <a:lnTo>
                    <a:pt x="3" y="79"/>
                  </a:lnTo>
                  <a:lnTo>
                    <a:pt x="10" y="70"/>
                  </a:lnTo>
                  <a:lnTo>
                    <a:pt x="32" y="47"/>
                  </a:lnTo>
                  <a:lnTo>
                    <a:pt x="42" y="40"/>
                  </a:lnTo>
                  <a:lnTo>
                    <a:pt x="54" y="38"/>
                  </a:lnTo>
                  <a:close/>
                  <a:moveTo>
                    <a:pt x="86" y="0"/>
                  </a:moveTo>
                  <a:lnTo>
                    <a:pt x="97" y="3"/>
                  </a:lnTo>
                  <a:lnTo>
                    <a:pt x="107" y="9"/>
                  </a:lnTo>
                  <a:lnTo>
                    <a:pt x="108" y="9"/>
                  </a:lnTo>
                  <a:lnTo>
                    <a:pt x="114" y="20"/>
                  </a:lnTo>
                  <a:lnTo>
                    <a:pt x="117" y="32"/>
                  </a:lnTo>
                  <a:lnTo>
                    <a:pt x="114" y="43"/>
                  </a:lnTo>
                  <a:lnTo>
                    <a:pt x="108" y="54"/>
                  </a:lnTo>
                  <a:lnTo>
                    <a:pt x="86" y="76"/>
                  </a:lnTo>
                  <a:lnTo>
                    <a:pt x="75" y="83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51" y="83"/>
                  </a:lnTo>
                  <a:lnTo>
                    <a:pt x="42" y="76"/>
                  </a:lnTo>
                  <a:lnTo>
                    <a:pt x="41" y="75"/>
                  </a:lnTo>
                  <a:lnTo>
                    <a:pt x="54" y="62"/>
                  </a:lnTo>
                  <a:lnTo>
                    <a:pt x="55" y="63"/>
                  </a:lnTo>
                  <a:lnTo>
                    <a:pt x="58" y="64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7" y="66"/>
                  </a:lnTo>
                  <a:lnTo>
                    <a:pt x="70" y="64"/>
                  </a:lnTo>
                  <a:lnTo>
                    <a:pt x="72" y="63"/>
                  </a:lnTo>
                  <a:lnTo>
                    <a:pt x="95" y="41"/>
                  </a:lnTo>
                  <a:lnTo>
                    <a:pt x="96" y="38"/>
                  </a:lnTo>
                  <a:lnTo>
                    <a:pt x="97" y="36"/>
                  </a:lnTo>
                  <a:lnTo>
                    <a:pt x="97" y="32"/>
                  </a:lnTo>
                  <a:lnTo>
                    <a:pt x="97" y="29"/>
                  </a:lnTo>
                  <a:lnTo>
                    <a:pt x="96" y="26"/>
                  </a:lnTo>
                  <a:lnTo>
                    <a:pt x="95" y="24"/>
                  </a:lnTo>
                  <a:lnTo>
                    <a:pt x="93" y="22"/>
                  </a:lnTo>
                  <a:lnTo>
                    <a:pt x="91" y="21"/>
                  </a:lnTo>
                  <a:lnTo>
                    <a:pt x="88" y="20"/>
                  </a:lnTo>
                  <a:lnTo>
                    <a:pt x="86" y="19"/>
                  </a:lnTo>
                  <a:lnTo>
                    <a:pt x="82" y="20"/>
                  </a:lnTo>
                  <a:lnTo>
                    <a:pt x="79" y="21"/>
                  </a:lnTo>
                  <a:lnTo>
                    <a:pt x="76" y="22"/>
                  </a:lnTo>
                  <a:lnTo>
                    <a:pt x="67" y="32"/>
                  </a:lnTo>
                  <a:lnTo>
                    <a:pt x="65" y="34"/>
                  </a:lnTo>
                  <a:lnTo>
                    <a:pt x="61" y="34"/>
                  </a:lnTo>
                  <a:lnTo>
                    <a:pt x="57" y="34"/>
                  </a:lnTo>
                  <a:lnTo>
                    <a:pt x="54" y="32"/>
                  </a:lnTo>
                  <a:lnTo>
                    <a:pt x="51" y="29"/>
                  </a:lnTo>
                  <a:lnTo>
                    <a:pt x="51" y="25"/>
                  </a:lnTo>
                  <a:lnTo>
                    <a:pt x="51" y="21"/>
                  </a:lnTo>
                  <a:lnTo>
                    <a:pt x="54" y="19"/>
                  </a:lnTo>
                  <a:lnTo>
                    <a:pt x="63" y="9"/>
                  </a:lnTo>
                  <a:lnTo>
                    <a:pt x="74" y="3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9" name="千图设计师MC：ID 29795607库_组合 28"/>
          <p:cNvGrpSpPr/>
          <p:nvPr>
            <p:custDataLst>
              <p:tags r:id="rId3"/>
            </p:custDataLst>
          </p:nvPr>
        </p:nvGrpSpPr>
        <p:grpSpPr>
          <a:xfrm>
            <a:off x="6121247" y="3848101"/>
            <a:ext cx="1641234" cy="1641234"/>
            <a:chOff x="6121247" y="3848101"/>
            <a:chExt cx="1641234" cy="1641234"/>
          </a:xfrm>
        </p:grpSpPr>
        <p:sp>
          <p:nvSpPr>
            <p:cNvPr id="4" name="Oval 9"/>
            <p:cNvSpPr>
              <a:spLocks noChangeAspect="1"/>
            </p:cNvSpPr>
            <p:nvPr/>
          </p:nvSpPr>
          <p:spPr>
            <a:xfrm>
              <a:off x="6121247" y="3848101"/>
              <a:ext cx="1641234" cy="16412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Oval 8"/>
            <p:cNvSpPr>
              <a:spLocks noChangeAspect="1"/>
            </p:cNvSpPr>
            <p:nvPr/>
          </p:nvSpPr>
          <p:spPr>
            <a:xfrm>
              <a:off x="6489980" y="4216834"/>
              <a:ext cx="903566" cy="9035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8"/>
            <p:cNvSpPr>
              <a:spLocks noChangeAspect="1"/>
            </p:cNvSpPr>
            <p:nvPr/>
          </p:nvSpPr>
          <p:spPr bwMode="auto">
            <a:xfrm>
              <a:off x="6817486" y="4510493"/>
              <a:ext cx="246524" cy="316248"/>
            </a:xfrm>
            <a:custGeom>
              <a:avLst/>
              <a:gdLst>
                <a:gd name="T0" fmla="*/ 49 w 99"/>
                <a:gd name="T1" fmla="*/ 17 h 127"/>
                <a:gd name="T2" fmla="*/ 36 w 99"/>
                <a:gd name="T3" fmla="*/ 21 h 127"/>
                <a:gd name="T4" fmla="*/ 26 w 99"/>
                <a:gd name="T5" fmla="*/ 31 h 127"/>
                <a:gd name="T6" fmla="*/ 22 w 99"/>
                <a:gd name="T7" fmla="*/ 46 h 127"/>
                <a:gd name="T8" fmla="*/ 26 w 99"/>
                <a:gd name="T9" fmla="*/ 60 h 127"/>
                <a:gd name="T10" fmla="*/ 36 w 99"/>
                <a:gd name="T11" fmla="*/ 69 h 127"/>
                <a:gd name="T12" fmla="*/ 49 w 99"/>
                <a:gd name="T13" fmla="*/ 73 h 127"/>
                <a:gd name="T14" fmla="*/ 64 w 99"/>
                <a:gd name="T15" fmla="*/ 69 h 127"/>
                <a:gd name="T16" fmla="*/ 74 w 99"/>
                <a:gd name="T17" fmla="*/ 60 h 127"/>
                <a:gd name="T18" fmla="*/ 78 w 99"/>
                <a:gd name="T19" fmla="*/ 46 h 127"/>
                <a:gd name="T20" fmla="*/ 74 w 99"/>
                <a:gd name="T21" fmla="*/ 31 h 127"/>
                <a:gd name="T22" fmla="*/ 64 w 99"/>
                <a:gd name="T23" fmla="*/ 21 h 127"/>
                <a:gd name="T24" fmla="*/ 49 w 99"/>
                <a:gd name="T25" fmla="*/ 17 h 127"/>
                <a:gd name="T26" fmla="*/ 49 w 99"/>
                <a:gd name="T27" fmla="*/ 0 h 127"/>
                <a:gd name="T28" fmla="*/ 69 w 99"/>
                <a:gd name="T29" fmla="*/ 4 h 127"/>
                <a:gd name="T30" fmla="*/ 85 w 99"/>
                <a:gd name="T31" fmla="*/ 14 h 127"/>
                <a:gd name="T32" fmla="*/ 95 w 99"/>
                <a:gd name="T33" fmla="*/ 30 h 127"/>
                <a:gd name="T34" fmla="*/ 99 w 99"/>
                <a:gd name="T35" fmla="*/ 50 h 127"/>
                <a:gd name="T36" fmla="*/ 99 w 99"/>
                <a:gd name="T37" fmla="*/ 55 h 127"/>
                <a:gd name="T38" fmla="*/ 97 w 99"/>
                <a:gd name="T39" fmla="*/ 72 h 127"/>
                <a:gd name="T40" fmla="*/ 89 w 99"/>
                <a:gd name="T41" fmla="*/ 89 h 127"/>
                <a:gd name="T42" fmla="*/ 80 w 99"/>
                <a:gd name="T43" fmla="*/ 102 h 127"/>
                <a:gd name="T44" fmla="*/ 69 w 99"/>
                <a:gd name="T45" fmla="*/ 113 h 127"/>
                <a:gd name="T46" fmla="*/ 60 w 99"/>
                <a:gd name="T47" fmla="*/ 120 h 127"/>
                <a:gd name="T48" fmla="*/ 53 w 99"/>
                <a:gd name="T49" fmla="*/ 126 h 127"/>
                <a:gd name="T50" fmla="*/ 51 w 99"/>
                <a:gd name="T51" fmla="*/ 127 h 127"/>
                <a:gd name="T52" fmla="*/ 48 w 99"/>
                <a:gd name="T53" fmla="*/ 126 h 127"/>
                <a:gd name="T54" fmla="*/ 43 w 99"/>
                <a:gd name="T55" fmla="*/ 122 h 127"/>
                <a:gd name="T56" fmla="*/ 34 w 99"/>
                <a:gd name="T57" fmla="*/ 115 h 127"/>
                <a:gd name="T58" fmla="*/ 25 w 99"/>
                <a:gd name="T59" fmla="*/ 106 h 127"/>
                <a:gd name="T60" fmla="*/ 15 w 99"/>
                <a:gd name="T61" fmla="*/ 94 h 127"/>
                <a:gd name="T62" fmla="*/ 8 w 99"/>
                <a:gd name="T63" fmla="*/ 80 h 127"/>
                <a:gd name="T64" fmla="*/ 2 w 99"/>
                <a:gd name="T65" fmla="*/ 65 h 127"/>
                <a:gd name="T66" fmla="*/ 1 w 99"/>
                <a:gd name="T67" fmla="*/ 58 h 127"/>
                <a:gd name="T68" fmla="*/ 0 w 99"/>
                <a:gd name="T69" fmla="*/ 50 h 127"/>
                <a:gd name="T70" fmla="*/ 4 w 99"/>
                <a:gd name="T71" fmla="*/ 30 h 127"/>
                <a:gd name="T72" fmla="*/ 14 w 99"/>
                <a:gd name="T73" fmla="*/ 14 h 127"/>
                <a:gd name="T74" fmla="*/ 30 w 99"/>
                <a:gd name="T75" fmla="*/ 4 h 127"/>
                <a:gd name="T76" fmla="*/ 49 w 99"/>
                <a:gd name="T7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127">
                  <a:moveTo>
                    <a:pt x="49" y="17"/>
                  </a:moveTo>
                  <a:lnTo>
                    <a:pt x="36" y="21"/>
                  </a:lnTo>
                  <a:lnTo>
                    <a:pt x="26" y="31"/>
                  </a:lnTo>
                  <a:lnTo>
                    <a:pt x="22" y="46"/>
                  </a:lnTo>
                  <a:lnTo>
                    <a:pt x="26" y="60"/>
                  </a:lnTo>
                  <a:lnTo>
                    <a:pt x="36" y="69"/>
                  </a:lnTo>
                  <a:lnTo>
                    <a:pt x="49" y="73"/>
                  </a:lnTo>
                  <a:lnTo>
                    <a:pt x="64" y="69"/>
                  </a:lnTo>
                  <a:lnTo>
                    <a:pt x="74" y="60"/>
                  </a:lnTo>
                  <a:lnTo>
                    <a:pt x="78" y="46"/>
                  </a:lnTo>
                  <a:lnTo>
                    <a:pt x="74" y="31"/>
                  </a:lnTo>
                  <a:lnTo>
                    <a:pt x="64" y="21"/>
                  </a:lnTo>
                  <a:lnTo>
                    <a:pt x="49" y="17"/>
                  </a:lnTo>
                  <a:close/>
                  <a:moveTo>
                    <a:pt x="49" y="0"/>
                  </a:moveTo>
                  <a:lnTo>
                    <a:pt x="69" y="4"/>
                  </a:lnTo>
                  <a:lnTo>
                    <a:pt x="85" y="14"/>
                  </a:lnTo>
                  <a:lnTo>
                    <a:pt x="95" y="30"/>
                  </a:lnTo>
                  <a:lnTo>
                    <a:pt x="99" y="50"/>
                  </a:lnTo>
                  <a:lnTo>
                    <a:pt x="99" y="55"/>
                  </a:lnTo>
                  <a:lnTo>
                    <a:pt x="97" y="72"/>
                  </a:lnTo>
                  <a:lnTo>
                    <a:pt x="89" y="89"/>
                  </a:lnTo>
                  <a:lnTo>
                    <a:pt x="80" y="102"/>
                  </a:lnTo>
                  <a:lnTo>
                    <a:pt x="69" y="113"/>
                  </a:lnTo>
                  <a:lnTo>
                    <a:pt x="60" y="120"/>
                  </a:lnTo>
                  <a:lnTo>
                    <a:pt x="53" y="126"/>
                  </a:lnTo>
                  <a:lnTo>
                    <a:pt x="51" y="127"/>
                  </a:lnTo>
                  <a:lnTo>
                    <a:pt x="48" y="126"/>
                  </a:lnTo>
                  <a:lnTo>
                    <a:pt x="43" y="122"/>
                  </a:lnTo>
                  <a:lnTo>
                    <a:pt x="34" y="115"/>
                  </a:lnTo>
                  <a:lnTo>
                    <a:pt x="25" y="106"/>
                  </a:lnTo>
                  <a:lnTo>
                    <a:pt x="15" y="94"/>
                  </a:lnTo>
                  <a:lnTo>
                    <a:pt x="8" y="80"/>
                  </a:lnTo>
                  <a:lnTo>
                    <a:pt x="2" y="65"/>
                  </a:lnTo>
                  <a:lnTo>
                    <a:pt x="1" y="58"/>
                  </a:lnTo>
                  <a:lnTo>
                    <a:pt x="0" y="50"/>
                  </a:lnTo>
                  <a:lnTo>
                    <a:pt x="4" y="30"/>
                  </a:lnTo>
                  <a:lnTo>
                    <a:pt x="14" y="14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8" name="千图设计师MC：ID 29795607库_组合 27"/>
          <p:cNvGrpSpPr/>
          <p:nvPr>
            <p:custDataLst>
              <p:tags r:id="rId4"/>
            </p:custDataLst>
          </p:nvPr>
        </p:nvGrpSpPr>
        <p:grpSpPr>
          <a:xfrm>
            <a:off x="6257925" y="2177598"/>
            <a:ext cx="1819660" cy="1819660"/>
            <a:chOff x="6257925" y="2177598"/>
            <a:chExt cx="1819660" cy="1819660"/>
          </a:xfrm>
        </p:grpSpPr>
        <p:sp>
          <p:nvSpPr>
            <p:cNvPr id="6" name="Oval 7"/>
            <p:cNvSpPr>
              <a:spLocks noChangeAspect="1"/>
            </p:cNvSpPr>
            <p:nvPr/>
          </p:nvSpPr>
          <p:spPr>
            <a:xfrm>
              <a:off x="6257925" y="2177598"/>
              <a:ext cx="1819660" cy="18196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Oval 6"/>
            <p:cNvSpPr>
              <a:spLocks noChangeAspect="1"/>
            </p:cNvSpPr>
            <p:nvPr/>
          </p:nvSpPr>
          <p:spPr>
            <a:xfrm>
              <a:off x="6489980" y="2409653"/>
              <a:ext cx="1355348" cy="13553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19"/>
            <p:cNvSpPr>
              <a:spLocks noChangeAspect="1"/>
            </p:cNvSpPr>
            <p:nvPr/>
          </p:nvSpPr>
          <p:spPr bwMode="auto">
            <a:xfrm>
              <a:off x="7002887" y="2929203"/>
              <a:ext cx="329535" cy="316248"/>
            </a:xfrm>
            <a:custGeom>
              <a:avLst/>
              <a:gdLst>
                <a:gd name="T0" fmla="*/ 61 w 124"/>
                <a:gd name="T1" fmla="*/ 0 h 119"/>
                <a:gd name="T2" fmla="*/ 82 w 124"/>
                <a:gd name="T3" fmla="*/ 38 h 119"/>
                <a:gd name="T4" fmla="*/ 124 w 124"/>
                <a:gd name="T5" fmla="*/ 45 h 119"/>
                <a:gd name="T6" fmla="*/ 95 w 124"/>
                <a:gd name="T7" fmla="*/ 77 h 119"/>
                <a:gd name="T8" fmla="*/ 101 w 124"/>
                <a:gd name="T9" fmla="*/ 119 h 119"/>
                <a:gd name="T10" fmla="*/ 61 w 124"/>
                <a:gd name="T11" fmla="*/ 100 h 119"/>
                <a:gd name="T12" fmla="*/ 23 w 124"/>
                <a:gd name="T13" fmla="*/ 119 h 119"/>
                <a:gd name="T14" fmla="*/ 29 w 124"/>
                <a:gd name="T15" fmla="*/ 77 h 119"/>
                <a:gd name="T16" fmla="*/ 0 w 124"/>
                <a:gd name="T17" fmla="*/ 45 h 119"/>
                <a:gd name="T18" fmla="*/ 42 w 124"/>
                <a:gd name="T19" fmla="*/ 38 h 119"/>
                <a:gd name="T20" fmla="*/ 61 w 124"/>
                <a:gd name="T2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119">
                  <a:moveTo>
                    <a:pt x="61" y="0"/>
                  </a:moveTo>
                  <a:lnTo>
                    <a:pt x="82" y="38"/>
                  </a:lnTo>
                  <a:lnTo>
                    <a:pt x="124" y="45"/>
                  </a:lnTo>
                  <a:lnTo>
                    <a:pt x="95" y="77"/>
                  </a:lnTo>
                  <a:lnTo>
                    <a:pt x="101" y="119"/>
                  </a:lnTo>
                  <a:lnTo>
                    <a:pt x="61" y="100"/>
                  </a:lnTo>
                  <a:lnTo>
                    <a:pt x="23" y="119"/>
                  </a:lnTo>
                  <a:lnTo>
                    <a:pt x="29" y="77"/>
                  </a:lnTo>
                  <a:lnTo>
                    <a:pt x="0" y="45"/>
                  </a:lnTo>
                  <a:lnTo>
                    <a:pt x="42" y="38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6" name="千图设计师MC：ID 29795607库_组合 24"/>
          <p:cNvGrpSpPr/>
          <p:nvPr>
            <p:custDataLst>
              <p:tags r:id="rId5"/>
            </p:custDataLst>
          </p:nvPr>
        </p:nvGrpSpPr>
        <p:grpSpPr>
          <a:xfrm>
            <a:off x="711509" y="1844824"/>
            <a:ext cx="2939720" cy="703269"/>
            <a:chOff x="711509" y="1844824"/>
            <a:chExt cx="2939720" cy="703269"/>
          </a:xfrm>
        </p:grpSpPr>
        <p:sp>
          <p:nvSpPr>
            <p:cNvPr id="26" name="TextBox 15"/>
            <p:cNvSpPr txBox="1"/>
            <p:nvPr/>
          </p:nvSpPr>
          <p:spPr>
            <a:xfrm>
              <a:off x="2420123" y="1844824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7" name="Rectangle 23"/>
            <p:cNvSpPr/>
            <p:nvPr/>
          </p:nvSpPr>
          <p:spPr>
            <a:xfrm>
              <a:off x="711509" y="2091045"/>
              <a:ext cx="2939720" cy="4570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17" name="千图设计师MC：ID 29795607库_组合 25"/>
          <p:cNvGrpSpPr/>
          <p:nvPr>
            <p:custDataLst>
              <p:tags r:id="rId6"/>
            </p:custDataLst>
          </p:nvPr>
        </p:nvGrpSpPr>
        <p:grpSpPr>
          <a:xfrm>
            <a:off x="1701274" y="4350210"/>
            <a:ext cx="2939720" cy="703269"/>
            <a:chOff x="711509" y="1844824"/>
            <a:chExt cx="2939720" cy="703269"/>
          </a:xfrm>
        </p:grpSpPr>
        <p:sp>
          <p:nvSpPr>
            <p:cNvPr id="24" name="TextBox 26"/>
            <p:cNvSpPr txBox="1"/>
            <p:nvPr/>
          </p:nvSpPr>
          <p:spPr>
            <a:xfrm>
              <a:off x="2420123" y="1844824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5" name="Rectangle 27"/>
            <p:cNvSpPr/>
            <p:nvPr/>
          </p:nvSpPr>
          <p:spPr>
            <a:xfrm>
              <a:off x="711509" y="2091045"/>
              <a:ext cx="2939720" cy="4570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18" name="千图设计师MC：ID 29795607库_组合 28"/>
          <p:cNvGrpSpPr/>
          <p:nvPr>
            <p:custDataLst>
              <p:tags r:id="rId7"/>
            </p:custDataLst>
          </p:nvPr>
        </p:nvGrpSpPr>
        <p:grpSpPr>
          <a:xfrm>
            <a:off x="8473440" y="2225934"/>
            <a:ext cx="3001423" cy="703269"/>
            <a:chOff x="711509" y="1844824"/>
            <a:chExt cx="2939720" cy="703269"/>
          </a:xfrm>
        </p:grpSpPr>
        <p:sp>
          <p:nvSpPr>
            <p:cNvPr id="22" name="TextBox 29"/>
            <p:cNvSpPr txBox="1"/>
            <p:nvPr/>
          </p:nvSpPr>
          <p:spPr>
            <a:xfrm>
              <a:off x="711509" y="1844824"/>
              <a:ext cx="1205797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3" name="Rectangle 30"/>
            <p:cNvSpPr/>
            <p:nvPr/>
          </p:nvSpPr>
          <p:spPr>
            <a:xfrm>
              <a:off x="711509" y="2091045"/>
              <a:ext cx="2939720" cy="457048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19" name="千图设计师MC：ID 29795607库_组合 31"/>
          <p:cNvGrpSpPr/>
          <p:nvPr>
            <p:custDataLst>
              <p:tags r:id="rId8"/>
            </p:custDataLst>
          </p:nvPr>
        </p:nvGrpSpPr>
        <p:grpSpPr>
          <a:xfrm>
            <a:off x="8148228" y="4103989"/>
            <a:ext cx="3326636" cy="703269"/>
            <a:chOff x="711509" y="1844824"/>
            <a:chExt cx="2939720" cy="703269"/>
          </a:xfrm>
        </p:grpSpPr>
        <p:sp>
          <p:nvSpPr>
            <p:cNvPr id="20" name="TextBox 32"/>
            <p:cNvSpPr txBox="1"/>
            <p:nvPr/>
          </p:nvSpPr>
          <p:spPr>
            <a:xfrm>
              <a:off x="711509" y="1844824"/>
              <a:ext cx="1087918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1" name="Rectangle 33"/>
            <p:cNvSpPr/>
            <p:nvPr/>
          </p:nvSpPr>
          <p:spPr>
            <a:xfrm>
              <a:off x="711509" y="2091045"/>
              <a:ext cx="2939720" cy="457048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15"/>
          <p:cNvGrpSpPr/>
          <p:nvPr>
            <p:custDataLst>
              <p:tags r:id="rId1"/>
            </p:custDataLst>
          </p:nvPr>
        </p:nvGrpSpPr>
        <p:grpSpPr>
          <a:xfrm>
            <a:off x="3746716" y="1599143"/>
            <a:ext cx="4698568" cy="4076700"/>
            <a:chOff x="3746716" y="1790700"/>
            <a:chExt cx="4698568" cy="4076700"/>
          </a:xfrm>
        </p:grpSpPr>
        <p:sp>
          <p:nvSpPr>
            <p:cNvPr id="24" name="Freeform: Shape 1"/>
            <p:cNvSpPr/>
            <p:nvPr/>
          </p:nvSpPr>
          <p:spPr bwMode="auto">
            <a:xfrm>
              <a:off x="5350334" y="2844424"/>
              <a:ext cx="143951" cy="123799"/>
            </a:xfrm>
            <a:custGeom>
              <a:avLst/>
              <a:gdLst>
                <a:gd name="T0" fmla="*/ 24 w 50"/>
                <a:gd name="T1" fmla="*/ 43 h 43"/>
                <a:gd name="T2" fmla="*/ 0 w 50"/>
                <a:gd name="T3" fmla="*/ 0 h 43"/>
                <a:gd name="T4" fmla="*/ 50 w 50"/>
                <a:gd name="T5" fmla="*/ 0 h 43"/>
                <a:gd name="T6" fmla="*/ 24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4" y="43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2"/>
            <p:cNvSpPr/>
            <p:nvPr/>
          </p:nvSpPr>
          <p:spPr bwMode="auto">
            <a:xfrm>
              <a:off x="6703475" y="2844424"/>
              <a:ext cx="135315" cy="123799"/>
            </a:xfrm>
            <a:custGeom>
              <a:avLst/>
              <a:gdLst>
                <a:gd name="T0" fmla="*/ 24 w 47"/>
                <a:gd name="T1" fmla="*/ 43 h 43"/>
                <a:gd name="T2" fmla="*/ 0 w 47"/>
                <a:gd name="T3" fmla="*/ 0 h 43"/>
                <a:gd name="T4" fmla="*/ 47 w 47"/>
                <a:gd name="T5" fmla="*/ 0 h 43"/>
                <a:gd name="T6" fmla="*/ 24 w 47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3">
                  <a:moveTo>
                    <a:pt x="24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3"/>
            <p:cNvSpPr/>
            <p:nvPr/>
          </p:nvSpPr>
          <p:spPr bwMode="auto">
            <a:xfrm>
              <a:off x="7210183" y="3719647"/>
              <a:ext cx="135315" cy="123799"/>
            </a:xfrm>
            <a:custGeom>
              <a:avLst/>
              <a:gdLst>
                <a:gd name="T0" fmla="*/ 23 w 47"/>
                <a:gd name="T1" fmla="*/ 43 h 43"/>
                <a:gd name="T2" fmla="*/ 0 w 47"/>
                <a:gd name="T3" fmla="*/ 0 h 43"/>
                <a:gd name="T4" fmla="*/ 47 w 47"/>
                <a:gd name="T5" fmla="*/ 0 h 43"/>
                <a:gd name="T6" fmla="*/ 23 w 47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3">
                  <a:moveTo>
                    <a:pt x="23" y="43"/>
                  </a:moveTo>
                  <a:lnTo>
                    <a:pt x="0" y="0"/>
                  </a:lnTo>
                  <a:lnTo>
                    <a:pt x="47" y="0"/>
                  </a:lnTo>
                  <a:lnTo>
                    <a:pt x="23" y="4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4"/>
            <p:cNvSpPr/>
            <p:nvPr/>
          </p:nvSpPr>
          <p:spPr bwMode="auto">
            <a:xfrm>
              <a:off x="7714011" y="4594871"/>
              <a:ext cx="138193" cy="123799"/>
            </a:xfrm>
            <a:custGeom>
              <a:avLst/>
              <a:gdLst>
                <a:gd name="T0" fmla="*/ 24 w 48"/>
                <a:gd name="T1" fmla="*/ 43 h 43"/>
                <a:gd name="T2" fmla="*/ 0 w 48"/>
                <a:gd name="T3" fmla="*/ 0 h 43"/>
                <a:gd name="T4" fmla="*/ 48 w 48"/>
                <a:gd name="T5" fmla="*/ 0 h 43"/>
                <a:gd name="T6" fmla="*/ 24 w 48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43">
                  <a:moveTo>
                    <a:pt x="24" y="43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5"/>
            <p:cNvSpPr/>
            <p:nvPr/>
          </p:nvSpPr>
          <p:spPr bwMode="auto">
            <a:xfrm>
              <a:off x="8220720" y="5470094"/>
              <a:ext cx="143951" cy="129557"/>
            </a:xfrm>
            <a:custGeom>
              <a:avLst/>
              <a:gdLst>
                <a:gd name="T0" fmla="*/ 23 w 50"/>
                <a:gd name="T1" fmla="*/ 45 h 45"/>
                <a:gd name="T2" fmla="*/ 0 w 50"/>
                <a:gd name="T3" fmla="*/ 0 h 45"/>
                <a:gd name="T4" fmla="*/ 50 w 50"/>
                <a:gd name="T5" fmla="*/ 0 h 45"/>
                <a:gd name="T6" fmla="*/ 23 w 50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5">
                  <a:moveTo>
                    <a:pt x="23" y="45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23" y="4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6"/>
            <p:cNvSpPr/>
            <p:nvPr/>
          </p:nvSpPr>
          <p:spPr bwMode="auto">
            <a:xfrm>
              <a:off x="4846504" y="3719647"/>
              <a:ext cx="141073" cy="123799"/>
            </a:xfrm>
            <a:custGeom>
              <a:avLst/>
              <a:gdLst>
                <a:gd name="T0" fmla="*/ 23 w 49"/>
                <a:gd name="T1" fmla="*/ 43 h 43"/>
                <a:gd name="T2" fmla="*/ 0 w 49"/>
                <a:gd name="T3" fmla="*/ 0 h 43"/>
                <a:gd name="T4" fmla="*/ 49 w 49"/>
                <a:gd name="T5" fmla="*/ 0 h 43"/>
                <a:gd name="T6" fmla="*/ 23 w 4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3">
                  <a:moveTo>
                    <a:pt x="23" y="43"/>
                  </a:moveTo>
                  <a:lnTo>
                    <a:pt x="0" y="0"/>
                  </a:lnTo>
                  <a:lnTo>
                    <a:pt x="49" y="0"/>
                  </a:lnTo>
                  <a:lnTo>
                    <a:pt x="23" y="4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7"/>
            <p:cNvSpPr/>
            <p:nvPr/>
          </p:nvSpPr>
          <p:spPr bwMode="auto">
            <a:xfrm>
              <a:off x="4339795" y="4594871"/>
              <a:ext cx="143951" cy="123799"/>
            </a:xfrm>
            <a:custGeom>
              <a:avLst/>
              <a:gdLst>
                <a:gd name="T0" fmla="*/ 24 w 50"/>
                <a:gd name="T1" fmla="*/ 43 h 43"/>
                <a:gd name="T2" fmla="*/ 0 w 50"/>
                <a:gd name="T3" fmla="*/ 0 h 43"/>
                <a:gd name="T4" fmla="*/ 50 w 50"/>
                <a:gd name="T5" fmla="*/ 0 h 43"/>
                <a:gd name="T6" fmla="*/ 24 w 50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3">
                  <a:moveTo>
                    <a:pt x="24" y="43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8"/>
            <p:cNvSpPr/>
            <p:nvPr/>
          </p:nvSpPr>
          <p:spPr bwMode="auto">
            <a:xfrm>
              <a:off x="3833087" y="5470094"/>
              <a:ext cx="143951" cy="129557"/>
            </a:xfrm>
            <a:custGeom>
              <a:avLst/>
              <a:gdLst>
                <a:gd name="T0" fmla="*/ 24 w 50"/>
                <a:gd name="T1" fmla="*/ 45 h 45"/>
                <a:gd name="T2" fmla="*/ 0 w 50"/>
                <a:gd name="T3" fmla="*/ 0 h 45"/>
                <a:gd name="T4" fmla="*/ 50 w 50"/>
                <a:gd name="T5" fmla="*/ 0 h 45"/>
                <a:gd name="T6" fmla="*/ 24 w 50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5">
                  <a:moveTo>
                    <a:pt x="24" y="45"/>
                  </a:moveTo>
                  <a:lnTo>
                    <a:pt x="0" y="0"/>
                  </a:lnTo>
                  <a:lnTo>
                    <a:pt x="50" y="0"/>
                  </a:lnTo>
                  <a:lnTo>
                    <a:pt x="24" y="4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9"/>
            <p:cNvSpPr/>
            <p:nvPr/>
          </p:nvSpPr>
          <p:spPr bwMode="auto">
            <a:xfrm>
              <a:off x="3746716" y="1790700"/>
              <a:ext cx="4698568" cy="4076700"/>
            </a:xfrm>
            <a:custGeom>
              <a:avLst/>
              <a:gdLst>
                <a:gd name="T0" fmla="*/ 0 w 1632"/>
                <a:gd name="T1" fmla="*/ 1416 h 1416"/>
                <a:gd name="T2" fmla="*/ 816 w 1632"/>
                <a:gd name="T3" fmla="*/ 0 h 1416"/>
                <a:gd name="T4" fmla="*/ 1632 w 1632"/>
                <a:gd name="T5" fmla="*/ 1416 h 1416"/>
                <a:gd name="T6" fmla="*/ 0 w 1632"/>
                <a:gd name="T7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2" h="1416">
                  <a:moveTo>
                    <a:pt x="0" y="1416"/>
                  </a:moveTo>
                  <a:lnTo>
                    <a:pt x="816" y="0"/>
                  </a:lnTo>
                  <a:lnTo>
                    <a:pt x="1632" y="1416"/>
                  </a:lnTo>
                  <a:lnTo>
                    <a:pt x="0" y="141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101600" dist="254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10"/>
            <p:cNvSpPr/>
            <p:nvPr/>
          </p:nvSpPr>
          <p:spPr bwMode="auto">
            <a:xfrm>
              <a:off x="5350334" y="2188006"/>
              <a:ext cx="1488457" cy="656418"/>
            </a:xfrm>
            <a:custGeom>
              <a:avLst/>
              <a:gdLst>
                <a:gd name="T0" fmla="*/ 387 w 517"/>
                <a:gd name="T1" fmla="*/ 0 h 228"/>
                <a:gd name="T2" fmla="*/ 131 w 517"/>
                <a:gd name="T3" fmla="*/ 0 h 228"/>
                <a:gd name="T4" fmla="*/ 0 w 517"/>
                <a:gd name="T5" fmla="*/ 228 h 228"/>
                <a:gd name="T6" fmla="*/ 517 w 517"/>
                <a:gd name="T7" fmla="*/ 228 h 228"/>
                <a:gd name="T8" fmla="*/ 387 w 517"/>
                <a:gd name="T9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228">
                  <a:moveTo>
                    <a:pt x="387" y="0"/>
                  </a:moveTo>
                  <a:lnTo>
                    <a:pt x="131" y="0"/>
                  </a:lnTo>
                  <a:lnTo>
                    <a:pt x="0" y="228"/>
                  </a:lnTo>
                  <a:lnTo>
                    <a:pt x="517" y="228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1"/>
            <p:cNvSpPr/>
            <p:nvPr/>
          </p:nvSpPr>
          <p:spPr bwMode="auto">
            <a:xfrm>
              <a:off x="4846504" y="3063229"/>
              <a:ext cx="2498993" cy="656418"/>
            </a:xfrm>
            <a:custGeom>
              <a:avLst/>
              <a:gdLst>
                <a:gd name="T0" fmla="*/ 738 w 868"/>
                <a:gd name="T1" fmla="*/ 0 h 228"/>
                <a:gd name="T2" fmla="*/ 130 w 868"/>
                <a:gd name="T3" fmla="*/ 0 h 228"/>
                <a:gd name="T4" fmla="*/ 0 w 868"/>
                <a:gd name="T5" fmla="*/ 228 h 228"/>
                <a:gd name="T6" fmla="*/ 868 w 868"/>
                <a:gd name="T7" fmla="*/ 228 h 228"/>
                <a:gd name="T8" fmla="*/ 738 w 868"/>
                <a:gd name="T9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228">
                  <a:moveTo>
                    <a:pt x="738" y="0"/>
                  </a:moveTo>
                  <a:lnTo>
                    <a:pt x="130" y="0"/>
                  </a:lnTo>
                  <a:lnTo>
                    <a:pt x="0" y="228"/>
                  </a:lnTo>
                  <a:lnTo>
                    <a:pt x="868" y="228"/>
                  </a:lnTo>
                  <a:lnTo>
                    <a:pt x="7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12"/>
            <p:cNvSpPr/>
            <p:nvPr/>
          </p:nvSpPr>
          <p:spPr bwMode="auto">
            <a:xfrm>
              <a:off x="4339795" y="3938453"/>
              <a:ext cx="3512410" cy="656418"/>
            </a:xfrm>
            <a:custGeom>
              <a:avLst/>
              <a:gdLst>
                <a:gd name="T0" fmla="*/ 0 w 1220"/>
                <a:gd name="T1" fmla="*/ 228 h 228"/>
                <a:gd name="T2" fmla="*/ 1220 w 1220"/>
                <a:gd name="T3" fmla="*/ 228 h 228"/>
                <a:gd name="T4" fmla="*/ 1089 w 1220"/>
                <a:gd name="T5" fmla="*/ 0 h 228"/>
                <a:gd name="T6" fmla="*/ 131 w 1220"/>
                <a:gd name="T7" fmla="*/ 0 h 228"/>
                <a:gd name="T8" fmla="*/ 0 w 1220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0" h="228">
                  <a:moveTo>
                    <a:pt x="0" y="228"/>
                  </a:moveTo>
                  <a:lnTo>
                    <a:pt x="1220" y="228"/>
                  </a:lnTo>
                  <a:lnTo>
                    <a:pt x="1089" y="0"/>
                  </a:lnTo>
                  <a:lnTo>
                    <a:pt x="131" y="0"/>
                  </a:lnTo>
                  <a:lnTo>
                    <a:pt x="0" y="2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13"/>
            <p:cNvSpPr/>
            <p:nvPr/>
          </p:nvSpPr>
          <p:spPr bwMode="auto">
            <a:xfrm>
              <a:off x="3833087" y="4813676"/>
              <a:ext cx="4531585" cy="656418"/>
            </a:xfrm>
            <a:custGeom>
              <a:avLst/>
              <a:gdLst>
                <a:gd name="T0" fmla="*/ 0 w 1574"/>
                <a:gd name="T1" fmla="*/ 228 h 228"/>
                <a:gd name="T2" fmla="*/ 1574 w 1574"/>
                <a:gd name="T3" fmla="*/ 228 h 228"/>
                <a:gd name="T4" fmla="*/ 1441 w 1574"/>
                <a:gd name="T5" fmla="*/ 0 h 228"/>
                <a:gd name="T6" fmla="*/ 131 w 1574"/>
                <a:gd name="T7" fmla="*/ 0 h 228"/>
                <a:gd name="T8" fmla="*/ 0 w 1574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4" h="228">
                  <a:moveTo>
                    <a:pt x="0" y="228"/>
                  </a:moveTo>
                  <a:lnTo>
                    <a:pt x="1574" y="228"/>
                  </a:lnTo>
                  <a:lnTo>
                    <a:pt x="1441" y="0"/>
                  </a:lnTo>
                  <a:lnTo>
                    <a:pt x="131" y="0"/>
                  </a:lnTo>
                  <a:lnTo>
                    <a:pt x="0" y="2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22"/>
            <p:cNvSpPr/>
            <p:nvPr/>
          </p:nvSpPr>
          <p:spPr bwMode="auto">
            <a:xfrm>
              <a:off x="5962294" y="2401387"/>
              <a:ext cx="264536" cy="264536"/>
            </a:xfrm>
            <a:custGeom>
              <a:avLst/>
              <a:gdLst/>
              <a:ahLst/>
              <a:cxnLst>
                <a:cxn ang="0">
                  <a:pos x="224" y="12"/>
                </a:cxn>
                <a:cxn ang="0">
                  <a:pos x="188" y="0"/>
                </a:cxn>
                <a:cxn ang="0">
                  <a:pos x="168" y="4"/>
                </a:cxn>
                <a:cxn ang="0">
                  <a:pos x="112" y="54"/>
                </a:cxn>
                <a:cxn ang="0">
                  <a:pos x="110" y="54"/>
                </a:cxn>
                <a:cxn ang="0">
                  <a:pos x="28" y="138"/>
                </a:cxn>
                <a:cxn ang="0">
                  <a:pos x="20" y="152"/>
                </a:cxn>
                <a:cxn ang="0">
                  <a:pos x="0" y="228"/>
                </a:cxn>
                <a:cxn ang="0">
                  <a:pos x="8" y="248"/>
                </a:cxn>
                <a:cxn ang="0">
                  <a:pos x="28" y="256"/>
                </a:cxn>
                <a:cxn ang="0">
                  <a:pos x="106" y="236"/>
                </a:cxn>
                <a:cxn ang="0">
                  <a:pos x="240" y="106"/>
                </a:cxn>
                <a:cxn ang="0">
                  <a:pos x="252" y="86"/>
                </a:cxn>
                <a:cxn ang="0">
                  <a:pos x="254" y="52"/>
                </a:cxn>
                <a:cxn ang="0">
                  <a:pos x="236" y="20"/>
                </a:cxn>
                <a:cxn ang="0">
                  <a:pos x="126" y="180"/>
                </a:cxn>
                <a:cxn ang="0">
                  <a:pos x="198" y="94"/>
                </a:cxn>
                <a:cxn ang="0">
                  <a:pos x="196" y="126"/>
                </a:cxn>
                <a:cxn ang="0">
                  <a:pos x="190" y="134"/>
                </a:cxn>
                <a:cxn ang="0">
                  <a:pos x="128" y="196"/>
                </a:cxn>
                <a:cxn ang="0">
                  <a:pos x="118" y="162"/>
                </a:cxn>
                <a:cxn ang="0">
                  <a:pos x="100" y="142"/>
                </a:cxn>
                <a:cxn ang="0">
                  <a:pos x="168" y="60"/>
                </a:cxn>
                <a:cxn ang="0">
                  <a:pos x="184" y="72"/>
                </a:cxn>
                <a:cxn ang="0">
                  <a:pos x="118" y="162"/>
                </a:cxn>
                <a:cxn ang="0">
                  <a:pos x="72" y="130"/>
                </a:cxn>
                <a:cxn ang="0">
                  <a:pos x="122" y="66"/>
                </a:cxn>
                <a:cxn ang="0">
                  <a:pos x="150" y="56"/>
                </a:cxn>
                <a:cxn ang="0">
                  <a:pos x="34" y="238"/>
                </a:cxn>
                <a:cxn ang="0">
                  <a:pos x="28" y="240"/>
                </a:cxn>
                <a:cxn ang="0">
                  <a:pos x="16" y="232"/>
                </a:cxn>
                <a:cxn ang="0">
                  <a:pos x="16" y="224"/>
                </a:cxn>
                <a:cxn ang="0">
                  <a:pos x="32" y="194"/>
                </a:cxn>
                <a:cxn ang="0">
                  <a:pos x="52" y="204"/>
                </a:cxn>
                <a:cxn ang="0">
                  <a:pos x="60" y="218"/>
                </a:cxn>
                <a:cxn ang="0">
                  <a:pos x="34" y="238"/>
                </a:cxn>
                <a:cxn ang="0">
                  <a:pos x="70" y="222"/>
                </a:cxn>
                <a:cxn ang="0">
                  <a:pos x="58" y="198"/>
                </a:cxn>
                <a:cxn ang="0">
                  <a:pos x="44" y="188"/>
                </a:cxn>
                <a:cxn ang="0">
                  <a:pos x="36" y="156"/>
                </a:cxn>
                <a:cxn ang="0">
                  <a:pos x="38" y="150"/>
                </a:cxn>
                <a:cxn ang="0">
                  <a:pos x="60" y="144"/>
                </a:cxn>
                <a:cxn ang="0">
                  <a:pos x="82" y="150"/>
                </a:cxn>
                <a:cxn ang="0">
                  <a:pos x="96" y="160"/>
                </a:cxn>
                <a:cxn ang="0">
                  <a:pos x="110" y="182"/>
                </a:cxn>
                <a:cxn ang="0">
                  <a:pos x="110" y="206"/>
                </a:cxn>
                <a:cxn ang="0">
                  <a:pos x="104" y="220"/>
                </a:cxn>
                <a:cxn ang="0">
                  <a:pos x="230" y="94"/>
                </a:cxn>
                <a:cxn ang="0">
                  <a:pos x="216" y="102"/>
                </a:cxn>
                <a:cxn ang="0">
                  <a:pos x="210" y="80"/>
                </a:cxn>
                <a:cxn ang="0">
                  <a:pos x="196" y="60"/>
                </a:cxn>
                <a:cxn ang="0">
                  <a:pos x="162" y="42"/>
                </a:cxn>
                <a:cxn ang="0">
                  <a:pos x="162" y="26"/>
                </a:cxn>
                <a:cxn ang="0">
                  <a:pos x="180" y="16"/>
                </a:cxn>
                <a:cxn ang="0">
                  <a:pos x="198" y="18"/>
                </a:cxn>
                <a:cxn ang="0">
                  <a:pos x="224" y="32"/>
                </a:cxn>
                <a:cxn ang="0">
                  <a:pos x="236" y="48"/>
                </a:cxn>
                <a:cxn ang="0">
                  <a:pos x="240" y="66"/>
                </a:cxn>
                <a:cxn ang="0">
                  <a:pos x="234" y="88"/>
                </a:cxn>
              </a:cxnLst>
              <a:rect l="0" t="0" r="r" b="b"/>
              <a:pathLst>
                <a:path w="256" h="256">
                  <a:moveTo>
                    <a:pt x="236" y="20"/>
                  </a:moveTo>
                  <a:lnTo>
                    <a:pt x="236" y="20"/>
                  </a:lnTo>
                  <a:lnTo>
                    <a:pt x="224" y="12"/>
                  </a:lnTo>
                  <a:lnTo>
                    <a:pt x="212" y="6"/>
                  </a:lnTo>
                  <a:lnTo>
                    <a:pt x="200" y="2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78" y="0"/>
                  </a:lnTo>
                  <a:lnTo>
                    <a:pt x="168" y="4"/>
                  </a:lnTo>
                  <a:lnTo>
                    <a:pt x="158" y="8"/>
                  </a:lnTo>
                  <a:lnTo>
                    <a:pt x="150" y="16"/>
                  </a:lnTo>
                  <a:lnTo>
                    <a:pt x="112" y="54"/>
                  </a:lnTo>
                  <a:lnTo>
                    <a:pt x="112" y="54"/>
                  </a:lnTo>
                  <a:lnTo>
                    <a:pt x="110" y="54"/>
                  </a:lnTo>
                  <a:lnTo>
                    <a:pt x="110" y="54"/>
                  </a:lnTo>
                  <a:lnTo>
                    <a:pt x="110" y="54"/>
                  </a:lnTo>
                  <a:lnTo>
                    <a:pt x="110" y="54"/>
                  </a:lnTo>
                  <a:lnTo>
                    <a:pt x="28" y="138"/>
                  </a:lnTo>
                  <a:lnTo>
                    <a:pt x="28" y="138"/>
                  </a:lnTo>
                  <a:lnTo>
                    <a:pt x="24" y="144"/>
                  </a:lnTo>
                  <a:lnTo>
                    <a:pt x="20" y="152"/>
                  </a:lnTo>
                  <a:lnTo>
                    <a:pt x="2" y="220"/>
                  </a:lnTo>
                  <a:lnTo>
                    <a:pt x="2" y="220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" y="238"/>
                  </a:lnTo>
                  <a:lnTo>
                    <a:pt x="8" y="248"/>
                  </a:lnTo>
                  <a:lnTo>
                    <a:pt x="18" y="254"/>
                  </a:lnTo>
                  <a:lnTo>
                    <a:pt x="28" y="256"/>
                  </a:lnTo>
                  <a:lnTo>
                    <a:pt x="28" y="256"/>
                  </a:lnTo>
                  <a:lnTo>
                    <a:pt x="38" y="254"/>
                  </a:lnTo>
                  <a:lnTo>
                    <a:pt x="106" y="236"/>
                  </a:lnTo>
                  <a:lnTo>
                    <a:pt x="106" y="236"/>
                  </a:lnTo>
                  <a:lnTo>
                    <a:pt x="112" y="234"/>
                  </a:lnTo>
                  <a:lnTo>
                    <a:pt x="118" y="228"/>
                  </a:lnTo>
                  <a:lnTo>
                    <a:pt x="240" y="106"/>
                  </a:lnTo>
                  <a:lnTo>
                    <a:pt x="240" y="106"/>
                  </a:lnTo>
                  <a:lnTo>
                    <a:pt x="248" y="96"/>
                  </a:lnTo>
                  <a:lnTo>
                    <a:pt x="252" y="86"/>
                  </a:lnTo>
                  <a:lnTo>
                    <a:pt x="256" y="76"/>
                  </a:lnTo>
                  <a:lnTo>
                    <a:pt x="256" y="64"/>
                  </a:lnTo>
                  <a:lnTo>
                    <a:pt x="254" y="52"/>
                  </a:lnTo>
                  <a:lnTo>
                    <a:pt x="250" y="42"/>
                  </a:lnTo>
                  <a:lnTo>
                    <a:pt x="244" y="30"/>
                  </a:lnTo>
                  <a:lnTo>
                    <a:pt x="236" y="20"/>
                  </a:lnTo>
                  <a:close/>
                  <a:moveTo>
                    <a:pt x="128" y="190"/>
                  </a:moveTo>
                  <a:lnTo>
                    <a:pt x="128" y="190"/>
                  </a:lnTo>
                  <a:lnTo>
                    <a:pt x="126" y="180"/>
                  </a:lnTo>
                  <a:lnTo>
                    <a:pt x="122" y="170"/>
                  </a:lnTo>
                  <a:lnTo>
                    <a:pt x="198" y="94"/>
                  </a:lnTo>
                  <a:lnTo>
                    <a:pt x="198" y="94"/>
                  </a:lnTo>
                  <a:lnTo>
                    <a:pt x="200" y="104"/>
                  </a:lnTo>
                  <a:lnTo>
                    <a:pt x="200" y="116"/>
                  </a:lnTo>
                  <a:lnTo>
                    <a:pt x="196" y="126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28" y="196"/>
                  </a:lnTo>
                  <a:lnTo>
                    <a:pt x="128" y="196"/>
                  </a:lnTo>
                  <a:lnTo>
                    <a:pt x="128" y="190"/>
                  </a:lnTo>
                  <a:close/>
                  <a:moveTo>
                    <a:pt x="118" y="162"/>
                  </a:moveTo>
                  <a:lnTo>
                    <a:pt x="118" y="162"/>
                  </a:lnTo>
                  <a:lnTo>
                    <a:pt x="108" y="148"/>
                  </a:lnTo>
                  <a:lnTo>
                    <a:pt x="108" y="148"/>
                  </a:lnTo>
                  <a:lnTo>
                    <a:pt x="100" y="142"/>
                  </a:lnTo>
                  <a:lnTo>
                    <a:pt x="92" y="136"/>
                  </a:lnTo>
                  <a:lnTo>
                    <a:pt x="168" y="60"/>
                  </a:lnTo>
                  <a:lnTo>
                    <a:pt x="168" y="60"/>
                  </a:lnTo>
                  <a:lnTo>
                    <a:pt x="176" y="64"/>
                  </a:lnTo>
                  <a:lnTo>
                    <a:pt x="184" y="72"/>
                  </a:lnTo>
                  <a:lnTo>
                    <a:pt x="184" y="72"/>
                  </a:lnTo>
                  <a:lnTo>
                    <a:pt x="190" y="78"/>
                  </a:lnTo>
                  <a:lnTo>
                    <a:pt x="194" y="86"/>
                  </a:lnTo>
                  <a:lnTo>
                    <a:pt x="118" y="162"/>
                  </a:lnTo>
                  <a:close/>
                  <a:moveTo>
                    <a:pt x="84" y="132"/>
                  </a:moveTo>
                  <a:lnTo>
                    <a:pt x="84" y="132"/>
                  </a:lnTo>
                  <a:lnTo>
                    <a:pt x="72" y="130"/>
                  </a:lnTo>
                  <a:lnTo>
                    <a:pt x="60" y="128"/>
                  </a:lnTo>
                  <a:lnTo>
                    <a:pt x="122" y="66"/>
                  </a:lnTo>
                  <a:lnTo>
                    <a:pt x="122" y="66"/>
                  </a:lnTo>
                  <a:lnTo>
                    <a:pt x="130" y="60"/>
                  </a:lnTo>
                  <a:lnTo>
                    <a:pt x="140" y="56"/>
                  </a:lnTo>
                  <a:lnTo>
                    <a:pt x="150" y="56"/>
                  </a:lnTo>
                  <a:lnTo>
                    <a:pt x="160" y="58"/>
                  </a:lnTo>
                  <a:lnTo>
                    <a:pt x="84" y="132"/>
                  </a:lnTo>
                  <a:close/>
                  <a:moveTo>
                    <a:pt x="34" y="238"/>
                  </a:moveTo>
                  <a:lnTo>
                    <a:pt x="34" y="238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4" y="240"/>
                  </a:lnTo>
                  <a:lnTo>
                    <a:pt x="20" y="236"/>
                  </a:lnTo>
                  <a:lnTo>
                    <a:pt x="16" y="232"/>
                  </a:lnTo>
                  <a:lnTo>
                    <a:pt x="16" y="228"/>
                  </a:lnTo>
                  <a:lnTo>
                    <a:pt x="16" y="228"/>
                  </a:lnTo>
                  <a:lnTo>
                    <a:pt x="16" y="224"/>
                  </a:lnTo>
                  <a:lnTo>
                    <a:pt x="26" y="192"/>
                  </a:lnTo>
                  <a:lnTo>
                    <a:pt x="26" y="192"/>
                  </a:lnTo>
                  <a:lnTo>
                    <a:pt x="32" y="194"/>
                  </a:lnTo>
                  <a:lnTo>
                    <a:pt x="40" y="196"/>
                  </a:lnTo>
                  <a:lnTo>
                    <a:pt x="46" y="200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58" y="210"/>
                  </a:lnTo>
                  <a:lnTo>
                    <a:pt x="60" y="218"/>
                  </a:lnTo>
                  <a:lnTo>
                    <a:pt x="62" y="224"/>
                  </a:lnTo>
                  <a:lnTo>
                    <a:pt x="64" y="232"/>
                  </a:lnTo>
                  <a:lnTo>
                    <a:pt x="34" y="238"/>
                  </a:lnTo>
                  <a:close/>
                  <a:moveTo>
                    <a:pt x="70" y="230"/>
                  </a:moveTo>
                  <a:lnTo>
                    <a:pt x="70" y="230"/>
                  </a:lnTo>
                  <a:lnTo>
                    <a:pt x="70" y="222"/>
                  </a:lnTo>
                  <a:lnTo>
                    <a:pt x="68" y="214"/>
                  </a:lnTo>
                  <a:lnTo>
                    <a:pt x="64" y="206"/>
                  </a:lnTo>
                  <a:lnTo>
                    <a:pt x="58" y="198"/>
                  </a:lnTo>
                  <a:lnTo>
                    <a:pt x="58" y="198"/>
                  </a:lnTo>
                  <a:lnTo>
                    <a:pt x="50" y="192"/>
                  </a:lnTo>
                  <a:lnTo>
                    <a:pt x="44" y="188"/>
                  </a:lnTo>
                  <a:lnTo>
                    <a:pt x="36" y="186"/>
                  </a:lnTo>
                  <a:lnTo>
                    <a:pt x="28" y="184"/>
                  </a:lnTo>
                  <a:lnTo>
                    <a:pt x="36" y="156"/>
                  </a:lnTo>
                  <a:lnTo>
                    <a:pt x="36" y="156"/>
                  </a:lnTo>
                  <a:lnTo>
                    <a:pt x="38" y="150"/>
                  </a:lnTo>
                  <a:lnTo>
                    <a:pt x="38" y="150"/>
                  </a:lnTo>
                  <a:lnTo>
                    <a:pt x="44" y="146"/>
                  </a:lnTo>
                  <a:lnTo>
                    <a:pt x="52" y="144"/>
                  </a:lnTo>
                  <a:lnTo>
                    <a:pt x="60" y="144"/>
                  </a:lnTo>
                  <a:lnTo>
                    <a:pt x="68" y="144"/>
                  </a:lnTo>
                  <a:lnTo>
                    <a:pt x="74" y="146"/>
                  </a:lnTo>
                  <a:lnTo>
                    <a:pt x="82" y="150"/>
                  </a:lnTo>
                  <a:lnTo>
                    <a:pt x="90" y="154"/>
                  </a:lnTo>
                  <a:lnTo>
                    <a:pt x="96" y="160"/>
                  </a:lnTo>
                  <a:lnTo>
                    <a:pt x="96" y="160"/>
                  </a:lnTo>
                  <a:lnTo>
                    <a:pt x="102" y="166"/>
                  </a:lnTo>
                  <a:lnTo>
                    <a:pt x="108" y="174"/>
                  </a:lnTo>
                  <a:lnTo>
                    <a:pt x="110" y="182"/>
                  </a:lnTo>
                  <a:lnTo>
                    <a:pt x="112" y="190"/>
                  </a:lnTo>
                  <a:lnTo>
                    <a:pt x="112" y="198"/>
                  </a:lnTo>
                  <a:lnTo>
                    <a:pt x="110" y="206"/>
                  </a:lnTo>
                  <a:lnTo>
                    <a:pt x="108" y="214"/>
                  </a:lnTo>
                  <a:lnTo>
                    <a:pt x="104" y="220"/>
                  </a:lnTo>
                  <a:lnTo>
                    <a:pt x="104" y="220"/>
                  </a:lnTo>
                  <a:lnTo>
                    <a:pt x="100" y="222"/>
                  </a:lnTo>
                  <a:lnTo>
                    <a:pt x="70" y="230"/>
                  </a:lnTo>
                  <a:close/>
                  <a:moveTo>
                    <a:pt x="230" y="94"/>
                  </a:moveTo>
                  <a:lnTo>
                    <a:pt x="216" y="108"/>
                  </a:lnTo>
                  <a:lnTo>
                    <a:pt x="216" y="108"/>
                  </a:lnTo>
                  <a:lnTo>
                    <a:pt x="216" y="102"/>
                  </a:lnTo>
                  <a:lnTo>
                    <a:pt x="216" y="102"/>
                  </a:lnTo>
                  <a:lnTo>
                    <a:pt x="214" y="90"/>
                  </a:lnTo>
                  <a:lnTo>
                    <a:pt x="210" y="80"/>
                  </a:lnTo>
                  <a:lnTo>
                    <a:pt x="204" y="70"/>
                  </a:lnTo>
                  <a:lnTo>
                    <a:pt x="196" y="60"/>
                  </a:lnTo>
                  <a:lnTo>
                    <a:pt x="196" y="60"/>
                  </a:lnTo>
                  <a:lnTo>
                    <a:pt x="186" y="52"/>
                  </a:lnTo>
                  <a:lnTo>
                    <a:pt x="174" y="46"/>
                  </a:lnTo>
                  <a:lnTo>
                    <a:pt x="162" y="42"/>
                  </a:lnTo>
                  <a:lnTo>
                    <a:pt x="148" y="40"/>
                  </a:lnTo>
                  <a:lnTo>
                    <a:pt x="162" y="26"/>
                  </a:lnTo>
                  <a:lnTo>
                    <a:pt x="162" y="26"/>
                  </a:lnTo>
                  <a:lnTo>
                    <a:pt x="168" y="22"/>
                  </a:lnTo>
                  <a:lnTo>
                    <a:pt x="174" y="18"/>
                  </a:lnTo>
                  <a:lnTo>
                    <a:pt x="180" y="16"/>
                  </a:lnTo>
                  <a:lnTo>
                    <a:pt x="188" y="16"/>
                  </a:lnTo>
                  <a:lnTo>
                    <a:pt x="188" y="16"/>
                  </a:lnTo>
                  <a:lnTo>
                    <a:pt x="198" y="18"/>
                  </a:lnTo>
                  <a:lnTo>
                    <a:pt x="206" y="20"/>
                  </a:lnTo>
                  <a:lnTo>
                    <a:pt x="216" y="26"/>
                  </a:lnTo>
                  <a:lnTo>
                    <a:pt x="224" y="32"/>
                  </a:lnTo>
                  <a:lnTo>
                    <a:pt x="224" y="32"/>
                  </a:lnTo>
                  <a:lnTo>
                    <a:pt x="230" y="40"/>
                  </a:lnTo>
                  <a:lnTo>
                    <a:pt x="236" y="48"/>
                  </a:lnTo>
                  <a:lnTo>
                    <a:pt x="238" y="56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74"/>
                  </a:lnTo>
                  <a:lnTo>
                    <a:pt x="238" y="82"/>
                  </a:lnTo>
                  <a:lnTo>
                    <a:pt x="234" y="88"/>
                  </a:lnTo>
                  <a:lnTo>
                    <a:pt x="230" y="9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8" name="Group 23"/>
            <p:cNvGrpSpPr/>
            <p:nvPr/>
          </p:nvGrpSpPr>
          <p:grpSpPr>
            <a:xfrm>
              <a:off x="5979710" y="3221976"/>
              <a:ext cx="219430" cy="319171"/>
              <a:chOff x="4838700" y="2774950"/>
              <a:chExt cx="279400" cy="406400"/>
            </a:xfrm>
            <a:solidFill>
              <a:schemeClr val="bg2"/>
            </a:solidFill>
          </p:grpSpPr>
          <p:sp>
            <p:nvSpPr>
              <p:cNvPr id="50" name="Freeform: Shape 24"/>
              <p:cNvSpPr/>
              <p:nvPr/>
            </p:nvSpPr>
            <p:spPr bwMode="auto">
              <a:xfrm>
                <a:off x="4838700" y="2774950"/>
                <a:ext cx="279400" cy="406400"/>
              </a:xfrm>
              <a:custGeom>
                <a:avLst/>
                <a:gdLst/>
                <a:ahLst/>
                <a:cxnLst>
                  <a:cxn ang="0">
                    <a:pos x="88" y="0"/>
                  </a:cxn>
                  <a:cxn ang="0">
                    <a:pos x="54" y="6"/>
                  </a:cxn>
                  <a:cxn ang="0">
                    <a:pos x="26" y="26"/>
                  </a:cxn>
                  <a:cxn ang="0">
                    <a:pos x="6" y="54"/>
                  </a:cxn>
                  <a:cxn ang="0">
                    <a:pos x="0" y="88"/>
                  </a:cxn>
                  <a:cxn ang="0">
                    <a:pos x="2" y="100"/>
                  </a:cxn>
                  <a:cxn ang="0">
                    <a:pos x="16" y="138"/>
                  </a:cxn>
                  <a:cxn ang="0">
                    <a:pos x="40" y="184"/>
                  </a:cxn>
                  <a:cxn ang="0">
                    <a:pos x="50" y="214"/>
                  </a:cxn>
                  <a:cxn ang="0">
                    <a:pos x="62" y="246"/>
                  </a:cxn>
                  <a:cxn ang="0">
                    <a:pos x="76" y="254"/>
                  </a:cxn>
                  <a:cxn ang="0">
                    <a:pos x="88" y="256"/>
                  </a:cxn>
                  <a:cxn ang="0">
                    <a:pos x="108" y="252"/>
                  </a:cxn>
                  <a:cxn ang="0">
                    <a:pos x="118" y="238"/>
                  </a:cxn>
                  <a:cxn ang="0">
                    <a:pos x="136" y="184"/>
                  </a:cxn>
                  <a:cxn ang="0">
                    <a:pos x="146" y="162"/>
                  </a:cxn>
                  <a:cxn ang="0">
                    <a:pos x="172" y="112"/>
                  </a:cxn>
                  <a:cxn ang="0">
                    <a:pos x="176" y="88"/>
                  </a:cxn>
                  <a:cxn ang="0">
                    <a:pos x="174" y="70"/>
                  </a:cxn>
                  <a:cxn ang="0">
                    <a:pos x="160" y="38"/>
                  </a:cxn>
                  <a:cxn ang="0">
                    <a:pos x="138" y="16"/>
                  </a:cxn>
                  <a:cxn ang="0">
                    <a:pos x="106" y="2"/>
                  </a:cxn>
                  <a:cxn ang="0">
                    <a:pos x="108" y="218"/>
                  </a:cxn>
                  <a:cxn ang="0">
                    <a:pos x="70" y="222"/>
                  </a:cxn>
                  <a:cxn ang="0">
                    <a:pos x="64" y="208"/>
                  </a:cxn>
                  <a:cxn ang="0">
                    <a:pos x="114" y="200"/>
                  </a:cxn>
                  <a:cxn ang="0">
                    <a:pos x="112" y="208"/>
                  </a:cxn>
                  <a:cxn ang="0">
                    <a:pos x="108" y="218"/>
                  </a:cxn>
                  <a:cxn ang="0">
                    <a:pos x="62" y="200"/>
                  </a:cxn>
                  <a:cxn ang="0">
                    <a:pos x="120" y="184"/>
                  </a:cxn>
                  <a:cxn ang="0">
                    <a:pos x="116" y="192"/>
                  </a:cxn>
                  <a:cxn ang="0">
                    <a:pos x="88" y="240"/>
                  </a:cxn>
                  <a:cxn ang="0">
                    <a:pos x="82" y="240"/>
                  </a:cxn>
                  <a:cxn ang="0">
                    <a:pos x="76" y="236"/>
                  </a:cxn>
                  <a:cxn ang="0">
                    <a:pos x="106" y="226"/>
                  </a:cxn>
                  <a:cxn ang="0">
                    <a:pos x="102" y="234"/>
                  </a:cxn>
                  <a:cxn ang="0">
                    <a:pos x="94" y="240"/>
                  </a:cxn>
                  <a:cxn ang="0">
                    <a:pos x="126" y="168"/>
                  </a:cxn>
                  <a:cxn ang="0">
                    <a:pos x="50" y="168"/>
                  </a:cxn>
                  <a:cxn ang="0">
                    <a:pos x="38" y="142"/>
                  </a:cxn>
                  <a:cxn ang="0">
                    <a:pos x="18" y="100"/>
                  </a:cxn>
                  <a:cxn ang="0">
                    <a:pos x="16" y="88"/>
                  </a:cxn>
                  <a:cxn ang="0">
                    <a:pos x="22" y="60"/>
                  </a:cxn>
                  <a:cxn ang="0">
                    <a:pos x="38" y="38"/>
                  </a:cxn>
                  <a:cxn ang="0">
                    <a:pos x="60" y="22"/>
                  </a:cxn>
                  <a:cxn ang="0">
                    <a:pos x="88" y="16"/>
                  </a:cxn>
                  <a:cxn ang="0">
                    <a:pos x="102" y="18"/>
                  </a:cxn>
                  <a:cxn ang="0">
                    <a:pos x="128" y="28"/>
                  </a:cxn>
                  <a:cxn ang="0">
                    <a:pos x="148" y="48"/>
                  </a:cxn>
                  <a:cxn ang="0">
                    <a:pos x="158" y="74"/>
                  </a:cxn>
                  <a:cxn ang="0">
                    <a:pos x="160" y="88"/>
                  </a:cxn>
                  <a:cxn ang="0">
                    <a:pos x="154" y="114"/>
                  </a:cxn>
                  <a:cxn ang="0">
                    <a:pos x="138" y="142"/>
                  </a:cxn>
                </a:cxnLst>
                <a:rect l="0" t="0" r="r" b="b"/>
                <a:pathLst>
                  <a:path w="176" h="256">
                    <a:moveTo>
                      <a:pt x="88" y="0"/>
                    </a:moveTo>
                    <a:lnTo>
                      <a:pt x="88" y="0"/>
                    </a:lnTo>
                    <a:lnTo>
                      <a:pt x="70" y="2"/>
                    </a:lnTo>
                    <a:lnTo>
                      <a:pt x="54" y="6"/>
                    </a:lnTo>
                    <a:lnTo>
                      <a:pt x="38" y="16"/>
                    </a:lnTo>
                    <a:lnTo>
                      <a:pt x="26" y="26"/>
                    </a:lnTo>
                    <a:lnTo>
                      <a:pt x="16" y="38"/>
                    </a:lnTo>
                    <a:lnTo>
                      <a:pt x="6" y="54"/>
                    </a:lnTo>
                    <a:lnTo>
                      <a:pt x="2" y="7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100"/>
                    </a:lnTo>
                    <a:lnTo>
                      <a:pt x="4" y="112"/>
                    </a:lnTo>
                    <a:lnTo>
                      <a:pt x="16" y="138"/>
                    </a:lnTo>
                    <a:lnTo>
                      <a:pt x="30" y="162"/>
                    </a:lnTo>
                    <a:lnTo>
                      <a:pt x="40" y="184"/>
                    </a:lnTo>
                    <a:lnTo>
                      <a:pt x="40" y="184"/>
                    </a:lnTo>
                    <a:lnTo>
                      <a:pt x="50" y="214"/>
                    </a:lnTo>
                    <a:lnTo>
                      <a:pt x="58" y="238"/>
                    </a:lnTo>
                    <a:lnTo>
                      <a:pt x="62" y="246"/>
                    </a:lnTo>
                    <a:lnTo>
                      <a:pt x="68" y="252"/>
                    </a:lnTo>
                    <a:lnTo>
                      <a:pt x="76" y="254"/>
                    </a:lnTo>
                    <a:lnTo>
                      <a:pt x="88" y="256"/>
                    </a:lnTo>
                    <a:lnTo>
                      <a:pt x="88" y="256"/>
                    </a:lnTo>
                    <a:lnTo>
                      <a:pt x="100" y="254"/>
                    </a:lnTo>
                    <a:lnTo>
                      <a:pt x="108" y="252"/>
                    </a:lnTo>
                    <a:lnTo>
                      <a:pt x="114" y="246"/>
                    </a:lnTo>
                    <a:lnTo>
                      <a:pt x="118" y="238"/>
                    </a:lnTo>
                    <a:lnTo>
                      <a:pt x="126" y="214"/>
                    </a:lnTo>
                    <a:lnTo>
                      <a:pt x="136" y="184"/>
                    </a:lnTo>
                    <a:lnTo>
                      <a:pt x="136" y="184"/>
                    </a:lnTo>
                    <a:lnTo>
                      <a:pt x="146" y="162"/>
                    </a:lnTo>
                    <a:lnTo>
                      <a:pt x="160" y="138"/>
                    </a:lnTo>
                    <a:lnTo>
                      <a:pt x="172" y="112"/>
                    </a:lnTo>
                    <a:lnTo>
                      <a:pt x="174" y="100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4" y="70"/>
                    </a:lnTo>
                    <a:lnTo>
                      <a:pt x="170" y="54"/>
                    </a:lnTo>
                    <a:lnTo>
                      <a:pt x="160" y="38"/>
                    </a:lnTo>
                    <a:lnTo>
                      <a:pt x="150" y="26"/>
                    </a:lnTo>
                    <a:lnTo>
                      <a:pt x="138" y="16"/>
                    </a:lnTo>
                    <a:lnTo>
                      <a:pt x="122" y="6"/>
                    </a:lnTo>
                    <a:lnTo>
                      <a:pt x="106" y="2"/>
                    </a:lnTo>
                    <a:lnTo>
                      <a:pt x="88" y="0"/>
                    </a:lnTo>
                    <a:close/>
                    <a:moveTo>
                      <a:pt x="108" y="218"/>
                    </a:moveTo>
                    <a:lnTo>
                      <a:pt x="70" y="222"/>
                    </a:lnTo>
                    <a:lnTo>
                      <a:pt x="70" y="222"/>
                    </a:lnTo>
                    <a:lnTo>
                      <a:pt x="64" y="208"/>
                    </a:lnTo>
                    <a:lnTo>
                      <a:pt x="64" y="208"/>
                    </a:lnTo>
                    <a:lnTo>
                      <a:pt x="64" y="206"/>
                    </a:lnTo>
                    <a:lnTo>
                      <a:pt x="114" y="200"/>
                    </a:lnTo>
                    <a:lnTo>
                      <a:pt x="114" y="200"/>
                    </a:lnTo>
                    <a:lnTo>
                      <a:pt x="112" y="208"/>
                    </a:lnTo>
                    <a:lnTo>
                      <a:pt x="112" y="208"/>
                    </a:lnTo>
                    <a:lnTo>
                      <a:pt x="108" y="218"/>
                    </a:lnTo>
                    <a:close/>
                    <a:moveTo>
                      <a:pt x="62" y="200"/>
                    </a:moveTo>
                    <a:lnTo>
                      <a:pt x="62" y="200"/>
                    </a:lnTo>
                    <a:lnTo>
                      <a:pt x="56" y="184"/>
                    </a:lnTo>
                    <a:lnTo>
                      <a:pt x="120" y="184"/>
                    </a:lnTo>
                    <a:lnTo>
                      <a:pt x="120" y="184"/>
                    </a:lnTo>
                    <a:lnTo>
                      <a:pt x="116" y="192"/>
                    </a:lnTo>
                    <a:lnTo>
                      <a:pt x="62" y="200"/>
                    </a:lnTo>
                    <a:close/>
                    <a:moveTo>
                      <a:pt x="88" y="240"/>
                    </a:moveTo>
                    <a:lnTo>
                      <a:pt x="88" y="240"/>
                    </a:lnTo>
                    <a:lnTo>
                      <a:pt x="82" y="240"/>
                    </a:lnTo>
                    <a:lnTo>
                      <a:pt x="78" y="238"/>
                    </a:lnTo>
                    <a:lnTo>
                      <a:pt x="76" y="236"/>
                    </a:lnTo>
                    <a:lnTo>
                      <a:pt x="72" y="230"/>
                    </a:lnTo>
                    <a:lnTo>
                      <a:pt x="106" y="226"/>
                    </a:lnTo>
                    <a:lnTo>
                      <a:pt x="106" y="226"/>
                    </a:lnTo>
                    <a:lnTo>
                      <a:pt x="102" y="234"/>
                    </a:lnTo>
                    <a:lnTo>
                      <a:pt x="98" y="238"/>
                    </a:lnTo>
                    <a:lnTo>
                      <a:pt x="94" y="240"/>
                    </a:lnTo>
                    <a:lnTo>
                      <a:pt x="88" y="240"/>
                    </a:lnTo>
                    <a:close/>
                    <a:moveTo>
                      <a:pt x="126" y="168"/>
                    </a:moveTo>
                    <a:lnTo>
                      <a:pt x="50" y="168"/>
                    </a:lnTo>
                    <a:lnTo>
                      <a:pt x="50" y="168"/>
                    </a:lnTo>
                    <a:lnTo>
                      <a:pt x="38" y="142"/>
                    </a:lnTo>
                    <a:lnTo>
                      <a:pt x="38" y="142"/>
                    </a:lnTo>
                    <a:lnTo>
                      <a:pt x="22" y="114"/>
                    </a:lnTo>
                    <a:lnTo>
                      <a:pt x="18" y="100"/>
                    </a:lnTo>
                    <a:lnTo>
                      <a:pt x="16" y="88"/>
                    </a:lnTo>
                    <a:lnTo>
                      <a:pt x="16" y="88"/>
                    </a:lnTo>
                    <a:lnTo>
                      <a:pt x="18" y="74"/>
                    </a:lnTo>
                    <a:lnTo>
                      <a:pt x="22" y="60"/>
                    </a:lnTo>
                    <a:lnTo>
                      <a:pt x="28" y="48"/>
                    </a:lnTo>
                    <a:lnTo>
                      <a:pt x="38" y="38"/>
                    </a:lnTo>
                    <a:lnTo>
                      <a:pt x="48" y="28"/>
                    </a:lnTo>
                    <a:lnTo>
                      <a:pt x="60" y="22"/>
                    </a:lnTo>
                    <a:lnTo>
                      <a:pt x="74" y="18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102" y="18"/>
                    </a:lnTo>
                    <a:lnTo>
                      <a:pt x="116" y="22"/>
                    </a:lnTo>
                    <a:lnTo>
                      <a:pt x="128" y="28"/>
                    </a:lnTo>
                    <a:lnTo>
                      <a:pt x="138" y="38"/>
                    </a:lnTo>
                    <a:lnTo>
                      <a:pt x="148" y="48"/>
                    </a:lnTo>
                    <a:lnTo>
                      <a:pt x="154" y="60"/>
                    </a:lnTo>
                    <a:lnTo>
                      <a:pt x="158" y="74"/>
                    </a:lnTo>
                    <a:lnTo>
                      <a:pt x="160" y="88"/>
                    </a:lnTo>
                    <a:lnTo>
                      <a:pt x="160" y="88"/>
                    </a:lnTo>
                    <a:lnTo>
                      <a:pt x="158" y="100"/>
                    </a:lnTo>
                    <a:lnTo>
                      <a:pt x="154" y="114"/>
                    </a:lnTo>
                    <a:lnTo>
                      <a:pt x="138" y="142"/>
                    </a:lnTo>
                    <a:lnTo>
                      <a:pt x="138" y="142"/>
                    </a:lnTo>
                    <a:lnTo>
                      <a:pt x="126" y="16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25"/>
              <p:cNvSpPr/>
              <p:nvPr/>
            </p:nvSpPr>
            <p:spPr bwMode="auto">
              <a:xfrm>
                <a:off x="4902200" y="2838450"/>
                <a:ext cx="82550" cy="8255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0" y="4"/>
                  </a:cxn>
                  <a:cxn ang="0">
                    <a:pos x="22" y="8"/>
                  </a:cxn>
                  <a:cxn ang="0">
                    <a:pos x="14" y="14"/>
                  </a:cxn>
                  <a:cxn ang="0">
                    <a:pos x="8" y="22"/>
                  </a:cxn>
                  <a:cxn ang="0">
                    <a:pos x="4" y="30"/>
                  </a:cxn>
                  <a:cxn ang="0">
                    <a:pos x="0" y="3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" y="50"/>
                  </a:cxn>
                  <a:cxn ang="0">
                    <a:pos x="4" y="52"/>
                  </a:cxn>
                  <a:cxn ang="0">
                    <a:pos x="4" y="52"/>
                  </a:cxn>
                  <a:cxn ang="0">
                    <a:pos x="6" y="5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8" y="40"/>
                  </a:cxn>
                  <a:cxn ang="0">
                    <a:pos x="12" y="32"/>
                  </a:cxn>
                  <a:cxn ang="0">
                    <a:pos x="14" y="26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2" y="12"/>
                  </a:cxn>
                  <a:cxn ang="0">
                    <a:pos x="40" y="8"/>
                  </a:cxn>
                  <a:cxn ang="0">
                    <a:pos x="48" y="8"/>
                  </a:cxn>
                  <a:cxn ang="0">
                    <a:pos x="48" y="8"/>
                  </a:cxn>
                  <a:cxn ang="0">
                    <a:pos x="50" y="6"/>
                  </a:cxn>
                  <a:cxn ang="0">
                    <a:pos x="52" y="4"/>
                  </a:cxn>
                  <a:cxn ang="0">
                    <a:pos x="52" y="4"/>
                  </a:cxn>
                  <a:cxn ang="0">
                    <a:pos x="50" y="2"/>
                  </a:cxn>
                  <a:cxn ang="0">
                    <a:pos x="48" y="0"/>
                  </a:cxn>
                </a:cxnLst>
                <a:rect l="0" t="0" r="r" b="b"/>
                <a:pathLst>
                  <a:path w="52" h="52">
                    <a:moveTo>
                      <a:pt x="48" y="0"/>
                    </a:moveTo>
                    <a:lnTo>
                      <a:pt x="48" y="0"/>
                    </a:lnTo>
                    <a:lnTo>
                      <a:pt x="38" y="0"/>
                    </a:lnTo>
                    <a:lnTo>
                      <a:pt x="30" y="4"/>
                    </a:lnTo>
                    <a:lnTo>
                      <a:pt x="22" y="8"/>
                    </a:lnTo>
                    <a:lnTo>
                      <a:pt x="14" y="14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6" y="5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12" y="32"/>
                    </a:lnTo>
                    <a:lnTo>
                      <a:pt x="14" y="26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12"/>
                    </a:lnTo>
                    <a:lnTo>
                      <a:pt x="40" y="8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50" y="6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0" y="2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26"/>
              <p:cNvSpPr/>
              <p:nvPr/>
            </p:nvSpPr>
            <p:spPr bwMode="auto">
              <a:xfrm>
                <a:off x="4902200" y="2838450"/>
                <a:ext cx="82550" cy="8255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0" y="4"/>
                  </a:cxn>
                  <a:cxn ang="0">
                    <a:pos x="22" y="8"/>
                  </a:cxn>
                  <a:cxn ang="0">
                    <a:pos x="14" y="14"/>
                  </a:cxn>
                  <a:cxn ang="0">
                    <a:pos x="8" y="22"/>
                  </a:cxn>
                  <a:cxn ang="0">
                    <a:pos x="4" y="30"/>
                  </a:cxn>
                  <a:cxn ang="0">
                    <a:pos x="0" y="3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" y="50"/>
                  </a:cxn>
                  <a:cxn ang="0">
                    <a:pos x="4" y="52"/>
                  </a:cxn>
                  <a:cxn ang="0">
                    <a:pos x="4" y="52"/>
                  </a:cxn>
                  <a:cxn ang="0">
                    <a:pos x="6" y="5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8" y="40"/>
                  </a:cxn>
                  <a:cxn ang="0">
                    <a:pos x="12" y="32"/>
                  </a:cxn>
                  <a:cxn ang="0">
                    <a:pos x="14" y="26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2" y="12"/>
                  </a:cxn>
                  <a:cxn ang="0">
                    <a:pos x="40" y="8"/>
                  </a:cxn>
                  <a:cxn ang="0">
                    <a:pos x="48" y="8"/>
                  </a:cxn>
                  <a:cxn ang="0">
                    <a:pos x="48" y="8"/>
                  </a:cxn>
                  <a:cxn ang="0">
                    <a:pos x="50" y="6"/>
                  </a:cxn>
                  <a:cxn ang="0">
                    <a:pos x="52" y="4"/>
                  </a:cxn>
                  <a:cxn ang="0">
                    <a:pos x="52" y="4"/>
                  </a:cxn>
                  <a:cxn ang="0">
                    <a:pos x="50" y="2"/>
                  </a:cxn>
                  <a:cxn ang="0">
                    <a:pos x="48" y="0"/>
                  </a:cxn>
                </a:cxnLst>
                <a:rect l="0" t="0" r="r" b="b"/>
                <a:pathLst>
                  <a:path w="52" h="52">
                    <a:moveTo>
                      <a:pt x="48" y="0"/>
                    </a:moveTo>
                    <a:lnTo>
                      <a:pt x="48" y="0"/>
                    </a:lnTo>
                    <a:lnTo>
                      <a:pt x="38" y="0"/>
                    </a:lnTo>
                    <a:lnTo>
                      <a:pt x="30" y="4"/>
                    </a:lnTo>
                    <a:lnTo>
                      <a:pt x="22" y="8"/>
                    </a:lnTo>
                    <a:lnTo>
                      <a:pt x="14" y="14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6" y="5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12" y="32"/>
                    </a:lnTo>
                    <a:lnTo>
                      <a:pt x="14" y="26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12"/>
                    </a:lnTo>
                    <a:lnTo>
                      <a:pt x="40" y="8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50" y="6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0" y="2"/>
                    </a:lnTo>
                    <a:lnTo>
                      <a:pt x="48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9" name="Group 27"/>
            <p:cNvGrpSpPr/>
            <p:nvPr/>
          </p:nvGrpSpPr>
          <p:grpSpPr>
            <a:xfrm>
              <a:off x="5916638" y="4071596"/>
              <a:ext cx="362233" cy="362233"/>
              <a:chOff x="3149600" y="2774950"/>
              <a:chExt cx="406400" cy="406400"/>
            </a:xfrm>
            <a:solidFill>
              <a:schemeClr val="bg2"/>
            </a:solidFill>
          </p:grpSpPr>
          <p:sp>
            <p:nvSpPr>
              <p:cNvPr id="44" name="Freeform: Shape 28"/>
              <p:cNvSpPr/>
              <p:nvPr/>
            </p:nvSpPr>
            <p:spPr bwMode="auto">
              <a:xfrm>
                <a:off x="3327400" y="2978150"/>
                <a:ext cx="63500" cy="63500"/>
              </a:xfrm>
              <a:custGeom>
                <a:avLst/>
                <a:gdLst/>
                <a:ahLst/>
                <a:cxnLst>
                  <a:cxn ang="0">
                    <a:pos x="20" y="40"/>
                  </a:cxn>
                  <a:cxn ang="0">
                    <a:pos x="20" y="40"/>
                  </a:cxn>
                  <a:cxn ang="0">
                    <a:pos x="28" y="38"/>
                  </a:cxn>
                  <a:cxn ang="0">
                    <a:pos x="34" y="34"/>
                  </a:cxn>
                  <a:cxn ang="0">
                    <a:pos x="38" y="28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12"/>
                  </a:cxn>
                  <a:cxn ang="0">
                    <a:pos x="34" y="6"/>
                  </a:cxn>
                  <a:cxn ang="0">
                    <a:pos x="28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12" y="2"/>
                  </a:cxn>
                  <a:cxn ang="0">
                    <a:pos x="6" y="6"/>
                  </a:cxn>
                  <a:cxn ang="0">
                    <a:pos x="2" y="12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28"/>
                  </a:cxn>
                  <a:cxn ang="0">
                    <a:pos x="6" y="34"/>
                  </a:cxn>
                  <a:cxn ang="0">
                    <a:pos x="12" y="38"/>
                  </a:cxn>
                  <a:cxn ang="0">
                    <a:pos x="20" y="40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4" y="8"/>
                  </a:cxn>
                  <a:cxn ang="0">
                    <a:pos x="28" y="12"/>
                  </a:cxn>
                  <a:cxn ang="0">
                    <a:pos x="32" y="16"/>
                  </a:cxn>
                  <a:cxn ang="0">
                    <a:pos x="32" y="20"/>
                  </a:cxn>
                  <a:cxn ang="0">
                    <a:pos x="32" y="20"/>
                  </a:cxn>
                  <a:cxn ang="0">
                    <a:pos x="32" y="24"/>
                  </a:cxn>
                  <a:cxn ang="0">
                    <a:pos x="28" y="28"/>
                  </a:cxn>
                  <a:cxn ang="0">
                    <a:pos x="24" y="32"/>
                  </a:cxn>
                  <a:cxn ang="0">
                    <a:pos x="20" y="32"/>
                  </a:cxn>
                  <a:cxn ang="0">
                    <a:pos x="20" y="32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8" y="24"/>
                  </a:cxn>
                  <a:cxn ang="0">
                    <a:pos x="8" y="20"/>
                  </a:cxn>
                  <a:cxn ang="0">
                    <a:pos x="8" y="20"/>
                  </a:cxn>
                  <a:cxn ang="0">
                    <a:pos x="8" y="16"/>
                  </a:cxn>
                  <a:cxn ang="0">
                    <a:pos x="12" y="12"/>
                  </a:cxn>
                  <a:cxn ang="0">
                    <a:pos x="16" y="8"/>
                  </a:cxn>
                  <a:cxn ang="0">
                    <a:pos x="20" y="8"/>
                  </a:cxn>
                </a:cxnLst>
                <a:rect l="0" t="0" r="r" b="b"/>
                <a:pathLst>
                  <a:path w="40" h="40">
                    <a:moveTo>
                      <a:pt x="20" y="40"/>
                    </a:moveTo>
                    <a:lnTo>
                      <a:pt x="20" y="40"/>
                    </a:lnTo>
                    <a:lnTo>
                      <a:pt x="28" y="38"/>
                    </a:lnTo>
                    <a:lnTo>
                      <a:pt x="34" y="34"/>
                    </a:lnTo>
                    <a:lnTo>
                      <a:pt x="38" y="28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2" y="2"/>
                    </a:lnTo>
                    <a:lnTo>
                      <a:pt x="6" y="6"/>
                    </a:lnTo>
                    <a:lnTo>
                      <a:pt x="2" y="12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28"/>
                    </a:lnTo>
                    <a:lnTo>
                      <a:pt x="6" y="34"/>
                    </a:lnTo>
                    <a:lnTo>
                      <a:pt x="12" y="38"/>
                    </a:lnTo>
                    <a:lnTo>
                      <a:pt x="20" y="40"/>
                    </a:lnTo>
                    <a:close/>
                    <a:moveTo>
                      <a:pt x="20" y="8"/>
                    </a:moveTo>
                    <a:lnTo>
                      <a:pt x="20" y="8"/>
                    </a:lnTo>
                    <a:lnTo>
                      <a:pt x="24" y="8"/>
                    </a:lnTo>
                    <a:lnTo>
                      <a:pt x="28" y="12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2" y="20"/>
                    </a:lnTo>
                    <a:lnTo>
                      <a:pt x="32" y="24"/>
                    </a:lnTo>
                    <a:lnTo>
                      <a:pt x="28" y="28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2"/>
                    </a:lnTo>
                    <a:lnTo>
                      <a:pt x="16" y="32"/>
                    </a:lnTo>
                    <a:lnTo>
                      <a:pt x="12" y="28"/>
                    </a:lnTo>
                    <a:lnTo>
                      <a:pt x="8" y="24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16"/>
                    </a:lnTo>
                    <a:lnTo>
                      <a:pt x="12" y="12"/>
                    </a:lnTo>
                    <a:lnTo>
                      <a:pt x="16" y="8"/>
                    </a:lnTo>
                    <a:lnTo>
                      <a:pt x="20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29"/>
              <p:cNvSpPr/>
              <p:nvPr/>
            </p:nvSpPr>
            <p:spPr bwMode="auto">
              <a:xfrm>
                <a:off x="3492500" y="2774950"/>
                <a:ext cx="63500" cy="635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12" y="2"/>
                  </a:cxn>
                  <a:cxn ang="0">
                    <a:pos x="6" y="6"/>
                  </a:cxn>
                  <a:cxn ang="0">
                    <a:pos x="2" y="12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28"/>
                  </a:cxn>
                  <a:cxn ang="0">
                    <a:pos x="6" y="34"/>
                  </a:cxn>
                  <a:cxn ang="0">
                    <a:pos x="12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28" y="38"/>
                  </a:cxn>
                  <a:cxn ang="0">
                    <a:pos x="34" y="34"/>
                  </a:cxn>
                  <a:cxn ang="0">
                    <a:pos x="38" y="28"/>
                  </a:cxn>
                  <a:cxn ang="0">
                    <a:pos x="40" y="20"/>
                  </a:cxn>
                  <a:cxn ang="0">
                    <a:pos x="40" y="20"/>
                  </a:cxn>
                  <a:cxn ang="0">
                    <a:pos x="38" y="12"/>
                  </a:cxn>
                  <a:cxn ang="0">
                    <a:pos x="34" y="6"/>
                  </a:cxn>
                  <a:cxn ang="0">
                    <a:pos x="28" y="2"/>
                  </a:cxn>
                  <a:cxn ang="0">
                    <a:pos x="20" y="0"/>
                  </a:cxn>
                  <a:cxn ang="0">
                    <a:pos x="20" y="32"/>
                  </a:cxn>
                  <a:cxn ang="0">
                    <a:pos x="20" y="32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8" y="24"/>
                  </a:cxn>
                  <a:cxn ang="0">
                    <a:pos x="8" y="20"/>
                  </a:cxn>
                  <a:cxn ang="0">
                    <a:pos x="8" y="20"/>
                  </a:cxn>
                  <a:cxn ang="0">
                    <a:pos x="8" y="16"/>
                  </a:cxn>
                  <a:cxn ang="0">
                    <a:pos x="12" y="12"/>
                  </a:cxn>
                  <a:cxn ang="0">
                    <a:pos x="16" y="8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4" y="8"/>
                  </a:cxn>
                  <a:cxn ang="0">
                    <a:pos x="28" y="12"/>
                  </a:cxn>
                  <a:cxn ang="0">
                    <a:pos x="32" y="16"/>
                  </a:cxn>
                  <a:cxn ang="0">
                    <a:pos x="32" y="20"/>
                  </a:cxn>
                  <a:cxn ang="0">
                    <a:pos x="32" y="20"/>
                  </a:cxn>
                  <a:cxn ang="0">
                    <a:pos x="32" y="24"/>
                  </a:cxn>
                  <a:cxn ang="0">
                    <a:pos x="28" y="28"/>
                  </a:cxn>
                  <a:cxn ang="0">
                    <a:pos x="24" y="32"/>
                  </a:cxn>
                  <a:cxn ang="0">
                    <a:pos x="20" y="32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lnTo>
                      <a:pt x="20" y="0"/>
                    </a:lnTo>
                    <a:lnTo>
                      <a:pt x="12" y="2"/>
                    </a:lnTo>
                    <a:lnTo>
                      <a:pt x="6" y="6"/>
                    </a:lnTo>
                    <a:lnTo>
                      <a:pt x="2" y="12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28"/>
                    </a:lnTo>
                    <a:lnTo>
                      <a:pt x="6" y="34"/>
                    </a:lnTo>
                    <a:lnTo>
                      <a:pt x="12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8" y="38"/>
                    </a:lnTo>
                    <a:lnTo>
                      <a:pt x="34" y="34"/>
                    </a:lnTo>
                    <a:lnTo>
                      <a:pt x="38" y="28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38" y="12"/>
                    </a:lnTo>
                    <a:lnTo>
                      <a:pt x="34" y="6"/>
                    </a:lnTo>
                    <a:lnTo>
                      <a:pt x="28" y="2"/>
                    </a:lnTo>
                    <a:lnTo>
                      <a:pt x="20" y="0"/>
                    </a:lnTo>
                    <a:close/>
                    <a:moveTo>
                      <a:pt x="20" y="32"/>
                    </a:moveTo>
                    <a:lnTo>
                      <a:pt x="20" y="32"/>
                    </a:lnTo>
                    <a:lnTo>
                      <a:pt x="16" y="32"/>
                    </a:lnTo>
                    <a:lnTo>
                      <a:pt x="12" y="28"/>
                    </a:lnTo>
                    <a:lnTo>
                      <a:pt x="8" y="24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16"/>
                    </a:lnTo>
                    <a:lnTo>
                      <a:pt x="12" y="12"/>
                    </a:lnTo>
                    <a:lnTo>
                      <a:pt x="16" y="8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8" y="12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2" y="20"/>
                    </a:lnTo>
                    <a:lnTo>
                      <a:pt x="32" y="24"/>
                    </a:lnTo>
                    <a:lnTo>
                      <a:pt x="28" y="28"/>
                    </a:lnTo>
                    <a:lnTo>
                      <a:pt x="24" y="32"/>
                    </a:lnTo>
                    <a:lnTo>
                      <a:pt x="20" y="3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30"/>
              <p:cNvSpPr/>
              <p:nvPr/>
            </p:nvSpPr>
            <p:spPr bwMode="auto">
              <a:xfrm>
                <a:off x="3251200" y="2965450"/>
                <a:ext cx="50800" cy="50800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16"/>
                  </a:cxn>
                  <a:cxn ang="0">
                    <a:pos x="2" y="22"/>
                  </a:cxn>
                  <a:cxn ang="0">
                    <a:pos x="4" y="28"/>
                  </a:cxn>
                  <a:cxn ang="0">
                    <a:pos x="10" y="30"/>
                  </a:cxn>
                  <a:cxn ang="0">
                    <a:pos x="16" y="32"/>
                  </a:cxn>
                  <a:cxn ang="0">
                    <a:pos x="16" y="32"/>
                  </a:cxn>
                  <a:cxn ang="0">
                    <a:pos x="22" y="30"/>
                  </a:cxn>
                  <a:cxn ang="0">
                    <a:pos x="28" y="28"/>
                  </a:cxn>
                  <a:cxn ang="0">
                    <a:pos x="30" y="22"/>
                  </a:cxn>
                  <a:cxn ang="0">
                    <a:pos x="32" y="16"/>
                  </a:cxn>
                  <a:cxn ang="0">
                    <a:pos x="32" y="16"/>
                  </a:cxn>
                  <a:cxn ang="0">
                    <a:pos x="30" y="10"/>
                  </a:cxn>
                  <a:cxn ang="0">
                    <a:pos x="28" y="4"/>
                  </a:cxn>
                  <a:cxn ang="0">
                    <a:pos x="22" y="2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0" y="2"/>
                  </a:cxn>
                  <a:cxn ang="0">
                    <a:pos x="4" y="4"/>
                  </a:cxn>
                  <a:cxn ang="0">
                    <a:pos x="2" y="10"/>
                  </a:cxn>
                  <a:cxn ang="0">
                    <a:pos x="0" y="16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20" y="8"/>
                  </a:cxn>
                  <a:cxn ang="0">
                    <a:pos x="22" y="10"/>
                  </a:cxn>
                  <a:cxn ang="0">
                    <a:pos x="24" y="12"/>
                  </a:cxn>
                  <a:cxn ang="0">
                    <a:pos x="24" y="16"/>
                  </a:cxn>
                  <a:cxn ang="0">
                    <a:pos x="24" y="16"/>
                  </a:cxn>
                  <a:cxn ang="0">
                    <a:pos x="24" y="20"/>
                  </a:cxn>
                  <a:cxn ang="0">
                    <a:pos x="22" y="22"/>
                  </a:cxn>
                  <a:cxn ang="0">
                    <a:pos x="20" y="24"/>
                  </a:cxn>
                  <a:cxn ang="0">
                    <a:pos x="16" y="24"/>
                  </a:cxn>
                  <a:cxn ang="0">
                    <a:pos x="16" y="24"/>
                  </a:cxn>
                  <a:cxn ang="0">
                    <a:pos x="12" y="24"/>
                  </a:cxn>
                  <a:cxn ang="0">
                    <a:pos x="10" y="22"/>
                  </a:cxn>
                  <a:cxn ang="0">
                    <a:pos x="8" y="20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2"/>
                  </a:cxn>
                  <a:cxn ang="0">
                    <a:pos x="10" y="10"/>
                  </a:cxn>
                  <a:cxn ang="0">
                    <a:pos x="12" y="8"/>
                  </a:cxn>
                  <a:cxn ang="0">
                    <a:pos x="16" y="8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lnTo>
                      <a:pt x="0" y="16"/>
                    </a:lnTo>
                    <a:lnTo>
                      <a:pt x="2" y="22"/>
                    </a:lnTo>
                    <a:lnTo>
                      <a:pt x="4" y="28"/>
                    </a:lnTo>
                    <a:lnTo>
                      <a:pt x="10" y="3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2" y="30"/>
                    </a:lnTo>
                    <a:lnTo>
                      <a:pt x="28" y="28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0" y="10"/>
                    </a:lnTo>
                    <a:lnTo>
                      <a:pt x="28" y="4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0" y="16"/>
                    </a:lnTo>
                    <a:close/>
                    <a:moveTo>
                      <a:pt x="16" y="8"/>
                    </a:moveTo>
                    <a:lnTo>
                      <a:pt x="16" y="8"/>
                    </a:lnTo>
                    <a:lnTo>
                      <a:pt x="20" y="8"/>
                    </a:lnTo>
                    <a:lnTo>
                      <a:pt x="22" y="10"/>
                    </a:lnTo>
                    <a:lnTo>
                      <a:pt x="24" y="12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0"/>
                    </a:lnTo>
                    <a:lnTo>
                      <a:pt x="22" y="22"/>
                    </a:lnTo>
                    <a:lnTo>
                      <a:pt x="20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2" y="24"/>
                    </a:lnTo>
                    <a:lnTo>
                      <a:pt x="10" y="22"/>
                    </a:lnTo>
                    <a:lnTo>
                      <a:pt x="8" y="20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2"/>
                    </a:lnTo>
                    <a:lnTo>
                      <a:pt x="10" y="10"/>
                    </a:lnTo>
                    <a:lnTo>
                      <a:pt x="12" y="8"/>
                    </a:lnTo>
                    <a:lnTo>
                      <a:pt x="16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31"/>
              <p:cNvSpPr/>
              <p:nvPr/>
            </p:nvSpPr>
            <p:spPr bwMode="auto">
              <a:xfrm>
                <a:off x="3302000" y="30543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32"/>
              <p:cNvSpPr/>
              <p:nvPr/>
            </p:nvSpPr>
            <p:spPr bwMode="auto">
              <a:xfrm>
                <a:off x="3505200" y="28638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33"/>
              <p:cNvSpPr/>
              <p:nvPr/>
            </p:nvSpPr>
            <p:spPr bwMode="auto">
              <a:xfrm>
                <a:off x="3149600" y="2813050"/>
                <a:ext cx="371475" cy="368300"/>
              </a:xfrm>
              <a:custGeom>
                <a:avLst/>
                <a:gdLst/>
                <a:ahLst/>
                <a:cxnLst>
                  <a:cxn ang="0">
                    <a:pos x="166" y="6"/>
                  </a:cxn>
                  <a:cxn ang="0">
                    <a:pos x="152" y="0"/>
                  </a:cxn>
                  <a:cxn ang="0">
                    <a:pos x="144" y="2"/>
                  </a:cxn>
                  <a:cxn ang="0">
                    <a:pos x="126" y="18"/>
                  </a:cxn>
                  <a:cxn ang="0">
                    <a:pos x="122" y="24"/>
                  </a:cxn>
                  <a:cxn ang="0">
                    <a:pos x="120" y="32"/>
                  </a:cxn>
                  <a:cxn ang="0">
                    <a:pos x="122" y="42"/>
                  </a:cxn>
                  <a:cxn ang="0">
                    <a:pos x="14" y="86"/>
                  </a:cxn>
                  <a:cxn ang="0">
                    <a:pos x="6" y="92"/>
                  </a:cxn>
                  <a:cxn ang="0">
                    <a:pos x="0" y="102"/>
                  </a:cxn>
                  <a:cxn ang="0">
                    <a:pos x="0" y="108"/>
                  </a:cxn>
                  <a:cxn ang="0">
                    <a:pos x="4" y="120"/>
                  </a:cxn>
                  <a:cxn ang="0">
                    <a:pos x="108" y="224"/>
                  </a:cxn>
                  <a:cxn ang="0">
                    <a:pos x="116" y="230"/>
                  </a:cxn>
                  <a:cxn ang="0">
                    <a:pos x="126" y="232"/>
                  </a:cxn>
                  <a:cxn ang="0">
                    <a:pos x="126" y="232"/>
                  </a:cxn>
                  <a:cxn ang="0">
                    <a:pos x="130" y="232"/>
                  </a:cxn>
                  <a:cxn ang="0">
                    <a:pos x="142" y="226"/>
                  </a:cxn>
                  <a:cxn ang="0">
                    <a:pos x="148" y="216"/>
                  </a:cxn>
                  <a:cxn ang="0">
                    <a:pos x="190" y="110"/>
                  </a:cxn>
                  <a:cxn ang="0">
                    <a:pos x="202" y="114"/>
                  </a:cxn>
                  <a:cxn ang="0">
                    <a:pos x="210" y="112"/>
                  </a:cxn>
                  <a:cxn ang="0">
                    <a:pos x="228" y="96"/>
                  </a:cxn>
                  <a:cxn ang="0">
                    <a:pos x="232" y="90"/>
                  </a:cxn>
                  <a:cxn ang="0">
                    <a:pos x="234" y="82"/>
                  </a:cxn>
                  <a:cxn ang="0">
                    <a:pos x="228" y="68"/>
                  </a:cxn>
                  <a:cxn ang="0">
                    <a:pos x="134" y="210"/>
                  </a:cxn>
                  <a:cxn ang="0">
                    <a:pos x="130" y="214"/>
                  </a:cxn>
                  <a:cxn ang="0">
                    <a:pos x="128" y="216"/>
                  </a:cxn>
                  <a:cxn ang="0">
                    <a:pos x="126" y="216"/>
                  </a:cxn>
                  <a:cxn ang="0">
                    <a:pos x="18" y="112"/>
                  </a:cxn>
                  <a:cxn ang="0">
                    <a:pos x="16" y="110"/>
                  </a:cxn>
                  <a:cxn ang="0">
                    <a:pos x="16" y="106"/>
                  </a:cxn>
                  <a:cxn ang="0">
                    <a:pos x="20" y="100"/>
                  </a:cxn>
                  <a:cxn ang="0">
                    <a:pos x="70" y="80"/>
                  </a:cxn>
                  <a:cxn ang="0">
                    <a:pos x="96" y="86"/>
                  </a:cxn>
                  <a:cxn ang="0">
                    <a:pos x="134" y="92"/>
                  </a:cxn>
                  <a:cxn ang="0">
                    <a:pos x="158" y="104"/>
                  </a:cxn>
                  <a:cxn ang="0">
                    <a:pos x="134" y="210"/>
                  </a:cxn>
                  <a:cxn ang="0">
                    <a:pos x="204" y="96"/>
                  </a:cxn>
                  <a:cxn ang="0">
                    <a:pos x="202" y="98"/>
                  </a:cxn>
                  <a:cxn ang="0">
                    <a:pos x="184" y="82"/>
                  </a:cxn>
                  <a:cxn ang="0">
                    <a:pos x="174" y="108"/>
                  </a:cxn>
                  <a:cxn ang="0">
                    <a:pos x="166" y="100"/>
                  </a:cxn>
                  <a:cxn ang="0">
                    <a:pos x="138" y="86"/>
                  </a:cxn>
                  <a:cxn ang="0">
                    <a:pos x="104" y="78"/>
                  </a:cxn>
                  <a:cxn ang="0">
                    <a:pos x="82" y="76"/>
                  </a:cxn>
                  <a:cxn ang="0">
                    <a:pos x="138" y="34"/>
                  </a:cxn>
                  <a:cxn ang="0">
                    <a:pos x="136" y="32"/>
                  </a:cxn>
                  <a:cxn ang="0">
                    <a:pos x="148" y="18"/>
                  </a:cxn>
                  <a:cxn ang="0">
                    <a:pos x="152" y="16"/>
                  </a:cxn>
                  <a:cxn ang="0">
                    <a:pos x="216" y="78"/>
                  </a:cxn>
                  <a:cxn ang="0">
                    <a:pos x="218" y="82"/>
                  </a:cxn>
                </a:cxnLst>
                <a:rect l="0" t="0" r="r" b="b"/>
                <a:pathLst>
                  <a:path w="234" h="232">
                    <a:moveTo>
                      <a:pt x="166" y="6"/>
                    </a:moveTo>
                    <a:lnTo>
                      <a:pt x="166" y="6"/>
                    </a:lnTo>
                    <a:lnTo>
                      <a:pt x="158" y="2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44" y="2"/>
                    </a:lnTo>
                    <a:lnTo>
                      <a:pt x="138" y="6"/>
                    </a:lnTo>
                    <a:lnTo>
                      <a:pt x="126" y="18"/>
                    </a:lnTo>
                    <a:lnTo>
                      <a:pt x="126" y="18"/>
                    </a:lnTo>
                    <a:lnTo>
                      <a:pt x="122" y="24"/>
                    </a:lnTo>
                    <a:lnTo>
                      <a:pt x="120" y="32"/>
                    </a:lnTo>
                    <a:lnTo>
                      <a:pt x="120" y="32"/>
                    </a:lnTo>
                    <a:lnTo>
                      <a:pt x="120" y="36"/>
                    </a:lnTo>
                    <a:lnTo>
                      <a:pt x="122" y="42"/>
                    </a:lnTo>
                    <a:lnTo>
                      <a:pt x="14" y="86"/>
                    </a:lnTo>
                    <a:lnTo>
                      <a:pt x="14" y="86"/>
                    </a:lnTo>
                    <a:lnTo>
                      <a:pt x="10" y="88"/>
                    </a:lnTo>
                    <a:lnTo>
                      <a:pt x="6" y="92"/>
                    </a:lnTo>
                    <a:lnTo>
                      <a:pt x="2" y="98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0" y="108"/>
                    </a:lnTo>
                    <a:lnTo>
                      <a:pt x="2" y="114"/>
                    </a:lnTo>
                    <a:lnTo>
                      <a:pt x="4" y="120"/>
                    </a:lnTo>
                    <a:lnTo>
                      <a:pt x="8" y="124"/>
                    </a:lnTo>
                    <a:lnTo>
                      <a:pt x="108" y="224"/>
                    </a:lnTo>
                    <a:lnTo>
                      <a:pt x="108" y="224"/>
                    </a:lnTo>
                    <a:lnTo>
                      <a:pt x="116" y="230"/>
                    </a:lnTo>
                    <a:lnTo>
                      <a:pt x="126" y="232"/>
                    </a:lnTo>
                    <a:lnTo>
                      <a:pt x="126" y="232"/>
                    </a:lnTo>
                    <a:lnTo>
                      <a:pt x="126" y="232"/>
                    </a:lnTo>
                    <a:lnTo>
                      <a:pt x="126" y="232"/>
                    </a:lnTo>
                    <a:lnTo>
                      <a:pt x="130" y="232"/>
                    </a:lnTo>
                    <a:lnTo>
                      <a:pt x="130" y="232"/>
                    </a:lnTo>
                    <a:lnTo>
                      <a:pt x="136" y="230"/>
                    </a:lnTo>
                    <a:lnTo>
                      <a:pt x="142" y="226"/>
                    </a:lnTo>
                    <a:lnTo>
                      <a:pt x="146" y="222"/>
                    </a:lnTo>
                    <a:lnTo>
                      <a:pt x="148" y="216"/>
                    </a:lnTo>
                    <a:lnTo>
                      <a:pt x="190" y="110"/>
                    </a:lnTo>
                    <a:lnTo>
                      <a:pt x="190" y="110"/>
                    </a:lnTo>
                    <a:lnTo>
                      <a:pt x="196" y="112"/>
                    </a:lnTo>
                    <a:lnTo>
                      <a:pt x="202" y="114"/>
                    </a:lnTo>
                    <a:lnTo>
                      <a:pt x="202" y="114"/>
                    </a:lnTo>
                    <a:lnTo>
                      <a:pt x="210" y="112"/>
                    </a:lnTo>
                    <a:lnTo>
                      <a:pt x="216" y="108"/>
                    </a:lnTo>
                    <a:lnTo>
                      <a:pt x="228" y="96"/>
                    </a:lnTo>
                    <a:lnTo>
                      <a:pt x="228" y="96"/>
                    </a:lnTo>
                    <a:lnTo>
                      <a:pt x="232" y="90"/>
                    </a:lnTo>
                    <a:lnTo>
                      <a:pt x="234" y="82"/>
                    </a:lnTo>
                    <a:lnTo>
                      <a:pt x="234" y="82"/>
                    </a:lnTo>
                    <a:lnTo>
                      <a:pt x="232" y="74"/>
                    </a:lnTo>
                    <a:lnTo>
                      <a:pt x="228" y="68"/>
                    </a:lnTo>
                    <a:lnTo>
                      <a:pt x="166" y="6"/>
                    </a:lnTo>
                    <a:close/>
                    <a:moveTo>
                      <a:pt x="134" y="210"/>
                    </a:moveTo>
                    <a:lnTo>
                      <a:pt x="134" y="210"/>
                    </a:lnTo>
                    <a:lnTo>
                      <a:pt x="130" y="214"/>
                    </a:lnTo>
                    <a:lnTo>
                      <a:pt x="128" y="216"/>
                    </a:lnTo>
                    <a:lnTo>
                      <a:pt x="128" y="216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0" y="214"/>
                    </a:lnTo>
                    <a:lnTo>
                      <a:pt x="18" y="112"/>
                    </a:lnTo>
                    <a:lnTo>
                      <a:pt x="18" y="112"/>
                    </a:lnTo>
                    <a:lnTo>
                      <a:pt x="16" y="110"/>
                    </a:lnTo>
                    <a:lnTo>
                      <a:pt x="16" y="106"/>
                    </a:lnTo>
                    <a:lnTo>
                      <a:pt x="16" y="106"/>
                    </a:lnTo>
                    <a:lnTo>
                      <a:pt x="18" y="102"/>
                    </a:lnTo>
                    <a:lnTo>
                      <a:pt x="20" y="100"/>
                    </a:lnTo>
                    <a:lnTo>
                      <a:pt x="70" y="80"/>
                    </a:lnTo>
                    <a:lnTo>
                      <a:pt x="70" y="80"/>
                    </a:lnTo>
                    <a:lnTo>
                      <a:pt x="84" y="84"/>
                    </a:lnTo>
                    <a:lnTo>
                      <a:pt x="96" y="86"/>
                    </a:lnTo>
                    <a:lnTo>
                      <a:pt x="120" y="88"/>
                    </a:lnTo>
                    <a:lnTo>
                      <a:pt x="134" y="92"/>
                    </a:lnTo>
                    <a:lnTo>
                      <a:pt x="146" y="98"/>
                    </a:lnTo>
                    <a:lnTo>
                      <a:pt x="158" y="104"/>
                    </a:lnTo>
                    <a:lnTo>
                      <a:pt x="172" y="116"/>
                    </a:lnTo>
                    <a:lnTo>
                      <a:pt x="134" y="210"/>
                    </a:lnTo>
                    <a:close/>
                    <a:moveTo>
                      <a:pt x="216" y="84"/>
                    </a:moveTo>
                    <a:lnTo>
                      <a:pt x="204" y="96"/>
                    </a:lnTo>
                    <a:lnTo>
                      <a:pt x="204" y="96"/>
                    </a:lnTo>
                    <a:lnTo>
                      <a:pt x="202" y="98"/>
                    </a:lnTo>
                    <a:lnTo>
                      <a:pt x="198" y="96"/>
                    </a:lnTo>
                    <a:lnTo>
                      <a:pt x="184" y="82"/>
                    </a:lnTo>
                    <a:lnTo>
                      <a:pt x="174" y="110"/>
                    </a:lnTo>
                    <a:lnTo>
                      <a:pt x="174" y="108"/>
                    </a:lnTo>
                    <a:lnTo>
                      <a:pt x="174" y="108"/>
                    </a:lnTo>
                    <a:lnTo>
                      <a:pt x="166" y="100"/>
                    </a:lnTo>
                    <a:lnTo>
                      <a:pt x="156" y="94"/>
                    </a:lnTo>
                    <a:lnTo>
                      <a:pt x="138" y="86"/>
                    </a:lnTo>
                    <a:lnTo>
                      <a:pt x="120" y="80"/>
                    </a:lnTo>
                    <a:lnTo>
                      <a:pt x="104" y="78"/>
                    </a:lnTo>
                    <a:lnTo>
                      <a:pt x="104" y="78"/>
                    </a:lnTo>
                    <a:lnTo>
                      <a:pt x="82" y="76"/>
                    </a:lnTo>
                    <a:lnTo>
                      <a:pt x="150" y="48"/>
                    </a:lnTo>
                    <a:lnTo>
                      <a:pt x="138" y="34"/>
                    </a:lnTo>
                    <a:lnTo>
                      <a:pt x="138" y="34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8" y="18"/>
                    </a:lnTo>
                    <a:lnTo>
                      <a:pt x="148" y="18"/>
                    </a:lnTo>
                    <a:lnTo>
                      <a:pt x="152" y="16"/>
                    </a:lnTo>
                    <a:lnTo>
                      <a:pt x="154" y="18"/>
                    </a:lnTo>
                    <a:lnTo>
                      <a:pt x="216" y="78"/>
                    </a:lnTo>
                    <a:lnTo>
                      <a:pt x="216" y="78"/>
                    </a:lnTo>
                    <a:lnTo>
                      <a:pt x="218" y="82"/>
                    </a:lnTo>
                    <a:lnTo>
                      <a:pt x="216" y="8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0" name="Group 34"/>
            <p:cNvGrpSpPr/>
            <p:nvPr/>
          </p:nvGrpSpPr>
          <p:grpSpPr>
            <a:xfrm>
              <a:off x="5902896" y="4998082"/>
              <a:ext cx="340852" cy="287592"/>
              <a:chOff x="6400800" y="2000250"/>
              <a:chExt cx="406400" cy="342900"/>
            </a:xfrm>
            <a:solidFill>
              <a:schemeClr val="bg2"/>
            </a:solidFill>
          </p:grpSpPr>
          <p:sp>
            <p:nvSpPr>
              <p:cNvPr id="41" name="Freeform: Shape 35"/>
              <p:cNvSpPr/>
              <p:nvPr/>
            </p:nvSpPr>
            <p:spPr bwMode="auto">
              <a:xfrm>
                <a:off x="6502400" y="2089150"/>
                <a:ext cx="203200" cy="203200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40" y="6"/>
                  </a:cxn>
                  <a:cxn ang="0">
                    <a:pos x="18" y="18"/>
                  </a:cxn>
                  <a:cxn ang="0">
                    <a:pos x="6" y="40"/>
                  </a:cxn>
                  <a:cxn ang="0">
                    <a:pos x="0" y="64"/>
                  </a:cxn>
                  <a:cxn ang="0">
                    <a:pos x="2" y="76"/>
                  </a:cxn>
                  <a:cxn ang="0">
                    <a:pos x="10" y="100"/>
                  </a:cxn>
                  <a:cxn ang="0">
                    <a:pos x="28" y="118"/>
                  </a:cxn>
                  <a:cxn ang="0">
                    <a:pos x="52" y="126"/>
                  </a:cxn>
                  <a:cxn ang="0">
                    <a:pos x="64" y="128"/>
                  </a:cxn>
                  <a:cxn ang="0">
                    <a:pos x="88" y="122"/>
                  </a:cxn>
                  <a:cxn ang="0">
                    <a:pos x="110" y="110"/>
                  </a:cxn>
                  <a:cxn ang="0">
                    <a:pos x="122" y="88"/>
                  </a:cxn>
                  <a:cxn ang="0">
                    <a:pos x="128" y="64"/>
                  </a:cxn>
                  <a:cxn ang="0">
                    <a:pos x="126" y="52"/>
                  </a:cxn>
                  <a:cxn ang="0">
                    <a:pos x="118" y="28"/>
                  </a:cxn>
                  <a:cxn ang="0">
                    <a:pos x="100" y="10"/>
                  </a:cxn>
                  <a:cxn ang="0">
                    <a:pos x="76" y="2"/>
                  </a:cxn>
                  <a:cxn ang="0">
                    <a:pos x="100" y="96"/>
                  </a:cxn>
                  <a:cxn ang="0">
                    <a:pos x="94" y="102"/>
                  </a:cxn>
                  <a:cxn ang="0">
                    <a:pos x="76" y="110"/>
                  </a:cxn>
                  <a:cxn ang="0">
                    <a:pos x="58" y="112"/>
                  </a:cxn>
                  <a:cxn ang="0">
                    <a:pos x="40" y="106"/>
                  </a:cxn>
                  <a:cxn ang="0">
                    <a:pos x="32" y="100"/>
                  </a:cxn>
                  <a:cxn ang="0">
                    <a:pos x="22" y="86"/>
                  </a:cxn>
                  <a:cxn ang="0">
                    <a:pos x="16" y="68"/>
                  </a:cxn>
                  <a:cxn ang="0">
                    <a:pos x="18" y="50"/>
                  </a:cxn>
                  <a:cxn ang="0">
                    <a:pos x="28" y="32"/>
                  </a:cxn>
                  <a:cxn ang="0">
                    <a:pos x="34" y="26"/>
                  </a:cxn>
                  <a:cxn ang="0">
                    <a:pos x="52" y="18"/>
                  </a:cxn>
                  <a:cxn ang="0">
                    <a:pos x="70" y="16"/>
                  </a:cxn>
                  <a:cxn ang="0">
                    <a:pos x="88" y="22"/>
                  </a:cxn>
                  <a:cxn ang="0">
                    <a:pos x="96" y="28"/>
                  </a:cxn>
                  <a:cxn ang="0">
                    <a:pos x="106" y="42"/>
                  </a:cxn>
                  <a:cxn ang="0">
                    <a:pos x="112" y="60"/>
                  </a:cxn>
                  <a:cxn ang="0">
                    <a:pos x="110" y="78"/>
                  </a:cxn>
                  <a:cxn ang="0">
                    <a:pos x="100" y="96"/>
                  </a:cxn>
                </a:cxnLst>
                <a:rect l="0" t="0" r="r" b="b"/>
                <a:pathLst>
                  <a:path w="128" h="128">
                    <a:moveTo>
                      <a:pt x="64" y="0"/>
                    </a:moveTo>
                    <a:lnTo>
                      <a:pt x="64" y="0"/>
                    </a:lnTo>
                    <a:lnTo>
                      <a:pt x="52" y="2"/>
                    </a:lnTo>
                    <a:lnTo>
                      <a:pt x="40" y="6"/>
                    </a:lnTo>
                    <a:lnTo>
                      <a:pt x="28" y="10"/>
                    </a:lnTo>
                    <a:lnTo>
                      <a:pt x="18" y="18"/>
                    </a:lnTo>
                    <a:lnTo>
                      <a:pt x="10" y="28"/>
                    </a:lnTo>
                    <a:lnTo>
                      <a:pt x="6" y="40"/>
                    </a:lnTo>
                    <a:lnTo>
                      <a:pt x="2" y="52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2" y="76"/>
                    </a:lnTo>
                    <a:lnTo>
                      <a:pt x="6" y="88"/>
                    </a:lnTo>
                    <a:lnTo>
                      <a:pt x="10" y="100"/>
                    </a:lnTo>
                    <a:lnTo>
                      <a:pt x="18" y="110"/>
                    </a:lnTo>
                    <a:lnTo>
                      <a:pt x="28" y="118"/>
                    </a:lnTo>
                    <a:lnTo>
                      <a:pt x="40" y="122"/>
                    </a:lnTo>
                    <a:lnTo>
                      <a:pt x="52" y="126"/>
                    </a:lnTo>
                    <a:lnTo>
                      <a:pt x="64" y="128"/>
                    </a:lnTo>
                    <a:lnTo>
                      <a:pt x="64" y="128"/>
                    </a:lnTo>
                    <a:lnTo>
                      <a:pt x="76" y="126"/>
                    </a:lnTo>
                    <a:lnTo>
                      <a:pt x="88" y="122"/>
                    </a:lnTo>
                    <a:lnTo>
                      <a:pt x="100" y="118"/>
                    </a:lnTo>
                    <a:lnTo>
                      <a:pt x="110" y="110"/>
                    </a:lnTo>
                    <a:lnTo>
                      <a:pt x="118" y="100"/>
                    </a:lnTo>
                    <a:lnTo>
                      <a:pt x="122" y="88"/>
                    </a:lnTo>
                    <a:lnTo>
                      <a:pt x="126" y="76"/>
                    </a:lnTo>
                    <a:lnTo>
                      <a:pt x="128" y="64"/>
                    </a:lnTo>
                    <a:lnTo>
                      <a:pt x="128" y="64"/>
                    </a:lnTo>
                    <a:lnTo>
                      <a:pt x="126" y="52"/>
                    </a:lnTo>
                    <a:lnTo>
                      <a:pt x="122" y="40"/>
                    </a:lnTo>
                    <a:lnTo>
                      <a:pt x="118" y="28"/>
                    </a:lnTo>
                    <a:lnTo>
                      <a:pt x="110" y="18"/>
                    </a:lnTo>
                    <a:lnTo>
                      <a:pt x="100" y="10"/>
                    </a:lnTo>
                    <a:lnTo>
                      <a:pt x="88" y="6"/>
                    </a:lnTo>
                    <a:lnTo>
                      <a:pt x="76" y="2"/>
                    </a:lnTo>
                    <a:lnTo>
                      <a:pt x="64" y="0"/>
                    </a:lnTo>
                    <a:close/>
                    <a:moveTo>
                      <a:pt x="100" y="96"/>
                    </a:moveTo>
                    <a:lnTo>
                      <a:pt x="100" y="96"/>
                    </a:lnTo>
                    <a:lnTo>
                      <a:pt x="94" y="102"/>
                    </a:lnTo>
                    <a:lnTo>
                      <a:pt x="86" y="106"/>
                    </a:lnTo>
                    <a:lnTo>
                      <a:pt x="76" y="110"/>
                    </a:lnTo>
                    <a:lnTo>
                      <a:pt x="68" y="112"/>
                    </a:lnTo>
                    <a:lnTo>
                      <a:pt x="58" y="112"/>
                    </a:lnTo>
                    <a:lnTo>
                      <a:pt x="50" y="110"/>
                    </a:lnTo>
                    <a:lnTo>
                      <a:pt x="40" y="106"/>
                    </a:lnTo>
                    <a:lnTo>
                      <a:pt x="32" y="100"/>
                    </a:lnTo>
                    <a:lnTo>
                      <a:pt x="32" y="100"/>
                    </a:lnTo>
                    <a:lnTo>
                      <a:pt x="26" y="94"/>
                    </a:lnTo>
                    <a:lnTo>
                      <a:pt x="22" y="86"/>
                    </a:lnTo>
                    <a:lnTo>
                      <a:pt x="18" y="76"/>
                    </a:lnTo>
                    <a:lnTo>
                      <a:pt x="16" y="68"/>
                    </a:lnTo>
                    <a:lnTo>
                      <a:pt x="16" y="58"/>
                    </a:lnTo>
                    <a:lnTo>
                      <a:pt x="18" y="50"/>
                    </a:lnTo>
                    <a:lnTo>
                      <a:pt x="22" y="40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34" y="26"/>
                    </a:lnTo>
                    <a:lnTo>
                      <a:pt x="42" y="22"/>
                    </a:lnTo>
                    <a:lnTo>
                      <a:pt x="52" y="18"/>
                    </a:lnTo>
                    <a:lnTo>
                      <a:pt x="60" y="16"/>
                    </a:lnTo>
                    <a:lnTo>
                      <a:pt x="70" y="16"/>
                    </a:lnTo>
                    <a:lnTo>
                      <a:pt x="78" y="18"/>
                    </a:lnTo>
                    <a:lnTo>
                      <a:pt x="88" y="22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102" y="34"/>
                    </a:lnTo>
                    <a:lnTo>
                      <a:pt x="106" y="42"/>
                    </a:lnTo>
                    <a:lnTo>
                      <a:pt x="110" y="52"/>
                    </a:lnTo>
                    <a:lnTo>
                      <a:pt x="112" y="60"/>
                    </a:lnTo>
                    <a:lnTo>
                      <a:pt x="112" y="70"/>
                    </a:lnTo>
                    <a:lnTo>
                      <a:pt x="110" y="78"/>
                    </a:lnTo>
                    <a:lnTo>
                      <a:pt x="106" y="88"/>
                    </a:lnTo>
                    <a:lnTo>
                      <a:pt x="100" y="9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36"/>
              <p:cNvSpPr/>
              <p:nvPr/>
            </p:nvSpPr>
            <p:spPr bwMode="auto">
              <a:xfrm>
                <a:off x="6553200" y="2139950"/>
                <a:ext cx="57150" cy="57150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32" y="0"/>
                  </a:cxn>
                  <a:cxn ang="0">
                    <a:pos x="26" y="0"/>
                  </a:cxn>
                  <a:cxn ang="0">
                    <a:pos x="20" y="2"/>
                  </a:cxn>
                  <a:cxn ang="0">
                    <a:pos x="10" y="10"/>
                  </a:cxn>
                  <a:cxn ang="0">
                    <a:pos x="2" y="20"/>
                  </a:cxn>
                  <a:cxn ang="0">
                    <a:pos x="0" y="26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2" y="34"/>
                  </a:cxn>
                  <a:cxn ang="0">
                    <a:pos x="4" y="36"/>
                  </a:cxn>
                  <a:cxn ang="0">
                    <a:pos x="4" y="36"/>
                  </a:cxn>
                  <a:cxn ang="0">
                    <a:pos x="6" y="34"/>
                  </a:cxn>
                  <a:cxn ang="0">
                    <a:pos x="8" y="32"/>
                  </a:cxn>
                  <a:cxn ang="0">
                    <a:pos x="8" y="32"/>
                  </a:cxn>
                  <a:cxn ang="0">
                    <a:pos x="8" y="32"/>
                  </a:cxn>
                  <a:cxn ang="0">
                    <a:pos x="10" y="22"/>
                  </a:cxn>
                  <a:cxn ang="0">
                    <a:pos x="16" y="16"/>
                  </a:cxn>
                  <a:cxn ang="0">
                    <a:pos x="22" y="10"/>
                  </a:cxn>
                  <a:cxn ang="0">
                    <a:pos x="32" y="8"/>
                  </a:cxn>
                  <a:cxn ang="0">
                    <a:pos x="32" y="8"/>
                  </a:cxn>
                  <a:cxn ang="0">
                    <a:pos x="34" y="6"/>
                  </a:cxn>
                  <a:cxn ang="0">
                    <a:pos x="36" y="4"/>
                  </a:cxn>
                  <a:cxn ang="0">
                    <a:pos x="36" y="4"/>
                  </a:cxn>
                  <a:cxn ang="0">
                    <a:pos x="34" y="2"/>
                  </a:cxn>
                  <a:cxn ang="0">
                    <a:pos x="32" y="0"/>
                  </a:cxn>
                </a:cxnLst>
                <a:rect l="0" t="0" r="r" b="b"/>
                <a:pathLst>
                  <a:path w="36" h="36">
                    <a:moveTo>
                      <a:pt x="32" y="0"/>
                    </a:moveTo>
                    <a:lnTo>
                      <a:pt x="32" y="0"/>
                    </a:lnTo>
                    <a:lnTo>
                      <a:pt x="26" y="0"/>
                    </a:lnTo>
                    <a:lnTo>
                      <a:pt x="20" y="2"/>
                    </a:lnTo>
                    <a:lnTo>
                      <a:pt x="10" y="10"/>
                    </a:lnTo>
                    <a:lnTo>
                      <a:pt x="2" y="20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4" y="36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0" y="22"/>
                    </a:lnTo>
                    <a:lnTo>
                      <a:pt x="16" y="16"/>
                    </a:lnTo>
                    <a:lnTo>
                      <a:pt x="22" y="1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4" y="6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4" y="2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37"/>
              <p:cNvSpPr/>
              <p:nvPr/>
            </p:nvSpPr>
            <p:spPr bwMode="auto">
              <a:xfrm>
                <a:off x="6400800" y="2000250"/>
                <a:ext cx="406400" cy="342900"/>
              </a:xfrm>
              <a:custGeom>
                <a:avLst/>
                <a:gdLst/>
                <a:ahLst/>
                <a:cxnLst>
                  <a:cxn ang="0">
                    <a:pos x="202" y="42"/>
                  </a:cxn>
                  <a:cxn ang="0">
                    <a:pos x="190" y="16"/>
                  </a:cxn>
                  <a:cxn ang="0">
                    <a:pos x="182" y="4"/>
                  </a:cxn>
                  <a:cxn ang="0">
                    <a:pos x="168" y="0"/>
                  </a:cxn>
                  <a:cxn ang="0">
                    <a:pos x="88" y="0"/>
                  </a:cxn>
                  <a:cxn ang="0">
                    <a:pos x="74" y="4"/>
                  </a:cxn>
                  <a:cxn ang="0">
                    <a:pos x="66" y="16"/>
                  </a:cxn>
                  <a:cxn ang="0">
                    <a:pos x="20" y="48"/>
                  </a:cxn>
                  <a:cxn ang="0">
                    <a:pos x="12" y="52"/>
                  </a:cxn>
                  <a:cxn ang="0">
                    <a:pos x="2" y="64"/>
                  </a:cxn>
                  <a:cxn ang="0">
                    <a:pos x="0" y="192"/>
                  </a:cxn>
                  <a:cxn ang="0">
                    <a:pos x="2" y="202"/>
                  </a:cxn>
                  <a:cxn ang="0">
                    <a:pos x="14" y="214"/>
                  </a:cxn>
                  <a:cxn ang="0">
                    <a:pos x="232" y="216"/>
                  </a:cxn>
                  <a:cxn ang="0">
                    <a:pos x="242" y="214"/>
                  </a:cxn>
                  <a:cxn ang="0">
                    <a:pos x="254" y="202"/>
                  </a:cxn>
                  <a:cxn ang="0">
                    <a:pos x="256" y="72"/>
                  </a:cxn>
                  <a:cxn ang="0">
                    <a:pos x="254" y="64"/>
                  </a:cxn>
                  <a:cxn ang="0">
                    <a:pos x="244" y="52"/>
                  </a:cxn>
                  <a:cxn ang="0">
                    <a:pos x="240" y="192"/>
                  </a:cxn>
                  <a:cxn ang="0">
                    <a:pos x="240" y="196"/>
                  </a:cxn>
                  <a:cxn ang="0">
                    <a:pos x="236" y="200"/>
                  </a:cxn>
                  <a:cxn ang="0">
                    <a:pos x="24" y="200"/>
                  </a:cxn>
                  <a:cxn ang="0">
                    <a:pos x="20" y="200"/>
                  </a:cxn>
                  <a:cxn ang="0">
                    <a:pos x="16" y="196"/>
                  </a:cxn>
                  <a:cxn ang="0">
                    <a:pos x="16" y="72"/>
                  </a:cxn>
                  <a:cxn ang="0">
                    <a:pos x="18" y="66"/>
                  </a:cxn>
                  <a:cxn ang="0">
                    <a:pos x="66" y="56"/>
                  </a:cxn>
                  <a:cxn ang="0">
                    <a:pos x="80" y="22"/>
                  </a:cxn>
                  <a:cxn ang="0">
                    <a:pos x="88" y="16"/>
                  </a:cxn>
                  <a:cxn ang="0">
                    <a:pos x="168" y="16"/>
                  </a:cxn>
                  <a:cxn ang="0">
                    <a:pos x="176" y="22"/>
                  </a:cxn>
                  <a:cxn ang="0">
                    <a:pos x="234" y="64"/>
                  </a:cxn>
                  <a:cxn ang="0">
                    <a:pos x="238" y="66"/>
                  </a:cxn>
                  <a:cxn ang="0">
                    <a:pos x="240" y="192"/>
                  </a:cxn>
                </a:cxnLst>
                <a:rect l="0" t="0" r="r" b="b"/>
                <a:pathLst>
                  <a:path w="256" h="216">
                    <a:moveTo>
                      <a:pt x="236" y="48"/>
                    </a:moveTo>
                    <a:lnTo>
                      <a:pt x="202" y="42"/>
                    </a:lnTo>
                    <a:lnTo>
                      <a:pt x="190" y="16"/>
                    </a:lnTo>
                    <a:lnTo>
                      <a:pt x="190" y="16"/>
                    </a:lnTo>
                    <a:lnTo>
                      <a:pt x="186" y="8"/>
                    </a:lnTo>
                    <a:lnTo>
                      <a:pt x="182" y="4"/>
                    </a:lnTo>
                    <a:lnTo>
                      <a:pt x="176" y="2"/>
                    </a:lnTo>
                    <a:lnTo>
                      <a:pt x="16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0" y="2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6" y="16"/>
                    </a:lnTo>
                    <a:lnTo>
                      <a:pt x="54" y="42"/>
                    </a:lnTo>
                    <a:lnTo>
                      <a:pt x="20" y="48"/>
                    </a:lnTo>
                    <a:lnTo>
                      <a:pt x="20" y="48"/>
                    </a:lnTo>
                    <a:lnTo>
                      <a:pt x="12" y="52"/>
                    </a:lnTo>
                    <a:lnTo>
                      <a:pt x="6" y="56"/>
                    </a:lnTo>
                    <a:lnTo>
                      <a:pt x="2" y="64"/>
                    </a:lnTo>
                    <a:lnTo>
                      <a:pt x="0" y="72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2" y="202"/>
                    </a:lnTo>
                    <a:lnTo>
                      <a:pt x="8" y="208"/>
                    </a:lnTo>
                    <a:lnTo>
                      <a:pt x="14" y="214"/>
                    </a:lnTo>
                    <a:lnTo>
                      <a:pt x="24" y="216"/>
                    </a:lnTo>
                    <a:lnTo>
                      <a:pt x="232" y="216"/>
                    </a:lnTo>
                    <a:lnTo>
                      <a:pt x="232" y="216"/>
                    </a:lnTo>
                    <a:lnTo>
                      <a:pt x="242" y="214"/>
                    </a:lnTo>
                    <a:lnTo>
                      <a:pt x="248" y="208"/>
                    </a:lnTo>
                    <a:lnTo>
                      <a:pt x="254" y="202"/>
                    </a:lnTo>
                    <a:lnTo>
                      <a:pt x="256" y="192"/>
                    </a:lnTo>
                    <a:lnTo>
                      <a:pt x="256" y="72"/>
                    </a:lnTo>
                    <a:lnTo>
                      <a:pt x="256" y="72"/>
                    </a:lnTo>
                    <a:lnTo>
                      <a:pt x="254" y="64"/>
                    </a:lnTo>
                    <a:lnTo>
                      <a:pt x="250" y="56"/>
                    </a:lnTo>
                    <a:lnTo>
                      <a:pt x="244" y="52"/>
                    </a:lnTo>
                    <a:lnTo>
                      <a:pt x="236" y="48"/>
                    </a:lnTo>
                    <a:close/>
                    <a:moveTo>
                      <a:pt x="240" y="192"/>
                    </a:moveTo>
                    <a:lnTo>
                      <a:pt x="240" y="192"/>
                    </a:lnTo>
                    <a:lnTo>
                      <a:pt x="240" y="196"/>
                    </a:lnTo>
                    <a:lnTo>
                      <a:pt x="238" y="198"/>
                    </a:lnTo>
                    <a:lnTo>
                      <a:pt x="236" y="200"/>
                    </a:lnTo>
                    <a:lnTo>
                      <a:pt x="232" y="200"/>
                    </a:lnTo>
                    <a:lnTo>
                      <a:pt x="24" y="200"/>
                    </a:lnTo>
                    <a:lnTo>
                      <a:pt x="24" y="200"/>
                    </a:lnTo>
                    <a:lnTo>
                      <a:pt x="20" y="200"/>
                    </a:lnTo>
                    <a:lnTo>
                      <a:pt x="18" y="198"/>
                    </a:lnTo>
                    <a:lnTo>
                      <a:pt x="16" y="196"/>
                    </a:lnTo>
                    <a:lnTo>
                      <a:pt x="16" y="192"/>
                    </a:lnTo>
                    <a:lnTo>
                      <a:pt x="16" y="72"/>
                    </a:lnTo>
                    <a:lnTo>
                      <a:pt x="16" y="72"/>
                    </a:lnTo>
                    <a:lnTo>
                      <a:pt x="18" y="66"/>
                    </a:lnTo>
                    <a:lnTo>
                      <a:pt x="22" y="64"/>
                    </a:lnTo>
                    <a:lnTo>
                      <a:pt x="66" y="56"/>
                    </a:lnTo>
                    <a:lnTo>
                      <a:pt x="80" y="22"/>
                    </a:lnTo>
                    <a:lnTo>
                      <a:pt x="80" y="22"/>
                    </a:lnTo>
                    <a:lnTo>
                      <a:pt x="84" y="18"/>
                    </a:lnTo>
                    <a:lnTo>
                      <a:pt x="88" y="16"/>
                    </a:lnTo>
                    <a:lnTo>
                      <a:pt x="168" y="16"/>
                    </a:lnTo>
                    <a:lnTo>
                      <a:pt x="168" y="16"/>
                    </a:lnTo>
                    <a:lnTo>
                      <a:pt x="172" y="18"/>
                    </a:lnTo>
                    <a:lnTo>
                      <a:pt x="176" y="22"/>
                    </a:lnTo>
                    <a:lnTo>
                      <a:pt x="190" y="56"/>
                    </a:lnTo>
                    <a:lnTo>
                      <a:pt x="234" y="64"/>
                    </a:lnTo>
                    <a:lnTo>
                      <a:pt x="234" y="64"/>
                    </a:lnTo>
                    <a:lnTo>
                      <a:pt x="238" y="66"/>
                    </a:lnTo>
                    <a:lnTo>
                      <a:pt x="240" y="72"/>
                    </a:lnTo>
                    <a:lnTo>
                      <a:pt x="240" y="19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设计师MC：ID 29795607库_组合 73"/>
          <p:cNvGrpSpPr/>
          <p:nvPr>
            <p:custDataLst>
              <p:tags r:id="rId2"/>
            </p:custDataLst>
          </p:nvPr>
        </p:nvGrpSpPr>
        <p:grpSpPr>
          <a:xfrm>
            <a:off x="1307468" y="2624665"/>
            <a:ext cx="9613068" cy="2139516"/>
            <a:chOff x="1307468" y="2624665"/>
            <a:chExt cx="9613068" cy="2139516"/>
          </a:xfrm>
        </p:grpSpPr>
        <p:grpSp>
          <p:nvGrpSpPr>
            <p:cNvPr id="6" name="Group 74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16" name="Group 84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8" name="Group 86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TextBox 90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23" name="Rectangle 91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输入标题文本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9" name="Group 87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TextBox 8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21" name="Rectangle 8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2"/>
                        </a:solidFill>
                      </a:rPr>
                      <a:t>输入标题文本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cxnSp>
            <p:nvCxnSpPr>
              <p:cNvPr id="17" name="Straight Connector 85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75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8" name="Group 76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0" name="Group 78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TextBox 8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15" name="Rectangle 83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输入标题文本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1" name="Group 79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2" name="TextBox 80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13" name="Rectangle 81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2"/>
                        </a:solidFill>
                      </a:rPr>
                      <a:t>输入标题文本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cxnSp>
            <p:nvCxnSpPr>
              <p:cNvPr id="9" name="Straight Connector 77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148882" y="1292757"/>
            <a:ext cx="1816920" cy="18169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latin typeface="Agency FB" panose="020B0503020202020204" pitchFamily="34" charset="0"/>
                <a:ea typeface="华文细黑" panose="02010600040101010101" pitchFamily="2" charset="-122"/>
              </a:rPr>
              <a:t>04</a:t>
            </a:r>
            <a:endParaRPr lang="zh-CN" altLang="en-US" sz="8800" dirty="0">
              <a:latin typeface="Agency FB" panose="020B0503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5" name="TextBox 48"/>
          <p:cNvSpPr txBox="1"/>
          <p:nvPr/>
        </p:nvSpPr>
        <p:spPr>
          <a:xfrm>
            <a:off x="3796361" y="3340011"/>
            <a:ext cx="4411953" cy="10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建议总结</a:t>
            </a:r>
            <a:endParaRPr lang="en-US" altLang="zh-CN" sz="28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（输入简单描述）</a:t>
            </a:r>
            <a:endParaRPr lang="zh-CN" altLang="en-US" sz="2800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千图设计师MC：ID 29795607库_任意多边形 4"/>
          <p:cNvSpPr/>
          <p:nvPr>
            <p:custDataLst>
              <p:tags r:id="rId1"/>
            </p:custDataLst>
          </p:nvPr>
        </p:nvSpPr>
        <p:spPr bwMode="auto">
          <a:xfrm>
            <a:off x="1127448" y="2683722"/>
            <a:ext cx="3153065" cy="3041447"/>
          </a:xfrm>
          <a:custGeom>
            <a:avLst/>
            <a:gdLst>
              <a:gd name="T0" fmla="*/ 1106 w 1129"/>
              <a:gd name="T1" fmla="*/ 0 h 1089"/>
              <a:gd name="T2" fmla="*/ 885 w 1129"/>
              <a:gd name="T3" fmla="*/ 56 h 1089"/>
              <a:gd name="T4" fmla="*/ 12 w 1129"/>
              <a:gd name="T5" fmla="*/ 289 h 1089"/>
              <a:gd name="T6" fmla="*/ 34 w 1129"/>
              <a:gd name="T7" fmla="*/ 667 h 1089"/>
              <a:gd name="T8" fmla="*/ 56 w 1129"/>
              <a:gd name="T9" fmla="*/ 695 h 1089"/>
              <a:gd name="T10" fmla="*/ 673 w 1129"/>
              <a:gd name="T11" fmla="*/ 756 h 1089"/>
              <a:gd name="T12" fmla="*/ 751 w 1129"/>
              <a:gd name="T13" fmla="*/ 845 h 1089"/>
              <a:gd name="T14" fmla="*/ 723 w 1129"/>
              <a:gd name="T15" fmla="*/ 906 h 1089"/>
              <a:gd name="T16" fmla="*/ 0 w 1129"/>
              <a:gd name="T17" fmla="*/ 923 h 1089"/>
              <a:gd name="T18" fmla="*/ 17 w 1129"/>
              <a:gd name="T19" fmla="*/ 961 h 1089"/>
              <a:gd name="T20" fmla="*/ 67 w 1129"/>
              <a:gd name="T21" fmla="*/ 984 h 1089"/>
              <a:gd name="T22" fmla="*/ 73 w 1129"/>
              <a:gd name="T23" fmla="*/ 1068 h 1089"/>
              <a:gd name="T24" fmla="*/ 162 w 1129"/>
              <a:gd name="T25" fmla="*/ 1068 h 1089"/>
              <a:gd name="T26" fmla="*/ 173 w 1129"/>
              <a:gd name="T27" fmla="*/ 984 h 1089"/>
              <a:gd name="T28" fmla="*/ 562 w 1129"/>
              <a:gd name="T29" fmla="*/ 973 h 1089"/>
              <a:gd name="T30" fmla="*/ 540 w 1129"/>
              <a:gd name="T31" fmla="*/ 1051 h 1089"/>
              <a:gd name="T32" fmla="*/ 623 w 1129"/>
              <a:gd name="T33" fmla="*/ 1083 h 1089"/>
              <a:gd name="T34" fmla="*/ 662 w 1129"/>
              <a:gd name="T35" fmla="*/ 1007 h 1089"/>
              <a:gd name="T36" fmla="*/ 729 w 1129"/>
              <a:gd name="T37" fmla="*/ 961 h 1089"/>
              <a:gd name="T38" fmla="*/ 795 w 1129"/>
              <a:gd name="T39" fmla="*/ 917 h 1089"/>
              <a:gd name="T40" fmla="*/ 807 w 1129"/>
              <a:gd name="T41" fmla="*/ 828 h 1089"/>
              <a:gd name="T42" fmla="*/ 712 w 1129"/>
              <a:gd name="T43" fmla="*/ 717 h 1089"/>
              <a:gd name="T44" fmla="*/ 1117 w 1129"/>
              <a:gd name="T45" fmla="*/ 50 h 1089"/>
              <a:gd name="T46" fmla="*/ 162 w 1129"/>
              <a:gd name="T47" fmla="*/ 1022 h 1089"/>
              <a:gd name="T48" fmla="*/ 118 w 1129"/>
              <a:gd name="T49" fmla="*/ 1068 h 1089"/>
              <a:gd name="T50" fmla="*/ 78 w 1129"/>
              <a:gd name="T51" fmla="*/ 1022 h 1089"/>
              <a:gd name="T52" fmla="*/ 118 w 1129"/>
              <a:gd name="T53" fmla="*/ 978 h 1089"/>
              <a:gd name="T54" fmla="*/ 162 w 1129"/>
              <a:gd name="T55" fmla="*/ 1022 h 1089"/>
              <a:gd name="T56" fmla="*/ 617 w 1129"/>
              <a:gd name="T57" fmla="*/ 1062 h 1089"/>
              <a:gd name="T58" fmla="*/ 562 w 1129"/>
              <a:gd name="T59" fmla="*/ 1039 h 1089"/>
              <a:gd name="T60" fmla="*/ 584 w 1129"/>
              <a:gd name="T61" fmla="*/ 984 h 1089"/>
              <a:gd name="T62" fmla="*/ 640 w 1129"/>
              <a:gd name="T63" fmla="*/ 1007 h 1089"/>
              <a:gd name="T64" fmla="*/ 723 w 1129"/>
              <a:gd name="T65" fmla="*/ 450 h 1089"/>
              <a:gd name="T66" fmla="*/ 668 w 1129"/>
              <a:gd name="T67" fmla="*/ 584 h 1089"/>
              <a:gd name="T68" fmla="*/ 139 w 1129"/>
              <a:gd name="T69" fmla="*/ 450 h 1089"/>
              <a:gd name="T70" fmla="*/ 423 w 1129"/>
              <a:gd name="T71" fmla="*/ 450 h 1089"/>
              <a:gd name="T72" fmla="*/ 423 w 1129"/>
              <a:gd name="T73" fmla="*/ 450 h 1089"/>
              <a:gd name="T74" fmla="*/ 401 w 1129"/>
              <a:gd name="T75" fmla="*/ 434 h 1089"/>
              <a:gd name="T76" fmla="*/ 295 w 1129"/>
              <a:gd name="T77" fmla="*/ 556 h 1089"/>
              <a:gd name="T78" fmla="*/ 162 w 1129"/>
              <a:gd name="T79" fmla="*/ 339 h 1089"/>
              <a:gd name="T80" fmla="*/ 273 w 1129"/>
              <a:gd name="T81" fmla="*/ 450 h 1089"/>
              <a:gd name="T82" fmla="*/ 273 w 1129"/>
              <a:gd name="T83" fmla="*/ 450 h 1089"/>
              <a:gd name="T84" fmla="*/ 162 w 1129"/>
              <a:gd name="T85" fmla="*/ 579 h 1089"/>
              <a:gd name="T86" fmla="*/ 401 w 1129"/>
              <a:gd name="T87" fmla="*/ 667 h 1089"/>
              <a:gd name="T88" fmla="*/ 529 w 1129"/>
              <a:gd name="T89" fmla="*/ 579 h 1089"/>
              <a:gd name="T90" fmla="*/ 423 w 1129"/>
              <a:gd name="T91" fmla="*/ 434 h 1089"/>
              <a:gd name="T92" fmla="*/ 423 w 1129"/>
              <a:gd name="T93" fmla="*/ 434 h 1089"/>
              <a:gd name="T94" fmla="*/ 545 w 1129"/>
              <a:gd name="T95" fmla="*/ 556 h 1089"/>
              <a:gd name="T96" fmla="*/ 651 w 1129"/>
              <a:gd name="T97" fmla="*/ 322 h 1089"/>
              <a:gd name="T98" fmla="*/ 139 w 1129"/>
              <a:gd name="T99" fmla="*/ 339 h 1089"/>
              <a:gd name="T100" fmla="*/ 56 w 1129"/>
              <a:gd name="T101" fmla="*/ 339 h 1089"/>
              <a:gd name="T102" fmla="*/ 84 w 1129"/>
              <a:gd name="T103" fmla="*/ 640 h 1089"/>
              <a:gd name="T104" fmla="*/ 651 w 1129"/>
              <a:gd name="T105" fmla="*/ 579 h 1089"/>
              <a:gd name="T106" fmla="*/ 734 w 1129"/>
              <a:gd name="T107" fmla="*/ 434 h 1089"/>
              <a:gd name="T108" fmla="*/ 734 w 1129"/>
              <a:gd name="T109" fmla="*/ 434 h 1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29" h="1089">
                <a:moveTo>
                  <a:pt x="1129" y="23"/>
                </a:moveTo>
                <a:lnTo>
                  <a:pt x="1123" y="12"/>
                </a:lnTo>
                <a:lnTo>
                  <a:pt x="1117" y="6"/>
                </a:lnTo>
                <a:lnTo>
                  <a:pt x="1106" y="0"/>
                </a:lnTo>
                <a:lnTo>
                  <a:pt x="1096" y="0"/>
                </a:lnTo>
                <a:lnTo>
                  <a:pt x="906" y="39"/>
                </a:lnTo>
                <a:lnTo>
                  <a:pt x="895" y="44"/>
                </a:lnTo>
                <a:lnTo>
                  <a:pt x="885" y="56"/>
                </a:lnTo>
                <a:lnTo>
                  <a:pt x="801" y="261"/>
                </a:lnTo>
                <a:lnTo>
                  <a:pt x="795" y="261"/>
                </a:lnTo>
                <a:lnTo>
                  <a:pt x="23" y="289"/>
                </a:lnTo>
                <a:lnTo>
                  <a:pt x="12" y="289"/>
                </a:lnTo>
                <a:lnTo>
                  <a:pt x="6" y="295"/>
                </a:lnTo>
                <a:lnTo>
                  <a:pt x="0" y="305"/>
                </a:lnTo>
                <a:lnTo>
                  <a:pt x="0" y="317"/>
                </a:lnTo>
                <a:lnTo>
                  <a:pt x="34" y="667"/>
                </a:lnTo>
                <a:lnTo>
                  <a:pt x="34" y="678"/>
                </a:lnTo>
                <a:lnTo>
                  <a:pt x="40" y="684"/>
                </a:lnTo>
                <a:lnTo>
                  <a:pt x="46" y="689"/>
                </a:lnTo>
                <a:lnTo>
                  <a:pt x="56" y="695"/>
                </a:lnTo>
                <a:lnTo>
                  <a:pt x="640" y="745"/>
                </a:lnTo>
                <a:lnTo>
                  <a:pt x="645" y="745"/>
                </a:lnTo>
                <a:lnTo>
                  <a:pt x="651" y="745"/>
                </a:lnTo>
                <a:lnTo>
                  <a:pt x="673" y="756"/>
                </a:lnTo>
                <a:lnTo>
                  <a:pt x="701" y="778"/>
                </a:lnTo>
                <a:lnTo>
                  <a:pt x="734" y="806"/>
                </a:lnTo>
                <a:lnTo>
                  <a:pt x="746" y="822"/>
                </a:lnTo>
                <a:lnTo>
                  <a:pt x="751" y="845"/>
                </a:lnTo>
                <a:lnTo>
                  <a:pt x="756" y="872"/>
                </a:lnTo>
                <a:lnTo>
                  <a:pt x="746" y="889"/>
                </a:lnTo>
                <a:lnTo>
                  <a:pt x="734" y="900"/>
                </a:lnTo>
                <a:lnTo>
                  <a:pt x="723" y="906"/>
                </a:lnTo>
                <a:lnTo>
                  <a:pt x="23" y="906"/>
                </a:lnTo>
                <a:lnTo>
                  <a:pt x="17" y="912"/>
                </a:lnTo>
                <a:lnTo>
                  <a:pt x="6" y="917"/>
                </a:lnTo>
                <a:lnTo>
                  <a:pt x="0" y="923"/>
                </a:lnTo>
                <a:lnTo>
                  <a:pt x="0" y="934"/>
                </a:lnTo>
                <a:lnTo>
                  <a:pt x="0" y="944"/>
                </a:lnTo>
                <a:lnTo>
                  <a:pt x="6" y="956"/>
                </a:lnTo>
                <a:lnTo>
                  <a:pt x="17" y="961"/>
                </a:lnTo>
                <a:lnTo>
                  <a:pt x="23" y="961"/>
                </a:lnTo>
                <a:lnTo>
                  <a:pt x="101" y="961"/>
                </a:lnTo>
                <a:lnTo>
                  <a:pt x="84" y="973"/>
                </a:lnTo>
                <a:lnTo>
                  <a:pt x="67" y="984"/>
                </a:lnTo>
                <a:lnTo>
                  <a:pt x="61" y="1007"/>
                </a:lnTo>
                <a:lnTo>
                  <a:pt x="56" y="1022"/>
                </a:lnTo>
                <a:lnTo>
                  <a:pt x="61" y="1051"/>
                </a:lnTo>
                <a:lnTo>
                  <a:pt x="73" y="1068"/>
                </a:lnTo>
                <a:lnTo>
                  <a:pt x="95" y="1083"/>
                </a:lnTo>
                <a:lnTo>
                  <a:pt x="118" y="1089"/>
                </a:lnTo>
                <a:lnTo>
                  <a:pt x="145" y="1083"/>
                </a:lnTo>
                <a:lnTo>
                  <a:pt x="162" y="1068"/>
                </a:lnTo>
                <a:lnTo>
                  <a:pt x="179" y="1051"/>
                </a:lnTo>
                <a:lnTo>
                  <a:pt x="185" y="1022"/>
                </a:lnTo>
                <a:lnTo>
                  <a:pt x="179" y="1007"/>
                </a:lnTo>
                <a:lnTo>
                  <a:pt x="173" y="984"/>
                </a:lnTo>
                <a:lnTo>
                  <a:pt x="156" y="973"/>
                </a:lnTo>
                <a:lnTo>
                  <a:pt x="139" y="961"/>
                </a:lnTo>
                <a:lnTo>
                  <a:pt x="579" y="961"/>
                </a:lnTo>
                <a:lnTo>
                  <a:pt x="562" y="973"/>
                </a:lnTo>
                <a:lnTo>
                  <a:pt x="550" y="984"/>
                </a:lnTo>
                <a:lnTo>
                  <a:pt x="540" y="1007"/>
                </a:lnTo>
                <a:lnTo>
                  <a:pt x="535" y="1022"/>
                </a:lnTo>
                <a:lnTo>
                  <a:pt x="540" y="1051"/>
                </a:lnTo>
                <a:lnTo>
                  <a:pt x="556" y="1068"/>
                </a:lnTo>
                <a:lnTo>
                  <a:pt x="573" y="1083"/>
                </a:lnTo>
                <a:lnTo>
                  <a:pt x="601" y="1089"/>
                </a:lnTo>
                <a:lnTo>
                  <a:pt x="623" y="1083"/>
                </a:lnTo>
                <a:lnTo>
                  <a:pt x="645" y="1068"/>
                </a:lnTo>
                <a:lnTo>
                  <a:pt x="657" y="1051"/>
                </a:lnTo>
                <a:lnTo>
                  <a:pt x="662" y="1022"/>
                </a:lnTo>
                <a:lnTo>
                  <a:pt x="662" y="1007"/>
                </a:lnTo>
                <a:lnTo>
                  <a:pt x="651" y="984"/>
                </a:lnTo>
                <a:lnTo>
                  <a:pt x="640" y="973"/>
                </a:lnTo>
                <a:lnTo>
                  <a:pt x="617" y="961"/>
                </a:lnTo>
                <a:lnTo>
                  <a:pt x="729" y="961"/>
                </a:lnTo>
                <a:lnTo>
                  <a:pt x="734" y="961"/>
                </a:lnTo>
                <a:lnTo>
                  <a:pt x="767" y="944"/>
                </a:lnTo>
                <a:lnTo>
                  <a:pt x="784" y="934"/>
                </a:lnTo>
                <a:lnTo>
                  <a:pt x="795" y="917"/>
                </a:lnTo>
                <a:lnTo>
                  <a:pt x="807" y="900"/>
                </a:lnTo>
                <a:lnTo>
                  <a:pt x="812" y="878"/>
                </a:lnTo>
                <a:lnTo>
                  <a:pt x="812" y="856"/>
                </a:lnTo>
                <a:lnTo>
                  <a:pt x="807" y="828"/>
                </a:lnTo>
                <a:lnTo>
                  <a:pt x="795" y="800"/>
                </a:lnTo>
                <a:lnTo>
                  <a:pt x="779" y="778"/>
                </a:lnTo>
                <a:lnTo>
                  <a:pt x="746" y="745"/>
                </a:lnTo>
                <a:lnTo>
                  <a:pt x="712" y="717"/>
                </a:lnTo>
                <a:lnTo>
                  <a:pt x="684" y="695"/>
                </a:lnTo>
                <a:lnTo>
                  <a:pt x="934" y="94"/>
                </a:lnTo>
                <a:lnTo>
                  <a:pt x="1106" y="56"/>
                </a:lnTo>
                <a:lnTo>
                  <a:pt x="1117" y="50"/>
                </a:lnTo>
                <a:lnTo>
                  <a:pt x="1123" y="44"/>
                </a:lnTo>
                <a:lnTo>
                  <a:pt x="1129" y="33"/>
                </a:lnTo>
                <a:lnTo>
                  <a:pt x="1129" y="23"/>
                </a:lnTo>
                <a:close/>
                <a:moveTo>
                  <a:pt x="162" y="1022"/>
                </a:moveTo>
                <a:lnTo>
                  <a:pt x="156" y="1039"/>
                </a:lnTo>
                <a:lnTo>
                  <a:pt x="151" y="1056"/>
                </a:lnTo>
                <a:lnTo>
                  <a:pt x="134" y="1062"/>
                </a:lnTo>
                <a:lnTo>
                  <a:pt x="118" y="1068"/>
                </a:lnTo>
                <a:lnTo>
                  <a:pt x="101" y="1062"/>
                </a:lnTo>
                <a:lnTo>
                  <a:pt x="90" y="1056"/>
                </a:lnTo>
                <a:lnTo>
                  <a:pt x="78" y="1039"/>
                </a:lnTo>
                <a:lnTo>
                  <a:pt x="78" y="1022"/>
                </a:lnTo>
                <a:lnTo>
                  <a:pt x="78" y="1007"/>
                </a:lnTo>
                <a:lnTo>
                  <a:pt x="90" y="995"/>
                </a:lnTo>
                <a:lnTo>
                  <a:pt x="101" y="984"/>
                </a:lnTo>
                <a:lnTo>
                  <a:pt x="118" y="978"/>
                </a:lnTo>
                <a:lnTo>
                  <a:pt x="134" y="984"/>
                </a:lnTo>
                <a:lnTo>
                  <a:pt x="151" y="995"/>
                </a:lnTo>
                <a:lnTo>
                  <a:pt x="156" y="1007"/>
                </a:lnTo>
                <a:lnTo>
                  <a:pt x="162" y="1022"/>
                </a:lnTo>
                <a:close/>
                <a:moveTo>
                  <a:pt x="645" y="1022"/>
                </a:moveTo>
                <a:lnTo>
                  <a:pt x="640" y="1039"/>
                </a:lnTo>
                <a:lnTo>
                  <a:pt x="628" y="1056"/>
                </a:lnTo>
                <a:lnTo>
                  <a:pt x="617" y="1062"/>
                </a:lnTo>
                <a:lnTo>
                  <a:pt x="601" y="1068"/>
                </a:lnTo>
                <a:lnTo>
                  <a:pt x="584" y="1062"/>
                </a:lnTo>
                <a:lnTo>
                  <a:pt x="567" y="1056"/>
                </a:lnTo>
                <a:lnTo>
                  <a:pt x="562" y="1039"/>
                </a:lnTo>
                <a:lnTo>
                  <a:pt x="556" y="1022"/>
                </a:lnTo>
                <a:lnTo>
                  <a:pt x="562" y="1007"/>
                </a:lnTo>
                <a:lnTo>
                  <a:pt x="567" y="995"/>
                </a:lnTo>
                <a:lnTo>
                  <a:pt x="584" y="984"/>
                </a:lnTo>
                <a:lnTo>
                  <a:pt x="601" y="978"/>
                </a:lnTo>
                <a:lnTo>
                  <a:pt x="617" y="984"/>
                </a:lnTo>
                <a:lnTo>
                  <a:pt x="628" y="995"/>
                </a:lnTo>
                <a:lnTo>
                  <a:pt x="640" y="1007"/>
                </a:lnTo>
                <a:lnTo>
                  <a:pt x="645" y="1022"/>
                </a:lnTo>
                <a:close/>
                <a:moveTo>
                  <a:pt x="668" y="556"/>
                </a:moveTo>
                <a:lnTo>
                  <a:pt x="668" y="450"/>
                </a:lnTo>
                <a:lnTo>
                  <a:pt x="723" y="450"/>
                </a:lnTo>
                <a:lnTo>
                  <a:pt x="684" y="556"/>
                </a:lnTo>
                <a:lnTo>
                  <a:pt x="668" y="556"/>
                </a:lnTo>
                <a:close/>
                <a:moveTo>
                  <a:pt x="673" y="579"/>
                </a:moveTo>
                <a:lnTo>
                  <a:pt x="668" y="584"/>
                </a:lnTo>
                <a:lnTo>
                  <a:pt x="668" y="579"/>
                </a:lnTo>
                <a:lnTo>
                  <a:pt x="673" y="579"/>
                </a:lnTo>
                <a:close/>
                <a:moveTo>
                  <a:pt x="67" y="450"/>
                </a:moveTo>
                <a:lnTo>
                  <a:pt x="139" y="450"/>
                </a:lnTo>
                <a:lnTo>
                  <a:pt x="139" y="556"/>
                </a:lnTo>
                <a:lnTo>
                  <a:pt x="78" y="556"/>
                </a:lnTo>
                <a:lnTo>
                  <a:pt x="67" y="450"/>
                </a:lnTo>
                <a:close/>
                <a:moveTo>
                  <a:pt x="423" y="450"/>
                </a:moveTo>
                <a:lnTo>
                  <a:pt x="529" y="450"/>
                </a:lnTo>
                <a:lnTo>
                  <a:pt x="529" y="556"/>
                </a:lnTo>
                <a:lnTo>
                  <a:pt x="423" y="556"/>
                </a:lnTo>
                <a:lnTo>
                  <a:pt x="423" y="450"/>
                </a:lnTo>
                <a:close/>
                <a:moveTo>
                  <a:pt x="295" y="434"/>
                </a:moveTo>
                <a:lnTo>
                  <a:pt x="295" y="333"/>
                </a:lnTo>
                <a:lnTo>
                  <a:pt x="401" y="328"/>
                </a:lnTo>
                <a:lnTo>
                  <a:pt x="401" y="434"/>
                </a:lnTo>
                <a:lnTo>
                  <a:pt x="295" y="434"/>
                </a:lnTo>
                <a:close/>
                <a:moveTo>
                  <a:pt x="401" y="450"/>
                </a:moveTo>
                <a:lnTo>
                  <a:pt x="401" y="556"/>
                </a:lnTo>
                <a:lnTo>
                  <a:pt x="295" y="556"/>
                </a:lnTo>
                <a:lnTo>
                  <a:pt x="295" y="450"/>
                </a:lnTo>
                <a:lnTo>
                  <a:pt x="401" y="450"/>
                </a:lnTo>
                <a:close/>
                <a:moveTo>
                  <a:pt x="162" y="434"/>
                </a:moveTo>
                <a:lnTo>
                  <a:pt x="162" y="339"/>
                </a:lnTo>
                <a:lnTo>
                  <a:pt x="273" y="333"/>
                </a:lnTo>
                <a:lnTo>
                  <a:pt x="273" y="434"/>
                </a:lnTo>
                <a:lnTo>
                  <a:pt x="162" y="434"/>
                </a:lnTo>
                <a:close/>
                <a:moveTo>
                  <a:pt x="273" y="450"/>
                </a:moveTo>
                <a:lnTo>
                  <a:pt x="273" y="556"/>
                </a:lnTo>
                <a:lnTo>
                  <a:pt x="162" y="556"/>
                </a:lnTo>
                <a:lnTo>
                  <a:pt x="162" y="450"/>
                </a:lnTo>
                <a:lnTo>
                  <a:pt x="273" y="450"/>
                </a:lnTo>
                <a:close/>
                <a:moveTo>
                  <a:pt x="273" y="579"/>
                </a:moveTo>
                <a:lnTo>
                  <a:pt x="273" y="655"/>
                </a:lnTo>
                <a:lnTo>
                  <a:pt x="162" y="645"/>
                </a:lnTo>
                <a:lnTo>
                  <a:pt x="162" y="579"/>
                </a:lnTo>
                <a:lnTo>
                  <a:pt x="273" y="579"/>
                </a:lnTo>
                <a:close/>
                <a:moveTo>
                  <a:pt x="295" y="579"/>
                </a:moveTo>
                <a:lnTo>
                  <a:pt x="401" y="579"/>
                </a:lnTo>
                <a:lnTo>
                  <a:pt x="401" y="667"/>
                </a:lnTo>
                <a:lnTo>
                  <a:pt x="295" y="655"/>
                </a:lnTo>
                <a:lnTo>
                  <a:pt x="295" y="579"/>
                </a:lnTo>
                <a:close/>
                <a:moveTo>
                  <a:pt x="423" y="579"/>
                </a:moveTo>
                <a:lnTo>
                  <a:pt x="529" y="579"/>
                </a:lnTo>
                <a:lnTo>
                  <a:pt x="529" y="678"/>
                </a:lnTo>
                <a:lnTo>
                  <a:pt x="423" y="667"/>
                </a:lnTo>
                <a:lnTo>
                  <a:pt x="423" y="579"/>
                </a:lnTo>
                <a:close/>
                <a:moveTo>
                  <a:pt x="423" y="434"/>
                </a:moveTo>
                <a:lnTo>
                  <a:pt x="423" y="328"/>
                </a:lnTo>
                <a:lnTo>
                  <a:pt x="529" y="322"/>
                </a:lnTo>
                <a:lnTo>
                  <a:pt x="529" y="434"/>
                </a:lnTo>
                <a:lnTo>
                  <a:pt x="423" y="434"/>
                </a:lnTo>
                <a:close/>
                <a:moveTo>
                  <a:pt x="545" y="450"/>
                </a:moveTo>
                <a:lnTo>
                  <a:pt x="651" y="450"/>
                </a:lnTo>
                <a:lnTo>
                  <a:pt x="651" y="556"/>
                </a:lnTo>
                <a:lnTo>
                  <a:pt x="545" y="556"/>
                </a:lnTo>
                <a:lnTo>
                  <a:pt x="545" y="450"/>
                </a:lnTo>
                <a:close/>
                <a:moveTo>
                  <a:pt x="545" y="434"/>
                </a:moveTo>
                <a:lnTo>
                  <a:pt x="545" y="322"/>
                </a:lnTo>
                <a:lnTo>
                  <a:pt x="651" y="322"/>
                </a:lnTo>
                <a:lnTo>
                  <a:pt x="651" y="434"/>
                </a:lnTo>
                <a:lnTo>
                  <a:pt x="545" y="434"/>
                </a:lnTo>
                <a:close/>
                <a:moveTo>
                  <a:pt x="56" y="339"/>
                </a:moveTo>
                <a:lnTo>
                  <a:pt x="139" y="339"/>
                </a:lnTo>
                <a:lnTo>
                  <a:pt x="139" y="434"/>
                </a:lnTo>
                <a:lnTo>
                  <a:pt x="67" y="434"/>
                </a:lnTo>
                <a:lnTo>
                  <a:pt x="67" y="450"/>
                </a:lnTo>
                <a:lnTo>
                  <a:pt x="56" y="339"/>
                </a:lnTo>
                <a:close/>
                <a:moveTo>
                  <a:pt x="78" y="579"/>
                </a:moveTo>
                <a:lnTo>
                  <a:pt x="139" y="579"/>
                </a:lnTo>
                <a:lnTo>
                  <a:pt x="139" y="645"/>
                </a:lnTo>
                <a:lnTo>
                  <a:pt x="84" y="640"/>
                </a:lnTo>
                <a:lnTo>
                  <a:pt x="78" y="579"/>
                </a:lnTo>
                <a:close/>
                <a:moveTo>
                  <a:pt x="545" y="678"/>
                </a:moveTo>
                <a:lnTo>
                  <a:pt x="545" y="579"/>
                </a:lnTo>
                <a:lnTo>
                  <a:pt x="651" y="579"/>
                </a:lnTo>
                <a:lnTo>
                  <a:pt x="651" y="634"/>
                </a:lnTo>
                <a:lnTo>
                  <a:pt x="628" y="689"/>
                </a:lnTo>
                <a:lnTo>
                  <a:pt x="545" y="678"/>
                </a:lnTo>
                <a:close/>
                <a:moveTo>
                  <a:pt x="734" y="434"/>
                </a:moveTo>
                <a:lnTo>
                  <a:pt x="668" y="434"/>
                </a:lnTo>
                <a:lnTo>
                  <a:pt x="668" y="322"/>
                </a:lnTo>
                <a:lnTo>
                  <a:pt x="779" y="317"/>
                </a:lnTo>
                <a:lnTo>
                  <a:pt x="734" y="434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8" name="千图设计师MC：ID 29795607库_组合 5"/>
          <p:cNvGrpSpPr/>
          <p:nvPr>
            <p:custDataLst>
              <p:tags r:id="rId2"/>
            </p:custDataLst>
          </p:nvPr>
        </p:nvGrpSpPr>
        <p:grpSpPr>
          <a:xfrm>
            <a:off x="1127448" y="1727101"/>
            <a:ext cx="2611177" cy="1248223"/>
            <a:chOff x="1317257" y="1360556"/>
            <a:chExt cx="3761195" cy="1248223"/>
          </a:xfrm>
        </p:grpSpPr>
        <p:sp>
          <p:nvSpPr>
            <p:cNvPr id="19" name="文本框 382"/>
            <p:cNvSpPr txBox="1"/>
            <p:nvPr/>
          </p:nvSpPr>
          <p:spPr>
            <a:xfrm>
              <a:off x="1317257" y="1811459"/>
              <a:ext cx="3761195" cy="797320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/>
                <a:t>请替换文字内容复制你的内容到此</a:t>
              </a:r>
              <a:endParaRPr lang="zh-CN" altLang="en-US" sz="1400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1317257" y="1360556"/>
              <a:ext cx="3761195" cy="307777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r>
                <a:rPr lang="zh-CN" altLang="en-US" sz="28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1" name="千图设计师MC：ID 29795607库_组合 1"/>
          <p:cNvGrpSpPr/>
          <p:nvPr>
            <p:custDataLst>
              <p:tags r:id="rId3"/>
            </p:custDataLst>
          </p:nvPr>
        </p:nvGrpSpPr>
        <p:grpSpPr>
          <a:xfrm>
            <a:off x="4826514" y="2168860"/>
            <a:ext cx="2161318" cy="3495396"/>
            <a:chOff x="4826514" y="2168860"/>
            <a:chExt cx="2161318" cy="3495396"/>
          </a:xfrm>
        </p:grpSpPr>
        <p:sp>
          <p:nvSpPr>
            <p:cNvPr id="22" name="矩形 21"/>
            <p:cNvSpPr/>
            <p:nvPr/>
          </p:nvSpPr>
          <p:spPr>
            <a:xfrm>
              <a:off x="4880078" y="2667616"/>
              <a:ext cx="2062045" cy="12720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矩形 22"/>
            <p:cNvSpPr/>
            <p:nvPr/>
          </p:nvSpPr>
          <p:spPr>
            <a:xfrm>
              <a:off x="4826514" y="4256243"/>
              <a:ext cx="2161318" cy="49657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请替换文字内容复制你的内容到此。</a:t>
              </a:r>
              <a:endParaRPr lang="zh-CN" altLang="en-US" sz="1100" noProof="1"/>
            </a:p>
          </p:txBody>
        </p:sp>
        <p:sp>
          <p:nvSpPr>
            <p:cNvPr id="24" name="矩形 23"/>
            <p:cNvSpPr/>
            <p:nvPr/>
          </p:nvSpPr>
          <p:spPr>
            <a:xfrm>
              <a:off x="4880077" y="2168860"/>
              <a:ext cx="2050309" cy="407804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/>
                <a:t>关键词</a:t>
              </a:r>
              <a:endParaRPr lang="zh-CN" altLang="en-US" sz="2000" b="1" spc="-151" noProof="1"/>
            </a:p>
          </p:txBody>
        </p:sp>
        <p:sp>
          <p:nvSpPr>
            <p:cNvPr id="25" name="矩形 24"/>
            <p:cNvSpPr/>
            <p:nvPr/>
          </p:nvSpPr>
          <p:spPr>
            <a:xfrm>
              <a:off x="4933631" y="3464796"/>
              <a:ext cx="1996757" cy="367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</a:rPr>
                <a:t>输入标题文本</a:t>
              </a:r>
              <a:endParaRPr lang="zh-CN" altLang="en-US" sz="1600" b="1" noProof="1">
                <a:solidFill>
                  <a:schemeClr val="bg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826514" y="5167686"/>
              <a:ext cx="2161318" cy="49657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请替换文字内容复制你的内容到此。</a:t>
              </a:r>
              <a:endParaRPr lang="zh-CN" altLang="en-US" sz="1100" noProof="1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5693725" y="2887012"/>
              <a:ext cx="457200" cy="43356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8" name="千图设计师MC：ID 29795607库_组合 27"/>
          <p:cNvGrpSpPr/>
          <p:nvPr>
            <p:custDataLst>
              <p:tags r:id="rId4"/>
            </p:custDataLst>
          </p:nvPr>
        </p:nvGrpSpPr>
        <p:grpSpPr>
          <a:xfrm>
            <a:off x="7098399" y="2168860"/>
            <a:ext cx="2161318" cy="3495396"/>
            <a:chOff x="7098399" y="2168860"/>
            <a:chExt cx="2161318" cy="3495396"/>
          </a:xfrm>
        </p:grpSpPr>
        <p:sp>
          <p:nvSpPr>
            <p:cNvPr id="29" name="矩形 28"/>
            <p:cNvSpPr/>
            <p:nvPr/>
          </p:nvSpPr>
          <p:spPr>
            <a:xfrm>
              <a:off x="7151962" y="2667616"/>
              <a:ext cx="2062045" cy="12720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矩形 29"/>
            <p:cNvSpPr/>
            <p:nvPr/>
          </p:nvSpPr>
          <p:spPr>
            <a:xfrm>
              <a:off x="7098399" y="4256243"/>
              <a:ext cx="2161318" cy="49657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请替换文字内容复制你的内容到此。</a:t>
              </a:r>
              <a:endParaRPr lang="zh-CN" altLang="en-US" sz="1100" noProof="1"/>
            </a:p>
          </p:txBody>
        </p:sp>
        <p:sp>
          <p:nvSpPr>
            <p:cNvPr id="31" name="矩形 30"/>
            <p:cNvSpPr/>
            <p:nvPr/>
          </p:nvSpPr>
          <p:spPr>
            <a:xfrm>
              <a:off x="7151962" y="2168860"/>
              <a:ext cx="2050309" cy="407804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/>
                <a:t>关键词</a:t>
              </a:r>
              <a:endParaRPr lang="zh-CN" altLang="en-US" sz="2000" b="1" spc="-151" noProof="1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05514" y="3464796"/>
              <a:ext cx="1996757" cy="367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</a:rPr>
                <a:t>输入标题文本</a:t>
              </a:r>
              <a:endParaRPr lang="zh-CN" altLang="en-US" sz="1600" b="1" noProof="1">
                <a:solidFill>
                  <a:schemeClr val="bg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098399" y="5167686"/>
              <a:ext cx="2161318" cy="49657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请替换文字内容复制你的内容到此。</a:t>
              </a:r>
              <a:endParaRPr lang="zh-CN" altLang="en-US" sz="1100" noProof="1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7945705" y="2887012"/>
              <a:ext cx="457200" cy="43356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设计师MC：ID 29795607库_组合 28"/>
          <p:cNvGrpSpPr/>
          <p:nvPr>
            <p:custDataLst>
              <p:tags r:id="rId5"/>
            </p:custDataLst>
          </p:nvPr>
        </p:nvGrpSpPr>
        <p:grpSpPr>
          <a:xfrm>
            <a:off x="9370282" y="2168860"/>
            <a:ext cx="2161318" cy="3495396"/>
            <a:chOff x="9370282" y="2168860"/>
            <a:chExt cx="2161318" cy="3495396"/>
          </a:xfrm>
        </p:grpSpPr>
        <p:sp>
          <p:nvSpPr>
            <p:cNvPr id="36" name="矩形 35"/>
            <p:cNvSpPr/>
            <p:nvPr/>
          </p:nvSpPr>
          <p:spPr>
            <a:xfrm>
              <a:off x="9423846" y="2667616"/>
              <a:ext cx="2062045" cy="127202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7" name="矩形 36"/>
            <p:cNvSpPr/>
            <p:nvPr/>
          </p:nvSpPr>
          <p:spPr>
            <a:xfrm>
              <a:off x="9370282" y="4256243"/>
              <a:ext cx="2161318" cy="49657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请替换文字内容复制你的内容到此。</a:t>
              </a:r>
              <a:endParaRPr lang="zh-CN" altLang="en-US" sz="1100" noProof="1"/>
            </a:p>
          </p:txBody>
        </p:sp>
        <p:sp>
          <p:nvSpPr>
            <p:cNvPr id="38" name="矩形 37"/>
            <p:cNvSpPr/>
            <p:nvPr/>
          </p:nvSpPr>
          <p:spPr>
            <a:xfrm>
              <a:off x="9423845" y="2168860"/>
              <a:ext cx="2050309" cy="407804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/>
                <a:t>关键词</a:t>
              </a:r>
              <a:endParaRPr lang="zh-CN" altLang="en-US" sz="2000" b="1" spc="-151" noProof="1"/>
            </a:p>
          </p:txBody>
        </p:sp>
        <p:sp>
          <p:nvSpPr>
            <p:cNvPr id="39" name="矩形 38"/>
            <p:cNvSpPr/>
            <p:nvPr/>
          </p:nvSpPr>
          <p:spPr>
            <a:xfrm>
              <a:off x="9477399" y="3464796"/>
              <a:ext cx="1996757" cy="367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</a:rPr>
                <a:t>输入标题文本</a:t>
              </a:r>
              <a:endParaRPr lang="zh-CN" altLang="en-US" sz="1600" b="1" noProof="1">
                <a:solidFill>
                  <a:schemeClr val="bg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9370282" y="5167686"/>
              <a:ext cx="2161318" cy="49657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请替换文字内容复制你的内容到此。</a:t>
              </a:r>
              <a:endParaRPr lang="zh-CN" altLang="en-US" sz="1100" noProof="1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10197686" y="2887012"/>
              <a:ext cx="457200" cy="43356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46"/>
          <p:cNvGrpSpPr/>
          <p:nvPr>
            <p:custDataLst>
              <p:tags r:id="rId1"/>
            </p:custDataLst>
          </p:nvPr>
        </p:nvGrpSpPr>
        <p:grpSpPr>
          <a:xfrm>
            <a:off x="2581275" y="2541292"/>
            <a:ext cx="7029452" cy="2560233"/>
            <a:chOff x="1900373" y="1772816"/>
            <a:chExt cx="8106569" cy="2952536"/>
          </a:xfrm>
        </p:grpSpPr>
        <p:sp>
          <p:nvSpPr>
            <p:cNvPr id="33" name="Freeform: Shape 1"/>
            <p:cNvSpPr/>
            <p:nvPr/>
          </p:nvSpPr>
          <p:spPr>
            <a:xfrm>
              <a:off x="4906114" y="1772816"/>
              <a:ext cx="2106816" cy="134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2" y="0"/>
                  </a:moveTo>
                  <a:lnTo>
                    <a:pt x="0" y="21600"/>
                  </a:lnTo>
                  <a:lnTo>
                    <a:pt x="17555" y="21445"/>
                  </a:lnTo>
                  <a:lnTo>
                    <a:pt x="21600" y="16069"/>
                  </a:lnTo>
                  <a:cubicBezTo>
                    <a:pt x="21600" y="16069"/>
                    <a:pt x="21542" y="0"/>
                    <a:pt x="2154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2"/>
            <p:cNvSpPr/>
            <p:nvPr/>
          </p:nvSpPr>
          <p:spPr>
            <a:xfrm>
              <a:off x="7473318" y="3586781"/>
              <a:ext cx="1603876" cy="1007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3"/>
                  </a:moveTo>
                  <a:lnTo>
                    <a:pt x="76" y="21600"/>
                  </a:lnTo>
                  <a:lnTo>
                    <a:pt x="21600" y="21444"/>
                  </a:lnTo>
                  <a:lnTo>
                    <a:pt x="17491" y="10762"/>
                  </a:lnTo>
                  <a:lnTo>
                    <a:pt x="21524" y="0"/>
                  </a:lnTo>
                  <a:cubicBezTo>
                    <a:pt x="21524" y="0"/>
                    <a:pt x="0" y="193"/>
                    <a:pt x="0" y="19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3"/>
            <p:cNvSpPr/>
            <p:nvPr/>
          </p:nvSpPr>
          <p:spPr>
            <a:xfrm>
              <a:off x="2852351" y="2286257"/>
              <a:ext cx="1603862" cy="100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5" y="0"/>
                  </a:moveTo>
                  <a:lnTo>
                    <a:pt x="21600" y="21370"/>
                  </a:lnTo>
                  <a:lnTo>
                    <a:pt x="76" y="21600"/>
                  </a:lnTo>
                  <a:lnTo>
                    <a:pt x="4109" y="10862"/>
                  </a:lnTo>
                  <a:lnTo>
                    <a:pt x="0" y="192"/>
                  </a:lnTo>
                  <a:cubicBezTo>
                    <a:pt x="0" y="192"/>
                    <a:pt x="21525" y="0"/>
                    <a:pt x="21525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4"/>
            <p:cNvSpPr/>
            <p:nvPr/>
          </p:nvSpPr>
          <p:spPr>
            <a:xfrm>
              <a:off x="3908854" y="2750329"/>
              <a:ext cx="548622" cy="537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1" y="0"/>
                  </a:moveTo>
                  <a:lnTo>
                    <a:pt x="21600" y="21600"/>
                  </a:lnTo>
                  <a:lnTo>
                    <a:pt x="0" y="1643"/>
                  </a:lnTo>
                  <a:cubicBezTo>
                    <a:pt x="0" y="1643"/>
                    <a:pt x="21481" y="0"/>
                    <a:pt x="2148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5"/>
            <p:cNvSpPr/>
            <p:nvPr/>
          </p:nvSpPr>
          <p:spPr>
            <a:xfrm>
              <a:off x="7473319" y="4050853"/>
              <a:ext cx="546013" cy="53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8" y="21600"/>
                  </a:lnTo>
                  <a:lnTo>
                    <a:pt x="21600" y="1397"/>
                  </a:lnTo>
                  <a:cubicBezTo>
                    <a:pt x="21600" y="139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8" name="Group 6"/>
            <p:cNvGrpSpPr/>
            <p:nvPr/>
          </p:nvGrpSpPr>
          <p:grpSpPr>
            <a:xfrm>
              <a:off x="8739520" y="3457930"/>
              <a:ext cx="1267422" cy="1267422"/>
              <a:chOff x="0" y="0"/>
              <a:chExt cx="2534842" cy="2534842"/>
            </a:xfrm>
          </p:grpSpPr>
          <p:sp>
            <p:nvSpPr>
              <p:cNvPr id="44" name="Oval 7"/>
              <p:cNvSpPr/>
              <p:nvPr/>
            </p:nvSpPr>
            <p:spPr>
              <a:xfrm>
                <a:off x="0" y="0"/>
                <a:ext cx="2534842" cy="2534842"/>
              </a:xfrm>
              <a:prstGeom prst="ellipse">
                <a:avLst/>
              </a:prstGeom>
              <a:solidFill>
                <a:schemeClr val="accent2"/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8"/>
              <p:cNvSpPr/>
              <p:nvPr/>
            </p:nvSpPr>
            <p:spPr>
              <a:xfrm>
                <a:off x="718799" y="718799"/>
                <a:ext cx="1097244" cy="1097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9000"/>
                    </a:moveTo>
                    <a:cubicBezTo>
                      <a:pt x="13402" y="9000"/>
                      <a:pt x="12600" y="8198"/>
                      <a:pt x="12600" y="7200"/>
                    </a:cubicBezTo>
                    <a:cubicBezTo>
                      <a:pt x="12600" y="6202"/>
                      <a:pt x="13402" y="5400"/>
                      <a:pt x="14400" y="5400"/>
                    </a:cubicBezTo>
                    <a:cubicBezTo>
                      <a:pt x="15398" y="5400"/>
                      <a:pt x="16200" y="6202"/>
                      <a:pt x="16200" y="7200"/>
                    </a:cubicBezTo>
                    <a:cubicBezTo>
                      <a:pt x="16200" y="8198"/>
                      <a:pt x="15398" y="9000"/>
                      <a:pt x="14400" y="9000"/>
                    </a:cubicBezTo>
                    <a:close/>
                    <a:moveTo>
                      <a:pt x="10800" y="17100"/>
                    </a:moveTo>
                    <a:cubicBezTo>
                      <a:pt x="8423" y="17100"/>
                      <a:pt x="6356" y="15581"/>
                      <a:pt x="5653" y="13317"/>
                    </a:cubicBezTo>
                    <a:cubicBezTo>
                      <a:pt x="5498" y="12839"/>
                      <a:pt x="5766" y="12347"/>
                      <a:pt x="6244" y="12192"/>
                    </a:cubicBezTo>
                    <a:cubicBezTo>
                      <a:pt x="6708" y="12038"/>
                      <a:pt x="7214" y="12305"/>
                      <a:pt x="7369" y="12783"/>
                    </a:cubicBezTo>
                    <a:cubicBezTo>
                      <a:pt x="7833" y="14288"/>
                      <a:pt x="9225" y="15300"/>
                      <a:pt x="10800" y="15300"/>
                    </a:cubicBezTo>
                    <a:cubicBezTo>
                      <a:pt x="12375" y="15300"/>
                      <a:pt x="13767" y="14288"/>
                      <a:pt x="14231" y="12783"/>
                    </a:cubicBezTo>
                    <a:cubicBezTo>
                      <a:pt x="14386" y="12305"/>
                      <a:pt x="14892" y="12038"/>
                      <a:pt x="15370" y="12192"/>
                    </a:cubicBezTo>
                    <a:cubicBezTo>
                      <a:pt x="15834" y="12347"/>
                      <a:pt x="16102" y="12839"/>
                      <a:pt x="15947" y="13317"/>
                    </a:cubicBezTo>
                    <a:cubicBezTo>
                      <a:pt x="15244" y="15581"/>
                      <a:pt x="13177" y="17100"/>
                      <a:pt x="10800" y="17100"/>
                    </a:cubicBezTo>
                    <a:close/>
                    <a:moveTo>
                      <a:pt x="7200" y="9000"/>
                    </a:moveTo>
                    <a:cubicBezTo>
                      <a:pt x="6202" y="9000"/>
                      <a:pt x="5400" y="8198"/>
                      <a:pt x="5400" y="7200"/>
                    </a:cubicBezTo>
                    <a:cubicBezTo>
                      <a:pt x="5400" y="6202"/>
                      <a:pt x="6202" y="5400"/>
                      <a:pt x="7200" y="5400"/>
                    </a:cubicBezTo>
                    <a:cubicBezTo>
                      <a:pt x="8198" y="5400"/>
                      <a:pt x="9000" y="6202"/>
                      <a:pt x="9000" y="7200"/>
                    </a:cubicBezTo>
                    <a:cubicBezTo>
                      <a:pt x="9000" y="8198"/>
                      <a:pt x="8198" y="9000"/>
                      <a:pt x="7200" y="9000"/>
                    </a:cubicBezTo>
                    <a:close/>
                    <a:moveTo>
                      <a:pt x="10800" y="1800"/>
                    </a:moveTo>
                    <a:cubicBezTo>
                      <a:pt x="5836" y="1800"/>
                      <a:pt x="1800" y="5836"/>
                      <a:pt x="1800" y="10800"/>
                    </a:cubicBezTo>
                    <a:cubicBezTo>
                      <a:pt x="1800" y="15764"/>
                      <a:pt x="5836" y="19800"/>
                      <a:pt x="10800" y="19800"/>
                    </a:cubicBezTo>
                    <a:cubicBezTo>
                      <a:pt x="15764" y="19800"/>
                      <a:pt x="19800" y="15764"/>
                      <a:pt x="19800" y="10800"/>
                    </a:cubicBezTo>
                    <a:cubicBezTo>
                      <a:pt x="19800" y="5836"/>
                      <a:pt x="15764" y="1800"/>
                      <a:pt x="10800" y="1800"/>
                    </a:cubicBezTo>
                    <a:close/>
                    <a:moveTo>
                      <a:pt x="10800" y="21600"/>
                    </a:moveTo>
                    <a:cubicBezTo>
                      <a:pt x="4837" y="21600"/>
                      <a:pt x="0" y="16762"/>
                      <a:pt x="0" y="10800"/>
                    </a:cubicBezTo>
                    <a:cubicBezTo>
                      <a:pt x="0" y="4837"/>
                      <a:pt x="4837" y="0"/>
                      <a:pt x="10800" y="0"/>
                    </a:cubicBezTo>
                    <a:cubicBezTo>
                      <a:pt x="16762" y="0"/>
                      <a:pt x="21600" y="4837"/>
                      <a:pt x="21600" y="10800"/>
                    </a:cubicBezTo>
                    <a:cubicBezTo>
                      <a:pt x="21600" y="16762"/>
                      <a:pt x="16762" y="21600"/>
                      <a:pt x="10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9" name="Group 9"/>
            <p:cNvGrpSpPr/>
            <p:nvPr/>
          </p:nvGrpSpPr>
          <p:grpSpPr>
            <a:xfrm>
              <a:off x="1900373" y="2156889"/>
              <a:ext cx="1267422" cy="1267422"/>
              <a:chOff x="0" y="0"/>
              <a:chExt cx="2534842" cy="2534842"/>
            </a:xfrm>
          </p:grpSpPr>
          <p:sp>
            <p:nvSpPr>
              <p:cNvPr id="42" name="Oval 10"/>
              <p:cNvSpPr/>
              <p:nvPr/>
            </p:nvSpPr>
            <p:spPr>
              <a:xfrm>
                <a:off x="0" y="0"/>
                <a:ext cx="2534842" cy="2534842"/>
              </a:xfrm>
              <a:prstGeom prst="ellipse">
                <a:avLst/>
              </a:prstGeom>
              <a:solidFill>
                <a:schemeClr val="accent1"/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11"/>
              <p:cNvSpPr/>
              <p:nvPr/>
            </p:nvSpPr>
            <p:spPr>
              <a:xfrm>
                <a:off x="718799" y="718799"/>
                <a:ext cx="1097244" cy="1097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9000"/>
                    </a:moveTo>
                    <a:cubicBezTo>
                      <a:pt x="13402" y="9000"/>
                      <a:pt x="12600" y="8198"/>
                      <a:pt x="12600" y="7200"/>
                    </a:cubicBezTo>
                    <a:cubicBezTo>
                      <a:pt x="12600" y="6202"/>
                      <a:pt x="13402" y="5400"/>
                      <a:pt x="14400" y="5400"/>
                    </a:cubicBezTo>
                    <a:cubicBezTo>
                      <a:pt x="15398" y="5400"/>
                      <a:pt x="16200" y="6202"/>
                      <a:pt x="16200" y="7200"/>
                    </a:cubicBezTo>
                    <a:cubicBezTo>
                      <a:pt x="16200" y="8198"/>
                      <a:pt x="15398" y="9000"/>
                      <a:pt x="14400" y="9000"/>
                    </a:cubicBezTo>
                    <a:close/>
                    <a:moveTo>
                      <a:pt x="10800" y="17100"/>
                    </a:moveTo>
                    <a:cubicBezTo>
                      <a:pt x="8423" y="17100"/>
                      <a:pt x="6356" y="15581"/>
                      <a:pt x="5653" y="13317"/>
                    </a:cubicBezTo>
                    <a:cubicBezTo>
                      <a:pt x="5498" y="12839"/>
                      <a:pt x="5766" y="12347"/>
                      <a:pt x="6244" y="12192"/>
                    </a:cubicBezTo>
                    <a:cubicBezTo>
                      <a:pt x="6708" y="12038"/>
                      <a:pt x="7214" y="12305"/>
                      <a:pt x="7369" y="12783"/>
                    </a:cubicBezTo>
                    <a:cubicBezTo>
                      <a:pt x="7833" y="14288"/>
                      <a:pt x="9225" y="15300"/>
                      <a:pt x="10800" y="15300"/>
                    </a:cubicBezTo>
                    <a:cubicBezTo>
                      <a:pt x="12375" y="15300"/>
                      <a:pt x="13767" y="14288"/>
                      <a:pt x="14231" y="12783"/>
                    </a:cubicBezTo>
                    <a:cubicBezTo>
                      <a:pt x="14386" y="12305"/>
                      <a:pt x="14892" y="12038"/>
                      <a:pt x="15370" y="12192"/>
                    </a:cubicBezTo>
                    <a:cubicBezTo>
                      <a:pt x="15834" y="12347"/>
                      <a:pt x="16102" y="12839"/>
                      <a:pt x="15947" y="13317"/>
                    </a:cubicBezTo>
                    <a:cubicBezTo>
                      <a:pt x="15244" y="15581"/>
                      <a:pt x="13177" y="17100"/>
                      <a:pt x="10800" y="17100"/>
                    </a:cubicBezTo>
                    <a:close/>
                    <a:moveTo>
                      <a:pt x="7200" y="9000"/>
                    </a:moveTo>
                    <a:cubicBezTo>
                      <a:pt x="6202" y="9000"/>
                      <a:pt x="5400" y="8198"/>
                      <a:pt x="5400" y="7200"/>
                    </a:cubicBezTo>
                    <a:cubicBezTo>
                      <a:pt x="5400" y="6202"/>
                      <a:pt x="6202" y="5400"/>
                      <a:pt x="7200" y="5400"/>
                    </a:cubicBezTo>
                    <a:cubicBezTo>
                      <a:pt x="8198" y="5400"/>
                      <a:pt x="9000" y="6202"/>
                      <a:pt x="9000" y="7200"/>
                    </a:cubicBezTo>
                    <a:cubicBezTo>
                      <a:pt x="9000" y="8198"/>
                      <a:pt x="8198" y="9000"/>
                      <a:pt x="7200" y="9000"/>
                    </a:cubicBezTo>
                    <a:close/>
                    <a:moveTo>
                      <a:pt x="10800" y="1800"/>
                    </a:moveTo>
                    <a:cubicBezTo>
                      <a:pt x="5836" y="1800"/>
                      <a:pt x="1800" y="5836"/>
                      <a:pt x="1800" y="10800"/>
                    </a:cubicBezTo>
                    <a:cubicBezTo>
                      <a:pt x="1800" y="15764"/>
                      <a:pt x="5836" y="19800"/>
                      <a:pt x="10800" y="19800"/>
                    </a:cubicBezTo>
                    <a:cubicBezTo>
                      <a:pt x="15764" y="19800"/>
                      <a:pt x="19800" y="15764"/>
                      <a:pt x="19800" y="10800"/>
                    </a:cubicBezTo>
                    <a:cubicBezTo>
                      <a:pt x="19800" y="5836"/>
                      <a:pt x="15764" y="1800"/>
                      <a:pt x="10800" y="1800"/>
                    </a:cubicBezTo>
                    <a:close/>
                    <a:moveTo>
                      <a:pt x="10800" y="21600"/>
                    </a:moveTo>
                    <a:cubicBezTo>
                      <a:pt x="4837" y="21600"/>
                      <a:pt x="0" y="16762"/>
                      <a:pt x="0" y="10800"/>
                    </a:cubicBezTo>
                    <a:cubicBezTo>
                      <a:pt x="0" y="4837"/>
                      <a:pt x="4837" y="0"/>
                      <a:pt x="10800" y="0"/>
                    </a:cubicBezTo>
                    <a:cubicBezTo>
                      <a:pt x="16762" y="0"/>
                      <a:pt x="21600" y="4837"/>
                      <a:pt x="21600" y="10800"/>
                    </a:cubicBezTo>
                    <a:cubicBezTo>
                      <a:pt x="21600" y="16762"/>
                      <a:pt x="16762" y="21600"/>
                      <a:pt x="10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0" name="Freeform: Shape 13"/>
            <p:cNvSpPr/>
            <p:nvPr/>
          </p:nvSpPr>
          <p:spPr>
            <a:xfrm>
              <a:off x="3908855" y="1772816"/>
              <a:ext cx="3111474" cy="101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" y="21600"/>
                  </a:moveTo>
                  <a:lnTo>
                    <a:pt x="2" y="10985"/>
                  </a:lnTo>
                  <a:lnTo>
                    <a:pt x="0" y="371"/>
                  </a:lnTo>
                  <a:lnTo>
                    <a:pt x="21561" y="0"/>
                  </a:lnTo>
                  <a:lnTo>
                    <a:pt x="21600" y="21229"/>
                  </a:lnTo>
                  <a:cubicBezTo>
                    <a:pt x="21600" y="21229"/>
                    <a:pt x="39" y="21600"/>
                    <a:pt x="39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none" lIns="19050" tIns="19050" rIns="19050" bIns="19050" anchor="ctr" anchorCtr="1">
              <a:norm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输入标题文本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1" name="Freeform: Shape 16"/>
            <p:cNvSpPr/>
            <p:nvPr/>
          </p:nvSpPr>
          <p:spPr>
            <a:xfrm>
              <a:off x="4906116" y="3093088"/>
              <a:ext cx="3111474" cy="1018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" y="21600"/>
                  </a:moveTo>
                  <a:lnTo>
                    <a:pt x="0" y="371"/>
                  </a:lnTo>
                  <a:lnTo>
                    <a:pt x="21561" y="0"/>
                  </a:lnTo>
                  <a:lnTo>
                    <a:pt x="21598" y="10614"/>
                  </a:lnTo>
                  <a:lnTo>
                    <a:pt x="21600" y="21229"/>
                  </a:lnTo>
                  <a:cubicBezTo>
                    <a:pt x="21600" y="21229"/>
                    <a:pt x="39" y="21600"/>
                    <a:pt x="39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none" lIns="19050" tIns="19050" rIns="19050" bIns="19050" anchor="ctr" anchorCtr="1">
              <a:norm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输入标题文本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千图设计师MC：ID 29795607库_组合 18"/>
          <p:cNvGrpSpPr/>
          <p:nvPr>
            <p:custDataLst>
              <p:tags r:id="rId2"/>
            </p:custDataLst>
          </p:nvPr>
        </p:nvGrpSpPr>
        <p:grpSpPr>
          <a:xfrm>
            <a:off x="834648" y="4204877"/>
            <a:ext cx="5144231" cy="700515"/>
            <a:chOff x="5403632" y="1998273"/>
            <a:chExt cx="5144231" cy="700515"/>
          </a:xfrm>
        </p:grpSpPr>
        <p:grpSp>
          <p:nvGrpSpPr>
            <p:cNvPr id="27" name="Group 19"/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1" name="Freeform: Shape 23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24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8" name="Group 20"/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29" name="Rectangle 21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0" name="Rectangle 22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6" name="千图设计师MC：ID 29795607库_组合 25"/>
          <p:cNvGrpSpPr/>
          <p:nvPr>
            <p:custDataLst>
              <p:tags r:id="rId3"/>
            </p:custDataLst>
          </p:nvPr>
        </p:nvGrpSpPr>
        <p:grpSpPr>
          <a:xfrm>
            <a:off x="834648" y="5096988"/>
            <a:ext cx="5155259" cy="700515"/>
            <a:chOff x="5403632" y="2988092"/>
            <a:chExt cx="5155259" cy="700515"/>
          </a:xfrm>
        </p:grpSpPr>
        <p:grpSp>
          <p:nvGrpSpPr>
            <p:cNvPr id="21" name="Group 26"/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25" name="Freeform: Shape 30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31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Group 27"/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23" name="Rectangle 28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4" name="Rectangle 29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7" name="千图设计师MC：ID 29795607库_组合 32"/>
          <p:cNvGrpSpPr/>
          <p:nvPr>
            <p:custDataLst>
              <p:tags r:id="rId4"/>
            </p:custDataLst>
          </p:nvPr>
        </p:nvGrpSpPr>
        <p:grpSpPr>
          <a:xfrm>
            <a:off x="7395273" y="1840777"/>
            <a:ext cx="5144231" cy="700515"/>
            <a:chOff x="5403632" y="1998273"/>
            <a:chExt cx="5144231" cy="700515"/>
          </a:xfrm>
        </p:grpSpPr>
        <p:grpSp>
          <p:nvGrpSpPr>
            <p:cNvPr id="15" name="Group 33"/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19" name="Freeform: Shape 37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Freeform: Shape 38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34"/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17" name="Rectangle 35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" name="Rectangle 36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" name="千图设计师MC：ID 29795607库_组合 39"/>
          <p:cNvGrpSpPr/>
          <p:nvPr>
            <p:custDataLst>
              <p:tags r:id="rId5"/>
            </p:custDataLst>
          </p:nvPr>
        </p:nvGrpSpPr>
        <p:grpSpPr>
          <a:xfrm>
            <a:off x="7395273" y="2732888"/>
            <a:ext cx="5155259" cy="700515"/>
            <a:chOff x="5403632" y="2988092"/>
            <a:chExt cx="5155259" cy="700515"/>
          </a:xfrm>
        </p:grpSpPr>
        <p:grpSp>
          <p:nvGrpSpPr>
            <p:cNvPr id="9" name="Group 40"/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13" name="Freeform: Shape 44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Freeform: Shape 45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41"/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11" name="Rectangle 42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" name="Rectangle 43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千图设计师MC：ID 29795607库_组合 35"/>
          <p:cNvGrpSpPr/>
          <p:nvPr>
            <p:custDataLst>
              <p:tags r:id="rId1"/>
            </p:custDataLst>
          </p:nvPr>
        </p:nvGrpSpPr>
        <p:grpSpPr>
          <a:xfrm>
            <a:off x="2358262" y="1435045"/>
            <a:ext cx="4586245" cy="4586242"/>
            <a:chOff x="2358262" y="1435045"/>
            <a:chExt cx="4586245" cy="4586242"/>
          </a:xfrm>
        </p:grpSpPr>
        <p:sp>
          <p:nvSpPr>
            <p:cNvPr id="6" name="Partial Circle 107"/>
            <p:cNvSpPr/>
            <p:nvPr/>
          </p:nvSpPr>
          <p:spPr>
            <a:xfrm>
              <a:off x="2566726" y="1643509"/>
              <a:ext cx="4169314" cy="4169312"/>
            </a:xfrm>
            <a:prstGeom prst="pie">
              <a:avLst>
                <a:gd name="adj1" fmla="val 5445651"/>
                <a:gd name="adj2" fmla="val 20236783"/>
              </a:avLst>
            </a:pr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千图设计师MC：ID 29795607库_PartialCircle 116"/>
            <p:cNvSpPr/>
            <p:nvPr>
              <p:custDataLst>
                <p:tags r:id="rId2"/>
              </p:custDataLst>
            </p:nvPr>
          </p:nvSpPr>
          <p:spPr>
            <a:xfrm>
              <a:off x="2358262" y="1435045"/>
              <a:ext cx="4586245" cy="4586242"/>
            </a:xfrm>
            <a:prstGeom prst="pie">
              <a:avLst>
                <a:gd name="adj1" fmla="val 3068767"/>
                <a:gd name="adj2" fmla="val 16200000"/>
              </a:avLst>
            </a:pr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" name="PA_库_组合 1"/>
            <p:cNvGrpSpPr/>
            <p:nvPr>
              <p:custDataLst>
                <p:tags r:id="rId3"/>
              </p:custDataLst>
            </p:nvPr>
          </p:nvGrpSpPr>
          <p:grpSpPr>
            <a:xfrm>
              <a:off x="2756241" y="1833024"/>
              <a:ext cx="3790286" cy="3790284"/>
              <a:chOff x="2756241" y="1833024"/>
              <a:chExt cx="3790286" cy="3790284"/>
            </a:xfrm>
          </p:grpSpPr>
          <p:sp>
            <p:nvSpPr>
              <p:cNvPr id="4" name="Partial Circle 91"/>
              <p:cNvSpPr/>
              <p:nvPr/>
            </p:nvSpPr>
            <p:spPr>
              <a:xfrm>
                <a:off x="2928527" y="2005309"/>
                <a:ext cx="3445714" cy="3445712"/>
              </a:xfrm>
              <a:prstGeom prst="pie">
                <a:avLst>
                  <a:gd name="adj1" fmla="val 12481958"/>
                  <a:gd name="adj2" fmla="val 7892662"/>
                </a:avLst>
              </a:prstGeom>
              <a:solidFill>
                <a:schemeClr val="accent5"/>
              </a:solidFill>
              <a:ln w="3175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" name="Partial Circle 94"/>
              <p:cNvSpPr/>
              <p:nvPr/>
            </p:nvSpPr>
            <p:spPr>
              <a:xfrm>
                <a:off x="2756241" y="1833024"/>
                <a:ext cx="3790286" cy="3790284"/>
              </a:xfrm>
              <a:prstGeom prst="pie">
                <a:avLst>
                  <a:gd name="adj1" fmla="val 5445651"/>
                  <a:gd name="adj2" fmla="val 1107851"/>
                </a:avLst>
              </a:prstGeom>
              <a:solidFill>
                <a:schemeClr val="accent4"/>
              </a:solidFill>
              <a:ln w="3175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8" name="TextBox 117"/>
              <p:cNvSpPr txBox="1"/>
              <p:nvPr/>
            </p:nvSpPr>
            <p:spPr>
              <a:xfrm>
                <a:off x="2914911" y="3841148"/>
                <a:ext cx="1517154" cy="584271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nb-NO" sz="3600">
                    <a:solidFill>
                      <a:srgbClr val="FFFFFF"/>
                    </a:solidFill>
                  </a:rPr>
                  <a:t>57%</a:t>
                </a:r>
                <a:endParaRPr lang="nb-NO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TextBox 118"/>
              <p:cNvSpPr txBox="1"/>
              <p:nvPr/>
            </p:nvSpPr>
            <p:spPr>
              <a:xfrm>
                <a:off x="4931652" y="2298664"/>
                <a:ext cx="1011051" cy="584271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nb-NO" sz="2700">
                    <a:solidFill>
                      <a:srgbClr val="FFFFFF"/>
                    </a:solidFill>
                  </a:rPr>
                  <a:t>35%</a:t>
                </a:r>
                <a:endParaRPr lang="nb-NO" sz="27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TextBox 119"/>
              <p:cNvSpPr txBox="1"/>
              <p:nvPr/>
            </p:nvSpPr>
            <p:spPr>
              <a:xfrm>
                <a:off x="5437177" y="3368336"/>
                <a:ext cx="1011051" cy="584271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nb-NO" sz="2400">
                    <a:solidFill>
                      <a:srgbClr val="FFFFFF"/>
                    </a:solidFill>
                  </a:rPr>
                  <a:t>20%</a:t>
                </a:r>
                <a:endParaRPr lang="nb-NO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TextBox 120"/>
              <p:cNvSpPr txBox="1"/>
              <p:nvPr/>
            </p:nvSpPr>
            <p:spPr>
              <a:xfrm>
                <a:off x="5189087" y="4133285"/>
                <a:ext cx="1011051" cy="584271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nb-NO" sz="2100">
                    <a:solidFill>
                      <a:srgbClr val="FFFFFF"/>
                    </a:solidFill>
                  </a:rPr>
                  <a:t>10%</a:t>
                </a:r>
                <a:endParaRPr lang="nb-NO" sz="21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2" name="千图设计师MC：ID 29795607库_组合 31"/>
          <p:cNvGrpSpPr/>
          <p:nvPr>
            <p:custDataLst>
              <p:tags r:id="rId4"/>
            </p:custDataLst>
          </p:nvPr>
        </p:nvGrpSpPr>
        <p:grpSpPr>
          <a:xfrm>
            <a:off x="6189800" y="1442917"/>
            <a:ext cx="3494051" cy="951343"/>
            <a:chOff x="6189800" y="1442917"/>
            <a:chExt cx="3494051" cy="951343"/>
          </a:xfrm>
        </p:grpSpPr>
        <p:cxnSp>
          <p:nvCxnSpPr>
            <p:cNvPr id="12" name="Straight Connector 132"/>
            <p:cNvCxnSpPr/>
            <p:nvPr/>
          </p:nvCxnSpPr>
          <p:spPr>
            <a:xfrm>
              <a:off x="6944507" y="1832136"/>
              <a:ext cx="2739344" cy="0"/>
            </a:xfrm>
            <a:prstGeom prst="line">
              <a:avLst/>
            </a:prstGeom>
            <a:ln w="6350">
              <a:solidFill>
                <a:schemeClr val="accent3"/>
              </a:solidFill>
              <a:headEnd type="none"/>
              <a:tailEnd type="oval" w="sm" len="sm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33"/>
            <p:cNvCxnSpPr/>
            <p:nvPr/>
          </p:nvCxnSpPr>
          <p:spPr>
            <a:xfrm flipV="1">
              <a:off x="6189800" y="1827278"/>
              <a:ext cx="768322" cy="471386"/>
            </a:xfrm>
            <a:prstGeom prst="line">
              <a:avLst/>
            </a:prstGeom>
            <a:ln w="6350">
              <a:solidFill>
                <a:schemeClr val="accent3"/>
              </a:solidFill>
              <a:headEnd type="none"/>
              <a:tailEnd type="none" w="sm" len="sm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0" name="Group 2"/>
            <p:cNvGrpSpPr/>
            <p:nvPr/>
          </p:nvGrpSpPr>
          <p:grpSpPr>
            <a:xfrm>
              <a:off x="7116795" y="1442917"/>
              <a:ext cx="2537627" cy="951343"/>
              <a:chOff x="6908325" y="1442917"/>
              <a:chExt cx="2925414" cy="951343"/>
            </a:xfrm>
          </p:grpSpPr>
          <p:sp>
            <p:nvSpPr>
              <p:cNvPr id="30" name="TextBox 141"/>
              <p:cNvSpPr txBox="1"/>
              <p:nvPr/>
            </p:nvSpPr>
            <p:spPr>
              <a:xfrm>
                <a:off x="6908325" y="1442917"/>
                <a:ext cx="1596643" cy="276999"/>
              </a:xfrm>
              <a:prstGeom prst="rect">
                <a:avLst/>
              </a:prstGeom>
            </p:spPr>
            <p:txBody>
              <a:bodyPr vert="horz" wrap="none" lIns="0" tIns="0" rIns="0" bIns="0" anchor="ctr">
                <a:normAutofit/>
              </a:bodyPr>
              <a:lstStyle/>
              <a:p>
                <a:r>
                  <a:rPr lang="zh-CN" altLang="en-US" sz="18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1" name="TextBox 142"/>
              <p:cNvSpPr txBox="1"/>
              <p:nvPr/>
            </p:nvSpPr>
            <p:spPr>
              <a:xfrm>
                <a:off x="6908325" y="1909512"/>
                <a:ext cx="2925414" cy="484748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3" name="千图设计师MC：ID 29795607库_组合 32"/>
          <p:cNvGrpSpPr/>
          <p:nvPr>
            <p:custDataLst>
              <p:tags r:id="rId5"/>
            </p:custDataLst>
          </p:nvPr>
        </p:nvGrpSpPr>
        <p:grpSpPr>
          <a:xfrm>
            <a:off x="6374242" y="2545372"/>
            <a:ext cx="3309609" cy="929095"/>
            <a:chOff x="6374242" y="2545372"/>
            <a:chExt cx="3309609" cy="929095"/>
          </a:xfrm>
        </p:grpSpPr>
        <p:cxnSp>
          <p:nvCxnSpPr>
            <p:cNvPr id="14" name="Straight Connector 134"/>
            <p:cNvCxnSpPr/>
            <p:nvPr/>
          </p:nvCxnSpPr>
          <p:spPr>
            <a:xfrm>
              <a:off x="6958122" y="2915953"/>
              <a:ext cx="2725729" cy="0"/>
            </a:xfrm>
            <a:prstGeom prst="line">
              <a:avLst/>
            </a:prstGeom>
            <a:ln w="6350">
              <a:solidFill>
                <a:schemeClr val="accent4"/>
              </a:solidFill>
              <a:headEnd type="none"/>
              <a:tailEnd type="oval" w="sm" len="sm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35"/>
            <p:cNvCxnSpPr/>
            <p:nvPr/>
          </p:nvCxnSpPr>
          <p:spPr>
            <a:xfrm flipV="1">
              <a:off x="6374242" y="2923837"/>
              <a:ext cx="583880" cy="444497"/>
            </a:xfrm>
            <a:prstGeom prst="line">
              <a:avLst/>
            </a:prstGeom>
            <a:ln w="6350">
              <a:solidFill>
                <a:schemeClr val="accent4"/>
              </a:solidFill>
              <a:headEnd type="none"/>
              <a:tailEnd type="none" w="sm" len="sm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1" name="Group 3"/>
            <p:cNvGrpSpPr/>
            <p:nvPr/>
          </p:nvGrpSpPr>
          <p:grpSpPr>
            <a:xfrm>
              <a:off x="7116795" y="2545372"/>
              <a:ext cx="2537627" cy="929095"/>
              <a:chOff x="6908325" y="2545372"/>
              <a:chExt cx="2925414" cy="929095"/>
            </a:xfrm>
          </p:grpSpPr>
          <p:sp>
            <p:nvSpPr>
              <p:cNvPr id="28" name="TextBox 144"/>
              <p:cNvSpPr txBox="1"/>
              <p:nvPr/>
            </p:nvSpPr>
            <p:spPr>
              <a:xfrm>
                <a:off x="6908325" y="2545372"/>
                <a:ext cx="1596643" cy="276999"/>
              </a:xfrm>
              <a:prstGeom prst="rect">
                <a:avLst/>
              </a:prstGeom>
            </p:spPr>
            <p:txBody>
              <a:bodyPr vert="horz" wrap="none" lIns="0" tIns="0" rIns="0" bIns="0" anchor="ctr">
                <a:normAutofit/>
              </a:bodyPr>
              <a:lstStyle/>
              <a:p>
                <a:r>
                  <a:rPr lang="zh-CN" altLang="en-US" sz="18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8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9" name="TextBox 145"/>
              <p:cNvSpPr txBox="1"/>
              <p:nvPr/>
            </p:nvSpPr>
            <p:spPr>
              <a:xfrm>
                <a:off x="6908325" y="2989719"/>
                <a:ext cx="2925414" cy="484748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4" name="千图设计师MC：ID 29795607库_组合 33"/>
          <p:cNvGrpSpPr/>
          <p:nvPr>
            <p:custDataLst>
              <p:tags r:id="rId6"/>
            </p:custDataLst>
          </p:nvPr>
        </p:nvGrpSpPr>
        <p:grpSpPr>
          <a:xfrm>
            <a:off x="5991671" y="3613966"/>
            <a:ext cx="3692180" cy="903582"/>
            <a:chOff x="5991671" y="3613966"/>
            <a:chExt cx="3692180" cy="903582"/>
          </a:xfrm>
        </p:grpSpPr>
        <p:cxnSp>
          <p:nvCxnSpPr>
            <p:cNvPr id="16" name="Straight Connector 136"/>
            <p:cNvCxnSpPr/>
            <p:nvPr/>
          </p:nvCxnSpPr>
          <p:spPr>
            <a:xfrm>
              <a:off x="6958122" y="3999770"/>
              <a:ext cx="2725729" cy="0"/>
            </a:xfrm>
            <a:prstGeom prst="line">
              <a:avLst/>
            </a:prstGeom>
            <a:ln w="6350">
              <a:solidFill>
                <a:schemeClr val="accent5"/>
              </a:solidFill>
              <a:headEnd type="none"/>
              <a:tailEnd type="oval" w="sm" len="sm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37"/>
            <p:cNvCxnSpPr/>
            <p:nvPr/>
          </p:nvCxnSpPr>
          <p:spPr>
            <a:xfrm flipV="1">
              <a:off x="5991671" y="3999770"/>
              <a:ext cx="966450" cy="453303"/>
            </a:xfrm>
            <a:prstGeom prst="line">
              <a:avLst/>
            </a:prstGeom>
            <a:ln w="6350">
              <a:solidFill>
                <a:schemeClr val="accent5"/>
              </a:solidFill>
              <a:headEnd type="none"/>
              <a:tailEnd type="none" w="sm" len="sm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4"/>
            <p:cNvGrpSpPr/>
            <p:nvPr/>
          </p:nvGrpSpPr>
          <p:grpSpPr>
            <a:xfrm>
              <a:off x="7116795" y="3613966"/>
              <a:ext cx="2537627" cy="903582"/>
              <a:chOff x="6908325" y="3613966"/>
              <a:chExt cx="2925414" cy="903582"/>
            </a:xfrm>
          </p:grpSpPr>
          <p:sp>
            <p:nvSpPr>
              <p:cNvPr id="26" name="TextBox 147"/>
              <p:cNvSpPr txBox="1"/>
              <p:nvPr/>
            </p:nvSpPr>
            <p:spPr>
              <a:xfrm>
                <a:off x="6908325" y="3613966"/>
                <a:ext cx="1596643" cy="276999"/>
              </a:xfrm>
              <a:prstGeom prst="rect">
                <a:avLst/>
              </a:prstGeom>
            </p:spPr>
            <p:txBody>
              <a:bodyPr vert="horz" wrap="none" lIns="0" tIns="0" rIns="0" bIns="0" anchor="ctr">
                <a:normAutofit/>
              </a:bodyPr>
              <a:lstStyle/>
              <a:p>
                <a:r>
                  <a:rPr lang="zh-CN" altLang="en-US" sz="1800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sz="18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27" name="TextBox 148"/>
              <p:cNvSpPr txBox="1"/>
              <p:nvPr/>
            </p:nvSpPr>
            <p:spPr>
              <a:xfrm>
                <a:off x="6908325" y="4032800"/>
                <a:ext cx="2925414" cy="484748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5" name="千图设计师MC：ID 29795607库_组合 34"/>
          <p:cNvGrpSpPr/>
          <p:nvPr>
            <p:custDataLst>
              <p:tags r:id="rId7"/>
            </p:custDataLst>
          </p:nvPr>
        </p:nvGrpSpPr>
        <p:grpSpPr>
          <a:xfrm>
            <a:off x="5827951" y="4726965"/>
            <a:ext cx="3855900" cy="918728"/>
            <a:chOff x="5827951" y="4726965"/>
            <a:chExt cx="3855900" cy="918728"/>
          </a:xfrm>
        </p:grpSpPr>
        <p:cxnSp>
          <p:nvCxnSpPr>
            <p:cNvPr id="18" name="Straight Connector 138"/>
            <p:cNvCxnSpPr/>
            <p:nvPr/>
          </p:nvCxnSpPr>
          <p:spPr>
            <a:xfrm>
              <a:off x="6958122" y="5083586"/>
              <a:ext cx="2725729" cy="0"/>
            </a:xfrm>
            <a:prstGeom prst="line">
              <a:avLst/>
            </a:prstGeom>
            <a:ln w="6350">
              <a:solidFill>
                <a:schemeClr val="accent1"/>
              </a:solidFill>
              <a:headEnd type="none"/>
              <a:tailEnd type="oval" w="sm" len="sm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39"/>
            <p:cNvCxnSpPr/>
            <p:nvPr/>
          </p:nvCxnSpPr>
          <p:spPr>
            <a:xfrm flipV="1">
              <a:off x="5827951" y="5083586"/>
              <a:ext cx="1130170" cy="444497"/>
            </a:xfrm>
            <a:prstGeom prst="line">
              <a:avLst/>
            </a:prstGeom>
            <a:ln w="6350">
              <a:solidFill>
                <a:schemeClr val="accent1"/>
              </a:solidFill>
              <a:headEnd type="none"/>
              <a:tailEnd type="none" w="sm" len="sm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3" name="Group 5"/>
            <p:cNvGrpSpPr/>
            <p:nvPr/>
          </p:nvGrpSpPr>
          <p:grpSpPr>
            <a:xfrm>
              <a:off x="7116795" y="4726965"/>
              <a:ext cx="2537627" cy="918728"/>
              <a:chOff x="6908325" y="4726965"/>
              <a:chExt cx="2925414" cy="918728"/>
            </a:xfrm>
          </p:grpSpPr>
          <p:sp>
            <p:nvSpPr>
              <p:cNvPr id="24" name="TextBox 150"/>
              <p:cNvSpPr txBox="1"/>
              <p:nvPr/>
            </p:nvSpPr>
            <p:spPr>
              <a:xfrm>
                <a:off x="6908325" y="4726965"/>
                <a:ext cx="1596643" cy="276999"/>
              </a:xfrm>
              <a:prstGeom prst="rect">
                <a:avLst/>
              </a:prstGeom>
            </p:spPr>
            <p:txBody>
              <a:bodyPr vert="horz" wrap="none" lIns="0" tIns="0" rIns="0" bIns="0" anchor="ctr">
                <a:normAutofit/>
              </a:bodyPr>
              <a:lstStyle/>
              <a:p>
                <a:r>
                  <a:rPr lang="zh-CN" altLang="en-US" sz="18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8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5" name="TextBox 151"/>
              <p:cNvSpPr txBox="1"/>
              <p:nvPr/>
            </p:nvSpPr>
            <p:spPr>
              <a:xfrm>
                <a:off x="6908325" y="5160945"/>
                <a:ext cx="2925414" cy="484748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千图设计师MC：ID 29795607库_组合 40"/>
          <p:cNvGrpSpPr/>
          <p:nvPr>
            <p:custDataLst>
              <p:tags r:id="rId1"/>
            </p:custDataLst>
          </p:nvPr>
        </p:nvGrpSpPr>
        <p:grpSpPr>
          <a:xfrm>
            <a:off x="6169175" y="3576804"/>
            <a:ext cx="5303688" cy="1007791"/>
            <a:chOff x="6169175" y="3576804"/>
            <a:chExt cx="5303688" cy="1007791"/>
          </a:xfrm>
        </p:grpSpPr>
        <p:grpSp>
          <p:nvGrpSpPr>
            <p:cNvPr id="7" name="Group 115"/>
            <p:cNvGrpSpPr/>
            <p:nvPr/>
          </p:nvGrpSpPr>
          <p:grpSpPr>
            <a:xfrm flipH="1">
              <a:off x="6169175" y="3576804"/>
              <a:ext cx="1333683" cy="923114"/>
              <a:chOff x="3539330" y="2839965"/>
              <a:chExt cx="1192541" cy="825424"/>
            </a:xfrm>
          </p:grpSpPr>
          <p:sp>
            <p:nvSpPr>
              <p:cNvPr id="32" name="Freeform: Shape 116"/>
              <p:cNvSpPr/>
              <p:nvPr/>
            </p:nvSpPr>
            <p:spPr>
              <a:xfrm rot="16200000" flipV="1">
                <a:off x="3795353" y="2583942"/>
                <a:ext cx="680167" cy="1192213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117"/>
              <p:cNvSpPr/>
              <p:nvPr/>
            </p:nvSpPr>
            <p:spPr>
              <a:xfrm rot="16200000">
                <a:off x="3857159" y="2790676"/>
                <a:ext cx="559588" cy="1189837"/>
              </a:xfrm>
              <a:custGeom>
                <a:avLst/>
                <a:gdLst>
                  <a:gd name="connsiteX0" fmla="*/ 236481 w 559588"/>
                  <a:gd name="connsiteY0" fmla="*/ 607831 h 1189837"/>
                  <a:gd name="connsiteX1" fmla="*/ 211501 w 559588"/>
                  <a:gd name="connsiteY1" fmla="*/ 612875 h 1189837"/>
                  <a:gd name="connsiteX2" fmla="*/ 142876 w 559588"/>
                  <a:gd name="connsiteY2" fmla="*/ 716407 h 1189837"/>
                  <a:gd name="connsiteX3" fmla="*/ 142876 w 559588"/>
                  <a:gd name="connsiteY3" fmla="*/ 802833 h 1189837"/>
                  <a:gd name="connsiteX4" fmla="*/ 142877 w 559588"/>
                  <a:gd name="connsiteY4" fmla="*/ 802838 h 1189837"/>
                  <a:gd name="connsiteX5" fmla="*/ 142877 w 559588"/>
                  <a:gd name="connsiteY5" fmla="*/ 1189837 h 1189837"/>
                  <a:gd name="connsiteX6" fmla="*/ 0 w 559588"/>
                  <a:gd name="connsiteY6" fmla="*/ 1189837 h 1189837"/>
                  <a:gd name="connsiteX7" fmla="*/ 0 w 559588"/>
                  <a:gd name="connsiteY7" fmla="*/ 717356 h 1189837"/>
                  <a:gd name="connsiteX8" fmla="*/ 113304 w 559588"/>
                  <a:gd name="connsiteY8" fmla="*/ 604052 h 1189837"/>
                  <a:gd name="connsiteX9" fmla="*/ 217762 w 559588"/>
                  <a:gd name="connsiteY9" fmla="*/ 604052 h 1189837"/>
                  <a:gd name="connsiteX10" fmla="*/ 539393 w 559588"/>
                  <a:gd name="connsiteY10" fmla="*/ 915195 h 1189837"/>
                  <a:gd name="connsiteX11" fmla="*/ 454027 w 559588"/>
                  <a:gd name="connsiteY11" fmla="*/ 915195 h 1189837"/>
                  <a:gd name="connsiteX12" fmla="*/ 454027 w 559588"/>
                  <a:gd name="connsiteY12" fmla="*/ 915195 h 1189837"/>
                  <a:gd name="connsiteX13" fmla="*/ 539391 w 559588"/>
                  <a:gd name="connsiteY13" fmla="*/ 915195 h 1189837"/>
                  <a:gd name="connsiteX14" fmla="*/ 559588 w 559588"/>
                  <a:gd name="connsiteY14" fmla="*/ 0 h 1189837"/>
                  <a:gd name="connsiteX15" fmla="*/ 559425 w 559588"/>
                  <a:gd name="connsiteY15" fmla="*/ 306 h 1189837"/>
                  <a:gd name="connsiteX16" fmla="*/ 558007 w 559588"/>
                  <a:gd name="connsiteY16" fmla="*/ 2066 h 1189837"/>
                  <a:gd name="connsiteX17" fmla="*/ 556343 w 559588"/>
                  <a:gd name="connsiteY17" fmla="*/ 1 h 1189837"/>
                  <a:gd name="connsiteX18" fmla="*/ 289643 w 559588"/>
                  <a:gd name="connsiteY18" fmla="*/ 330997 h 1189837"/>
                  <a:gd name="connsiteX19" fmla="*/ 292971 w 559588"/>
                  <a:gd name="connsiteY19" fmla="*/ 330997 h 1189837"/>
                  <a:gd name="connsiteX20" fmla="*/ 292970 w 559588"/>
                  <a:gd name="connsiteY20" fmla="*/ 330998 h 1189837"/>
                  <a:gd name="connsiteX21" fmla="*/ 422993 w 559588"/>
                  <a:gd name="connsiteY21" fmla="*/ 330998 h 1189837"/>
                  <a:gd name="connsiteX22" fmla="*/ 422993 w 559588"/>
                  <a:gd name="connsiteY22" fmla="*/ 604045 h 1189837"/>
                  <a:gd name="connsiteX23" fmla="*/ 283368 w 559588"/>
                  <a:gd name="connsiteY23" fmla="*/ 604045 h 1189837"/>
                  <a:gd name="connsiteX24" fmla="*/ 283368 w 559588"/>
                  <a:gd name="connsiteY24" fmla="*/ 330997 h 1189837"/>
                  <a:gd name="connsiteX25" fmla="*/ 150018 w 559588"/>
                  <a:gd name="connsiteY25" fmla="*/ 330997 h 1189837"/>
                  <a:gd name="connsiteX26" fmla="*/ 416718 w 559588"/>
                  <a:gd name="connsiteY26" fmla="*/ 1 h 1189837"/>
                  <a:gd name="connsiteX27" fmla="*/ 416717 w 559588"/>
                  <a:gd name="connsiteY27" fmla="*/ 0 h 11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9588" h="1189837">
                    <a:moveTo>
                      <a:pt x="236481" y="607831"/>
                    </a:moveTo>
                    <a:lnTo>
                      <a:pt x="211501" y="612875"/>
                    </a:lnTo>
                    <a:cubicBezTo>
                      <a:pt x="171173" y="629932"/>
                      <a:pt x="142876" y="669865"/>
                      <a:pt x="142876" y="716407"/>
                    </a:cubicBezTo>
                    <a:lnTo>
                      <a:pt x="142876" y="802833"/>
                    </a:lnTo>
                    <a:lnTo>
                      <a:pt x="142877" y="802838"/>
                    </a:lnTo>
                    <a:lnTo>
                      <a:pt x="142877" y="1189837"/>
                    </a:lnTo>
                    <a:lnTo>
                      <a:pt x="0" y="1189837"/>
                    </a:lnTo>
                    <a:lnTo>
                      <a:pt x="0" y="717356"/>
                    </a:lnTo>
                    <a:cubicBezTo>
                      <a:pt x="0" y="654780"/>
                      <a:pt x="50728" y="604052"/>
                      <a:pt x="113304" y="604052"/>
                    </a:cubicBezTo>
                    <a:lnTo>
                      <a:pt x="217762" y="604052"/>
                    </a:lnTo>
                    <a:close/>
                    <a:moveTo>
                      <a:pt x="539393" y="915195"/>
                    </a:moveTo>
                    <a:lnTo>
                      <a:pt x="454027" y="915195"/>
                    </a:lnTo>
                    <a:lnTo>
                      <a:pt x="454027" y="915195"/>
                    </a:lnTo>
                    <a:lnTo>
                      <a:pt x="539391" y="915195"/>
                    </a:lnTo>
                    <a:close/>
                    <a:moveTo>
                      <a:pt x="559588" y="0"/>
                    </a:moveTo>
                    <a:lnTo>
                      <a:pt x="559425" y="306"/>
                    </a:lnTo>
                    <a:lnTo>
                      <a:pt x="558007" y="2066"/>
                    </a:lnTo>
                    <a:lnTo>
                      <a:pt x="556343" y="1"/>
                    </a:lnTo>
                    <a:lnTo>
                      <a:pt x="289643" y="330997"/>
                    </a:lnTo>
                    <a:lnTo>
                      <a:pt x="292971" y="330997"/>
                    </a:lnTo>
                    <a:lnTo>
                      <a:pt x="292970" y="330998"/>
                    </a:lnTo>
                    <a:lnTo>
                      <a:pt x="422993" y="330998"/>
                    </a:lnTo>
                    <a:lnTo>
                      <a:pt x="422993" y="604045"/>
                    </a:lnTo>
                    <a:lnTo>
                      <a:pt x="283368" y="604045"/>
                    </a:lnTo>
                    <a:lnTo>
                      <a:pt x="283368" y="330997"/>
                    </a:lnTo>
                    <a:lnTo>
                      <a:pt x="150018" y="330997"/>
                    </a:lnTo>
                    <a:lnTo>
                      <a:pt x="416718" y="1"/>
                    </a:lnTo>
                    <a:lnTo>
                      <a:pt x="416717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" name="Oval 121"/>
            <p:cNvSpPr/>
            <p:nvPr/>
          </p:nvSpPr>
          <p:spPr>
            <a:xfrm>
              <a:off x="7615678" y="3831266"/>
              <a:ext cx="594355" cy="59435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3" name="Group 126"/>
            <p:cNvGrpSpPr/>
            <p:nvPr/>
          </p:nvGrpSpPr>
          <p:grpSpPr>
            <a:xfrm>
              <a:off x="7776330" y="3988743"/>
              <a:ext cx="273051" cy="279400"/>
              <a:chOff x="2308225" y="2935287"/>
              <a:chExt cx="273050" cy="279400"/>
            </a:xfrm>
            <a:solidFill>
              <a:schemeClr val="bg1"/>
            </a:solidFill>
          </p:grpSpPr>
          <p:sp>
            <p:nvSpPr>
              <p:cNvPr id="28" name="Freeform: Shape 127"/>
              <p:cNvSpPr/>
              <p:nvPr/>
            </p:nvSpPr>
            <p:spPr bwMode="auto">
              <a:xfrm>
                <a:off x="2308225" y="2935287"/>
                <a:ext cx="246062" cy="279400"/>
              </a:xfrm>
              <a:custGeom>
                <a:avLst/>
                <a:gdLst/>
                <a:ahLst/>
                <a:cxnLst>
                  <a:cxn ang="0">
                    <a:pos x="66" y="97"/>
                  </a:cxn>
                  <a:cxn ang="0">
                    <a:pos x="95" y="68"/>
                  </a:cxn>
                  <a:cxn ang="0">
                    <a:pos x="103" y="69"/>
                  </a:cxn>
                  <a:cxn ang="0">
                    <a:pos x="105" y="67"/>
                  </a:cxn>
                  <a:cxn ang="0">
                    <a:pos x="107" y="55"/>
                  </a:cxn>
                  <a:cxn ang="0">
                    <a:pos x="107" y="20"/>
                  </a:cxn>
                  <a:cxn ang="0">
                    <a:pos x="104" y="17"/>
                  </a:cxn>
                  <a:cxn ang="0">
                    <a:pos x="85" y="15"/>
                  </a:cxn>
                  <a:cxn ang="0">
                    <a:pos x="53" y="0"/>
                  </a:cxn>
                  <a:cxn ang="0">
                    <a:pos x="26" y="15"/>
                  </a:cxn>
                  <a:cxn ang="0">
                    <a:pos x="3" y="16"/>
                  </a:cxn>
                  <a:cxn ang="0">
                    <a:pos x="1" y="19"/>
                  </a:cxn>
                  <a:cxn ang="0">
                    <a:pos x="0" y="55"/>
                  </a:cxn>
                  <a:cxn ang="0">
                    <a:pos x="53" y="122"/>
                  </a:cxn>
                  <a:cxn ang="0">
                    <a:pos x="70" y="114"/>
                  </a:cxn>
                  <a:cxn ang="0">
                    <a:pos x="70" y="112"/>
                  </a:cxn>
                  <a:cxn ang="0">
                    <a:pos x="66" y="97"/>
                  </a:cxn>
                </a:cxnLst>
                <a:rect l="0" t="0" r="r" b="b"/>
                <a:pathLst>
                  <a:path w="107" h="122">
                    <a:moveTo>
                      <a:pt x="66" y="97"/>
                    </a:moveTo>
                    <a:cubicBezTo>
                      <a:pt x="66" y="81"/>
                      <a:pt x="79" y="68"/>
                      <a:pt x="95" y="68"/>
                    </a:cubicBezTo>
                    <a:cubicBezTo>
                      <a:pt x="98" y="68"/>
                      <a:pt x="101" y="68"/>
                      <a:pt x="103" y="69"/>
                    </a:cubicBezTo>
                    <a:cubicBezTo>
                      <a:pt x="104" y="69"/>
                      <a:pt x="105" y="68"/>
                      <a:pt x="105" y="67"/>
                    </a:cubicBezTo>
                    <a:cubicBezTo>
                      <a:pt x="106" y="63"/>
                      <a:pt x="107" y="59"/>
                      <a:pt x="107" y="55"/>
                    </a:cubicBezTo>
                    <a:cubicBezTo>
                      <a:pt x="107" y="55"/>
                      <a:pt x="107" y="20"/>
                      <a:pt x="107" y="20"/>
                    </a:cubicBezTo>
                    <a:cubicBezTo>
                      <a:pt x="107" y="17"/>
                      <a:pt x="105" y="17"/>
                      <a:pt x="104" y="17"/>
                    </a:cubicBezTo>
                    <a:cubicBezTo>
                      <a:pt x="98" y="17"/>
                      <a:pt x="91" y="17"/>
                      <a:pt x="85" y="15"/>
                    </a:cubicBezTo>
                    <a:cubicBezTo>
                      <a:pt x="71" y="11"/>
                      <a:pt x="58" y="0"/>
                      <a:pt x="53" y="0"/>
                    </a:cubicBezTo>
                    <a:cubicBezTo>
                      <a:pt x="49" y="0"/>
                      <a:pt x="40" y="11"/>
                      <a:pt x="26" y="15"/>
                    </a:cubicBezTo>
                    <a:cubicBezTo>
                      <a:pt x="18" y="17"/>
                      <a:pt x="10" y="17"/>
                      <a:pt x="3" y="16"/>
                    </a:cubicBezTo>
                    <a:cubicBezTo>
                      <a:pt x="2" y="16"/>
                      <a:pt x="1" y="16"/>
                      <a:pt x="1" y="19"/>
                    </a:cubicBezTo>
                    <a:cubicBezTo>
                      <a:pt x="1" y="20"/>
                      <a:pt x="0" y="55"/>
                      <a:pt x="0" y="55"/>
                    </a:cubicBezTo>
                    <a:cubicBezTo>
                      <a:pt x="0" y="90"/>
                      <a:pt x="43" y="122"/>
                      <a:pt x="53" y="122"/>
                    </a:cubicBezTo>
                    <a:cubicBezTo>
                      <a:pt x="57" y="122"/>
                      <a:pt x="62" y="120"/>
                      <a:pt x="70" y="114"/>
                    </a:cubicBezTo>
                    <a:cubicBezTo>
                      <a:pt x="71" y="113"/>
                      <a:pt x="70" y="113"/>
                      <a:pt x="70" y="112"/>
                    </a:cubicBezTo>
                    <a:cubicBezTo>
                      <a:pt x="67" y="108"/>
                      <a:pt x="66" y="102"/>
                      <a:pt x="66" y="9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128"/>
              <p:cNvSpPr/>
              <p:nvPr/>
            </p:nvSpPr>
            <p:spPr bwMode="auto">
              <a:xfrm>
                <a:off x="2471738" y="3121024"/>
                <a:ext cx="109537" cy="73025"/>
              </a:xfrm>
              <a:custGeom>
                <a:avLst/>
                <a:gdLst/>
                <a:ahLst/>
                <a:cxnLst>
                  <a:cxn ang="0">
                    <a:pos x="24" y="31"/>
                  </a:cxn>
                  <a:cxn ang="0">
                    <a:pos x="20" y="31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19" y="19"/>
                  </a:cxn>
                  <a:cxn ang="0">
                    <a:pos x="23" y="18"/>
                  </a:cxn>
                  <a:cxn ang="0">
                    <a:pos x="40" y="1"/>
                  </a:cxn>
                  <a:cxn ang="0">
                    <a:pos x="44" y="1"/>
                  </a:cxn>
                  <a:cxn ang="0">
                    <a:pos x="47" y="3"/>
                  </a:cxn>
                  <a:cxn ang="0">
                    <a:pos x="47" y="7"/>
                  </a:cxn>
                  <a:cxn ang="0">
                    <a:pos x="24" y="31"/>
                  </a:cxn>
                </a:cxnLst>
                <a:rect l="0" t="0" r="r" b="b"/>
                <a:pathLst>
                  <a:path w="48" h="32">
                    <a:moveTo>
                      <a:pt x="24" y="31"/>
                    </a:moveTo>
                    <a:cubicBezTo>
                      <a:pt x="23" y="32"/>
                      <a:pt x="21" y="32"/>
                      <a:pt x="20" y="31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5"/>
                      <a:pt x="1" y="1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9"/>
                      <a:pt x="6" y="9"/>
                      <a:pt x="7" y="1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20"/>
                      <a:pt x="22" y="20"/>
                      <a:pt x="23" y="1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4"/>
                      <a:pt x="48" y="6"/>
                      <a:pt x="47" y="7"/>
                    </a:cubicBezTo>
                    <a:lnTo>
                      <a:pt x="24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7"/>
            <p:cNvGrpSpPr/>
            <p:nvPr/>
          </p:nvGrpSpPr>
          <p:grpSpPr>
            <a:xfrm>
              <a:off x="8370685" y="3672292"/>
              <a:ext cx="3102178" cy="912303"/>
              <a:chOff x="8370685" y="3681028"/>
              <a:chExt cx="3102178" cy="912303"/>
            </a:xfrm>
          </p:grpSpPr>
          <p:sp>
            <p:nvSpPr>
              <p:cNvPr id="26" name="TextBox 34"/>
              <p:cNvSpPr txBox="1"/>
              <p:nvPr/>
            </p:nvSpPr>
            <p:spPr bwMode="auto">
              <a:xfrm>
                <a:off x="8370685" y="368102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/>
                  </a:solidFill>
                  <a:effectLst/>
                </a:endParaRPr>
              </a:p>
            </p:txBody>
          </p:sp>
          <p:sp>
            <p:nvSpPr>
              <p:cNvPr id="27" name="TextBox 35"/>
              <p:cNvSpPr txBox="1"/>
              <p:nvPr/>
            </p:nvSpPr>
            <p:spPr bwMode="auto">
              <a:xfrm>
                <a:off x="8370685" y="3990986"/>
                <a:ext cx="3102178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0" name="千图设计师MC：ID 29795607库_组合 39"/>
          <p:cNvGrpSpPr/>
          <p:nvPr>
            <p:custDataLst>
              <p:tags r:id="rId2"/>
            </p:custDataLst>
          </p:nvPr>
        </p:nvGrpSpPr>
        <p:grpSpPr>
          <a:xfrm>
            <a:off x="6169176" y="2492893"/>
            <a:ext cx="5303687" cy="982155"/>
            <a:chOff x="6169176" y="2492893"/>
            <a:chExt cx="5303687" cy="982155"/>
          </a:xfrm>
        </p:grpSpPr>
        <p:grpSp>
          <p:nvGrpSpPr>
            <p:cNvPr id="5" name="Group 11"/>
            <p:cNvGrpSpPr/>
            <p:nvPr/>
          </p:nvGrpSpPr>
          <p:grpSpPr>
            <a:xfrm>
              <a:off x="6169176" y="2492893"/>
              <a:ext cx="1333319" cy="921424"/>
              <a:chOff x="4731516" y="1715147"/>
              <a:chExt cx="1381762" cy="954902"/>
            </a:xfrm>
          </p:grpSpPr>
          <p:sp>
            <p:nvSpPr>
              <p:cNvPr id="36" name="Freeform: Shape 108"/>
              <p:cNvSpPr/>
              <p:nvPr/>
            </p:nvSpPr>
            <p:spPr>
              <a:xfrm rot="16200000" flipH="1">
                <a:off x="5125715" y="1682487"/>
                <a:ext cx="593365" cy="1381760"/>
              </a:xfrm>
              <a:custGeom>
                <a:avLst/>
                <a:gdLst>
                  <a:gd name="connsiteX0" fmla="*/ 102399 w 511969"/>
                  <a:gd name="connsiteY0" fmla="*/ 1192214 h 1192214"/>
                  <a:gd name="connsiteX1" fmla="*/ 245270 w 511969"/>
                  <a:gd name="connsiteY1" fmla="*/ 1192214 h 1192214"/>
                  <a:gd name="connsiteX2" fmla="*/ 245269 w 511969"/>
                  <a:gd name="connsiteY2" fmla="*/ 1192213 h 1192214"/>
                  <a:gd name="connsiteX3" fmla="*/ 511969 w 511969"/>
                  <a:gd name="connsiteY3" fmla="*/ 861217 h 1192214"/>
                  <a:gd name="connsiteX4" fmla="*/ 378619 w 511969"/>
                  <a:gd name="connsiteY4" fmla="*/ 861217 h 1192214"/>
                  <a:gd name="connsiteX5" fmla="*/ 378619 w 511969"/>
                  <a:gd name="connsiteY5" fmla="*/ 432594 h 1192214"/>
                  <a:gd name="connsiteX6" fmla="*/ 377903 w 511969"/>
                  <a:gd name="connsiteY6" fmla="*/ 432594 h 1192214"/>
                  <a:gd name="connsiteX7" fmla="*/ 377903 w 511969"/>
                  <a:gd name="connsiteY7" fmla="*/ 389381 h 1192214"/>
                  <a:gd name="connsiteX8" fmla="*/ 265541 w 511969"/>
                  <a:gd name="connsiteY8" fmla="*/ 277019 h 1192214"/>
                  <a:gd name="connsiteX9" fmla="*/ 122594 w 511969"/>
                  <a:gd name="connsiteY9" fmla="*/ 277019 h 1192214"/>
                  <a:gd name="connsiteX10" fmla="*/ 166325 w 511969"/>
                  <a:gd name="connsiteY10" fmla="*/ 285848 h 1192214"/>
                  <a:gd name="connsiteX11" fmla="*/ 234951 w 511969"/>
                  <a:gd name="connsiteY11" fmla="*/ 389380 h 1192214"/>
                  <a:gd name="connsiteX12" fmla="*/ 234951 w 511969"/>
                  <a:gd name="connsiteY12" fmla="*/ 432593 h 1192214"/>
                  <a:gd name="connsiteX13" fmla="*/ 235667 w 511969"/>
                  <a:gd name="connsiteY13" fmla="*/ 432593 h 1192214"/>
                  <a:gd name="connsiteX14" fmla="*/ 235667 w 511969"/>
                  <a:gd name="connsiteY14" fmla="*/ 861216 h 1192214"/>
                  <a:gd name="connsiteX15" fmla="*/ 369017 w 511969"/>
                  <a:gd name="connsiteY15" fmla="*/ 861216 h 1192214"/>
                  <a:gd name="connsiteX16" fmla="*/ 102562 w 511969"/>
                  <a:gd name="connsiteY16" fmla="*/ 1191908 h 1192214"/>
                  <a:gd name="connsiteX17" fmla="*/ 0 w 511969"/>
                  <a:gd name="connsiteY17" fmla="*/ 0 h 1192214"/>
                  <a:gd name="connsiteX18" fmla="*/ 0 w 511969"/>
                  <a:gd name="connsiteY18" fmla="*/ 277018 h 1192214"/>
                  <a:gd name="connsiteX19" fmla="*/ 117476 w 511969"/>
                  <a:gd name="connsiteY19" fmla="*/ 277018 h 1192214"/>
                  <a:gd name="connsiteX20" fmla="*/ 117476 w 511969"/>
                  <a:gd name="connsiteY20" fmla="*/ 0 h 119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1969" h="1192214">
                    <a:moveTo>
                      <a:pt x="102399" y="1192214"/>
                    </a:moveTo>
                    <a:lnTo>
                      <a:pt x="245270" y="1192214"/>
                    </a:lnTo>
                    <a:lnTo>
                      <a:pt x="245269" y="1192213"/>
                    </a:lnTo>
                    <a:lnTo>
                      <a:pt x="511969" y="861217"/>
                    </a:lnTo>
                    <a:lnTo>
                      <a:pt x="378619" y="861217"/>
                    </a:lnTo>
                    <a:lnTo>
                      <a:pt x="378619" y="432594"/>
                    </a:lnTo>
                    <a:lnTo>
                      <a:pt x="377903" y="432594"/>
                    </a:lnTo>
                    <a:lnTo>
                      <a:pt x="377903" y="389381"/>
                    </a:lnTo>
                    <a:cubicBezTo>
                      <a:pt x="377903" y="327325"/>
                      <a:pt x="327597" y="277019"/>
                      <a:pt x="265541" y="277019"/>
                    </a:cubicBezTo>
                    <a:lnTo>
                      <a:pt x="122594" y="277019"/>
                    </a:lnTo>
                    <a:lnTo>
                      <a:pt x="166325" y="285848"/>
                    </a:lnTo>
                    <a:cubicBezTo>
                      <a:pt x="206654" y="302906"/>
                      <a:pt x="234951" y="342838"/>
                      <a:pt x="234951" y="389380"/>
                    </a:cubicBezTo>
                    <a:lnTo>
                      <a:pt x="234951" y="432593"/>
                    </a:lnTo>
                    <a:lnTo>
                      <a:pt x="235667" y="432593"/>
                    </a:lnTo>
                    <a:lnTo>
                      <a:pt x="235667" y="861216"/>
                    </a:lnTo>
                    <a:lnTo>
                      <a:pt x="369017" y="861216"/>
                    </a:lnTo>
                    <a:lnTo>
                      <a:pt x="102562" y="1191908"/>
                    </a:lnTo>
                    <a:close/>
                    <a:moveTo>
                      <a:pt x="0" y="0"/>
                    </a:moveTo>
                    <a:lnTo>
                      <a:pt x="0" y="277018"/>
                    </a:lnTo>
                    <a:lnTo>
                      <a:pt x="117476" y="277018"/>
                    </a:lnTo>
                    <a:lnTo>
                      <a:pt x="11747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93"/>
              <p:cNvSpPr/>
              <p:nvPr/>
            </p:nvSpPr>
            <p:spPr>
              <a:xfrm rot="16200000" flipH="1">
                <a:off x="5028244" y="1418419"/>
                <a:ext cx="788304" cy="1381759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Oval 118"/>
            <p:cNvSpPr/>
            <p:nvPr/>
          </p:nvSpPr>
          <p:spPr>
            <a:xfrm>
              <a:off x="7602183" y="2721719"/>
              <a:ext cx="594355" cy="5943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" name="Group 123"/>
            <p:cNvGrpSpPr/>
            <p:nvPr/>
          </p:nvGrpSpPr>
          <p:grpSpPr>
            <a:xfrm>
              <a:off x="7756469" y="2883959"/>
              <a:ext cx="285750" cy="269875"/>
              <a:chOff x="5530851" y="1866899"/>
              <a:chExt cx="285750" cy="269875"/>
            </a:xfrm>
            <a:solidFill>
              <a:schemeClr val="bg1"/>
            </a:solidFill>
          </p:grpSpPr>
          <p:sp>
            <p:nvSpPr>
              <p:cNvPr id="30" name="Oval 124"/>
              <p:cNvSpPr/>
              <p:nvPr/>
            </p:nvSpPr>
            <p:spPr bwMode="auto">
              <a:xfrm>
                <a:off x="5661026" y="1912936"/>
                <a:ext cx="68263" cy="6826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25"/>
              <p:cNvSpPr/>
              <p:nvPr/>
            </p:nvSpPr>
            <p:spPr bwMode="auto">
              <a:xfrm>
                <a:off x="5530851" y="1866899"/>
                <a:ext cx="285750" cy="269875"/>
              </a:xfrm>
              <a:custGeom>
                <a:avLst/>
                <a:gdLst/>
                <a:ahLst/>
                <a:cxnLst>
                  <a:cxn ang="0">
                    <a:pos x="100" y="75"/>
                  </a:cxn>
                  <a:cxn ang="0">
                    <a:pos x="97" y="77"/>
                  </a:cxn>
                  <a:cxn ang="0">
                    <a:pos x="96" y="77"/>
                  </a:cxn>
                  <a:cxn ang="0">
                    <a:pos x="90" y="57"/>
                  </a:cxn>
                  <a:cxn ang="0">
                    <a:pos x="84" y="53"/>
                  </a:cxn>
                  <a:cxn ang="0">
                    <a:pos x="82" y="53"/>
                  </a:cxn>
                  <a:cxn ang="0">
                    <a:pos x="60" y="53"/>
                  </a:cxn>
                  <a:cxn ang="0">
                    <a:pos x="55" y="57"/>
                  </a:cxn>
                  <a:cxn ang="0">
                    <a:pos x="48" y="76"/>
                  </a:cxn>
                  <a:cxn ang="0">
                    <a:pos x="47" y="76"/>
                  </a:cxn>
                  <a:cxn ang="0">
                    <a:pos x="46" y="75"/>
                  </a:cxn>
                  <a:cxn ang="0">
                    <a:pos x="46" y="20"/>
                  </a:cxn>
                  <a:cxn ang="0">
                    <a:pos x="73" y="9"/>
                  </a:cxn>
                  <a:cxn ang="0">
                    <a:pos x="100" y="20"/>
                  </a:cxn>
                  <a:cxn ang="0">
                    <a:pos x="111" y="48"/>
                  </a:cxn>
                  <a:cxn ang="0">
                    <a:pos x="100" y="75"/>
                  </a:cxn>
                  <a:cxn ang="0">
                    <a:pos x="78" y="78"/>
                  </a:cxn>
                  <a:cxn ang="0">
                    <a:pos x="73" y="83"/>
                  </a:cxn>
                  <a:cxn ang="0">
                    <a:pos x="71" y="83"/>
                  </a:cxn>
                  <a:cxn ang="0">
                    <a:pos x="66" y="78"/>
                  </a:cxn>
                  <a:cxn ang="0">
                    <a:pos x="66" y="76"/>
                  </a:cxn>
                  <a:cxn ang="0">
                    <a:pos x="68" y="63"/>
                  </a:cxn>
                  <a:cxn ang="0">
                    <a:pos x="68" y="60"/>
                  </a:cxn>
                  <a:cxn ang="0">
                    <a:pos x="69" y="59"/>
                  </a:cxn>
                  <a:cxn ang="0">
                    <a:pos x="75" y="59"/>
                  </a:cxn>
                  <a:cxn ang="0">
                    <a:pos x="76" y="60"/>
                  </a:cxn>
                  <a:cxn ang="0">
                    <a:pos x="76" y="63"/>
                  </a:cxn>
                  <a:cxn ang="0">
                    <a:pos x="79" y="76"/>
                  </a:cxn>
                  <a:cxn ang="0">
                    <a:pos x="78" y="78"/>
                  </a:cxn>
                  <a:cxn ang="0">
                    <a:pos x="106" y="14"/>
                  </a:cxn>
                  <a:cxn ang="0">
                    <a:pos x="73" y="0"/>
                  </a:cxn>
                  <a:cxn ang="0">
                    <a:pos x="39" y="14"/>
                  </a:cxn>
                  <a:cxn ang="0">
                    <a:pos x="25" y="42"/>
                  </a:cxn>
                  <a:cxn ang="0">
                    <a:pos x="32" y="71"/>
                  </a:cxn>
                  <a:cxn ang="0">
                    <a:pos x="31" y="76"/>
                  </a:cxn>
                  <a:cxn ang="0">
                    <a:pos x="6" y="101"/>
                  </a:cxn>
                  <a:cxn ang="0">
                    <a:pos x="4" y="115"/>
                  </a:cxn>
                  <a:cxn ang="0">
                    <a:pos x="5" y="116"/>
                  </a:cxn>
                  <a:cxn ang="0">
                    <a:pos x="10" y="118"/>
                  </a:cxn>
                  <a:cxn ang="0">
                    <a:pos x="19" y="114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7" y="88"/>
                  </a:cxn>
                  <a:cxn ang="0">
                    <a:pos x="49" y="88"/>
                  </a:cxn>
                  <a:cxn ang="0">
                    <a:pos x="54" y="91"/>
                  </a:cxn>
                  <a:cxn ang="0">
                    <a:pos x="57" y="92"/>
                  </a:cxn>
                  <a:cxn ang="0">
                    <a:pos x="61" y="94"/>
                  </a:cxn>
                  <a:cxn ang="0">
                    <a:pos x="73" y="95"/>
                  </a:cxn>
                  <a:cxn ang="0">
                    <a:pos x="88" y="93"/>
                  </a:cxn>
                  <a:cxn ang="0">
                    <a:pos x="90" y="92"/>
                  </a:cxn>
                  <a:cxn ang="0">
                    <a:pos x="100" y="87"/>
                  </a:cxn>
                  <a:cxn ang="0">
                    <a:pos x="106" y="81"/>
                  </a:cxn>
                  <a:cxn ang="0">
                    <a:pos x="106" y="14"/>
                  </a:cxn>
                </a:cxnLst>
                <a:rect l="0" t="0" r="r" b="b"/>
                <a:pathLst>
                  <a:path w="125" h="118">
                    <a:moveTo>
                      <a:pt x="100" y="75"/>
                    </a:moveTo>
                    <a:cubicBezTo>
                      <a:pt x="99" y="75"/>
                      <a:pt x="98" y="76"/>
                      <a:pt x="97" y="77"/>
                    </a:cubicBezTo>
                    <a:cubicBezTo>
                      <a:pt x="97" y="77"/>
                      <a:pt x="97" y="77"/>
                      <a:pt x="96" y="77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89" y="55"/>
                      <a:pt x="86" y="53"/>
                      <a:pt x="84" y="53"/>
                    </a:cubicBezTo>
                    <a:cubicBezTo>
                      <a:pt x="83" y="53"/>
                      <a:pt x="83" y="53"/>
                      <a:pt x="82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8" y="53"/>
                      <a:pt x="55" y="55"/>
                      <a:pt x="55" y="57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77"/>
                      <a:pt x="48" y="77"/>
                      <a:pt x="47" y="76"/>
                    </a:cubicBezTo>
                    <a:cubicBezTo>
                      <a:pt x="47" y="76"/>
                      <a:pt x="46" y="75"/>
                      <a:pt x="46" y="75"/>
                    </a:cubicBezTo>
                    <a:cubicBezTo>
                      <a:pt x="31" y="60"/>
                      <a:pt x="31" y="35"/>
                      <a:pt x="46" y="20"/>
                    </a:cubicBezTo>
                    <a:cubicBezTo>
                      <a:pt x="53" y="13"/>
                      <a:pt x="62" y="9"/>
                      <a:pt x="73" y="9"/>
                    </a:cubicBezTo>
                    <a:cubicBezTo>
                      <a:pt x="83" y="9"/>
                      <a:pt x="93" y="13"/>
                      <a:pt x="100" y="20"/>
                    </a:cubicBezTo>
                    <a:cubicBezTo>
                      <a:pt x="107" y="28"/>
                      <a:pt x="111" y="37"/>
                      <a:pt x="111" y="48"/>
                    </a:cubicBezTo>
                    <a:cubicBezTo>
                      <a:pt x="111" y="58"/>
                      <a:pt x="107" y="67"/>
                      <a:pt x="100" y="75"/>
                    </a:cubicBezTo>
                    <a:moveTo>
                      <a:pt x="78" y="78"/>
                    </a:move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2" y="83"/>
                      <a:pt x="71" y="83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78"/>
                      <a:pt x="65" y="77"/>
                      <a:pt x="66" y="76"/>
                    </a:cubicBezTo>
                    <a:cubicBezTo>
                      <a:pt x="66" y="76"/>
                      <a:pt x="68" y="66"/>
                      <a:pt x="68" y="63"/>
                    </a:cubicBezTo>
                    <a:cubicBezTo>
                      <a:pt x="68" y="63"/>
                      <a:pt x="68" y="60"/>
                      <a:pt x="68" y="60"/>
                    </a:cubicBezTo>
                    <a:cubicBezTo>
                      <a:pt x="68" y="60"/>
                      <a:pt x="69" y="59"/>
                      <a:pt x="69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6" y="59"/>
                      <a:pt x="76" y="60"/>
                      <a:pt x="76" y="60"/>
                    </a:cubicBezTo>
                    <a:cubicBezTo>
                      <a:pt x="76" y="60"/>
                      <a:pt x="76" y="63"/>
                      <a:pt x="76" y="63"/>
                    </a:cubicBezTo>
                    <a:cubicBezTo>
                      <a:pt x="77" y="66"/>
                      <a:pt x="79" y="76"/>
                      <a:pt x="79" y="76"/>
                    </a:cubicBezTo>
                    <a:cubicBezTo>
                      <a:pt x="79" y="77"/>
                      <a:pt x="79" y="78"/>
                      <a:pt x="78" y="78"/>
                    </a:cubicBezTo>
                    <a:moveTo>
                      <a:pt x="106" y="14"/>
                    </a:moveTo>
                    <a:cubicBezTo>
                      <a:pt x="97" y="5"/>
                      <a:pt x="85" y="0"/>
                      <a:pt x="73" y="0"/>
                    </a:cubicBezTo>
                    <a:cubicBezTo>
                      <a:pt x="60" y="0"/>
                      <a:pt x="48" y="5"/>
                      <a:pt x="39" y="14"/>
                    </a:cubicBezTo>
                    <a:cubicBezTo>
                      <a:pt x="31" y="21"/>
                      <a:pt x="26" y="31"/>
                      <a:pt x="25" y="42"/>
                    </a:cubicBezTo>
                    <a:cubicBezTo>
                      <a:pt x="24" y="52"/>
                      <a:pt x="26" y="62"/>
                      <a:pt x="32" y="71"/>
                    </a:cubicBezTo>
                    <a:cubicBezTo>
                      <a:pt x="32" y="73"/>
                      <a:pt x="33" y="75"/>
                      <a:pt x="31" y="76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5"/>
                      <a:pt x="0" y="111"/>
                      <a:pt x="4" y="115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6" y="117"/>
                      <a:pt x="8" y="118"/>
                      <a:pt x="10" y="118"/>
                    </a:cubicBezTo>
                    <a:cubicBezTo>
                      <a:pt x="13" y="118"/>
                      <a:pt x="16" y="117"/>
                      <a:pt x="19" y="114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5" y="88"/>
                      <a:pt x="46" y="88"/>
                      <a:pt x="47" y="88"/>
                    </a:cubicBezTo>
                    <a:cubicBezTo>
                      <a:pt x="48" y="88"/>
                      <a:pt x="49" y="88"/>
                      <a:pt x="49" y="88"/>
                    </a:cubicBezTo>
                    <a:cubicBezTo>
                      <a:pt x="51" y="90"/>
                      <a:pt x="52" y="90"/>
                      <a:pt x="54" y="91"/>
                    </a:cubicBezTo>
                    <a:cubicBezTo>
                      <a:pt x="55" y="92"/>
                      <a:pt x="56" y="92"/>
                      <a:pt x="57" y="92"/>
                    </a:cubicBezTo>
                    <a:cubicBezTo>
                      <a:pt x="58" y="93"/>
                      <a:pt x="59" y="93"/>
                      <a:pt x="61" y="94"/>
                    </a:cubicBezTo>
                    <a:cubicBezTo>
                      <a:pt x="65" y="95"/>
                      <a:pt x="69" y="95"/>
                      <a:pt x="73" y="95"/>
                    </a:cubicBezTo>
                    <a:cubicBezTo>
                      <a:pt x="78" y="95"/>
                      <a:pt x="83" y="94"/>
                      <a:pt x="88" y="93"/>
                    </a:cubicBezTo>
                    <a:cubicBezTo>
                      <a:pt x="89" y="93"/>
                      <a:pt x="89" y="92"/>
                      <a:pt x="90" y="92"/>
                    </a:cubicBezTo>
                    <a:cubicBezTo>
                      <a:pt x="94" y="91"/>
                      <a:pt x="97" y="89"/>
                      <a:pt x="100" y="87"/>
                    </a:cubicBezTo>
                    <a:cubicBezTo>
                      <a:pt x="102" y="85"/>
                      <a:pt x="104" y="83"/>
                      <a:pt x="106" y="81"/>
                    </a:cubicBezTo>
                    <a:cubicBezTo>
                      <a:pt x="125" y="63"/>
                      <a:pt x="125" y="32"/>
                      <a:pt x="106" y="1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4"/>
            <p:cNvGrpSpPr/>
            <p:nvPr/>
          </p:nvGrpSpPr>
          <p:grpSpPr>
            <a:xfrm>
              <a:off x="8370685" y="2562745"/>
              <a:ext cx="3102178" cy="912303"/>
              <a:chOff x="8370685" y="2733001"/>
              <a:chExt cx="3102178" cy="912303"/>
            </a:xfrm>
          </p:grpSpPr>
          <p:sp>
            <p:nvSpPr>
              <p:cNvPr id="24" name="TextBox 37"/>
              <p:cNvSpPr txBox="1"/>
              <p:nvPr/>
            </p:nvSpPr>
            <p:spPr bwMode="auto">
              <a:xfrm>
                <a:off x="8370685" y="2733001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25" name="TextBox 38"/>
              <p:cNvSpPr txBox="1"/>
              <p:nvPr/>
            </p:nvSpPr>
            <p:spPr bwMode="auto">
              <a:xfrm>
                <a:off x="8370685" y="3042959"/>
                <a:ext cx="3102178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2" name="千图设计师MC：ID 29795607库_组合 41"/>
          <p:cNvGrpSpPr/>
          <p:nvPr>
            <p:custDataLst>
              <p:tags r:id="rId3"/>
            </p:custDataLst>
          </p:nvPr>
        </p:nvGrpSpPr>
        <p:grpSpPr>
          <a:xfrm>
            <a:off x="719667" y="3576804"/>
            <a:ext cx="5449875" cy="1007791"/>
            <a:chOff x="719667" y="3576804"/>
            <a:chExt cx="5449875" cy="1007791"/>
          </a:xfrm>
        </p:grpSpPr>
        <p:grpSp>
          <p:nvGrpSpPr>
            <p:cNvPr id="6" name="Group 8"/>
            <p:cNvGrpSpPr/>
            <p:nvPr/>
          </p:nvGrpSpPr>
          <p:grpSpPr>
            <a:xfrm>
              <a:off x="4835859" y="3576804"/>
              <a:ext cx="1333683" cy="923114"/>
              <a:chOff x="3539330" y="2839965"/>
              <a:chExt cx="1192541" cy="825424"/>
            </a:xfrm>
          </p:grpSpPr>
          <p:sp>
            <p:nvSpPr>
              <p:cNvPr id="34" name="Freeform: Shape 97"/>
              <p:cNvSpPr/>
              <p:nvPr/>
            </p:nvSpPr>
            <p:spPr>
              <a:xfrm rot="16200000" flipV="1">
                <a:off x="3795353" y="2583942"/>
                <a:ext cx="680167" cy="1192213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14"/>
              <p:cNvSpPr/>
              <p:nvPr/>
            </p:nvSpPr>
            <p:spPr>
              <a:xfrm rot="16200000">
                <a:off x="3857159" y="2790676"/>
                <a:ext cx="559588" cy="1189837"/>
              </a:xfrm>
              <a:custGeom>
                <a:avLst/>
                <a:gdLst>
                  <a:gd name="connsiteX0" fmla="*/ 236481 w 559588"/>
                  <a:gd name="connsiteY0" fmla="*/ 607831 h 1189837"/>
                  <a:gd name="connsiteX1" fmla="*/ 211501 w 559588"/>
                  <a:gd name="connsiteY1" fmla="*/ 612875 h 1189837"/>
                  <a:gd name="connsiteX2" fmla="*/ 142876 w 559588"/>
                  <a:gd name="connsiteY2" fmla="*/ 716407 h 1189837"/>
                  <a:gd name="connsiteX3" fmla="*/ 142876 w 559588"/>
                  <a:gd name="connsiteY3" fmla="*/ 802833 h 1189837"/>
                  <a:gd name="connsiteX4" fmla="*/ 142877 w 559588"/>
                  <a:gd name="connsiteY4" fmla="*/ 802838 h 1189837"/>
                  <a:gd name="connsiteX5" fmla="*/ 142877 w 559588"/>
                  <a:gd name="connsiteY5" fmla="*/ 1189837 h 1189837"/>
                  <a:gd name="connsiteX6" fmla="*/ 0 w 559588"/>
                  <a:gd name="connsiteY6" fmla="*/ 1189837 h 1189837"/>
                  <a:gd name="connsiteX7" fmla="*/ 0 w 559588"/>
                  <a:gd name="connsiteY7" fmla="*/ 717356 h 1189837"/>
                  <a:gd name="connsiteX8" fmla="*/ 113304 w 559588"/>
                  <a:gd name="connsiteY8" fmla="*/ 604052 h 1189837"/>
                  <a:gd name="connsiteX9" fmla="*/ 217762 w 559588"/>
                  <a:gd name="connsiteY9" fmla="*/ 604052 h 1189837"/>
                  <a:gd name="connsiteX10" fmla="*/ 539393 w 559588"/>
                  <a:gd name="connsiteY10" fmla="*/ 915195 h 1189837"/>
                  <a:gd name="connsiteX11" fmla="*/ 454027 w 559588"/>
                  <a:gd name="connsiteY11" fmla="*/ 915195 h 1189837"/>
                  <a:gd name="connsiteX12" fmla="*/ 454027 w 559588"/>
                  <a:gd name="connsiteY12" fmla="*/ 915195 h 1189837"/>
                  <a:gd name="connsiteX13" fmla="*/ 539391 w 559588"/>
                  <a:gd name="connsiteY13" fmla="*/ 915195 h 1189837"/>
                  <a:gd name="connsiteX14" fmla="*/ 559588 w 559588"/>
                  <a:gd name="connsiteY14" fmla="*/ 0 h 1189837"/>
                  <a:gd name="connsiteX15" fmla="*/ 559425 w 559588"/>
                  <a:gd name="connsiteY15" fmla="*/ 306 h 1189837"/>
                  <a:gd name="connsiteX16" fmla="*/ 558007 w 559588"/>
                  <a:gd name="connsiteY16" fmla="*/ 2066 h 1189837"/>
                  <a:gd name="connsiteX17" fmla="*/ 556343 w 559588"/>
                  <a:gd name="connsiteY17" fmla="*/ 1 h 1189837"/>
                  <a:gd name="connsiteX18" fmla="*/ 289643 w 559588"/>
                  <a:gd name="connsiteY18" fmla="*/ 330997 h 1189837"/>
                  <a:gd name="connsiteX19" fmla="*/ 292971 w 559588"/>
                  <a:gd name="connsiteY19" fmla="*/ 330997 h 1189837"/>
                  <a:gd name="connsiteX20" fmla="*/ 292970 w 559588"/>
                  <a:gd name="connsiteY20" fmla="*/ 330998 h 1189837"/>
                  <a:gd name="connsiteX21" fmla="*/ 422993 w 559588"/>
                  <a:gd name="connsiteY21" fmla="*/ 330998 h 1189837"/>
                  <a:gd name="connsiteX22" fmla="*/ 422993 w 559588"/>
                  <a:gd name="connsiteY22" fmla="*/ 604045 h 1189837"/>
                  <a:gd name="connsiteX23" fmla="*/ 283368 w 559588"/>
                  <a:gd name="connsiteY23" fmla="*/ 604045 h 1189837"/>
                  <a:gd name="connsiteX24" fmla="*/ 283368 w 559588"/>
                  <a:gd name="connsiteY24" fmla="*/ 330997 h 1189837"/>
                  <a:gd name="connsiteX25" fmla="*/ 150018 w 559588"/>
                  <a:gd name="connsiteY25" fmla="*/ 330997 h 1189837"/>
                  <a:gd name="connsiteX26" fmla="*/ 416718 w 559588"/>
                  <a:gd name="connsiteY26" fmla="*/ 1 h 1189837"/>
                  <a:gd name="connsiteX27" fmla="*/ 416717 w 559588"/>
                  <a:gd name="connsiteY27" fmla="*/ 0 h 11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9588" h="1189837">
                    <a:moveTo>
                      <a:pt x="236481" y="607831"/>
                    </a:moveTo>
                    <a:lnTo>
                      <a:pt x="211501" y="612875"/>
                    </a:lnTo>
                    <a:cubicBezTo>
                      <a:pt x="171173" y="629932"/>
                      <a:pt x="142876" y="669865"/>
                      <a:pt x="142876" y="716407"/>
                    </a:cubicBezTo>
                    <a:lnTo>
                      <a:pt x="142876" y="802833"/>
                    </a:lnTo>
                    <a:lnTo>
                      <a:pt x="142877" y="802838"/>
                    </a:lnTo>
                    <a:lnTo>
                      <a:pt x="142877" y="1189837"/>
                    </a:lnTo>
                    <a:lnTo>
                      <a:pt x="0" y="1189837"/>
                    </a:lnTo>
                    <a:lnTo>
                      <a:pt x="0" y="717356"/>
                    </a:lnTo>
                    <a:cubicBezTo>
                      <a:pt x="0" y="654780"/>
                      <a:pt x="50728" y="604052"/>
                      <a:pt x="113304" y="604052"/>
                    </a:cubicBezTo>
                    <a:lnTo>
                      <a:pt x="217762" y="604052"/>
                    </a:lnTo>
                    <a:close/>
                    <a:moveTo>
                      <a:pt x="539393" y="915195"/>
                    </a:moveTo>
                    <a:lnTo>
                      <a:pt x="454027" y="915195"/>
                    </a:lnTo>
                    <a:lnTo>
                      <a:pt x="454027" y="915195"/>
                    </a:lnTo>
                    <a:lnTo>
                      <a:pt x="539391" y="915195"/>
                    </a:lnTo>
                    <a:close/>
                    <a:moveTo>
                      <a:pt x="559588" y="0"/>
                    </a:moveTo>
                    <a:lnTo>
                      <a:pt x="559425" y="306"/>
                    </a:lnTo>
                    <a:lnTo>
                      <a:pt x="558007" y="2066"/>
                    </a:lnTo>
                    <a:lnTo>
                      <a:pt x="556343" y="1"/>
                    </a:lnTo>
                    <a:lnTo>
                      <a:pt x="289643" y="330997"/>
                    </a:lnTo>
                    <a:lnTo>
                      <a:pt x="292971" y="330997"/>
                    </a:lnTo>
                    <a:lnTo>
                      <a:pt x="292970" y="330998"/>
                    </a:lnTo>
                    <a:lnTo>
                      <a:pt x="422993" y="330998"/>
                    </a:lnTo>
                    <a:lnTo>
                      <a:pt x="422993" y="604045"/>
                    </a:lnTo>
                    <a:lnTo>
                      <a:pt x="283368" y="604045"/>
                    </a:lnTo>
                    <a:lnTo>
                      <a:pt x="283368" y="330997"/>
                    </a:lnTo>
                    <a:lnTo>
                      <a:pt x="150018" y="330997"/>
                    </a:lnTo>
                    <a:lnTo>
                      <a:pt x="416718" y="1"/>
                    </a:lnTo>
                    <a:lnTo>
                      <a:pt x="416717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Oval 119"/>
            <p:cNvSpPr/>
            <p:nvPr/>
          </p:nvSpPr>
          <p:spPr>
            <a:xfrm>
              <a:off x="4132527" y="3831266"/>
              <a:ext cx="594355" cy="5943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22"/>
            <p:cNvSpPr/>
            <p:nvPr/>
          </p:nvSpPr>
          <p:spPr bwMode="auto">
            <a:xfrm>
              <a:off x="4293179" y="4034781"/>
              <a:ext cx="273051" cy="187325"/>
            </a:xfrm>
            <a:custGeom>
              <a:avLst/>
              <a:gdLst/>
              <a:ahLst/>
              <a:cxnLst>
                <a:cxn ang="0">
                  <a:pos x="78" y="45"/>
                </a:cxn>
                <a:cxn ang="0">
                  <a:pos x="110" y="69"/>
                </a:cxn>
                <a:cxn ang="0">
                  <a:pos x="111" y="72"/>
                </a:cxn>
                <a:cxn ang="0">
                  <a:pos x="108" y="73"/>
                </a:cxn>
                <a:cxn ang="0">
                  <a:pos x="73" y="49"/>
                </a:cxn>
                <a:cxn ang="0">
                  <a:pos x="72" y="49"/>
                </a:cxn>
                <a:cxn ang="0">
                  <a:pos x="62" y="57"/>
                </a:cxn>
                <a:cxn ang="0">
                  <a:pos x="59" y="58"/>
                </a:cxn>
                <a:cxn ang="0">
                  <a:pos x="57" y="57"/>
                </a:cxn>
                <a:cxn ang="0">
                  <a:pos x="47" y="49"/>
                </a:cxn>
                <a:cxn ang="0">
                  <a:pos x="46" y="49"/>
                </a:cxn>
                <a:cxn ang="0">
                  <a:pos x="11" y="73"/>
                </a:cxn>
                <a:cxn ang="0">
                  <a:pos x="8" y="72"/>
                </a:cxn>
                <a:cxn ang="0">
                  <a:pos x="8" y="69"/>
                </a:cxn>
                <a:cxn ang="0">
                  <a:pos x="41" y="45"/>
                </a:cxn>
                <a:cxn ang="0">
                  <a:pos x="41" y="44"/>
                </a:cxn>
                <a:cxn ang="0">
                  <a:pos x="8" y="14"/>
                </a:cxn>
                <a:cxn ang="0">
                  <a:pos x="7" y="10"/>
                </a:cxn>
                <a:cxn ang="0">
                  <a:pos x="9" y="8"/>
                </a:cxn>
                <a:cxn ang="0">
                  <a:pos x="11" y="9"/>
                </a:cxn>
                <a:cxn ang="0">
                  <a:pos x="58" y="51"/>
                </a:cxn>
                <a:cxn ang="0">
                  <a:pos x="59" y="51"/>
                </a:cxn>
                <a:cxn ang="0">
                  <a:pos x="61" y="51"/>
                </a:cxn>
                <a:cxn ang="0">
                  <a:pos x="108" y="9"/>
                </a:cxn>
                <a:cxn ang="0">
                  <a:pos x="110" y="8"/>
                </a:cxn>
                <a:cxn ang="0">
                  <a:pos x="112" y="10"/>
                </a:cxn>
                <a:cxn ang="0">
                  <a:pos x="111" y="14"/>
                </a:cxn>
                <a:cxn ang="0">
                  <a:pos x="78" y="44"/>
                </a:cxn>
                <a:cxn ang="0">
                  <a:pos x="78" y="45"/>
                </a:cxn>
                <a:cxn ang="0">
                  <a:pos x="114" y="0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5" y="82"/>
                </a:cxn>
                <a:cxn ang="0">
                  <a:pos x="114" y="82"/>
                </a:cxn>
                <a:cxn ang="0">
                  <a:pos x="119" y="77"/>
                </a:cxn>
                <a:cxn ang="0">
                  <a:pos x="119" y="5"/>
                </a:cxn>
                <a:cxn ang="0">
                  <a:pos x="114" y="0"/>
                </a:cxn>
              </a:cxnLst>
              <a:rect l="0" t="0" r="r" b="b"/>
              <a:pathLst>
                <a:path w="119" h="82">
                  <a:moveTo>
                    <a:pt x="78" y="45"/>
                  </a:moveTo>
                  <a:cubicBezTo>
                    <a:pt x="87" y="51"/>
                    <a:pt x="110" y="69"/>
                    <a:pt x="110" y="69"/>
                  </a:cubicBezTo>
                  <a:cubicBezTo>
                    <a:pt x="111" y="70"/>
                    <a:pt x="111" y="71"/>
                    <a:pt x="111" y="72"/>
                  </a:cubicBezTo>
                  <a:cubicBezTo>
                    <a:pt x="110" y="73"/>
                    <a:pt x="109" y="74"/>
                    <a:pt x="108" y="73"/>
                  </a:cubicBezTo>
                  <a:cubicBezTo>
                    <a:pt x="108" y="73"/>
                    <a:pt x="83" y="55"/>
                    <a:pt x="73" y="49"/>
                  </a:cubicBezTo>
                  <a:cubicBezTo>
                    <a:pt x="73" y="48"/>
                    <a:pt x="72" y="49"/>
                    <a:pt x="72" y="49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1" y="58"/>
                    <a:pt x="60" y="58"/>
                    <a:pt x="59" y="58"/>
                  </a:cubicBezTo>
                  <a:cubicBezTo>
                    <a:pt x="59" y="58"/>
                    <a:pt x="58" y="58"/>
                    <a:pt x="57" y="57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6" y="48"/>
                    <a:pt x="46" y="49"/>
                  </a:cubicBezTo>
                  <a:cubicBezTo>
                    <a:pt x="36" y="55"/>
                    <a:pt x="11" y="73"/>
                    <a:pt x="11" y="73"/>
                  </a:cubicBezTo>
                  <a:cubicBezTo>
                    <a:pt x="10" y="74"/>
                    <a:pt x="8" y="73"/>
                    <a:pt x="8" y="72"/>
                  </a:cubicBezTo>
                  <a:cubicBezTo>
                    <a:pt x="7" y="71"/>
                    <a:pt x="7" y="70"/>
                    <a:pt x="8" y="69"/>
                  </a:cubicBezTo>
                  <a:cubicBezTo>
                    <a:pt x="8" y="69"/>
                    <a:pt x="32" y="51"/>
                    <a:pt x="41" y="45"/>
                  </a:cubicBezTo>
                  <a:cubicBezTo>
                    <a:pt x="42" y="44"/>
                    <a:pt x="41" y="44"/>
                    <a:pt x="41" y="4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3"/>
                    <a:pt x="6" y="11"/>
                    <a:pt x="7" y="10"/>
                  </a:cubicBezTo>
                  <a:cubicBezTo>
                    <a:pt x="7" y="9"/>
                    <a:pt x="8" y="8"/>
                    <a:pt x="9" y="8"/>
                  </a:cubicBezTo>
                  <a:cubicBezTo>
                    <a:pt x="10" y="8"/>
                    <a:pt x="10" y="9"/>
                    <a:pt x="11" y="9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0" y="51"/>
                    <a:pt x="61" y="5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9" y="9"/>
                    <a:pt x="109" y="8"/>
                    <a:pt x="110" y="8"/>
                  </a:cubicBezTo>
                  <a:cubicBezTo>
                    <a:pt x="111" y="8"/>
                    <a:pt x="112" y="9"/>
                    <a:pt x="112" y="10"/>
                  </a:cubicBezTo>
                  <a:cubicBezTo>
                    <a:pt x="113" y="11"/>
                    <a:pt x="112" y="13"/>
                    <a:pt x="111" y="1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8" y="44"/>
                    <a:pt x="77" y="44"/>
                    <a:pt x="78" y="45"/>
                  </a:cubicBezTo>
                  <a:moveTo>
                    <a:pt x="11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2" y="82"/>
                    <a:pt x="5" y="82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7" y="82"/>
                    <a:pt x="119" y="80"/>
                    <a:pt x="119" y="77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3"/>
                    <a:pt x="117" y="0"/>
                    <a:pt x="114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8" name="Group 3"/>
            <p:cNvGrpSpPr/>
            <p:nvPr/>
          </p:nvGrpSpPr>
          <p:grpSpPr>
            <a:xfrm>
              <a:off x="719667" y="3672292"/>
              <a:ext cx="3102178" cy="912303"/>
              <a:chOff x="719667" y="3681028"/>
              <a:chExt cx="3102178" cy="912303"/>
            </a:xfrm>
          </p:grpSpPr>
          <p:sp>
            <p:nvSpPr>
              <p:cNvPr id="22" name="TextBox 40"/>
              <p:cNvSpPr txBox="1"/>
              <p:nvPr/>
            </p:nvSpPr>
            <p:spPr bwMode="auto">
              <a:xfrm>
                <a:off x="2562868" y="368102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/>
                  </a:solidFill>
                  <a:effectLst/>
                </a:endParaRPr>
              </a:p>
            </p:txBody>
          </p:sp>
          <p:sp>
            <p:nvSpPr>
              <p:cNvPr id="23" name="TextBox 41"/>
              <p:cNvSpPr txBox="1"/>
              <p:nvPr/>
            </p:nvSpPr>
            <p:spPr bwMode="auto">
              <a:xfrm>
                <a:off x="719667" y="3990986"/>
                <a:ext cx="3102178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" name="千图设计师MC：ID 29795607库_组合 1"/>
          <p:cNvGrpSpPr/>
          <p:nvPr>
            <p:custDataLst>
              <p:tags r:id="rId4"/>
            </p:custDataLst>
          </p:nvPr>
        </p:nvGrpSpPr>
        <p:grpSpPr>
          <a:xfrm>
            <a:off x="719667" y="2492896"/>
            <a:ext cx="5449510" cy="982152"/>
            <a:chOff x="719667" y="2492896"/>
            <a:chExt cx="5449510" cy="982152"/>
          </a:xfrm>
        </p:grpSpPr>
        <p:grpSp>
          <p:nvGrpSpPr>
            <p:cNvPr id="4" name="Group 10"/>
            <p:cNvGrpSpPr/>
            <p:nvPr/>
          </p:nvGrpSpPr>
          <p:grpSpPr>
            <a:xfrm>
              <a:off x="4835860" y="2492896"/>
              <a:ext cx="1333317" cy="921423"/>
              <a:chOff x="3349757" y="1715147"/>
              <a:chExt cx="1381761" cy="954901"/>
            </a:xfrm>
          </p:grpSpPr>
          <p:sp>
            <p:nvSpPr>
              <p:cNvPr id="38" name="Freeform: Shape 107"/>
              <p:cNvSpPr/>
              <p:nvPr/>
            </p:nvSpPr>
            <p:spPr>
              <a:xfrm rot="5400000">
                <a:off x="3743955" y="1682486"/>
                <a:ext cx="593365" cy="1381760"/>
              </a:xfrm>
              <a:custGeom>
                <a:avLst/>
                <a:gdLst>
                  <a:gd name="connsiteX0" fmla="*/ 102399 w 511969"/>
                  <a:gd name="connsiteY0" fmla="*/ 1192214 h 1192214"/>
                  <a:gd name="connsiteX1" fmla="*/ 102562 w 511969"/>
                  <a:gd name="connsiteY1" fmla="*/ 1191908 h 1192214"/>
                  <a:gd name="connsiteX2" fmla="*/ 369017 w 511969"/>
                  <a:gd name="connsiteY2" fmla="*/ 861216 h 1192214"/>
                  <a:gd name="connsiteX3" fmla="*/ 235667 w 511969"/>
                  <a:gd name="connsiteY3" fmla="*/ 861216 h 1192214"/>
                  <a:gd name="connsiteX4" fmla="*/ 235667 w 511969"/>
                  <a:gd name="connsiteY4" fmla="*/ 432593 h 1192214"/>
                  <a:gd name="connsiteX5" fmla="*/ 234951 w 511969"/>
                  <a:gd name="connsiteY5" fmla="*/ 432593 h 1192214"/>
                  <a:gd name="connsiteX6" fmla="*/ 234951 w 511969"/>
                  <a:gd name="connsiteY6" fmla="*/ 389380 h 1192214"/>
                  <a:gd name="connsiteX7" fmla="*/ 166325 w 511969"/>
                  <a:gd name="connsiteY7" fmla="*/ 285848 h 1192214"/>
                  <a:gd name="connsiteX8" fmla="*/ 122594 w 511969"/>
                  <a:gd name="connsiteY8" fmla="*/ 277019 h 1192214"/>
                  <a:gd name="connsiteX9" fmla="*/ 265541 w 511969"/>
                  <a:gd name="connsiteY9" fmla="*/ 277019 h 1192214"/>
                  <a:gd name="connsiteX10" fmla="*/ 377903 w 511969"/>
                  <a:gd name="connsiteY10" fmla="*/ 389381 h 1192214"/>
                  <a:gd name="connsiteX11" fmla="*/ 377903 w 511969"/>
                  <a:gd name="connsiteY11" fmla="*/ 432594 h 1192214"/>
                  <a:gd name="connsiteX12" fmla="*/ 378619 w 511969"/>
                  <a:gd name="connsiteY12" fmla="*/ 432594 h 1192214"/>
                  <a:gd name="connsiteX13" fmla="*/ 378619 w 511969"/>
                  <a:gd name="connsiteY13" fmla="*/ 861217 h 1192214"/>
                  <a:gd name="connsiteX14" fmla="*/ 511969 w 511969"/>
                  <a:gd name="connsiteY14" fmla="*/ 861217 h 1192214"/>
                  <a:gd name="connsiteX15" fmla="*/ 245269 w 511969"/>
                  <a:gd name="connsiteY15" fmla="*/ 1192213 h 1192214"/>
                  <a:gd name="connsiteX16" fmla="*/ 245270 w 511969"/>
                  <a:gd name="connsiteY16" fmla="*/ 1192214 h 1192214"/>
                  <a:gd name="connsiteX17" fmla="*/ 0 w 511969"/>
                  <a:gd name="connsiteY17" fmla="*/ 277018 h 1192214"/>
                  <a:gd name="connsiteX18" fmla="*/ 0 w 511969"/>
                  <a:gd name="connsiteY18" fmla="*/ 0 h 1192214"/>
                  <a:gd name="connsiteX19" fmla="*/ 117476 w 511969"/>
                  <a:gd name="connsiteY19" fmla="*/ 0 h 1192214"/>
                  <a:gd name="connsiteX20" fmla="*/ 117476 w 511969"/>
                  <a:gd name="connsiteY20" fmla="*/ 277018 h 119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1969" h="1192214">
                    <a:moveTo>
                      <a:pt x="102399" y="1192214"/>
                    </a:moveTo>
                    <a:lnTo>
                      <a:pt x="102562" y="1191908"/>
                    </a:lnTo>
                    <a:lnTo>
                      <a:pt x="369017" y="861216"/>
                    </a:lnTo>
                    <a:lnTo>
                      <a:pt x="235667" y="861216"/>
                    </a:lnTo>
                    <a:lnTo>
                      <a:pt x="235667" y="432593"/>
                    </a:lnTo>
                    <a:lnTo>
                      <a:pt x="234951" y="432593"/>
                    </a:lnTo>
                    <a:lnTo>
                      <a:pt x="234951" y="389380"/>
                    </a:lnTo>
                    <a:cubicBezTo>
                      <a:pt x="234951" y="342838"/>
                      <a:pt x="206654" y="302906"/>
                      <a:pt x="166325" y="285848"/>
                    </a:cubicBezTo>
                    <a:lnTo>
                      <a:pt x="122594" y="277019"/>
                    </a:lnTo>
                    <a:lnTo>
                      <a:pt x="265541" y="277019"/>
                    </a:lnTo>
                    <a:cubicBezTo>
                      <a:pt x="327597" y="277019"/>
                      <a:pt x="377903" y="327325"/>
                      <a:pt x="377903" y="389381"/>
                    </a:cubicBezTo>
                    <a:lnTo>
                      <a:pt x="377903" y="432594"/>
                    </a:lnTo>
                    <a:lnTo>
                      <a:pt x="378619" y="432594"/>
                    </a:lnTo>
                    <a:lnTo>
                      <a:pt x="378619" y="861217"/>
                    </a:lnTo>
                    <a:lnTo>
                      <a:pt x="511969" y="861217"/>
                    </a:lnTo>
                    <a:lnTo>
                      <a:pt x="245269" y="1192213"/>
                    </a:lnTo>
                    <a:lnTo>
                      <a:pt x="245270" y="1192214"/>
                    </a:lnTo>
                    <a:close/>
                    <a:moveTo>
                      <a:pt x="0" y="277018"/>
                    </a:moveTo>
                    <a:lnTo>
                      <a:pt x="0" y="0"/>
                    </a:lnTo>
                    <a:lnTo>
                      <a:pt x="117476" y="0"/>
                    </a:lnTo>
                    <a:lnTo>
                      <a:pt x="117476" y="2770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83"/>
              <p:cNvSpPr/>
              <p:nvPr/>
            </p:nvSpPr>
            <p:spPr>
              <a:xfrm rot="5400000">
                <a:off x="3646485" y="1418419"/>
                <a:ext cx="788304" cy="1381759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Oval 120"/>
            <p:cNvSpPr/>
            <p:nvPr/>
          </p:nvSpPr>
          <p:spPr>
            <a:xfrm>
              <a:off x="4145641" y="2721719"/>
              <a:ext cx="594355" cy="5943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129"/>
            <p:cNvSpPr/>
            <p:nvPr/>
          </p:nvSpPr>
          <p:spPr bwMode="auto">
            <a:xfrm>
              <a:off x="4307089" y="2885546"/>
              <a:ext cx="271463" cy="266700"/>
            </a:xfrm>
            <a:custGeom>
              <a:avLst/>
              <a:gdLst/>
              <a:ahLst/>
              <a:cxnLst>
                <a:cxn ang="0">
                  <a:pos x="107" y="50"/>
                </a:cxn>
                <a:cxn ang="0">
                  <a:pos x="59" y="6"/>
                </a:cxn>
                <a:cxn ang="0">
                  <a:pos x="12" y="50"/>
                </a:cxn>
                <a:cxn ang="0">
                  <a:pos x="16" y="50"/>
                </a:cxn>
                <a:cxn ang="0">
                  <a:pos x="25" y="26"/>
                </a:cxn>
                <a:cxn ang="0">
                  <a:pos x="59" y="11"/>
                </a:cxn>
                <a:cxn ang="0">
                  <a:pos x="93" y="26"/>
                </a:cxn>
                <a:cxn ang="0">
                  <a:pos x="103" y="50"/>
                </a:cxn>
                <a:cxn ang="0">
                  <a:pos x="107" y="50"/>
                </a:cxn>
                <a:cxn ang="0">
                  <a:pos x="96" y="64"/>
                </a:cxn>
                <a:cxn ang="0">
                  <a:pos x="96" y="56"/>
                </a:cxn>
                <a:cxn ang="0">
                  <a:pos x="72" y="47"/>
                </a:cxn>
                <a:cxn ang="0">
                  <a:pos x="75" y="54"/>
                </a:cxn>
                <a:cxn ang="0">
                  <a:pos x="46" y="38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2" y="34"/>
                </a:cxn>
                <a:cxn ang="0">
                  <a:pos x="22" y="59"/>
                </a:cxn>
                <a:cxn ang="0">
                  <a:pos x="22" y="64"/>
                </a:cxn>
                <a:cxn ang="0">
                  <a:pos x="25" y="79"/>
                </a:cxn>
                <a:cxn ang="0">
                  <a:pos x="49" y="89"/>
                </a:cxn>
                <a:cxn ang="0">
                  <a:pos x="58" y="84"/>
                </a:cxn>
                <a:cxn ang="0">
                  <a:pos x="68" y="92"/>
                </a:cxn>
                <a:cxn ang="0">
                  <a:pos x="58" y="99"/>
                </a:cxn>
                <a:cxn ang="0">
                  <a:pos x="49" y="94"/>
                </a:cxn>
                <a:cxn ang="0">
                  <a:pos x="30" y="90"/>
                </a:cxn>
                <a:cxn ang="0">
                  <a:pos x="59" y="109"/>
                </a:cxn>
                <a:cxn ang="0">
                  <a:pos x="96" y="64"/>
                </a:cxn>
                <a:cxn ang="0">
                  <a:pos x="119" y="60"/>
                </a:cxn>
                <a:cxn ang="0">
                  <a:pos x="119" y="72"/>
                </a:cxn>
                <a:cxn ang="0">
                  <a:pos x="108" y="82"/>
                </a:cxn>
                <a:cxn ang="0">
                  <a:pos x="100" y="82"/>
                </a:cxn>
                <a:cxn ang="0">
                  <a:pos x="59" y="116"/>
                </a:cxn>
                <a:cxn ang="0">
                  <a:pos x="18" y="82"/>
                </a:cxn>
                <a:cxn ang="0">
                  <a:pos x="10" y="82"/>
                </a:cxn>
                <a:cxn ang="0">
                  <a:pos x="0" y="72"/>
                </a:cxn>
                <a:cxn ang="0">
                  <a:pos x="0" y="60"/>
                </a:cxn>
                <a:cxn ang="0">
                  <a:pos x="5" y="51"/>
                </a:cxn>
                <a:cxn ang="0">
                  <a:pos x="20" y="13"/>
                </a:cxn>
                <a:cxn ang="0">
                  <a:pos x="59" y="0"/>
                </a:cxn>
                <a:cxn ang="0">
                  <a:pos x="99" y="13"/>
                </a:cxn>
                <a:cxn ang="0">
                  <a:pos x="113" y="51"/>
                </a:cxn>
                <a:cxn ang="0">
                  <a:pos x="119" y="60"/>
                </a:cxn>
                <a:cxn ang="0">
                  <a:pos x="75" y="58"/>
                </a:cxn>
                <a:cxn ang="0">
                  <a:pos x="69" y="64"/>
                </a:cxn>
                <a:cxn ang="0">
                  <a:pos x="75" y="70"/>
                </a:cxn>
                <a:cxn ang="0">
                  <a:pos x="81" y="64"/>
                </a:cxn>
                <a:cxn ang="0">
                  <a:pos x="75" y="58"/>
                </a:cxn>
                <a:cxn ang="0">
                  <a:pos x="50" y="64"/>
                </a:cxn>
                <a:cxn ang="0">
                  <a:pos x="44" y="70"/>
                </a:cxn>
                <a:cxn ang="0">
                  <a:pos x="38" y="64"/>
                </a:cxn>
                <a:cxn ang="0">
                  <a:pos x="44" y="58"/>
                </a:cxn>
                <a:cxn ang="0">
                  <a:pos x="50" y="64"/>
                </a:cxn>
              </a:cxnLst>
              <a:rect l="0" t="0" r="r" b="b"/>
              <a:pathLst>
                <a:path w="119" h="116">
                  <a:moveTo>
                    <a:pt x="107" y="50"/>
                  </a:moveTo>
                  <a:cubicBezTo>
                    <a:pt x="106" y="21"/>
                    <a:pt x="90" y="6"/>
                    <a:pt x="59" y="6"/>
                  </a:cubicBezTo>
                  <a:cubicBezTo>
                    <a:pt x="29" y="6"/>
                    <a:pt x="12" y="21"/>
                    <a:pt x="12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40"/>
                    <a:pt x="20" y="32"/>
                    <a:pt x="25" y="26"/>
                  </a:cubicBezTo>
                  <a:cubicBezTo>
                    <a:pt x="33" y="16"/>
                    <a:pt x="44" y="11"/>
                    <a:pt x="59" y="11"/>
                  </a:cubicBezTo>
                  <a:cubicBezTo>
                    <a:pt x="74" y="11"/>
                    <a:pt x="86" y="16"/>
                    <a:pt x="93" y="26"/>
                  </a:cubicBezTo>
                  <a:cubicBezTo>
                    <a:pt x="98" y="32"/>
                    <a:pt x="101" y="40"/>
                    <a:pt x="103" y="50"/>
                  </a:cubicBezTo>
                  <a:lnTo>
                    <a:pt x="107" y="50"/>
                  </a:lnTo>
                  <a:close/>
                  <a:moveTo>
                    <a:pt x="96" y="64"/>
                  </a:moveTo>
                  <a:cubicBezTo>
                    <a:pt x="96" y="61"/>
                    <a:pt x="96" y="59"/>
                    <a:pt x="96" y="56"/>
                  </a:cubicBezTo>
                  <a:cubicBezTo>
                    <a:pt x="91" y="52"/>
                    <a:pt x="83" y="49"/>
                    <a:pt x="72" y="47"/>
                  </a:cubicBezTo>
                  <a:cubicBezTo>
                    <a:pt x="73" y="49"/>
                    <a:pt x="75" y="51"/>
                    <a:pt x="75" y="54"/>
                  </a:cubicBezTo>
                  <a:cubicBezTo>
                    <a:pt x="69" y="49"/>
                    <a:pt x="56" y="50"/>
                    <a:pt x="46" y="38"/>
                  </a:cubicBezTo>
                  <a:cubicBezTo>
                    <a:pt x="46" y="38"/>
                    <a:pt x="45" y="37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4"/>
                    <a:pt x="42" y="33"/>
                    <a:pt x="42" y="34"/>
                  </a:cubicBezTo>
                  <a:cubicBezTo>
                    <a:pt x="42" y="47"/>
                    <a:pt x="33" y="58"/>
                    <a:pt x="22" y="59"/>
                  </a:cubicBezTo>
                  <a:cubicBezTo>
                    <a:pt x="22" y="61"/>
                    <a:pt x="22" y="62"/>
                    <a:pt x="22" y="64"/>
                  </a:cubicBezTo>
                  <a:cubicBezTo>
                    <a:pt x="22" y="69"/>
                    <a:pt x="23" y="75"/>
                    <a:pt x="25" y="79"/>
                  </a:cubicBezTo>
                  <a:cubicBezTo>
                    <a:pt x="31" y="86"/>
                    <a:pt x="40" y="88"/>
                    <a:pt x="49" y="89"/>
                  </a:cubicBezTo>
                  <a:cubicBezTo>
                    <a:pt x="50" y="86"/>
                    <a:pt x="54" y="84"/>
                    <a:pt x="58" y="84"/>
                  </a:cubicBezTo>
                  <a:cubicBezTo>
                    <a:pt x="64" y="84"/>
                    <a:pt x="68" y="88"/>
                    <a:pt x="68" y="92"/>
                  </a:cubicBezTo>
                  <a:cubicBezTo>
                    <a:pt x="68" y="96"/>
                    <a:pt x="64" y="99"/>
                    <a:pt x="58" y="99"/>
                  </a:cubicBezTo>
                  <a:cubicBezTo>
                    <a:pt x="54" y="99"/>
                    <a:pt x="50" y="97"/>
                    <a:pt x="49" y="94"/>
                  </a:cubicBezTo>
                  <a:cubicBezTo>
                    <a:pt x="43" y="94"/>
                    <a:pt x="36" y="93"/>
                    <a:pt x="30" y="90"/>
                  </a:cubicBezTo>
                  <a:cubicBezTo>
                    <a:pt x="38" y="102"/>
                    <a:pt x="51" y="109"/>
                    <a:pt x="59" y="109"/>
                  </a:cubicBezTo>
                  <a:cubicBezTo>
                    <a:pt x="72" y="109"/>
                    <a:pt x="96" y="93"/>
                    <a:pt x="96" y="64"/>
                  </a:cubicBezTo>
                  <a:moveTo>
                    <a:pt x="119" y="60"/>
                  </a:moveTo>
                  <a:cubicBezTo>
                    <a:pt x="119" y="72"/>
                    <a:pt x="119" y="72"/>
                    <a:pt x="119" y="72"/>
                  </a:cubicBezTo>
                  <a:cubicBezTo>
                    <a:pt x="119" y="78"/>
                    <a:pt x="114" y="82"/>
                    <a:pt x="108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3" y="103"/>
                    <a:pt x="73" y="116"/>
                    <a:pt x="59" y="116"/>
                  </a:cubicBezTo>
                  <a:cubicBezTo>
                    <a:pt x="45" y="116"/>
                    <a:pt x="26" y="103"/>
                    <a:pt x="18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5" y="82"/>
                    <a:pt x="0" y="78"/>
                    <a:pt x="0" y="7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6"/>
                    <a:pt x="2" y="53"/>
                    <a:pt x="5" y="51"/>
                  </a:cubicBezTo>
                  <a:cubicBezTo>
                    <a:pt x="6" y="35"/>
                    <a:pt x="10" y="22"/>
                    <a:pt x="20" y="13"/>
                  </a:cubicBezTo>
                  <a:cubicBezTo>
                    <a:pt x="29" y="4"/>
                    <a:pt x="42" y="0"/>
                    <a:pt x="59" y="0"/>
                  </a:cubicBezTo>
                  <a:cubicBezTo>
                    <a:pt x="76" y="0"/>
                    <a:pt x="89" y="4"/>
                    <a:pt x="99" y="13"/>
                  </a:cubicBezTo>
                  <a:cubicBezTo>
                    <a:pt x="108" y="22"/>
                    <a:pt x="113" y="35"/>
                    <a:pt x="113" y="51"/>
                  </a:cubicBezTo>
                  <a:cubicBezTo>
                    <a:pt x="116" y="53"/>
                    <a:pt x="119" y="56"/>
                    <a:pt x="119" y="60"/>
                  </a:cubicBezTo>
                  <a:moveTo>
                    <a:pt x="75" y="58"/>
                  </a:moveTo>
                  <a:cubicBezTo>
                    <a:pt x="71" y="58"/>
                    <a:pt x="69" y="60"/>
                    <a:pt x="69" y="64"/>
                  </a:cubicBezTo>
                  <a:cubicBezTo>
                    <a:pt x="69" y="67"/>
                    <a:pt x="71" y="70"/>
                    <a:pt x="75" y="70"/>
                  </a:cubicBezTo>
                  <a:cubicBezTo>
                    <a:pt x="78" y="70"/>
                    <a:pt x="81" y="67"/>
                    <a:pt x="81" y="64"/>
                  </a:cubicBezTo>
                  <a:cubicBezTo>
                    <a:pt x="81" y="60"/>
                    <a:pt x="78" y="58"/>
                    <a:pt x="75" y="58"/>
                  </a:cubicBezTo>
                  <a:moveTo>
                    <a:pt x="50" y="64"/>
                  </a:moveTo>
                  <a:cubicBezTo>
                    <a:pt x="50" y="67"/>
                    <a:pt x="47" y="70"/>
                    <a:pt x="44" y="70"/>
                  </a:cubicBezTo>
                  <a:cubicBezTo>
                    <a:pt x="40" y="70"/>
                    <a:pt x="38" y="67"/>
                    <a:pt x="38" y="64"/>
                  </a:cubicBezTo>
                  <a:cubicBezTo>
                    <a:pt x="38" y="60"/>
                    <a:pt x="40" y="58"/>
                    <a:pt x="44" y="58"/>
                  </a:cubicBezTo>
                  <a:cubicBezTo>
                    <a:pt x="47" y="58"/>
                    <a:pt x="50" y="60"/>
                    <a:pt x="50" y="6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9" name="Group 2"/>
            <p:cNvGrpSpPr/>
            <p:nvPr/>
          </p:nvGrpSpPr>
          <p:grpSpPr>
            <a:xfrm>
              <a:off x="719667" y="2562745"/>
              <a:ext cx="3102178" cy="912303"/>
              <a:chOff x="719667" y="2733001"/>
              <a:chExt cx="3102178" cy="912303"/>
            </a:xfrm>
          </p:grpSpPr>
          <p:sp>
            <p:nvSpPr>
              <p:cNvPr id="20" name="TextBox 43"/>
              <p:cNvSpPr txBox="1"/>
              <p:nvPr/>
            </p:nvSpPr>
            <p:spPr bwMode="auto">
              <a:xfrm>
                <a:off x="2562868" y="2733001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21" name="TextBox 44"/>
              <p:cNvSpPr txBox="1"/>
              <p:nvPr/>
            </p:nvSpPr>
            <p:spPr bwMode="auto">
              <a:xfrm>
                <a:off x="719667" y="3042959"/>
                <a:ext cx="3102178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704850" y="857250"/>
            <a:ext cx="10660126" cy="5353050"/>
          </a:xfrm>
          <a:prstGeom prst="roundRect">
            <a:avLst/>
          </a:prstGeom>
          <a:solidFill>
            <a:schemeClr val="bg1"/>
          </a:solidFill>
          <a:ln w="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9" name="PA_文本框 13"/>
          <p:cNvSpPr txBox="1"/>
          <p:nvPr>
            <p:custDataLst>
              <p:tags r:id="rId2"/>
            </p:custDataLst>
          </p:nvPr>
        </p:nvSpPr>
        <p:spPr>
          <a:xfrm>
            <a:off x="863599" y="2476579"/>
            <a:ext cx="10464799" cy="110799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zh-CN" altLang="en-US" sz="6600" spc="600" dirty="0">
                <a:solidFill>
                  <a:srgbClr val="010303"/>
                </a:solidFill>
                <a:latin typeface="【阿西】时光不老" panose="030F0702030302020204" pitchFamily="66" charset="-122"/>
                <a:ea typeface="【阿西】时光不老" panose="030F0702030302020204" pitchFamily="66" charset="-122"/>
                <a:cs typeface="【阿西】时光不老" panose="030F0702030302020204" pitchFamily="66" charset="-122"/>
              </a:rPr>
              <a:t>感谢您的观看！</a:t>
            </a:r>
            <a:endParaRPr lang="zh-CN" altLang="en-US" sz="6600" spc="600" dirty="0">
              <a:solidFill>
                <a:srgbClr val="010303"/>
              </a:solidFill>
              <a:latin typeface="【阿西】时光不老" panose="030F0702030302020204" pitchFamily="66" charset="-122"/>
              <a:ea typeface="【阿西】时光不老" panose="030F0702030302020204" pitchFamily="66" charset="-122"/>
              <a:cs typeface="【阿西】时光不老" panose="030F0702030302020204" pitchFamily="66" charset="-122"/>
            </a:endParaRPr>
          </a:p>
        </p:txBody>
      </p:sp>
      <p:sp>
        <p:nvSpPr>
          <p:cNvPr id="10" name="PA_矩形 14"/>
          <p:cNvSpPr/>
          <p:nvPr>
            <p:custDataLst>
              <p:tags r:id="rId3"/>
            </p:custDataLst>
          </p:nvPr>
        </p:nvSpPr>
        <p:spPr>
          <a:xfrm>
            <a:off x="1997075" y="3548070"/>
            <a:ext cx="86874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010303"/>
                </a:solidFill>
                <a:latin typeface="方正有猫在简体" panose="02000000000000000000" pitchFamily="2" charset="-122"/>
                <a:ea typeface="方正有猫在简体" panose="02000000000000000000" pitchFamily="2" charset="-122"/>
              </a:rPr>
              <a:t>Exquisite Office PowerPoint templates come from MC design</a:t>
            </a:r>
            <a:endParaRPr lang="zh-CN" altLang="en-US" sz="2800" dirty="0">
              <a:solidFill>
                <a:srgbClr val="010303"/>
              </a:solidFill>
              <a:latin typeface="方正有猫在简体" panose="02000000000000000000" pitchFamily="2" charset="-122"/>
              <a:ea typeface="方正有猫在简体" panose="020000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733" y="3953457"/>
            <a:ext cx="2666497" cy="266649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71" y="3722727"/>
            <a:ext cx="2692400" cy="26924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33" y="99776"/>
            <a:ext cx="2446160" cy="2446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ags/tag1.xml><?xml version="1.0" encoding="utf-8"?>
<p:tagLst xmlns:p="http://schemas.openxmlformats.org/presentationml/2006/main">
  <p:tag name="PA" val="v4.1.0"/>
</p:tagLst>
</file>

<file path=ppt/tags/tag2.xml><?xml version="1.0" encoding="utf-8"?>
<p:tagLst xmlns:p="http://schemas.openxmlformats.org/presentationml/2006/main">
  <p:tag name="PA" val="v4.1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3.2.0"/>
</p:tagLst>
</file>

<file path=ppt/tags/tag18.xml><?xml version="1.0" encoding="utf-8"?>
<p:tagLst xmlns:p="http://schemas.openxmlformats.org/presentationml/2006/main">
  <p:tag name="PA" val="v3.2.0"/>
</p:tagLst>
</file>

<file path=ppt/tags/tag19.xml><?xml version="1.0" encoding="utf-8"?>
<p:tagLst xmlns:p="http://schemas.openxmlformats.org/presentationml/2006/main">
  <p:tag name="PA" val="v3.2.0"/>
</p:tagLst>
</file>

<file path=ppt/tags/tag20.xml><?xml version="1.0" encoding="utf-8"?>
<p:tagLst xmlns:p="http://schemas.openxmlformats.org/presentationml/2006/main">
  <p:tag name="PA" val="v3.2.0"/>
</p:tagLst>
</file>

<file path=ppt/tags/tag21.xml><?xml version="1.0" encoding="utf-8"?>
<p:tagLst xmlns:p="http://schemas.openxmlformats.org/presentationml/2006/main">
  <p:tag name="PA" val="v3.2.0"/>
</p:tagLst>
</file>

<file path=ppt/tags/tag22.xml><?xml version="1.0" encoding="utf-8"?>
<p:tagLst xmlns:p="http://schemas.openxmlformats.org/presentationml/2006/main">
  <p:tag name="PA" val="v3.2.0"/>
</p:tagLst>
</file>

<file path=ppt/tags/tag23.xml><?xml version="1.0" encoding="utf-8"?>
<p:tagLst xmlns:p="http://schemas.openxmlformats.org/presentationml/2006/main">
  <p:tag name="PA" val="v3.2.0"/>
</p:tagLst>
</file>

<file path=ppt/tags/tag24.xml><?xml version="1.0" encoding="utf-8"?>
<p:tagLst xmlns:p="http://schemas.openxmlformats.org/presentationml/2006/main">
  <p:tag name="PA" val="v3.2.0"/>
</p:tagLst>
</file>

<file path=ppt/tags/tag25.xml><?xml version="1.0" encoding="utf-8"?>
<p:tagLst xmlns:p="http://schemas.openxmlformats.org/presentationml/2006/main">
  <p:tag name="PA" val="v3.2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3.2.0"/>
</p:tagLst>
</file>

<file path=ppt/tags/tag28.xml><?xml version="1.0" encoding="utf-8"?>
<p:tagLst xmlns:p="http://schemas.openxmlformats.org/presentationml/2006/main">
  <p:tag name="PA" val="v3.2.0"/>
</p:tagLst>
</file>

<file path=ppt/tags/tag29.xml><?xml version="1.0" encoding="utf-8"?>
<p:tagLst xmlns:p="http://schemas.openxmlformats.org/presentationml/2006/main">
  <p:tag name="PA" val="v3.2.0"/>
</p:tagLst>
</file>

<file path=ppt/tags/tag30.xml><?xml version="1.0" encoding="utf-8"?>
<p:tagLst xmlns:p="http://schemas.openxmlformats.org/presentationml/2006/main">
  <p:tag name="PA" val="v3.2.0"/>
</p:tagLst>
</file>

<file path=ppt/tags/tag31.xml><?xml version="1.0" encoding="utf-8"?>
<p:tagLst xmlns:p="http://schemas.openxmlformats.org/presentationml/2006/main">
  <p:tag name="PA" val="v3.2.0"/>
</p:tagLst>
</file>

<file path=ppt/tags/tag32.xml><?xml version="1.0" encoding="utf-8"?>
<p:tagLst xmlns:p="http://schemas.openxmlformats.org/presentationml/2006/main">
  <p:tag name="PA" val="v3.2.0"/>
</p:tagLst>
</file>

<file path=ppt/tags/tag33.xml><?xml version="1.0" encoding="utf-8"?>
<p:tagLst xmlns:p="http://schemas.openxmlformats.org/presentationml/2006/main">
  <p:tag name="PA" val="v3.2.0"/>
</p:tagLst>
</file>

<file path=ppt/tags/tag34.xml><?xml version="1.0" encoding="utf-8"?>
<p:tagLst xmlns:p="http://schemas.openxmlformats.org/presentationml/2006/main">
  <p:tag name="PA" val="v3.2.0"/>
</p:tagLst>
</file>

<file path=ppt/tags/tag35.xml><?xml version="1.0" encoding="utf-8"?>
<p:tagLst xmlns:p="http://schemas.openxmlformats.org/presentationml/2006/main">
  <p:tag name="PA" val="v3.2.0"/>
</p:tagLst>
</file>

<file path=ppt/tags/tag36.xml><?xml version="1.0" encoding="utf-8"?>
<p:tagLst xmlns:p="http://schemas.openxmlformats.org/presentationml/2006/main">
  <p:tag name="PA" val="v3.2.0"/>
</p:tagLst>
</file>

<file path=ppt/tags/tag37.xml><?xml version="1.0" encoding="utf-8"?>
<p:tagLst xmlns:p="http://schemas.openxmlformats.org/presentationml/2006/main">
  <p:tag name="PA" val="v3.2.0"/>
</p:tagLst>
</file>

<file path=ppt/tags/tag38.xml><?xml version="1.0" encoding="utf-8"?>
<p:tagLst xmlns:p="http://schemas.openxmlformats.org/presentationml/2006/main">
  <p:tag name="PA" val="v3.2.0"/>
</p:tagLst>
</file>

<file path=ppt/tags/tag39.xml><?xml version="1.0" encoding="utf-8"?>
<p:tagLst xmlns:p="http://schemas.openxmlformats.org/presentationml/2006/main">
  <p:tag name="PA" val="v3.2.0"/>
</p:tagLst>
</file>

<file path=ppt/tags/tag40.xml><?xml version="1.0" encoding="utf-8"?>
<p:tagLst xmlns:p="http://schemas.openxmlformats.org/presentationml/2006/main">
  <p:tag name="PA" val="v3.2.0"/>
</p:tagLst>
</file>

<file path=ppt/tags/tag41.xml><?xml version="1.0" encoding="utf-8"?>
<p:tagLst xmlns:p="http://schemas.openxmlformats.org/presentationml/2006/main">
  <p:tag name="PA" val="v3.2.0"/>
</p:tagLst>
</file>

<file path=ppt/tags/tag42.xml><?xml version="1.0" encoding="utf-8"?>
<p:tagLst xmlns:p="http://schemas.openxmlformats.org/presentationml/2006/main">
  <p:tag name="PA" val="v3.2.0"/>
</p:tagLst>
</file>

<file path=ppt/tags/tag43.xml><?xml version="1.0" encoding="utf-8"?>
<p:tagLst xmlns:p="http://schemas.openxmlformats.org/presentationml/2006/main">
  <p:tag name="PA" val="v3.2.0"/>
</p:tagLst>
</file>

<file path=ppt/tags/tag44.xml><?xml version="1.0" encoding="utf-8"?>
<p:tagLst xmlns:p="http://schemas.openxmlformats.org/presentationml/2006/main">
  <p:tag name="PA" val="v3.2.0"/>
</p:tagLst>
</file>

<file path=ppt/tags/tag45.xml><?xml version="1.0" encoding="utf-8"?>
<p:tagLst xmlns:p="http://schemas.openxmlformats.org/presentationml/2006/main">
  <p:tag name="PA" val="v3.2.0"/>
</p:tagLst>
</file>

<file path=ppt/tags/tag46.xml><?xml version="1.0" encoding="utf-8"?>
<p:tagLst xmlns:p="http://schemas.openxmlformats.org/presentationml/2006/main">
  <p:tag name="PA" val="v3.2.0"/>
</p:tagLst>
</file>

<file path=ppt/tags/tag47.xml><?xml version="1.0" encoding="utf-8"?>
<p:tagLst xmlns:p="http://schemas.openxmlformats.org/presentationml/2006/main">
  <p:tag name="PA" val="v3.2.0"/>
</p:tagLst>
</file>

<file path=ppt/tags/tag48.xml><?xml version="1.0" encoding="utf-8"?>
<p:tagLst xmlns:p="http://schemas.openxmlformats.org/presentationml/2006/main">
  <p:tag name="PA" val="v3.2.0"/>
</p:tagLst>
</file>

<file path=ppt/tags/tag49.xml><?xml version="1.0" encoding="utf-8"?>
<p:tagLst xmlns:p="http://schemas.openxmlformats.org/presentationml/2006/main">
  <p:tag name="PA" val="v3.2.0"/>
</p:tagLst>
</file>

<file path=ppt/tags/tag50.xml><?xml version="1.0" encoding="utf-8"?>
<p:tagLst xmlns:p="http://schemas.openxmlformats.org/presentationml/2006/main">
  <p:tag name="PA" val="v3.2.0"/>
</p:tagLst>
</file>

<file path=ppt/tags/tag51.xml><?xml version="1.0" encoding="utf-8"?>
<p:tagLst xmlns:p="http://schemas.openxmlformats.org/presentationml/2006/main">
  <p:tag name="PA" val="v3.2.0"/>
</p:tagLst>
</file>

<file path=ppt/tags/tag52.xml><?xml version="1.0" encoding="utf-8"?>
<p:tagLst xmlns:p="http://schemas.openxmlformats.org/presentationml/2006/main">
  <p:tag name="PA" val="v3.2.0"/>
</p:tagLst>
</file>

<file path=ppt/tags/tag53.xml><?xml version="1.0" encoding="utf-8"?>
<p:tagLst xmlns:p="http://schemas.openxmlformats.org/presentationml/2006/main">
  <p:tag name="PA" val="v3.2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3.2.0"/>
</p:tagLst>
</file>

<file path=ppt/tags/tag95.xml><?xml version="1.0" encoding="utf-8"?>
<p:tagLst xmlns:p="http://schemas.openxmlformats.org/presentationml/2006/main">
  <p:tag name="PA" val="v3.2.0"/>
</p:tagLst>
</file>

<file path=ppt/tags/tag96.xml><?xml version="1.0" encoding="utf-8"?>
<p:tagLst xmlns:p="http://schemas.openxmlformats.org/presentationml/2006/main">
  <p:tag name="PA" val="v3.2.0"/>
</p:tagLst>
</file>

<file path=ppt/tags/tag97.xml><?xml version="1.0" encoding="utf-8"?>
<p:tagLst xmlns:p="http://schemas.openxmlformats.org/presentationml/2006/main">
  <p:tag name="PA" val="v3.2.0"/>
</p:tagLst>
</file>

<file path=ppt/tags/tag98.xml><?xml version="1.0" encoding="utf-8"?>
<p:tagLst xmlns:p="http://schemas.openxmlformats.org/presentationml/2006/main">
  <p:tag name="PA" val="v3.2.0"/>
</p:tagLst>
</file>

<file path=ppt/tags/tag99.xml><?xml version="1.0" encoding="utf-8"?>
<p:tagLst xmlns:p="http://schemas.openxmlformats.org/presentationml/2006/main">
  <p:tag name="PA" val="v3.2.0"/>
</p:tagLst>
</file>

<file path=ppt/tags/tag100.xml><?xml version="1.0" encoding="utf-8"?>
<p:tagLst xmlns:p="http://schemas.openxmlformats.org/presentationml/2006/main">
  <p:tag name="PA" val="v3.2.0"/>
</p:tagLst>
</file>

<file path=ppt/tags/tag101.xml><?xml version="1.0" encoding="utf-8"?>
<p:tagLst xmlns:p="http://schemas.openxmlformats.org/presentationml/2006/main">
  <p:tag name="PA" val="v3.2.0"/>
</p:tagLst>
</file>

<file path=ppt/tags/tag102.xml><?xml version="1.0" encoding="utf-8"?>
<p:tagLst xmlns:p="http://schemas.openxmlformats.org/presentationml/2006/main">
  <p:tag name="PA" val="v3.2.0"/>
</p:tagLst>
</file>

<file path=ppt/tags/tag103.xml><?xml version="1.0" encoding="utf-8"?>
<p:tagLst xmlns:p="http://schemas.openxmlformats.org/presentationml/2006/main">
  <p:tag name="PA" val="v3.2.0"/>
</p:tagLst>
</file>

<file path=ppt/tags/tag104.xml><?xml version="1.0" encoding="utf-8"?>
<p:tagLst xmlns:p="http://schemas.openxmlformats.org/presentationml/2006/main">
  <p:tag name="PA" val="v3.2.0"/>
</p:tagLst>
</file>

<file path=ppt/tags/tag105.xml><?xml version="1.0" encoding="utf-8"?>
<p:tagLst xmlns:p="http://schemas.openxmlformats.org/presentationml/2006/main">
  <p:tag name="PA" val="v3.2.0"/>
</p:tagLst>
</file>

<file path=ppt/tags/tag106.xml><?xml version="1.0" encoding="utf-8"?>
<p:tagLst xmlns:p="http://schemas.openxmlformats.org/presentationml/2006/main">
  <p:tag name="PA" val="v3.2.0"/>
</p:tagLst>
</file>

<file path=ppt/tags/tag107.xml><?xml version="1.0" encoding="utf-8"?>
<p:tagLst xmlns:p="http://schemas.openxmlformats.org/presentationml/2006/main">
  <p:tag name="PA" val="v3.2.0"/>
</p:tagLst>
</file>

<file path=ppt/tags/tag108.xml><?xml version="1.0" encoding="utf-8"?>
<p:tagLst xmlns:p="http://schemas.openxmlformats.org/presentationml/2006/main">
  <p:tag name="PA" val="v3.2.0"/>
</p:tagLst>
</file>

<file path=ppt/tags/tag109.xml><?xml version="1.0" encoding="utf-8"?>
<p:tagLst xmlns:p="http://schemas.openxmlformats.org/presentationml/2006/main">
  <p:tag name="PA" val="v3.2.0"/>
</p:tagLst>
</file>

<file path=ppt/tags/tag110.xml><?xml version="1.0" encoding="utf-8"?>
<p:tagLst xmlns:p="http://schemas.openxmlformats.org/presentationml/2006/main">
  <p:tag name="PA" val="v3.2.0"/>
</p:tagLst>
</file>

<file path=ppt/tags/tag111.xml><?xml version="1.0" encoding="utf-8"?>
<p:tagLst xmlns:p="http://schemas.openxmlformats.org/presentationml/2006/main">
  <p:tag name="PA" val="v3.2.0"/>
</p:tagLst>
</file>

<file path=ppt/tags/tag112.xml><?xml version="1.0" encoding="utf-8"?>
<p:tagLst xmlns:p="http://schemas.openxmlformats.org/presentationml/2006/main">
  <p:tag name="PA" val="v3.2.0"/>
</p:tagLst>
</file>

<file path=ppt/tags/tag113.xml><?xml version="1.0" encoding="utf-8"?>
<p:tagLst xmlns:p="http://schemas.openxmlformats.org/presentationml/2006/main">
  <p:tag name="PA" val="v3.2.0"/>
</p:tagLst>
</file>

<file path=ppt/tags/tag114.xml><?xml version="1.0" encoding="utf-8"?>
<p:tagLst xmlns:p="http://schemas.openxmlformats.org/presentationml/2006/main">
  <p:tag name="PA" val="v3.2.0"/>
</p:tagLst>
</file>

<file path=ppt/tags/tag115.xml><?xml version="1.0" encoding="utf-8"?>
<p:tagLst xmlns:p="http://schemas.openxmlformats.org/presentationml/2006/main">
  <p:tag name="PA" val="v3.2.0"/>
</p:tagLst>
</file>

<file path=ppt/tags/tag116.xml><?xml version="1.0" encoding="utf-8"?>
<p:tagLst xmlns:p="http://schemas.openxmlformats.org/presentationml/2006/main">
  <p:tag name="PA" val="v3.2.0"/>
</p:tagLst>
</file>

<file path=ppt/tags/tag117.xml><?xml version="1.0" encoding="utf-8"?>
<p:tagLst xmlns:p="http://schemas.openxmlformats.org/presentationml/2006/main">
  <p:tag name="PA" val="v3.2.0"/>
</p:tagLst>
</file>

<file path=ppt/tags/tag118.xml><?xml version="1.0" encoding="utf-8"?>
<p:tagLst xmlns:p="http://schemas.openxmlformats.org/presentationml/2006/main">
  <p:tag name="PA" val="v3.2.0"/>
</p:tagLst>
</file>

<file path=ppt/tags/tag119.xml><?xml version="1.0" encoding="utf-8"?>
<p:tagLst xmlns:p="http://schemas.openxmlformats.org/presentationml/2006/main">
  <p:tag name="PA" val="v4.0.0"/>
</p:tagLst>
</file>

<file path=ppt/tags/tag120.xml><?xml version="1.0" encoding="utf-8"?>
<p:tagLst xmlns:p="http://schemas.openxmlformats.org/presentationml/2006/main">
  <p:tag name="PA" val="v4.0.0"/>
</p:tagLst>
</file>

<file path=ppt/tags/tag121.xml><?xml version="1.0" encoding="utf-8"?>
<p:tagLst xmlns:p="http://schemas.openxmlformats.org/presentationml/2006/main">
  <p:tag name="PA" val="v4.0.0"/>
</p:tagLst>
</file>

<file path=ppt/tags/tag122.xml><?xml version="1.0" encoding="utf-8"?>
<p:tagLst xmlns:p="http://schemas.openxmlformats.org/presentationml/2006/main">
  <p:tag name="PA" val="v4.0.0"/>
</p:tagLst>
</file>

<file path=ppt/tags/tag123.xml><?xml version="1.0" encoding="utf-8"?>
<p:tagLst xmlns:p="http://schemas.openxmlformats.org/presentationml/2006/main">
  <p:tag name="PA" val="v4.0.0"/>
</p:tagLst>
</file>

<file path=ppt/tags/tag124.xml><?xml version="1.0" encoding="utf-8"?>
<p:tagLst xmlns:p="http://schemas.openxmlformats.org/presentationml/2006/main">
  <p:tag name="PA" val="v4.0.0"/>
</p:tagLst>
</file>

<file path=ppt/tags/tag125.xml><?xml version="1.0" encoding="utf-8"?>
<p:tagLst xmlns:p="http://schemas.openxmlformats.org/presentationml/2006/main">
  <p:tag name="PA" val="v4.0.0"/>
</p:tagLst>
</file>

<file path=ppt/tags/tag126.xml><?xml version="1.0" encoding="utf-8"?>
<p:tagLst xmlns:p="http://schemas.openxmlformats.org/presentationml/2006/main">
  <p:tag name="PA" val="v4.0.0"/>
</p:tagLst>
</file>

<file path=ppt/tags/tag127.xml><?xml version="1.0" encoding="utf-8"?>
<p:tagLst xmlns:p="http://schemas.openxmlformats.org/presentationml/2006/main">
  <p:tag name="PA" val="v4.0.0"/>
</p:tagLst>
</file>

<file path=ppt/tags/tag128.xml><?xml version="1.0" encoding="utf-8"?>
<p:tagLst xmlns:p="http://schemas.openxmlformats.org/presentationml/2006/main">
  <p:tag name="PA" val="v4.0.0"/>
</p:tagLst>
</file>

<file path=ppt/tags/tag129.xml><?xml version="1.0" encoding="utf-8"?>
<p:tagLst xmlns:p="http://schemas.openxmlformats.org/presentationml/2006/main">
  <p:tag name="PA" val="v4.0.0"/>
</p:tagLst>
</file>

<file path=ppt/tags/tag130.xml><?xml version="1.0" encoding="utf-8"?>
<p:tagLst xmlns:p="http://schemas.openxmlformats.org/presentationml/2006/main">
  <p:tag name="PA" val="v4.0.0"/>
</p:tagLst>
</file>

<file path=ppt/tags/tag131.xml><?xml version="1.0" encoding="utf-8"?>
<p:tagLst xmlns:p="http://schemas.openxmlformats.org/presentationml/2006/main">
  <p:tag name="PA" val="v4.0.0"/>
</p:tagLst>
</file>

<file path=ppt/tags/tag132.xml><?xml version="1.0" encoding="utf-8"?>
<p:tagLst xmlns:p="http://schemas.openxmlformats.org/presentationml/2006/main">
  <p:tag name="PA" val="v4.0.0"/>
</p:tagLst>
</file>

<file path=ppt/tags/tag133.xml><?xml version="1.0" encoding="utf-8"?>
<p:tagLst xmlns:p="http://schemas.openxmlformats.org/presentationml/2006/main">
  <p:tag name="PA" val="v4.0.0"/>
</p:tagLst>
</file>

<file path=ppt/tags/tag134.xml><?xml version="1.0" encoding="utf-8"?>
<p:tagLst xmlns:p="http://schemas.openxmlformats.org/presentationml/2006/main">
  <p:tag name="PA" val="v4.0.0"/>
</p:tagLst>
</file>

<file path=ppt/tags/tag135.xml><?xml version="1.0" encoding="utf-8"?>
<p:tagLst xmlns:p="http://schemas.openxmlformats.org/presentationml/2006/main">
  <p:tag name="PA" val="v4.0.0"/>
</p:tagLst>
</file>

<file path=ppt/tags/tag136.xml><?xml version="1.0" encoding="utf-8"?>
<p:tagLst xmlns:p="http://schemas.openxmlformats.org/presentationml/2006/main">
  <p:tag name="PA" val="v4.0.0"/>
</p:tagLst>
</file>

<file path=ppt/tags/tag137.xml><?xml version="1.0" encoding="utf-8"?>
<p:tagLst xmlns:p="http://schemas.openxmlformats.org/presentationml/2006/main">
  <p:tag name="PA" val="v4.0.0"/>
</p:tagLst>
</file>

<file path=ppt/tags/tag138.xml><?xml version="1.0" encoding="utf-8"?>
<p:tagLst xmlns:p="http://schemas.openxmlformats.org/presentationml/2006/main">
  <p:tag name="PA" val="v4.0.0"/>
</p:tagLst>
</file>

<file path=ppt/tags/tag139.xml><?xml version="1.0" encoding="utf-8"?>
<p:tagLst xmlns:p="http://schemas.openxmlformats.org/presentationml/2006/main">
  <p:tag name="PA" val="v4.0.0"/>
</p:tagLst>
</file>

<file path=ppt/tags/tag140.xml><?xml version="1.0" encoding="utf-8"?>
<p:tagLst xmlns:p="http://schemas.openxmlformats.org/presentationml/2006/main">
  <p:tag name="PA" val="v4.0.0"/>
</p:tagLst>
</file>

<file path=ppt/tags/tag141.xml><?xml version="1.0" encoding="utf-8"?>
<p:tagLst xmlns:p="http://schemas.openxmlformats.org/presentationml/2006/main">
  <p:tag name="PA" val="v4.0.0"/>
</p:tagLst>
</file>

<file path=ppt/tags/tag142.xml><?xml version="1.0" encoding="utf-8"?>
<p:tagLst xmlns:p="http://schemas.openxmlformats.org/presentationml/2006/main">
  <p:tag name="PA" val="v4.0.0"/>
</p:tagLst>
</file>

<file path=ppt/tags/tag143.xml><?xml version="1.0" encoding="utf-8"?>
<p:tagLst xmlns:p="http://schemas.openxmlformats.org/presentationml/2006/main">
  <p:tag name="PA" val="v4.0.0"/>
</p:tagLst>
</file>

<file path=ppt/tags/tag144.xml><?xml version="1.0" encoding="utf-8"?>
<p:tagLst xmlns:p="http://schemas.openxmlformats.org/presentationml/2006/main">
  <p:tag name="PA" val="v4.0.0"/>
</p:tagLst>
</file>

<file path=ppt/tags/tag145.xml><?xml version="1.0" encoding="utf-8"?>
<p:tagLst xmlns:p="http://schemas.openxmlformats.org/presentationml/2006/main">
  <p:tag name="PA" val="v4.0.0"/>
</p:tagLst>
</file>

<file path=ppt/tags/tag146.xml><?xml version="1.0" encoding="utf-8"?>
<p:tagLst xmlns:p="http://schemas.openxmlformats.org/presentationml/2006/main">
  <p:tag name="PA" val="v4.0.0"/>
</p:tagLst>
</file>

<file path=ppt/tags/tag147.xml><?xml version="1.0" encoding="utf-8"?>
<p:tagLst xmlns:p="http://schemas.openxmlformats.org/presentationml/2006/main">
  <p:tag name="PA" val="v4.0.0"/>
</p:tagLst>
</file>

<file path=ppt/tags/tag148.xml><?xml version="1.0" encoding="utf-8"?>
<p:tagLst xmlns:p="http://schemas.openxmlformats.org/presentationml/2006/main">
  <p:tag name="PA" val="v4.0.0"/>
</p:tagLst>
</file>

<file path=ppt/tags/tag149.xml><?xml version="1.0" encoding="utf-8"?>
<p:tagLst xmlns:p="http://schemas.openxmlformats.org/presentationml/2006/main">
  <p:tag name="PA" val="v4.0.0"/>
</p:tagLst>
</file>

<file path=ppt/tags/tag150.xml><?xml version="1.0" encoding="utf-8"?>
<p:tagLst xmlns:p="http://schemas.openxmlformats.org/presentationml/2006/main">
  <p:tag name="PA" val="v4.0.0"/>
</p:tagLst>
</file>

<file path=ppt/tags/tag151.xml><?xml version="1.0" encoding="utf-8"?>
<p:tagLst xmlns:p="http://schemas.openxmlformats.org/presentationml/2006/main">
  <p:tag name="PA" val="v4.0.0"/>
</p:tagLst>
</file>

<file path=ppt/tags/tag152.xml><?xml version="1.0" encoding="utf-8"?>
<p:tagLst xmlns:p="http://schemas.openxmlformats.org/presentationml/2006/main">
  <p:tag name="PA" val="v4.1.0"/>
</p:tagLst>
</file>

<file path=ppt/tags/tag153.xml><?xml version="1.0" encoding="utf-8"?>
<p:tagLst xmlns:p="http://schemas.openxmlformats.org/presentationml/2006/main">
  <p:tag name="PA" val="v4.1.0"/>
</p:tagLst>
</file>

<file path=ppt/tags/tag154.xml><?xml version="1.0" encoding="utf-8"?>
<p:tagLst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0423149C-59AB-4FE1-9405-0775691A7BC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JuShE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CbkoR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JuShEufczoktQIAAFcKAAAhAAAAdW5pdmVyc2FsL2ZsYXNoX3NraW5fc2V0dGluZ3MueG1slVZtb+IwDP5+vwJx3+nulZ2UIW2MkyZxt+k27XvamjYiTarEZce/vyRN1wQo9LAmEft5bMd2zIjeMrH4MJmQTHKpngGRiUJbTaebsPxmmjaIUswyKRAEzoRUFeXTxcef7kMSh7zEkjtQYzkbmkEfZu4+Yyg+xre5lSFCJquaiv1aFnKW0mxbKNmI/GJq5b4GxZnYGuTVj/lyNRiAM40PCFWU0+rayjhKrUBrsCl9X1m5yOI0Bd5FunKfkZw+1PnbH9B2TDN0tNtPVoZoNS0gLvL1rZVhvDDe467MrZwnIPxFA/3y2coglNM9qNj5/VcrgwxZN/X/zEitZGELGnPON/GdwyXNzfOzWV1ZuUiwF7KBLnbBl8fd9T4A+a/huyf2uSrJn2xdDxaCbXrKYYGqAZJ0p9amS/n22KB5H7DYUK4NIFT1oCeT9BNtdOcm1vW4P/DGRB768poe8ip5U8GyTThwF+t7/HJ553ZF6PRdF2SoYOeVQYq9skf+NnU9QgbKHvnMWQ6Pgu+P4IeWltP1+I76bp4vv7GCoOaYe2t36qw20tq+XB2E9ooOU8kcFtqm88IqsG0jidO1KSVHORFBd6ygyKT4ZXHp3l1Gk+TA4Eft9GARZMjh1Ly5HM2WDvvlzvE4ems8j+2vQn+59jxBs8RvprKdyunEc26mzsc0OQ2niDQrK/MjpsdS7Fo1eFAPYiPHkiqqtqBepOSj4wiJMAgmSVAFkpyuM/HFONUA0VQpqJXpGwPd1TlWtsCSFSU3f/jK4A3yA8aAtaViafwJyt4nM1D4MQCqsrKb2/bQWqqGI+Owg+71Bwp35aG7EW3mdGjkbnENGwyHzmsOpjJ4SP1Q+l3RNz/0ExtOEF5NWjLeOqFhxNwjTbW7WPT0L23mbp/ZaQpBrcIPU+Ta2I9LaJT2H8p/UEsDBBQAAgAIAJuShEs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JuShEskjSw1ggEAAAMGAAAfAAAAdW5pdmVyc2FsL2h0bWxfc2tpbl9zZXR0aW5ncy5qc42Uy27DIBBF9/kKi26rKH067S5qUqlSFpXaXdUFdiaOFQwIsBs3yr83Q14G4ybMxlwf7jCDYN2LtoOkJHqO1vbbzt/dudUANaNKuHZ11qEXqBPN8hl85gWwnAPxkOqw9ChvTkTImHBrmtQfaKsbfkTgnzlluonLgIUKaDq0uAqAPwFtFVr865S2L2tXUqPPSWmM4P1UcAPc9LlQBbUMuXq1o1mhB4sK1Bl0TlNwTGM7usiT40OM0eRSUUjK66nIRD+h6TJTouSzrvyLWoLanvhyBwye4peJY8dybd4MFH7iyRCjm5QKtIZ93scJRhBmNAHW8B3Y8Q/qGLcL8ugq17k50KMbjCYtaQatLg1HGC7Gt16tbsYYbc7AyuyIu1sMh2C0BtWyGt9jOKCQpbzgAKUSGXakhbZ7fkSZoLOcZ/vUA4wgh5tF267unQq12x8T5woJ7wotQrev6Ho6fFAHQBO8utrLOw3ZsUvzdr9WwVfIis52jP+S4Pwr+vY3c86ut/kDUEsDBBQAAgAIAJuShEs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JuShEvzybPDdAAAAHQAAAAcAAAAdW5pdmVyc2FsL2xvY2FsX3NldHRpbmdzLnhtbLOxr8jNUShLLSrOzM+zVTLUM1BSSM1Lzk/JzEu3VQoNcdO1UFIoLknMS0nMyc9LtVXKy1dSsLfjssnJT07MCU4tKQEqLFYoyEmsTC0KSc0FMkpS/RJzgSqftrU+Xbfzaf+qZ3M6FXQVnuxf92zKTiV9Oy4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JuShEuvn3DjXAgAAIcgAAApAAAAdW5pdmVyc2FsL3NraW5fY3VzdG9taXphdGlvbl9zZXR0aW5ncy54bWy1Wmtu48gR/p9TNBQskACB9aBeDjQK+GjZxMikVqTtmQSBQIltizDJ1pItzXihH3uD/bMXCBAE+ZETBHuaANm9RqqbpETKkkx6JuLYGFZXfVVdr37Ig/jJC9V1zGjgfe8wj4YWYcwLH+PhbxAaLKhPo0lEYsLi+p5y74Uu/aSHD5TTgBozJ3SdyFX5aDxsoJH4oH5P7mt9eGsr7RbqtXEL95GGOyqMXUrapaTCmNZqqoP6AUSCG5EFCdlx1EG9MPpSQA9jEjE9dMnnoVTkzg8VZ3AVOa4HfPGw2+bPNtO61dr8Qe1mp9fB25YsSVIXqR2tqTW2vd5lT24i3Gh3GtJW6bekloSanU7zsrtt9lodCd5Gl11AaePLLmr32u2Wtm3hFkgjWVa0lrrtSZfNpgzacP9S3Y5GSq/RQM1mU2pr205XGikNBNwSYMhSnztQ0iRF6m5lRW72JTRSR8qovcUa7qod1G/hbqOxbSuK1GjsnbufXd5de2rp6WTufAXwaAiOjvLcqh9JrsFiHUXAbJNg5TuMoLkTE919V1NNw8aGPTON8cdampsijzPOzKQiNSECOXQCMvzl559+/fu/f/3XT7/882///fnHQV1QMxZhTr4e8nTkgRHzNWM0vFjQkIGNFyGNAsevDX+bpEw6oTKSdEOiKnIPzoLs1fXEp6xYqgvSGJ5zQgsarJzweUwf6cXcWTw9RnQduqXMXD6vSOR74RNwNy57Kj6ryPdipjMSFOzDff6UF1tBm4oJN6+L+VNK0nfmxM80NsSngtxe5eseORDdeLHHhKjc5M850ZXzSIoB6Mv8OS8TgpZi1Hr8eV2Ikc8M2CVe9a2z7L7zTKKikqRLnpWiq/Wqaj6tIvrInV2Uez3QOzmfQtMJH7mFDf6UEuIT5ApLRSl1m5i/dsCYvh72kkEAWiC4+eaSkgTkRJmp5s1ENj7OxuaVOVP0q9pQTaoS8bL8Xavb/9zsdH8/qKdyJZGsG3k8LmIhAdZplMMy7Kk5ngEgHs8M/MGuDfnvyqLmrT3WDVwbpv+pDDCZ4rvakP8uI3o7nfI1wxrrGp7p1swwbeGXMbaxVht+pGu0dDYEMYo2HvmE2JIgaM9eRFDse64Y4C3bC9ekhD7NvJF1YzbFlj3VVVs3jdrQolH0/AeB7KzZEpJn6cTI9WJn7hNXqIUUEeO8vYB2sS1D8I8tPeCkgeOFF2W0T+V73bia2aY5tmbY0DJKbYhDF2mRwzVVB5rKFp4CRgQrcfQ28ZnIPoGAZN+vDHKtX12P4cfmhlx7j0sfftgbrJlgCMmEhCUEIXHwFLLOsu7NqcZ9CAqRg1ZOHH+ikVtImnzoSmDrhmpCaqp2Dt/mMBk2BN4LF5A6ZMFK4N1gy5Kv8EwxP0COQ22aFYXM91CS7ysKfcQW1BC2SogZ8p1+JfOK4GWYFUhWgwuH57v/jJzFAuS4NzceXcdA4R6GMhHVGF9U1mThb28hkLo8PlHtCTA4W7w9ehsCpkQuLHMldEEbUrHGs+vbW/3Ps5Gsj7E2g3TTzPuZLbokVxo4zyikDDnuxgkXsKUlC2cNlfAMY67nijEeeWHCd2vve+SwtP98k7YuQ8MfvnmDSYWGd8Qy2CuDMtimrNhr2rnb0hm80RCe6yetKOOAN5tgqdiQp7r5dUIUe8HaT7r01wjUzriqwXrVji/3V/mw/R+MsZIWrOjQ0RSPVhLCsBLzJQcWT7+SoG6MQN0k6efQ8PnBtBKAYaYYBkVfAHMHnisYcgcerQZxjxVLt2GzdU/m/PRRQljUahK14/HmZ0SfwLl8V6pz8kBhv+QTZ5NsZGDtEuEvE+XcVqmwtNi6PQbDDcB8TJIKUH0v4GeocrC3NzhzRbIaFOZzT9e+K6rb957EigB+Xgfk5T7sIaKBoPpOnOV1sij96QsNSaY4TfROqm0gdgVaOla5+vyiiFlYnqrXM1U2VMxPFLye/fJyUB3cJ2Pbmo1lhSNAmQQOWyxhFX7g57zyWMmJQMMjGfDSyVvEiRbL//zwj/IwB/YkVJRS/1gVB4qfd028w/uLQRmJ/1oCx5aVoqh4KSmYHqgy0fLnK1uHBP0qRxYnWZYCGvArrlKqoQTSMMq2LavXN1AlligKuo5gL1gR5EaevofGJ/b6teGNEz1B47Qp9asCCc/z3GSVbdgfcdfM90JSUfyLVyI+eVufzGRNE2d/qFHfWzwly68LB5j0mg/59LEKnnotG9CdDyCJ67HqmGJxy7oWtITkfd8QNkfXuh1hf6HiO9DDWeF+JmQR9Sf8ZuvlVS4w8Is4SOMhi/iRPnvLc8RL+imN3fDB8WNgy5MOWSdgw4RvFlPIIu2Qe8prx82xpoRDvjvqw7KgJrPJsRfph1KqqoiL37zdO9oLw+GUlQ7lLN8TD/kN8pm94M8RD/ktvqSYcKx7IXQ4kpfMLuMUJ8rTy0QOeEgoelTKk70VebgFY34pG+dMSglFzoC6ZChWRtsLSFrMnJY3uH7C4kG427zccJn5s5h2zL90KAzsk7d+PnsHzGM+OZ3aYh5QgPnoi/dq+Z98d3Doi4SK2POKvKvBKcRZLHmbj2soxXhX45DJVzOn5FZZM+O9rJJkIHq5aOWV5ELewStJ0KTOczLCnUWhQf2Flwb1c+EZpLCnoxeugzmJMCSABw0uDWGRmGdfZrdgd2IzeiB3YjQPwJaAHcLxaCeUoxTSSmypdkmVvOUZYGPJPJ9siJ8x5Sg5/5x3wSCG6jif3DIbkweWT++UUrkK0la3T8Y8d3HgpJg4kB2VS0aOVV3KfazsmDOPxfSPtKtyy1HWp3nK51kTQiF7jygD3lMBGNTz6yy0qRdfsR7SQBTwTv6twf8AUEsDBBQAAgAIAJuShEtd+bj4JQ4AADMkAAAXAAAAdW5pdmVyc2FsL3VuaXZlcnNhbC5wbmftmmlUU1m2gIMTaDdB2ocIAinbskopZFIEgRARQRGZkaEEolBIgxAMEsIUUqIiIkjxVEAQgtJAAjKJTEGINl0gg6QpQgKES7AixCQECmISSEjSN9j91lv93uo//Tc/7sra+95vn333OXvvc7LuPR+vs9q7DHdBIBBt93Nn/CCQbQEQyFas1g5QYxQBdQN/NG74nT0NaRw14oLCtmhnT2cIpKXgdxtXtoPyzuvnQm5AINA+1aUxkED8AQI5+M79jHNASrgA8L5vJpoa+CAsXd2SoTG1K+TcibdhWuhqjTs5O5+H5OzKOrMbU334v3/Kv30q9Ou327a5QnNyyFa7sshC7wDpIJCaKXWwwSrXRy+kp03Xzz3nJF3EYC5iqSRpEobaNnE8QzwVXS9h4fGipe7lxjBKpjHo0JxmzOfC2EMTFxY+MCtX32rCXh3bCqqv4wCv/maoKSFj1d3hAKiAsEjZL6GmyMz1KAcNlRx90aMrkLCV57ZF9Xhg26NrCT2iQIc/gNKPrXXVoXxVLCDNTypV93f/IUAlnc5SRe7UOR+VBa2dpirdAWdVXL76mqgSbm/TU/E/qSE1pIbUkBpSQ2pIDakhNaSG1JAaUkNqSA2pITWkhtSQGvo3UJJASEUgVfpmxH9iprFylVtLaAxP41ZPsAsQvWlzNzUDKdKJpgdeQBMZj0HwFcl8Fde6ntLhQH9tylMUIzY+6IxZoT0vCfPWu5m9oAr2cudfnef7dBChQPpyj6AcHojB8zOxfNW/zfM9klmH6Yc7zJ8/uHcNIGMqJo4HCVLwMFHJUquCZEd0lC22CowdkzGUblEXUR+ZgW7Y35FEhUtezOIkwDGGkg1TBsPFk5HXvBHyz09WjEb3J7xeEbQrhQRlRl/nOprEXUC3po30J8Fwn8e02f0imVNjWcXB4pa8sHH42tytSwzh84Vf8AZK93KJ2avILhgEYlSctkdhLdYpmPD3hk80Sl7UcBfg20WT4eJ7e9E+XXVtdUvYDid9X80ahHSsgK5JAtaqmQkU+QhGL5IntU+xQChWChjFw1y7vGmxnl9sGQs9YMxye5y7l91yGLE+6H2iv7m0yfzabCkqr57j6ppraJtZwREkUQuHg/vbubFhfDG/K5TNWTcffkaNq2fOcorZLTM6EMgDjx4r8W99Oh2ylNo/X5KE2FKPkAbWrFnb8m+dx9Y25qJwo/XQU/w37eZ8SFvZ1UBNNvAWVV5oCfsrPV5wIz00NF5y0os2ZaDny+NEJRFTAgsuykN14xyvHnyXx+WtW44G152yIngmDh/teOV7dfKz0cll61jjfiqzph5jQuW4bH+8zB5px42ediiSaUDeoEmt+d24bv/xBtmLMg6NFgk0yFK1TDnHnQxbEiCkravrlSl7ookZeJ5ViFOyngkv0YDM46DF51wLdI+bXsiLGUpxCngRXBHvp5wVT6LSHjzFGohuwL2xnrZ/GcoAohw+hhxwOVp1SbwYvKQJgQxU9V6qYjY5uAJSKjnVy1PQhKRLSFqm+sehqG50q/3Wy04ulf6aK2wzLWhT+qKbT0j/HWmqwaGhksx9HVOelO+C49IehCYZyLw6+IqwM5I0x9uoqVZUhcunIm3ImxVSAf7pqqTGDMO8TH9/I5dXhQCktdse/85QswPonFr9MTlQc8wm/MJ6JqYAeP97U0Cg7xyFB15GA45l2RwCvrc8Ewa81IDYOdVuHHpRjto/Avp4UR7zCbX/639aeebU3xJTmntEBOgB2OjrwaKW8pMR71nP/BgFBaJH6w4BV23ka+8uGLAS/Bj5TMN23N2hds471+KW5aSsIWyfa8R5rspVdOr846BpXJc/Pf6uag2kC9oY04LmprK9AUV9vWzz55cI96e/JQaYTX3m/In/FS7D4FOz49/mLWMdgoL3FXjC9x4sDWgmDlRnMXLCDzbT5rV0hI4YhxtEYo4VtTXPsDWMWig0q6ooHsSdbK9cLaZsVPdkMpe/BGu+OabrHmoKTJICF6VoIHIi/r7KhXrOG1fF+drKRGfMdXtogG1I5kzEPpgoZBqTHloxTRcVllpvGdoXpBuZV996ul8kLP7lwaR1TRmsWxfBk5Jn9n7HQy83WnDC3ICFnOOymeJ4X85zMoP9jchDUI6dnVqbZiXhuEVw/kIIlIATT/EKz5rE1AJBHXFgUgy4Ks4k9mh0fB45Rs1w6BXXc9B46TghkKKUL1MXI0fHR3hxXPR+4Mk45pJNo3kxO5nb/vOLsuhiskXbAyGG7URPo1GuwXmsckMksymzoiOSxGzg8/ddqYjmOjIjOt+pFtmbt5imAS/5H19UWmWnzqxJOheThiswwrwPE0FIuZKg0L9ovvrAddMfFxzWrUOno8mzL2dXm3d3TGemXDrKJNnqX9uYtAhfKlbIWMpwJCLC9TnTBIxoWL/l2fxcI9AR7XEUcUWvLLZE0vddI82yfaD9WVHQ+FNGKsXb1UcD2pgOhzKz55OEUbWXxC/KarN9FfzE34tgE6lV51UDo3ptWRmtAN6DZgld9bjzaJ2sG7BwayMXRshYHZRKdU/HliREx7z+YEuQ+wrpPrI64SsZr31QFQkrmjSff2L7Y6veYwskUaP8N91HRR/+FMeKZy458rrG4h/Gb9ObmwMnpDl+H7t72KtjEZz01eNDdWzRcPdTCZgq4MrvXDdnN0lpzY4lsOh8GjXM5whexmTRGQXvfPraD1uOTpewB3NsgbM3xaBBkDcXWtLXHZ2r8wR2NUhUXyKx0o+ajyqLO0iEaDJ6TO7G9+1jhSWTo8BktxcRGKmRX1b/e4aguzqWuFVp32xx8BFtf6JNptNc01c+ReN5TG72yT/mtX7f38vVgt61f0gGX80QLKe9E9IJg0NlWUOJwW6FuoWxJdSUJ8amxEebg8WtiJkJTRUpv94T7YkIZEx0okzmXiyJ7OL2968tvRw/mk5/39qUJsAysOSorZDrQowMRfLsWzs9gX6DiDinrWfIk/kv4IbQuDs3pzLEg1pWmBAwurB7Bmx/4MQTjHDRzwVYbpltqwDHf11RTb/W27Be5WSTaWKrZapsMxIbY3UBaZJpEe2hCEy1eR6WIgN4Y2dhPW/lEhZFuk7F91a4Bd8E/iX6TjxEg/TnXsdrUeMhZl/Cb5IydzNZedS3LyN7KGdHn90cLLo0r7M5T9NmMXcLOy9/Wt8YJglRHHp6psPzKuDYTbOkR2Yse8i7s1vi+ymcdXu9yNh9VrEKRcmVONYw1FQ086l98ETW0F8GYPjXZOGoA2PszxXEMsf1jw/5MbHTpbXdR+fwm24Fe9kiv8xUsgGl+VpJ1fkwOqV4vFhVKGYyLCgbid3KIuIV5tsNa+KjFd/yeeT61Le7RqLJcdJ9I73keGv+wlR1douJ0OAbm6+dozZu5pQmQ92Hba109AL+sf4e37HfOr/UvYw6eL62piGVzNyiqE2HJ7v1wPocURvpoV+GF1spRQRpdbjSROmbNI4d3gGZs3NUrLEFTjO9sZPJlqztj1fQ5YZuPxCfiY/w24v6M6KePvHrWzUrDuiAf4kJi2PvZdJnTRzh2wVYkgT+zOc0qg01eDnXl90+fCDrPPxbsqDlfqV1Kjvflg6bD3F7GJYJlptGxdoAojEcL8c0luiHp1yRj5mfqEdeB/iHxnpMbEnIn5gRP9fwPTbnrneBaK0DvNpsF1BCppTbRaG10W5utDf7yqg27zfCDldvcQ5DnPaQvx50RG7PRstztDkT8QWqpMFQiphVTlJ/RkGrR+xG8N3q0pp2d/nrjRxqZ7n9kgkjX5A+1nmcduNZxR5APOnq84RW/J6OrTG75Q7vxCtlLAaPM7/GUog76mVL3U3wy5w1jO7N/ZimYrAhztRkkiYsBlEz7aydm53tXprc4i6K/KXeb1aXAgcM0F6CET4lM8LTG4C9ss4Y5/mrn+jR4vvIjQj50pqRR91PR3Xe8MmppfbwT+1MlMMx4yAX/d2dvpI096SmAbDbgmV8Kujxb+iFEcek8WTVHHW+/vyLh6B3BpySPnAr8Qiu2vUlTxZXWnfJwezUOlTtALEY5qJ6RPRk+wfI/2NtoKbEz8UWt1l+qeBGc2aJWl73zxZ8kSDMpEXvDvgma0jH/1/Rk7c3X46gg9j47TSrNnEiabP9182CO9VkVed2lxQSpKO35zXWVtMDMj5yYvlbttjywi3uLbMRpO/dOhanvmzNzuLuunUgsblkEQGMzvOg8NTqMOWjSmsSAj+DOyJAKqWMBJ1ePhh8qd+0VDgodLYPOvsPb2jRe7oZH6OmOcKCgUQEBGJnzhrI/NXqEx0HuhJrfgMPh5oGiZKIuFkbBQeh7HJKCd0BrjpxK6GhIn2pS3y5nC1uwsv5Fxzn3LAAJkiW5m4kDRgiC/6Xf9641UrmgIOeqPwAkEaNLUXN+vsWoDtmOXqaj+u/XxI3+FAUoqYg1Uci+73sbeLfjwN7fyuX5v16QPGwjnnBSZliJtkK+ZGdyGPVvqRarRwhkG7k2CLYlYl6hB8Gs9OVcgmDVb1axtqo0T7c99Dbqaui5kueQiBzPKLtOy+rusX0Cxl1viQ6d3dCZr9ztRHPeNbFjtrdr3eOJwvgVUExXXlHdOCf/yat2m3jdQE8V9gZB3FTsDCu1YoOTr6Hs8sU8V9gMVnlvdWEhSpPzoeEBbHJqaoTzfi3/8/5hiz+WR/56qDqhl3990Ntyg0OQnBOJY7WFSUKyhJ6Y87+zycs9UroqJ/qKDPZYHhem1/p1xeExE14aYGaNxx+snV2wq3z2ki8XMQbtqDERau4tQN1gX7vP3ZfaZMiCmfgeyNOdVFU1t1dvc40nr6c9XdQSwMEFAACAAgAm5KES/ABm7ZLAAAAawAAABsAAAB1bml2ZXJzYWwvdW5pdmVyc2FsLnBuZy54bWyzsa/IzVEoSy0qzszPs1Uy1DNQsrfj5bIpKEoty0wtV6gAigEFIUBJoRLINUJwyzNTSjKAQgYWJgjBjNTM9IwSWyULQ2O4oD7QTABQSwECAAAUAAIACACbkoRLFQ6tKGQEAAAHEQAAHQAAAAAAAAABAAAAAAAAAAAAdW5pdmVyc2FsL2NvbW1vbl9tZXNzYWdlcy5sbmdQSwECAAAUAAIACACbkoRLCH4LIykDAACGDAAAJwAAAAAAAAABAAAAAACfBAAAdW5pdmVyc2FsL2ZsYXNoX3B1Ymxpc2hpbmdfc2V0dGluZ3MueG1sUEsBAgAAFAACAAgAm5KES59zOiS1AgAAVwoAACEAAAAAAAAAAQAAAAAADQgAAHVuaXZlcnNhbC9mbGFzaF9za2luX3NldHRpbmdzLnhtbFBLAQIAABQAAgAIAJuShEsqlg9n/gIAAJcLAAAmAAAAAAAAAAEAAAAAAAELAAB1bml2ZXJzYWwvaHRtbF9wdWJsaXNoaW5nX3NldHRpbmdzLnhtbFBLAQIAABQAAgAIAJuShEskjSw1ggEAAAMGAAAfAAAAAAAAAAEAAAAAAEMOAAB1bml2ZXJzYWwvaHRtbF9za2luX3NldHRpbmdzLmpzUEsBAgAAFAACAAgAm5KESz08L9HBAAAA5QEAABoAAAAAAAAAAQAAAAAAAhAAAHVuaXZlcnNhbC9pMThuX3ByZXNldHMueG1sUEsBAgAAFAACAAgAm5KES/PJs8N0AAAAdAAAABwAAAAAAAAAAQAAAAAA+xAAAHVuaXZlcnNhbC9sb2NhbF9zZXR0aW5ncy54bWxQSwECAAAUAAIACABElFdHI7RO+/sCAACwCAAAFAAAAAAAAAABAAAAAACpEQAAdW5pdmVyc2FsL3BsYXllci54bWxQSwECAAAUAAIACACbkoRLr59w41wIAACHIAAAKQAAAAAAAAABAAAAAADWFAAAdW5pdmVyc2FsL3NraW5fY3VzdG9taXphdGlvbl9zZXR0aW5ncy54bWxQSwECAAAUAAIACACbkoRLXfm4+CUOAAAzJAAAFwAAAAAAAAAAAAAAAAB5HQAAdW5pdmVyc2FsL3VuaXZlcnNhbC5wbmdQSwECAAAUAAIACACbkoRL8AGbtksAAABrAAAAGwAAAAAAAAABAAAAAADTKwAAdW5pdmVyc2FsL3VuaXZlcnNhbC5wbmcueG1sUEsFBgAAAAALAAsASQMAAFcsAAAAAA=="/>
  <p:tag name="ISPRING_PRESENTATION_TITLE" val="12-1-1"/>
</p:tagLst>
</file>

<file path=ppt/theme/theme1.xml><?xml version="1.0" encoding="utf-8"?>
<a:theme xmlns:a="http://schemas.openxmlformats.org/drawingml/2006/main" name="www.ppt.cn">
  <a:themeElements>
    <a:clrScheme name="LvyhTools保存的主题色-20171122-202719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BB0A8"/>
      </a:accent1>
      <a:accent2>
        <a:srgbClr val="05A45C"/>
      </a:accent2>
      <a:accent3>
        <a:srgbClr val="DBB88D"/>
      </a:accent3>
      <a:accent4>
        <a:srgbClr val="C3807D"/>
      </a:accent4>
      <a:accent5>
        <a:srgbClr val="4BB0A8"/>
      </a:accent5>
      <a:accent6>
        <a:srgbClr val="05A45C"/>
      </a:accent6>
      <a:hlink>
        <a:srgbClr val="4276AA"/>
      </a:hlink>
      <a:folHlink>
        <a:srgbClr val="BFBFBF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rm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 anchorCtr="0">
        <a:spAutoFit/>
      </a:bodyPr>
      <a:lstStyle>
        <a:defPPr algn="l">
          <a:defRPr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QQ1801380800</Template>
  <TotalTime>0</TotalTime>
  <Words>1913</Words>
  <Application>WPS 演示</Application>
  <PresentationFormat>自定义</PresentationFormat>
  <Paragraphs>399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【阿西】时光不老</vt:lpstr>
      <vt:lpstr>方正有猫在简体</vt:lpstr>
      <vt:lpstr>方正喵呜体</vt:lpstr>
      <vt:lpstr>Agency FB</vt:lpstr>
      <vt:lpstr>华文细黑</vt:lpstr>
      <vt:lpstr>Impact</vt:lpstr>
      <vt:lpstr>Calibri</vt:lpstr>
      <vt:lpstr>Arial Unicode MS</vt:lpstr>
      <vt:lpstr>等线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2020-09-25T06:34:21Z</dcterms:created>
  <dcterms:modified xsi:type="dcterms:W3CDTF">2020-09-25T06:34:21Z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