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540" r:id="rId2"/>
    <p:sldId id="521" r:id="rId3"/>
    <p:sldId id="522" r:id="rId4"/>
    <p:sldId id="556" r:id="rId5"/>
    <p:sldId id="559" r:id="rId6"/>
    <p:sldId id="550" r:id="rId7"/>
    <p:sldId id="551" r:id="rId8"/>
    <p:sldId id="527" r:id="rId9"/>
    <p:sldId id="553" r:id="rId10"/>
    <p:sldId id="545" r:id="rId11"/>
    <p:sldId id="552" r:id="rId12"/>
    <p:sldId id="554" r:id="rId13"/>
    <p:sldId id="528" r:id="rId14"/>
    <p:sldId id="507" r:id="rId15"/>
    <p:sldId id="509" r:id="rId16"/>
    <p:sldId id="558" r:id="rId17"/>
    <p:sldId id="502" r:id="rId18"/>
    <p:sldId id="549" r:id="rId19"/>
    <p:sldId id="529" r:id="rId20"/>
    <p:sldId id="557" r:id="rId21"/>
    <p:sldId id="534" r:id="rId22"/>
    <p:sldId id="541" r:id="rId23"/>
    <p:sldId id="539" r:id="rId24"/>
    <p:sldId id="555"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415661"/>
    <a:srgbClr val="DA8D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18" autoAdjust="0"/>
    <p:restoredTop sz="94660"/>
  </p:normalViewPr>
  <p:slideViewPr>
    <p:cSldViewPr snapToGrid="0">
      <p:cViewPr varScale="1">
        <p:scale>
          <a:sx n="118" d="100"/>
          <a:sy n="118" d="100"/>
        </p:scale>
        <p:origin x="492" y="102"/>
      </p:cViewPr>
      <p:guideLst>
        <p:guide orient="horz" pos="1620"/>
        <p:guide pos="2880"/>
      </p:guideLst>
    </p:cSldViewPr>
  </p:slideViewPr>
  <p:notesTextViewPr>
    <p:cViewPr>
      <p:scale>
        <a:sx n="1" d="1"/>
        <a:sy n="1" d="1"/>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1" loCatId="process" qsTypeId="urn:microsoft.com/office/officeart/2005/8/quickstyle/simple1#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type="parTrans" cxnId="{78D5CF50-3633-4A11-9FE0-D306D94A091D}">
      <dgm:prSet/>
      <dgm:spPr/>
      <dgm:t>
        <a:bodyPr/>
        <a:lstStyle/>
        <a:p>
          <a:endParaRPr lang="en-US" sz="950">
            <a:solidFill>
              <a:schemeClr val="bg1"/>
            </a:solidFill>
          </a:endParaRPr>
        </a:p>
      </dgm:t>
    </dgm:pt>
    <dgm:pt modelId="{12A631F8-73E8-4437-A632-1DA4C96C2081}" type="sibTrans" cxnId="{78D5CF50-3633-4A11-9FE0-D306D94A091D}">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type="parTrans" cxnId="{97371629-EAFB-49C5-8D4C-1C2CC8EF98DA}">
      <dgm:prSet/>
      <dgm:spPr/>
      <dgm:t>
        <a:bodyPr/>
        <a:lstStyle/>
        <a:p>
          <a:endParaRPr lang="en-US" sz="950">
            <a:solidFill>
              <a:schemeClr val="bg1"/>
            </a:solidFill>
          </a:endParaRPr>
        </a:p>
      </dgm:t>
    </dgm:pt>
    <dgm:pt modelId="{AACFA7FC-124D-47F0-AAB7-D837F03A13D6}" type="sibTrans" cxnId="{97371629-EAFB-49C5-8D4C-1C2CC8EF98DA}">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type="parTrans" cxnId="{6393EA77-6C35-4795-B9F8-BC384CEB01BB}">
      <dgm:prSet/>
      <dgm:spPr/>
      <dgm:t>
        <a:bodyPr/>
        <a:lstStyle/>
        <a:p>
          <a:endParaRPr lang="en-US" sz="950">
            <a:solidFill>
              <a:schemeClr val="bg1"/>
            </a:solidFill>
          </a:endParaRPr>
        </a:p>
      </dgm:t>
    </dgm:pt>
    <dgm:pt modelId="{45610BF7-B096-4636-A867-71803911F6BC}" type="sibTrans" cxnId="{6393EA77-6C35-4795-B9F8-BC384CEB01BB}">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type="parTrans" cxnId="{E9F581C8-1891-4557-8FD4-140226A54CF9}">
      <dgm:prSet/>
      <dgm:spPr/>
      <dgm:t>
        <a:bodyPr/>
        <a:lstStyle/>
        <a:p>
          <a:endParaRPr lang="en-US" sz="950"/>
        </a:p>
      </dgm:t>
    </dgm:pt>
    <dgm:pt modelId="{8F45AFFE-9FF4-4A34-B11A-ED475E2D4999}" type="sibTrans" cxnId="{E9F581C8-1891-4557-8FD4-140226A54CF9}">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t>
        <a:bodyPr/>
        <a:lstStyle/>
        <a:p>
          <a:endParaRPr lang="zh-CN" altLang="en-US"/>
        </a:p>
      </dgm:t>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t>
        <a:bodyPr/>
        <a:lstStyle/>
        <a:p>
          <a:endParaRPr lang="zh-CN" altLang="en-US"/>
        </a:p>
      </dgm:t>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t>
        <a:bodyPr/>
        <a:lstStyle/>
        <a:p>
          <a:endParaRPr lang="zh-CN" altLang="en-US"/>
        </a:p>
      </dgm:t>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t>
        <a:bodyPr/>
        <a:lstStyle/>
        <a:p>
          <a:endParaRPr lang="zh-CN" altLang="en-US"/>
        </a:p>
      </dgm:t>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t>
        <a:bodyPr/>
        <a:lstStyle/>
        <a:p>
          <a:endParaRPr lang="zh-CN" altLang="en-US"/>
        </a:p>
      </dgm:t>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65AD0B14-531F-4D30-A535-CA43D0BDE596}" type="presOf" srcId="{839B389E-0F3A-4E44-B6E2-13F1399C142F}" destId="{38B3533C-0604-42C2-B6E4-34D51AE7EEAA}" srcOrd="0" destOrd="0" presId="urn:microsoft.com/office/officeart/2005/8/layout/lProcess3#1"/>
    <dgm:cxn modelId="{55F27A0B-3EC6-4B4E-B4D1-97DEB83156CC}" type="presOf" srcId="{ABB6AAD5-BB22-443A-B98E-11707CBE16C9}" destId="{8CF3E522-5D57-4AC6-A114-9011ECADB126}" srcOrd="0" destOrd="0" presId="urn:microsoft.com/office/officeart/2005/8/layout/lProcess3#1"/>
    <dgm:cxn modelId="{6C27A71A-D672-43BE-BAC8-191E1B3FD5F5}" type="presOf" srcId="{62F3A35F-EA2B-462C-89DA-224952DBD84B}" destId="{C3C5C488-2D82-48FA-94E1-E6ED648AE07E}" srcOrd="0" destOrd="0" presId="urn:microsoft.com/office/officeart/2005/8/layout/lProcess3#1"/>
    <dgm:cxn modelId="{F43351A6-D263-46C5-B310-27F8D666C774}" type="presOf" srcId="{8C92A023-B595-4B7E-9FD1-86305B47363F}" destId="{803580E4-39B5-44E5-A355-43EEFE242A45}" srcOrd="0" destOrd="0" presId="urn:microsoft.com/office/officeart/2005/8/layout/lProcess3#1"/>
    <dgm:cxn modelId="{BDF2FD53-C4AF-4EFD-BD08-07877154D3F7}" type="presOf" srcId="{37FDA6AE-027B-4120-90CE-09301A415796}" destId="{5F7C99BF-9C18-4701-B642-69C8B195B816}" srcOrd="0" destOrd="0" presId="urn:microsoft.com/office/officeart/2005/8/layout/lProcess3#1"/>
    <dgm:cxn modelId="{78D5CF50-3633-4A11-9FE0-D306D94A091D}" srcId="{ABB6AAD5-BB22-443A-B98E-11707CBE16C9}" destId="{62F3A35F-EA2B-462C-89DA-224952DBD84B}" srcOrd="0" destOrd="0" parTransId="{68C8E73F-A05A-4DC8-914A-C484D8568F55}" sibTransId="{12A631F8-73E8-4437-A632-1DA4C96C2081}"/>
    <dgm:cxn modelId="{97371629-EAFB-49C5-8D4C-1C2CC8EF98DA}" srcId="{ABB6AAD5-BB22-443A-B98E-11707CBE16C9}" destId="{37FDA6AE-027B-4120-90CE-09301A415796}" srcOrd="1" destOrd="0" parTransId="{F547554B-51EF-4D52-BD83-B530786A53F6}" sibTransId="{AACFA7FC-124D-47F0-AAB7-D837F03A13D6}"/>
    <dgm:cxn modelId="{39256097-9ACA-4618-9F49-7EB25BFF7652}" type="presParOf" srcId="{8CF3E522-5D57-4AC6-A114-9011ECADB126}" destId="{D6096381-8E40-4A96-8F38-09C01A4CFDEC}" srcOrd="0" destOrd="0" presId="urn:microsoft.com/office/officeart/2005/8/layout/lProcess3#1"/>
    <dgm:cxn modelId="{09E69BC3-19A4-4574-A1BB-51E7F7BE5CC8}" type="presParOf" srcId="{D6096381-8E40-4A96-8F38-09C01A4CFDEC}" destId="{C3C5C488-2D82-48FA-94E1-E6ED648AE07E}" srcOrd="0" destOrd="0" presId="urn:microsoft.com/office/officeart/2005/8/layout/lProcess3#1"/>
    <dgm:cxn modelId="{FB61C626-C5C7-4480-B5FB-B2BE839BB64E}" type="presParOf" srcId="{8CF3E522-5D57-4AC6-A114-9011ECADB126}" destId="{373A085F-9DBE-46BF-A47E-0C735CD1391E}" srcOrd="1" destOrd="0" presId="urn:microsoft.com/office/officeart/2005/8/layout/lProcess3#1"/>
    <dgm:cxn modelId="{3300FE8C-1235-4CE8-B457-72028C70B720}" type="presParOf" srcId="{8CF3E522-5D57-4AC6-A114-9011ECADB126}" destId="{9268F6D1-F112-4A65-8301-E74A81AB70DA}" srcOrd="2" destOrd="0" presId="urn:microsoft.com/office/officeart/2005/8/layout/lProcess3#1"/>
    <dgm:cxn modelId="{8A8DD12E-BFD9-45AD-BE24-D9DD0A1D88A2}" type="presParOf" srcId="{9268F6D1-F112-4A65-8301-E74A81AB70DA}" destId="{5F7C99BF-9C18-4701-B642-69C8B195B816}" srcOrd="0" destOrd="0" presId="urn:microsoft.com/office/officeart/2005/8/layout/lProcess3#1"/>
    <dgm:cxn modelId="{75D939FF-7409-4A3F-8B1A-EADD20FE80A9}" type="presParOf" srcId="{8CF3E522-5D57-4AC6-A114-9011ECADB126}" destId="{6489C701-29A2-43EE-B483-7F35B23E0462}" srcOrd="3" destOrd="0" presId="urn:microsoft.com/office/officeart/2005/8/layout/lProcess3#1"/>
    <dgm:cxn modelId="{1A91C01A-E625-48CA-999E-780176C91728}" type="presParOf" srcId="{8CF3E522-5D57-4AC6-A114-9011ECADB126}" destId="{34BC7A11-46D6-4CD3-A2C1-3FD5B3D3F123}" srcOrd="4" destOrd="0" presId="urn:microsoft.com/office/officeart/2005/8/layout/lProcess3#1"/>
    <dgm:cxn modelId="{A145B14A-F848-4647-BF65-E1787910DDE1}" type="presParOf" srcId="{34BC7A11-46D6-4CD3-A2C1-3FD5B3D3F123}" destId="{803580E4-39B5-44E5-A355-43EEFE242A45}" srcOrd="0" destOrd="0" presId="urn:microsoft.com/office/officeart/2005/8/layout/lProcess3#1"/>
    <dgm:cxn modelId="{5C25F61E-18AE-475D-AB3E-7B35CF7878A2}" type="presParOf" srcId="{8CF3E522-5D57-4AC6-A114-9011ECADB126}" destId="{48968FDD-2CAD-44D2-ABC1-A074F5AEE7EE}" srcOrd="5" destOrd="0" presId="urn:microsoft.com/office/officeart/2005/8/layout/lProcess3#1"/>
    <dgm:cxn modelId="{D6D53366-B51F-44BB-ACBD-3FA5380ED638}" type="presParOf" srcId="{8CF3E522-5D57-4AC6-A114-9011ECADB126}" destId="{E5CACCF2-1E9C-4594-B0E5-63D54C4C3B51}" srcOrd="6" destOrd="0" presId="urn:microsoft.com/office/officeart/2005/8/layout/lProcess3#1"/>
    <dgm:cxn modelId="{B6A49499-96E3-4CFC-A319-9C6953AD7F6F}" type="presParOf" srcId="{E5CACCF2-1E9C-4594-B0E5-63D54C4C3B51}" destId="{38B3533C-0604-42C2-B6E4-34D51AE7EEAA}" srcOrd="0" destOrd="0" presId="urn:microsoft.com/office/officeart/2005/8/layout/lProcess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1">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AB2D6-7D2D-4045-A876-D8AE1F9EACE2}" type="datetimeFigureOut">
              <a:rPr lang="zh-CN" altLang="en-US" smtClean="0"/>
              <a:t>2018/5/23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B0147-15CD-4249-B4BC-D92A282CE29B}" type="slidenum">
              <a:rPr lang="zh-CN" altLang="en-US" smtClean="0"/>
              <a:t>‹#›</a:t>
            </a:fld>
            <a:endParaRPr lang="zh-CN" altLang="en-US"/>
          </a:p>
        </p:txBody>
      </p:sp>
    </p:spTree>
    <p:extLst>
      <p:ext uri="{BB962C8B-B14F-4D97-AF65-F5344CB8AC3E}">
        <p14:creationId xmlns:p14="http://schemas.microsoft.com/office/powerpoint/2010/main" val="85731495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a:t>
            </a:fld>
            <a:endParaRPr lang="zh-CN" altLang="en-US"/>
          </a:p>
        </p:txBody>
      </p:sp>
    </p:spTree>
    <p:extLst>
      <p:ext uri="{BB962C8B-B14F-4D97-AF65-F5344CB8AC3E}">
        <p14:creationId xmlns:p14="http://schemas.microsoft.com/office/powerpoint/2010/main" val="180324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a:t>
            </a:fld>
            <a:endParaRPr lang="zh-CN" altLang="en-US"/>
          </a:p>
        </p:txBody>
      </p:sp>
    </p:spTree>
    <p:extLst>
      <p:ext uri="{BB962C8B-B14F-4D97-AF65-F5344CB8AC3E}">
        <p14:creationId xmlns:p14="http://schemas.microsoft.com/office/powerpoint/2010/main" val="2821896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3</a:t>
            </a:fld>
            <a:endParaRPr lang="zh-CN" altLang="en-US"/>
          </a:p>
        </p:txBody>
      </p:sp>
    </p:spTree>
    <p:extLst>
      <p:ext uri="{BB962C8B-B14F-4D97-AF65-F5344CB8AC3E}">
        <p14:creationId xmlns:p14="http://schemas.microsoft.com/office/powerpoint/2010/main" val="572077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4</a:t>
            </a:fld>
            <a:endParaRPr lang="zh-CN" altLang="en-US"/>
          </a:p>
        </p:txBody>
      </p:sp>
    </p:spTree>
    <p:extLst>
      <p:ext uri="{BB962C8B-B14F-4D97-AF65-F5344CB8AC3E}">
        <p14:creationId xmlns:p14="http://schemas.microsoft.com/office/powerpoint/2010/main" val="2784290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5</a:t>
            </a:fld>
            <a:endParaRPr lang="zh-CN" altLang="en-US"/>
          </a:p>
        </p:txBody>
      </p:sp>
    </p:spTree>
    <p:extLst>
      <p:ext uri="{BB962C8B-B14F-4D97-AF65-F5344CB8AC3E}">
        <p14:creationId xmlns:p14="http://schemas.microsoft.com/office/powerpoint/2010/main" val="2960788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6</a:t>
            </a:fld>
            <a:endParaRPr lang="zh-CN" altLang="en-US"/>
          </a:p>
        </p:txBody>
      </p:sp>
    </p:spTree>
    <p:extLst>
      <p:ext uri="{BB962C8B-B14F-4D97-AF65-F5344CB8AC3E}">
        <p14:creationId xmlns:p14="http://schemas.microsoft.com/office/powerpoint/2010/main" val="213215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7</a:t>
            </a:fld>
            <a:endParaRPr lang="zh-CN" altLang="en-US"/>
          </a:p>
        </p:txBody>
      </p:sp>
    </p:spTree>
    <p:extLst>
      <p:ext uri="{BB962C8B-B14F-4D97-AF65-F5344CB8AC3E}">
        <p14:creationId xmlns:p14="http://schemas.microsoft.com/office/powerpoint/2010/main" val="3585758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8</a:t>
            </a:fld>
            <a:endParaRPr lang="zh-CN" altLang="en-US"/>
          </a:p>
        </p:txBody>
      </p:sp>
    </p:spTree>
    <p:extLst>
      <p:ext uri="{BB962C8B-B14F-4D97-AF65-F5344CB8AC3E}">
        <p14:creationId xmlns:p14="http://schemas.microsoft.com/office/powerpoint/2010/main" val="2823366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9</a:t>
            </a:fld>
            <a:endParaRPr lang="zh-CN" altLang="en-US"/>
          </a:p>
        </p:txBody>
      </p:sp>
    </p:spTree>
    <p:extLst>
      <p:ext uri="{BB962C8B-B14F-4D97-AF65-F5344CB8AC3E}">
        <p14:creationId xmlns:p14="http://schemas.microsoft.com/office/powerpoint/2010/main" val="2852528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10</a:t>
            </a:fld>
            <a:endParaRPr lang="zh-CN" altLang="en-US"/>
          </a:p>
        </p:txBody>
      </p:sp>
    </p:spTree>
    <p:extLst>
      <p:ext uri="{BB962C8B-B14F-4D97-AF65-F5344CB8AC3E}">
        <p14:creationId xmlns:p14="http://schemas.microsoft.com/office/powerpoint/2010/main" val="3166643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t>11</a:t>
            </a:fld>
            <a:endParaRPr lang="zh-CN" altLang="en-US"/>
          </a:p>
        </p:txBody>
      </p:sp>
    </p:spTree>
    <p:extLst>
      <p:ext uri="{BB962C8B-B14F-4D97-AF65-F5344CB8AC3E}">
        <p14:creationId xmlns:p14="http://schemas.microsoft.com/office/powerpoint/2010/main" val="3334568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extLst>
      <p:ext uri="{BB962C8B-B14F-4D97-AF65-F5344CB8AC3E}">
        <p14:creationId xmlns:p14="http://schemas.microsoft.com/office/powerpoint/2010/main" val="1949912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13</a:t>
            </a:fld>
            <a:endParaRPr lang="zh-CN" altLang="en-US"/>
          </a:p>
        </p:txBody>
      </p:sp>
    </p:spTree>
    <p:extLst>
      <p:ext uri="{BB962C8B-B14F-4D97-AF65-F5344CB8AC3E}">
        <p14:creationId xmlns:p14="http://schemas.microsoft.com/office/powerpoint/2010/main" val="771847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3919780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t>15</a:t>
            </a:fld>
            <a:endParaRPr lang="zh-CN" altLang="en-US"/>
          </a:p>
        </p:txBody>
      </p:sp>
    </p:spTree>
    <p:extLst>
      <p:ext uri="{BB962C8B-B14F-4D97-AF65-F5344CB8AC3E}">
        <p14:creationId xmlns:p14="http://schemas.microsoft.com/office/powerpoint/2010/main" val="381185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16</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922564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a:p>
        </p:txBody>
      </p:sp>
    </p:spTree>
    <p:extLst>
      <p:ext uri="{BB962C8B-B14F-4D97-AF65-F5344CB8AC3E}">
        <p14:creationId xmlns:p14="http://schemas.microsoft.com/office/powerpoint/2010/main" val="3518406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extLst>
      <p:ext uri="{BB962C8B-B14F-4D97-AF65-F5344CB8AC3E}">
        <p14:creationId xmlns:p14="http://schemas.microsoft.com/office/powerpoint/2010/main" val="3780608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19</a:t>
            </a:fld>
            <a:endParaRPr lang="zh-CN" altLang="en-US"/>
          </a:p>
        </p:txBody>
      </p:sp>
    </p:spTree>
    <p:extLst>
      <p:ext uri="{BB962C8B-B14F-4D97-AF65-F5344CB8AC3E}">
        <p14:creationId xmlns:p14="http://schemas.microsoft.com/office/powerpoint/2010/main" val="3863976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2833484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21</a:t>
            </a:fld>
            <a:endParaRPr lang="zh-CN" altLang="en-US"/>
          </a:p>
        </p:txBody>
      </p:sp>
    </p:spTree>
    <p:extLst>
      <p:ext uri="{BB962C8B-B14F-4D97-AF65-F5344CB8AC3E}">
        <p14:creationId xmlns:p14="http://schemas.microsoft.com/office/powerpoint/2010/main" val="408393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22</a:t>
            </a:fld>
            <a:endParaRPr lang="zh-CN" altLang="en-US"/>
          </a:p>
        </p:txBody>
      </p:sp>
    </p:spTree>
    <p:extLst>
      <p:ext uri="{BB962C8B-B14F-4D97-AF65-F5344CB8AC3E}">
        <p14:creationId xmlns:p14="http://schemas.microsoft.com/office/powerpoint/2010/main" val="2851586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t>23</a:t>
            </a:fld>
            <a:endParaRPr lang="zh-CN" altLang="en-US"/>
          </a:p>
        </p:txBody>
      </p:sp>
    </p:spTree>
    <p:extLst>
      <p:ext uri="{BB962C8B-B14F-4D97-AF65-F5344CB8AC3E}">
        <p14:creationId xmlns:p14="http://schemas.microsoft.com/office/powerpoint/2010/main" val="27539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24</a:t>
            </a:fld>
            <a:endParaRPr lang="zh-CN" altLang="en-US"/>
          </a:p>
        </p:txBody>
      </p:sp>
    </p:spTree>
    <p:extLst>
      <p:ext uri="{BB962C8B-B14F-4D97-AF65-F5344CB8AC3E}">
        <p14:creationId xmlns:p14="http://schemas.microsoft.com/office/powerpoint/2010/main" val="2680499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p:transition spd="slow" advClick="0" advTm="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项目介绍</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p:transition spd="slow" advClick="0" advTm="0">
    <p:split orient="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p:transition spd="slow" advClick="0" advTm="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advClick="0" advTm="0">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
        <p:nvSpPr>
          <p:cNvPr id="6" name="Picture Placeholder 47"/>
          <p:cNvSpPr>
            <a:spLocks noGrp="1"/>
          </p:cNvSpPr>
          <p:nvPr>
            <p:ph type="pic" sz="quarter" idx="10"/>
          </p:nvPr>
        </p:nvSpPr>
        <p:spPr>
          <a:xfrm>
            <a:off x="685800" y="1202903"/>
            <a:ext cx="2464594" cy="1628087"/>
          </a:xfrm>
          <a:prstGeom prst="rect">
            <a:avLst/>
          </a:prstGeom>
          <a:solidFill>
            <a:schemeClr val="bg1">
              <a:lumMod val="85000"/>
            </a:schemeClr>
          </a:solidFill>
        </p:spPr>
        <p:txBody>
          <a:bodyPr/>
          <a:lstStyle/>
          <a:p>
            <a:endParaRPr lang="en-US"/>
          </a:p>
        </p:txBody>
      </p:sp>
      <p:sp>
        <p:nvSpPr>
          <p:cNvPr id="7" name="Picture Placeholder 47"/>
          <p:cNvSpPr>
            <a:spLocks noGrp="1"/>
          </p:cNvSpPr>
          <p:nvPr>
            <p:ph type="pic" sz="quarter" idx="11"/>
          </p:nvPr>
        </p:nvSpPr>
        <p:spPr>
          <a:xfrm>
            <a:off x="3339454" y="1202903"/>
            <a:ext cx="2464594" cy="1628087"/>
          </a:xfrm>
          <a:prstGeom prst="rect">
            <a:avLst/>
          </a:prstGeom>
          <a:solidFill>
            <a:schemeClr val="bg1">
              <a:lumMod val="85000"/>
            </a:schemeClr>
          </a:solidFill>
        </p:spPr>
        <p:txBody>
          <a:bodyPr/>
          <a:lstStyle/>
          <a:p>
            <a:endParaRPr lang="en-US"/>
          </a:p>
        </p:txBody>
      </p:sp>
      <p:sp>
        <p:nvSpPr>
          <p:cNvPr id="8" name="Picture Placeholder 47"/>
          <p:cNvSpPr>
            <a:spLocks noGrp="1"/>
          </p:cNvSpPr>
          <p:nvPr>
            <p:ph type="pic" sz="quarter" idx="12"/>
          </p:nvPr>
        </p:nvSpPr>
        <p:spPr>
          <a:xfrm>
            <a:off x="5993108" y="1207173"/>
            <a:ext cx="2464594" cy="1628087"/>
          </a:xfrm>
          <a:prstGeom prst="rect">
            <a:avLst/>
          </a:prstGeom>
          <a:solidFill>
            <a:schemeClr val="bg1">
              <a:lumMod val="85000"/>
            </a:schemeClr>
          </a:solidFill>
        </p:spPr>
        <p:txBody>
          <a:bodyPr/>
          <a:lstStyle/>
          <a:p>
            <a:endParaRPr lang="en-US"/>
          </a:p>
        </p:txBody>
      </p:sp>
    </p:spTree>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advTm="0">
    <p:pull/>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B452C926-1AF6-4C84-925A-B6B02113653E}" type="datetimeFigureOut">
              <a:rPr lang="zh-CN" altLang="en-US" smtClean="0"/>
              <a:t>2018/5/23</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9DBAA99D-0B2A-4248-B920-D9E6984CC9C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ransition spd="slow" advClick="0" advTm="0">
    <p:split orient="vert"/>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4.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7.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4.jpe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notesSlide" Target="../notesSlides/notesSlide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Layout" Target="../slideLayouts/slideLayout7.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image" Target="../media/image4.jpeg"/><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notesSlide" Target="../notesSlides/notesSlide1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slideLayout" Target="../slideLayouts/slideLayout7.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image" Target="../media/image4.jpeg"/><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notesSlide" Target="../notesSlides/notesSlide19.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slideLayout" Target="../slideLayouts/slideLayout7.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Rectangle 18"/>
          <p:cNvSpPr>
            <a:spLocks noChangeArrowheads="1"/>
          </p:cNvSpPr>
          <p:nvPr/>
        </p:nvSpPr>
        <p:spPr bwMode="auto">
          <a:xfrm>
            <a:off x="485634" y="2234388"/>
            <a:ext cx="423513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简约艺术企业宣传</a:t>
            </a: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PPT</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模板</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2" name="爱的纪念 souvenirs d'enfa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4584" y="1240396"/>
            <a:ext cx="609600" cy="609600"/>
          </a:xfrm>
          <a:prstGeom prst="rect">
            <a:avLst/>
          </a:prstGeom>
        </p:spPr>
      </p:pic>
      <p:sp>
        <p:nvSpPr>
          <p:cNvPr id="12" name="Rectangle 18"/>
          <p:cNvSpPr>
            <a:spLocks noChangeArrowheads="1"/>
          </p:cNvSpPr>
          <p:nvPr/>
        </p:nvSpPr>
        <p:spPr bwMode="auto">
          <a:xfrm>
            <a:off x="446645" y="952254"/>
            <a:ext cx="11156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6000" dirty="0">
                <a:solidFill>
                  <a:schemeClr val="tx1">
                    <a:lumMod val="75000"/>
                    <a:lumOff val="25000"/>
                  </a:schemeClr>
                </a:solidFill>
                <a:latin typeface="Agency FB" panose="020B0503020202020204" pitchFamily="34" charset="0"/>
                <a:ea typeface="微软雅黑" panose="020B0503020204020204" pitchFamily="34" charset="-122"/>
                <a:cs typeface="宋体" panose="02010600030101010101" pitchFamily="2" charset="-122"/>
              </a:rPr>
              <a:t>2019</a:t>
            </a:r>
          </a:p>
        </p:txBody>
      </p:sp>
      <p:sp>
        <p:nvSpPr>
          <p:cNvPr id="9" name="TextBox 7"/>
          <p:cNvSpPr>
            <a:spLocks noChangeArrowheads="1"/>
          </p:cNvSpPr>
          <p:nvPr/>
        </p:nvSpPr>
        <p:spPr bwMode="auto">
          <a:xfrm>
            <a:off x="485634" y="3308118"/>
            <a:ext cx="2552842" cy="161290"/>
          </a:xfrm>
          <a:prstGeom prst="rect">
            <a:avLst/>
          </a:prstGeom>
          <a:solidFill>
            <a:schemeClr val="accent1"/>
          </a:solidFill>
          <a:ln>
            <a:noFill/>
          </a:ln>
        </p:spPr>
        <p:txBody>
          <a:bodyPr wrap="square" lIns="0" tIns="0" rIns="0" bIns="0">
            <a:spAutoFit/>
          </a:bodyPr>
          <a:lstStyle/>
          <a:p>
            <a:pPr>
              <a:defRPr/>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时间：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2019</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a:t>
            </a:r>
          </a:p>
        </p:txBody>
      </p:sp>
      <p:sp>
        <p:nvSpPr>
          <p:cNvPr id="11" name="TextBox 49"/>
          <p:cNvSpPr txBox="1"/>
          <p:nvPr/>
        </p:nvSpPr>
        <p:spPr>
          <a:xfrm>
            <a:off x="396651" y="1849996"/>
            <a:ext cx="4329685" cy="3304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45" dirty="0">
                <a:solidFill>
                  <a:schemeClr val="tx1">
                    <a:lumMod val="65000"/>
                    <a:lumOff val="35000"/>
                  </a:schemeClr>
                </a:solidFill>
                <a:latin typeface="+mj-ea"/>
                <a:ea typeface="+mj-ea"/>
              </a:rPr>
              <a:t>BUSINES  POWERPOINT  WORK</a:t>
            </a:r>
          </a:p>
        </p:txBody>
      </p:sp>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76331" y="318522"/>
            <a:ext cx="4367670" cy="437439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56" presetClass="entr" presetSubtype="0" fill="hold" grpId="0" nodeType="afterEffect">
                                  <p:stCondLst>
                                    <p:cond delay="0"/>
                                  </p:stCondLst>
                                  <p:iterate type="lt">
                                    <p:tmPct val="6667"/>
                                  </p:iterate>
                                  <p:childTnLst>
                                    <p:set>
                                      <p:cBhvr>
                                        <p:cTn id="14" dur="1" fill="hold">
                                          <p:stCondLst>
                                            <p:cond delay="0"/>
                                          </p:stCondLst>
                                        </p:cTn>
                                        <p:tgtEl>
                                          <p:spTgt spid="12"/>
                                        </p:tgtEl>
                                        <p:attrNameLst>
                                          <p:attrName>style.visibility</p:attrName>
                                        </p:attrNameLst>
                                      </p:cBhvr>
                                      <p:to>
                                        <p:strVal val="visible"/>
                                      </p:to>
                                    </p:set>
                                    <p:anim by="(-#ppt_w*2)" calcmode="lin" valueType="num">
                                      <p:cBhvr rctx="PPT">
                                        <p:cTn id="15" dur="375" autoRev="1" fill="hold">
                                          <p:stCondLst>
                                            <p:cond delay="0"/>
                                          </p:stCondLst>
                                        </p:cTn>
                                        <p:tgtEl>
                                          <p:spTgt spid="12"/>
                                        </p:tgtEl>
                                        <p:attrNameLst>
                                          <p:attrName>ppt_w</p:attrName>
                                        </p:attrNameLst>
                                      </p:cBhvr>
                                    </p:anim>
                                    <p:anim by="(#ppt_w*0.50)" calcmode="lin" valueType="num">
                                      <p:cBhvr>
                                        <p:cTn id="16" dur="375" decel="50000" autoRev="1" fill="hold">
                                          <p:stCondLst>
                                            <p:cond delay="0"/>
                                          </p:stCondLst>
                                        </p:cTn>
                                        <p:tgtEl>
                                          <p:spTgt spid="12"/>
                                        </p:tgtEl>
                                        <p:attrNameLst>
                                          <p:attrName>ppt_x</p:attrName>
                                        </p:attrNameLst>
                                      </p:cBhvr>
                                    </p:anim>
                                    <p:anim from="(-#ppt_h/2)" to="(#ppt_y)" calcmode="lin" valueType="num">
                                      <p:cBhvr>
                                        <p:cTn id="17" dur="750" fill="hold">
                                          <p:stCondLst>
                                            <p:cond delay="0"/>
                                          </p:stCondLst>
                                        </p:cTn>
                                        <p:tgtEl>
                                          <p:spTgt spid="12"/>
                                        </p:tgtEl>
                                        <p:attrNameLst>
                                          <p:attrName>ppt_y</p:attrName>
                                        </p:attrNameLst>
                                      </p:cBhvr>
                                    </p:anim>
                                    <p:animRot by="21600000">
                                      <p:cBhvr>
                                        <p:cTn id="18" dur="750" fill="hold">
                                          <p:stCondLst>
                                            <p:cond delay="0"/>
                                          </p:stCondLst>
                                        </p:cTn>
                                        <p:tgtEl>
                                          <p:spTgt spid="12"/>
                                        </p:tgtEl>
                                        <p:attrNameLst>
                                          <p:attrName>r</p:attrName>
                                        </p:attrNameLst>
                                      </p:cBhvr>
                                    </p:animRot>
                                  </p:childTnLst>
                                </p:cTn>
                              </p:par>
                            </p:childTnLst>
                          </p:cTn>
                        </p:par>
                        <p:par>
                          <p:cTn id="19" fill="hold">
                            <p:stCondLst>
                              <p:cond delay="9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1400"/>
                            </p:stCondLst>
                            <p:childTnLst>
                              <p:par>
                                <p:cTn id="24" presetID="56" presetClass="entr" presetSubtype="0" fill="hold" grpId="0" nodeType="afterEffect">
                                  <p:stCondLst>
                                    <p:cond delay="0"/>
                                  </p:stCondLst>
                                  <p:iterate type="lt">
                                    <p:tmPct val="6667"/>
                                  </p:iterate>
                                  <p:childTnLst>
                                    <p:set>
                                      <p:cBhvr>
                                        <p:cTn id="25" dur="1" fill="hold">
                                          <p:stCondLst>
                                            <p:cond delay="0"/>
                                          </p:stCondLst>
                                        </p:cTn>
                                        <p:tgtEl>
                                          <p:spTgt spid="3"/>
                                        </p:tgtEl>
                                        <p:attrNameLst>
                                          <p:attrName>style.visibility</p:attrName>
                                        </p:attrNameLst>
                                      </p:cBhvr>
                                      <p:to>
                                        <p:strVal val="visible"/>
                                      </p:to>
                                    </p:set>
                                    <p:anim by="(-#ppt_w*2)" calcmode="lin" valueType="num">
                                      <p:cBhvr rctx="PPT">
                                        <p:cTn id="26" dur="375" autoRev="1" fill="hold">
                                          <p:stCondLst>
                                            <p:cond delay="0"/>
                                          </p:stCondLst>
                                        </p:cTn>
                                        <p:tgtEl>
                                          <p:spTgt spid="3"/>
                                        </p:tgtEl>
                                        <p:attrNameLst>
                                          <p:attrName>ppt_w</p:attrName>
                                        </p:attrNameLst>
                                      </p:cBhvr>
                                    </p:anim>
                                    <p:anim by="(#ppt_w*0.50)" calcmode="lin" valueType="num">
                                      <p:cBhvr>
                                        <p:cTn id="27" dur="375" decel="50000" autoRev="1" fill="hold">
                                          <p:stCondLst>
                                            <p:cond delay="0"/>
                                          </p:stCondLst>
                                        </p:cTn>
                                        <p:tgtEl>
                                          <p:spTgt spid="3"/>
                                        </p:tgtEl>
                                        <p:attrNameLst>
                                          <p:attrName>ppt_x</p:attrName>
                                        </p:attrNameLst>
                                      </p:cBhvr>
                                    </p:anim>
                                    <p:anim from="(-#ppt_h/2)" to="(#ppt_y)" calcmode="lin" valueType="num">
                                      <p:cBhvr>
                                        <p:cTn id="28" dur="750" fill="hold">
                                          <p:stCondLst>
                                            <p:cond delay="0"/>
                                          </p:stCondLst>
                                        </p:cTn>
                                        <p:tgtEl>
                                          <p:spTgt spid="3"/>
                                        </p:tgtEl>
                                        <p:attrNameLst>
                                          <p:attrName>ppt_y</p:attrName>
                                        </p:attrNameLst>
                                      </p:cBhvr>
                                    </p:anim>
                                    <p:animRot by="21600000">
                                      <p:cBhvr>
                                        <p:cTn id="29" dur="750" fill="hold">
                                          <p:stCondLst>
                                            <p:cond delay="0"/>
                                          </p:stCondLst>
                                        </p:cTn>
                                        <p:tgtEl>
                                          <p:spTgt spid="3"/>
                                        </p:tgtEl>
                                        <p:attrNameLst>
                                          <p:attrName>r</p:attrName>
                                        </p:attrNameLst>
                                      </p:cBhvr>
                                    </p:animRot>
                                  </p:childTnLst>
                                </p:cTn>
                              </p:par>
                            </p:childTnLst>
                          </p:cTn>
                        </p:par>
                        <p:par>
                          <p:cTn id="30" fill="hold">
                            <p:stCondLst>
                              <p:cond delay="2750"/>
                            </p:stCondLst>
                            <p:childTnLst>
                              <p:par>
                                <p:cTn id="31" presetID="52" presetClass="entr" presetSubtype="0" fill="hold" grpId="0" nodeType="afterEffect">
                                  <p:stCondLst>
                                    <p:cond delay="0"/>
                                  </p:stCondLst>
                                  <p:iterate type="lt">
                                    <p:tmPct val="10000"/>
                                  </p:iterate>
                                  <p:childTnLst>
                                    <p:set>
                                      <p:cBhvr>
                                        <p:cTn id="32" dur="1" fill="hold">
                                          <p:stCondLst>
                                            <p:cond delay="0"/>
                                          </p:stCondLst>
                                        </p:cTn>
                                        <p:tgtEl>
                                          <p:spTgt spid="9"/>
                                        </p:tgtEl>
                                        <p:attrNameLst>
                                          <p:attrName>style.visibility</p:attrName>
                                        </p:attrNameLst>
                                      </p:cBhvr>
                                      <p:to>
                                        <p:strVal val="visible"/>
                                      </p:to>
                                    </p:set>
                                    <p:animScale>
                                      <p:cBhvr>
                                        <p:cTn id="33"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9"/>
                                        </p:tgtEl>
                                        <p:attrNameLst>
                                          <p:attrName>ppt_x</p:attrName>
                                          <p:attrName>ppt_y</p:attrName>
                                        </p:attrNameLst>
                                      </p:cBhvr>
                                    </p:animMotion>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2"/>
                </p:tgtEl>
              </p:cMediaNode>
            </p:audio>
          </p:childTnLst>
        </p:cTn>
      </p:par>
    </p:tnLst>
    <p:bldLst>
      <p:bldP spid="3" grpId="0"/>
      <p:bldP spid="12" grpId="0"/>
      <p:bldP spid="9" grpId="0" bldLvl="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709650" y="1855818"/>
            <a:ext cx="3322401" cy="2522251"/>
            <a:chOff x="2279324" y="2473313"/>
            <a:chExt cx="4430111" cy="3363185"/>
          </a:xfrm>
        </p:grpSpPr>
        <p:sp>
          <p:nvSpPr>
            <p:cNvPr id="4" name="矩形 3"/>
            <p:cNvSpPr/>
            <p:nvPr/>
          </p:nvSpPr>
          <p:spPr bwMode="auto">
            <a:xfrm>
              <a:off x="2566654" y="2588166"/>
              <a:ext cx="49690" cy="3168000"/>
            </a:xfrm>
            <a:prstGeom prst="rect">
              <a:avLst/>
            </a:prstGeom>
            <a:solidFill>
              <a:schemeClr val="bg1">
                <a:lumMod val="85000"/>
              </a:schemeClr>
            </a:solidFill>
            <a:ln w="19050">
              <a:noFill/>
              <a:round/>
            </a:ln>
          </p:spPr>
          <p:txBody>
            <a:bodyPr anchor="ctr"/>
            <a:lstStyle/>
            <a:p>
              <a:pPr algn="ctr"/>
              <a:endParaRPr sz="1280"/>
            </a:p>
          </p:txBody>
        </p:sp>
        <p:sp>
          <p:nvSpPr>
            <p:cNvPr id="9" name="菱形 8"/>
            <p:cNvSpPr/>
            <p:nvPr/>
          </p:nvSpPr>
          <p:spPr>
            <a:xfrm>
              <a:off x="2279324" y="5212147"/>
              <a:ext cx="624351" cy="624351"/>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1280">
                  <a:solidFill>
                    <a:schemeClr val="bg1"/>
                  </a:solidFill>
                  <a:latin typeface="Impact" panose="020B0806030902050204" pitchFamily="34" charset="0"/>
                </a:rPr>
                <a:t>04</a:t>
              </a:r>
            </a:p>
          </p:txBody>
        </p:sp>
        <p:grpSp>
          <p:nvGrpSpPr>
            <p:cNvPr id="10" name="组合 9"/>
            <p:cNvGrpSpPr/>
            <p:nvPr/>
          </p:nvGrpSpPr>
          <p:grpSpPr>
            <a:xfrm>
              <a:off x="2746849" y="4978157"/>
              <a:ext cx="3962586" cy="827782"/>
              <a:chOff x="6444107" y="1204845"/>
              <a:chExt cx="4232109" cy="827779"/>
            </a:xfrm>
          </p:grpSpPr>
          <p:sp>
            <p:nvSpPr>
              <p:cNvPr id="28" name="文本框 21"/>
              <p:cNvSpPr txBox="1"/>
              <p:nvPr/>
            </p:nvSpPr>
            <p:spPr>
              <a:xfrm>
                <a:off x="6444107" y="1204845"/>
                <a:ext cx="4232109" cy="507412"/>
              </a:xfrm>
              <a:prstGeom prst="rect">
                <a:avLst/>
              </a:prstGeom>
              <a:noFill/>
            </p:spPr>
            <p:txBody>
              <a:bodyPr wrap="none" lIns="269985" tIns="0" rIns="0" bIns="0" anchor="b" anchorCtr="0">
                <a:norm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投资回报</a:t>
                </a:r>
              </a:p>
            </p:txBody>
          </p:sp>
          <p:sp>
            <p:nvSpPr>
              <p:cNvPr id="29" name="文本框 22"/>
              <p:cNvSpPr txBox="1"/>
              <p:nvPr/>
            </p:nvSpPr>
            <p:spPr>
              <a:xfrm>
                <a:off x="6444107" y="1712256"/>
                <a:ext cx="4232109" cy="320368"/>
              </a:xfrm>
              <a:prstGeom prst="rect">
                <a:avLst/>
              </a:prstGeom>
            </p:spPr>
            <p:txBody>
              <a:bodyPr vert="horz" wrap="square" lIns="269985" tIns="0" rIns="0" bIns="0" anchor="ctr" anchorCtr="0">
                <a:normAutofit/>
              </a:bodyPr>
              <a:lstStyle/>
              <a:p>
                <a:pPr>
                  <a:lnSpc>
                    <a:spcPct val="120000"/>
                  </a:lnSpc>
                </a:pPr>
                <a:r>
                  <a:rPr lang="zh-CN" altLang="en-US" sz="785" dirty="0">
                    <a:solidFill>
                      <a:schemeClr val="bg1">
                        <a:lumMod val="65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sp>
          <p:nvSpPr>
            <p:cNvPr id="11" name="菱形 10"/>
            <p:cNvSpPr/>
            <p:nvPr/>
          </p:nvSpPr>
          <p:spPr>
            <a:xfrm>
              <a:off x="2279324" y="4377199"/>
              <a:ext cx="624351" cy="624351"/>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1280">
                  <a:solidFill>
                    <a:schemeClr val="bg1"/>
                  </a:solidFill>
                  <a:latin typeface="Impact" panose="020B0806030902050204" pitchFamily="34" charset="0"/>
                </a:rPr>
                <a:t>03</a:t>
              </a:r>
            </a:p>
          </p:txBody>
        </p:sp>
        <p:grpSp>
          <p:nvGrpSpPr>
            <p:cNvPr id="12" name="组合 11"/>
            <p:cNvGrpSpPr/>
            <p:nvPr/>
          </p:nvGrpSpPr>
          <p:grpSpPr>
            <a:xfrm>
              <a:off x="2746849" y="4143209"/>
              <a:ext cx="3962586" cy="827782"/>
              <a:chOff x="6444107" y="1204845"/>
              <a:chExt cx="4232109" cy="827779"/>
            </a:xfrm>
          </p:grpSpPr>
          <p:sp>
            <p:nvSpPr>
              <p:cNvPr id="26" name="文本框 19"/>
              <p:cNvSpPr txBox="1"/>
              <p:nvPr/>
            </p:nvSpPr>
            <p:spPr>
              <a:xfrm>
                <a:off x="6444107" y="1204845"/>
                <a:ext cx="4232109" cy="507412"/>
              </a:xfrm>
              <a:prstGeom prst="rect">
                <a:avLst/>
              </a:prstGeom>
              <a:noFill/>
            </p:spPr>
            <p:txBody>
              <a:bodyPr wrap="none" lIns="269985" tIns="0" rIns="0" bIns="0" anchor="b" anchorCtr="0">
                <a:normAutofit/>
              </a:bodyPr>
              <a:lstStyle/>
              <a:p>
                <a:pPr defTabSz="685800">
                  <a:defRPr/>
                </a:pPr>
                <a:r>
                  <a:rPr lang="zh-CN" altLang="en-US" sz="1600" b="1" dirty="0">
                    <a:solidFill>
                      <a:schemeClr val="accent1"/>
                    </a:solidFill>
                    <a:latin typeface="微软雅黑" panose="020B0503020204020204" pitchFamily="34" charset="-122"/>
                    <a:ea typeface="微软雅黑" panose="020B0503020204020204" pitchFamily="34" charset="-122"/>
                  </a:rPr>
                  <a:t>市场分析</a:t>
                </a:r>
                <a:endParaRPr lang="zh-CN" altLang="en-US" sz="1600" kern="0" dirty="0">
                  <a:solidFill>
                    <a:schemeClr val="accent1"/>
                  </a:solidFill>
                  <a:latin typeface="微软雅黑" panose="020B0503020204020204" pitchFamily="34" charset="-122"/>
                  <a:ea typeface="微软雅黑" panose="020B0503020204020204" pitchFamily="34" charset="-122"/>
                </a:endParaRPr>
              </a:p>
            </p:txBody>
          </p:sp>
          <p:sp>
            <p:nvSpPr>
              <p:cNvPr id="27" name="文本框 20"/>
              <p:cNvSpPr txBox="1"/>
              <p:nvPr/>
            </p:nvSpPr>
            <p:spPr>
              <a:xfrm>
                <a:off x="6444107" y="1712256"/>
                <a:ext cx="4232109" cy="320368"/>
              </a:xfrm>
              <a:prstGeom prst="rect">
                <a:avLst/>
              </a:prstGeom>
            </p:spPr>
            <p:txBody>
              <a:bodyPr vert="horz" wrap="square" lIns="269985" tIns="0" rIns="0" bIns="0" anchor="ctr" anchorCtr="0">
                <a:normAutofit/>
              </a:bodyPr>
              <a:lstStyle/>
              <a:p>
                <a:pPr>
                  <a:lnSpc>
                    <a:spcPct val="120000"/>
                  </a:lnSpc>
                </a:pPr>
                <a:r>
                  <a:rPr lang="zh-CN" altLang="en-US" sz="785" dirty="0">
                    <a:solidFill>
                      <a:schemeClr val="bg1">
                        <a:lumMod val="65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sp>
          <p:nvSpPr>
            <p:cNvPr id="13" name="菱形 12"/>
            <p:cNvSpPr/>
            <p:nvPr/>
          </p:nvSpPr>
          <p:spPr>
            <a:xfrm>
              <a:off x="2279324" y="3542251"/>
              <a:ext cx="624351" cy="62435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1280">
                  <a:solidFill>
                    <a:schemeClr val="bg1"/>
                  </a:solidFill>
                  <a:latin typeface="Impact" panose="020B0806030902050204" pitchFamily="34" charset="0"/>
                </a:rPr>
                <a:t>02</a:t>
              </a:r>
            </a:p>
          </p:txBody>
        </p:sp>
        <p:grpSp>
          <p:nvGrpSpPr>
            <p:cNvPr id="14" name="组合 13"/>
            <p:cNvGrpSpPr/>
            <p:nvPr/>
          </p:nvGrpSpPr>
          <p:grpSpPr>
            <a:xfrm>
              <a:off x="2746849" y="3308261"/>
              <a:ext cx="3962586" cy="827782"/>
              <a:chOff x="6444107" y="1204845"/>
              <a:chExt cx="4232109" cy="827779"/>
            </a:xfrm>
          </p:grpSpPr>
          <p:sp>
            <p:nvSpPr>
              <p:cNvPr id="24" name="文本框 17"/>
              <p:cNvSpPr txBox="1"/>
              <p:nvPr/>
            </p:nvSpPr>
            <p:spPr>
              <a:xfrm>
                <a:off x="6444107" y="1204845"/>
                <a:ext cx="4232109" cy="507412"/>
              </a:xfrm>
              <a:prstGeom prst="rect">
                <a:avLst/>
              </a:prstGeom>
              <a:noFill/>
            </p:spPr>
            <p:txBody>
              <a:bodyPr wrap="none" lIns="269985" tIns="0" rIns="0" bIns="0" anchor="b" anchorCtr="0">
                <a:norm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产品运行</a:t>
                </a:r>
                <a:endParaRPr lang="zh-CN" altLang="en-US" sz="1600" kern="0" dirty="0">
                  <a:solidFill>
                    <a:schemeClr val="accent1"/>
                  </a:solidFill>
                  <a:latin typeface="微软雅黑" panose="020B0503020204020204" pitchFamily="34" charset="-122"/>
                  <a:ea typeface="微软雅黑" panose="020B0503020204020204" pitchFamily="34" charset="-122"/>
                </a:endParaRPr>
              </a:p>
            </p:txBody>
          </p:sp>
          <p:sp>
            <p:nvSpPr>
              <p:cNvPr id="25" name="文本框 18"/>
              <p:cNvSpPr txBox="1"/>
              <p:nvPr/>
            </p:nvSpPr>
            <p:spPr>
              <a:xfrm>
                <a:off x="6444107" y="1712256"/>
                <a:ext cx="4232109" cy="320368"/>
              </a:xfrm>
              <a:prstGeom prst="rect">
                <a:avLst/>
              </a:prstGeom>
            </p:spPr>
            <p:txBody>
              <a:bodyPr vert="horz" wrap="square" lIns="269985" tIns="0" rIns="0" bIns="0" anchor="ctr" anchorCtr="0">
                <a:normAutofit/>
              </a:bodyPr>
              <a:lstStyle/>
              <a:p>
                <a:pPr>
                  <a:lnSpc>
                    <a:spcPct val="120000"/>
                  </a:lnSpc>
                </a:pPr>
                <a:r>
                  <a:rPr lang="zh-CN" altLang="en-US" sz="785" dirty="0">
                    <a:solidFill>
                      <a:schemeClr val="bg1">
                        <a:lumMod val="65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sp>
          <p:nvSpPr>
            <p:cNvPr id="15" name="菱形 14"/>
            <p:cNvSpPr/>
            <p:nvPr/>
          </p:nvSpPr>
          <p:spPr>
            <a:xfrm>
              <a:off x="2279324" y="2707303"/>
              <a:ext cx="624351" cy="624351"/>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1280">
                  <a:solidFill>
                    <a:schemeClr val="bg1"/>
                  </a:solidFill>
                  <a:latin typeface="Impact" panose="020B0806030902050204" pitchFamily="34" charset="0"/>
                </a:rPr>
                <a:t>01</a:t>
              </a:r>
            </a:p>
          </p:txBody>
        </p:sp>
        <p:grpSp>
          <p:nvGrpSpPr>
            <p:cNvPr id="16" name="组合 15"/>
            <p:cNvGrpSpPr/>
            <p:nvPr/>
          </p:nvGrpSpPr>
          <p:grpSpPr>
            <a:xfrm>
              <a:off x="2746849" y="2473313"/>
              <a:ext cx="3962586" cy="827782"/>
              <a:chOff x="6444107" y="1204845"/>
              <a:chExt cx="4232109" cy="827779"/>
            </a:xfrm>
          </p:grpSpPr>
          <p:sp>
            <p:nvSpPr>
              <p:cNvPr id="22" name="文本框 15"/>
              <p:cNvSpPr txBox="1"/>
              <p:nvPr/>
            </p:nvSpPr>
            <p:spPr>
              <a:xfrm>
                <a:off x="6444107" y="1204845"/>
                <a:ext cx="4232109" cy="507412"/>
              </a:xfrm>
              <a:prstGeom prst="rect">
                <a:avLst/>
              </a:prstGeom>
              <a:noFill/>
            </p:spPr>
            <p:txBody>
              <a:bodyPr wrap="none" lIns="269985" tIns="0" rIns="0" bIns="0" anchor="b" anchorCtr="0">
                <a:normAutofit/>
              </a:bodyPr>
              <a:lstStyle/>
              <a:p>
                <a:pPr defTabSz="685800">
                  <a:defRPr/>
                </a:pPr>
                <a:r>
                  <a:rPr lang="zh-CN" altLang="en-US" sz="1600" b="1" dirty="0">
                    <a:solidFill>
                      <a:schemeClr val="accent1"/>
                    </a:solidFill>
                    <a:latin typeface="微软雅黑" panose="020B0503020204020204" pitchFamily="34" charset="-122"/>
                    <a:ea typeface="微软雅黑" panose="020B0503020204020204" pitchFamily="34" charset="-122"/>
                  </a:rPr>
                  <a:t>项目介绍</a:t>
                </a:r>
                <a:endParaRPr lang="zh-CN" altLang="en-US" sz="1600" kern="0" dirty="0">
                  <a:solidFill>
                    <a:schemeClr val="accent1"/>
                  </a:solidFill>
                  <a:latin typeface="微软雅黑" panose="020B0503020204020204" pitchFamily="34" charset="-122"/>
                  <a:ea typeface="微软雅黑" panose="020B0503020204020204" pitchFamily="34" charset="-122"/>
                </a:endParaRPr>
              </a:p>
            </p:txBody>
          </p:sp>
          <p:sp>
            <p:nvSpPr>
              <p:cNvPr id="23" name="文本框 16"/>
              <p:cNvSpPr txBox="1"/>
              <p:nvPr/>
            </p:nvSpPr>
            <p:spPr>
              <a:xfrm>
                <a:off x="6444107" y="1712256"/>
                <a:ext cx="4232109" cy="320368"/>
              </a:xfrm>
              <a:prstGeom prst="rect">
                <a:avLst/>
              </a:prstGeom>
            </p:spPr>
            <p:txBody>
              <a:bodyPr vert="horz" wrap="square" lIns="269985" tIns="0" rIns="0" bIns="0" anchor="ctr" anchorCtr="0">
                <a:normAutofit/>
              </a:bodyPr>
              <a:lstStyle/>
              <a:p>
                <a:pPr algn="l">
                  <a:lnSpc>
                    <a:spcPct val="120000"/>
                  </a:lnSpc>
                </a:pPr>
                <a:r>
                  <a:rPr lang="zh-CN" altLang="en-US" sz="785" dirty="0">
                    <a:solidFill>
                      <a:schemeClr val="bg1">
                        <a:lumMod val="65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2" name="组合 1"/>
          <p:cNvGrpSpPr/>
          <p:nvPr/>
        </p:nvGrpSpPr>
        <p:grpSpPr>
          <a:xfrm>
            <a:off x="908696" y="445627"/>
            <a:ext cx="7326611" cy="1570979"/>
            <a:chOff x="1211325" y="592955"/>
            <a:chExt cx="9769351" cy="2094753"/>
          </a:xfrm>
        </p:grpSpPr>
        <p:sp>
          <p:nvSpPr>
            <p:cNvPr id="5" name="五边形 24"/>
            <p:cNvSpPr/>
            <p:nvPr/>
          </p:nvSpPr>
          <p:spPr bwMode="auto">
            <a:xfrm>
              <a:off x="2904339" y="1730793"/>
              <a:ext cx="8076337" cy="469096"/>
            </a:xfrm>
            <a:prstGeom prst="homePlate">
              <a:avLst>
                <a:gd name="adj" fmla="val 34062"/>
              </a:avLst>
            </a:prstGeom>
            <a:solidFill>
              <a:schemeClr val="accent1"/>
            </a:solidFill>
            <a:ln w="19050">
              <a:noFill/>
              <a:round/>
            </a:ln>
          </p:spPr>
          <p:txBody>
            <a:bodyPr anchor="ctr"/>
            <a:lstStyle/>
            <a:p>
              <a:pPr algn="ctr"/>
              <a:endParaRPr sz="1280"/>
            </a:p>
          </p:txBody>
        </p:sp>
        <p:sp>
          <p:nvSpPr>
            <p:cNvPr id="6" name="任意多边形 25"/>
            <p:cNvSpPr/>
            <p:nvPr/>
          </p:nvSpPr>
          <p:spPr bwMode="auto">
            <a:xfrm flipV="1">
              <a:off x="1211325" y="592955"/>
              <a:ext cx="1606929" cy="1606934"/>
            </a:xfrm>
            <a:custGeom>
              <a:avLst/>
              <a:gdLst>
                <a:gd name="connsiteX0" fmla="*/ 1008112 w 2016224"/>
                <a:gd name="connsiteY0" fmla="*/ 0 h 2016224"/>
                <a:gd name="connsiteX1" fmla="*/ 2016224 w 2016224"/>
                <a:gd name="connsiteY1" fmla="*/ 0 h 2016224"/>
                <a:gd name="connsiteX2" fmla="*/ 2016224 w 2016224"/>
                <a:gd name="connsiteY2" fmla="*/ 1008112 h 2016224"/>
                <a:gd name="connsiteX3" fmla="*/ 1008112 w 2016224"/>
                <a:gd name="connsiteY3" fmla="*/ 2016224 h 2016224"/>
                <a:gd name="connsiteX4" fmla="*/ 0 w 2016224"/>
                <a:gd name="connsiteY4" fmla="*/ 1008112 h 2016224"/>
                <a:gd name="connsiteX5" fmla="*/ 1008112 w 2016224"/>
                <a:gd name="connsiteY5" fmla="*/ 0 h 2016224"/>
                <a:gd name="connsiteX6" fmla="*/ 1008112 w 2016224"/>
                <a:gd name="connsiteY6" fmla="*/ 598566 h 2016224"/>
                <a:gd name="connsiteX7" fmla="*/ 598566 w 2016224"/>
                <a:gd name="connsiteY7" fmla="*/ 1008112 h 2016224"/>
                <a:gd name="connsiteX8" fmla="*/ 598565 w 2016224"/>
                <a:gd name="connsiteY8" fmla="*/ 1008112 h 2016224"/>
                <a:gd name="connsiteX9" fmla="*/ 1008111 w 2016224"/>
                <a:gd name="connsiteY9" fmla="*/ 1417658 h 2016224"/>
                <a:gd name="connsiteX10" fmla="*/ 1417657 w 2016224"/>
                <a:gd name="connsiteY10" fmla="*/ 1008112 h 2016224"/>
                <a:gd name="connsiteX11" fmla="*/ 1417657 w 2016224"/>
                <a:gd name="connsiteY11" fmla="*/ 598566 h 2016224"/>
                <a:gd name="connsiteX12" fmla="*/ 1008112 w 2016224"/>
                <a:gd name="connsiteY12" fmla="*/ 598566 h 201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6224" h="2016224">
                  <a:moveTo>
                    <a:pt x="1008112" y="0"/>
                  </a:moveTo>
                  <a:lnTo>
                    <a:pt x="2016224" y="0"/>
                  </a:lnTo>
                  <a:lnTo>
                    <a:pt x="2016224" y="1008112"/>
                  </a:lnTo>
                  <a:cubicBezTo>
                    <a:pt x="2016224" y="1564877"/>
                    <a:pt x="1564877" y="2016224"/>
                    <a:pt x="1008112" y="2016224"/>
                  </a:cubicBezTo>
                  <a:cubicBezTo>
                    <a:pt x="451347" y="2016224"/>
                    <a:pt x="0" y="1564877"/>
                    <a:pt x="0" y="1008112"/>
                  </a:cubicBezTo>
                  <a:cubicBezTo>
                    <a:pt x="0" y="451347"/>
                    <a:pt x="451347" y="0"/>
                    <a:pt x="1008112" y="0"/>
                  </a:cubicBezTo>
                  <a:close/>
                  <a:moveTo>
                    <a:pt x="1008112" y="598566"/>
                  </a:moveTo>
                  <a:cubicBezTo>
                    <a:pt x="781926" y="598566"/>
                    <a:pt x="598566" y="781926"/>
                    <a:pt x="598566" y="1008112"/>
                  </a:cubicBezTo>
                  <a:lnTo>
                    <a:pt x="598565" y="1008112"/>
                  </a:lnTo>
                  <a:cubicBezTo>
                    <a:pt x="598565" y="1234298"/>
                    <a:pt x="781925" y="1417658"/>
                    <a:pt x="1008111" y="1417658"/>
                  </a:cubicBezTo>
                  <a:cubicBezTo>
                    <a:pt x="1234297" y="1417658"/>
                    <a:pt x="1417657" y="1234298"/>
                    <a:pt x="1417657" y="1008112"/>
                  </a:cubicBezTo>
                  <a:lnTo>
                    <a:pt x="1417657" y="598566"/>
                  </a:lnTo>
                  <a:lnTo>
                    <a:pt x="1008112" y="598566"/>
                  </a:lnTo>
                  <a:close/>
                </a:path>
              </a:pathLst>
            </a:custGeom>
            <a:solidFill>
              <a:schemeClr val="accent1"/>
            </a:solidFill>
            <a:ln w="19050">
              <a:noFill/>
              <a:round/>
            </a:ln>
          </p:spPr>
          <p:txBody>
            <a:bodyPr anchor="ctr"/>
            <a:lstStyle/>
            <a:p>
              <a:pPr algn="ctr"/>
              <a:endParaRPr sz="1280"/>
            </a:p>
          </p:txBody>
        </p:sp>
        <p:sp>
          <p:nvSpPr>
            <p:cNvPr id="7" name="五边形 26"/>
            <p:cNvSpPr/>
            <p:nvPr/>
          </p:nvSpPr>
          <p:spPr bwMode="auto">
            <a:xfrm rot="5400000">
              <a:off x="2206195" y="2075649"/>
              <a:ext cx="746076" cy="478042"/>
            </a:xfrm>
            <a:prstGeom prst="homePlate">
              <a:avLst/>
            </a:prstGeom>
            <a:solidFill>
              <a:schemeClr val="accent1"/>
            </a:solidFill>
            <a:ln w="19050">
              <a:noFill/>
              <a:round/>
            </a:ln>
          </p:spPr>
          <p:txBody>
            <a:bodyPr anchor="ctr"/>
            <a:lstStyle/>
            <a:p>
              <a:pPr algn="ctr"/>
              <a:endParaRPr sz="1280"/>
            </a:p>
          </p:txBody>
        </p:sp>
        <p:sp>
          <p:nvSpPr>
            <p:cNvPr id="8" name="矩形 7"/>
            <p:cNvSpPr/>
            <p:nvPr/>
          </p:nvSpPr>
          <p:spPr>
            <a:xfrm>
              <a:off x="8244114" y="1226768"/>
              <a:ext cx="1981984" cy="1231109"/>
            </a:xfrm>
            <a:prstGeom prst="rect">
              <a:avLst/>
            </a:prstGeom>
            <a:solidFill>
              <a:schemeClr val="bg1"/>
            </a:solidFill>
          </p:spPr>
          <p:txBody>
            <a:bodyPr wrap="square">
              <a:normAutofit/>
            </a:bodyPr>
            <a:lstStyle/>
            <a:p>
              <a:pPr algn="r"/>
              <a:r>
                <a:rPr lang="zh-CN" altLang="en-US" sz="4050" b="1" spc="225" dirty="0">
                  <a:solidFill>
                    <a:schemeClr val="bg1">
                      <a:lumMod val="65000"/>
                    </a:schemeClr>
                  </a:solidFill>
                </a:rPr>
                <a:t>目录</a:t>
              </a:r>
            </a:p>
          </p:txBody>
        </p:sp>
        <p:sp>
          <p:nvSpPr>
            <p:cNvPr id="17" name="矩形 16"/>
            <p:cNvSpPr/>
            <p:nvPr/>
          </p:nvSpPr>
          <p:spPr>
            <a:xfrm>
              <a:off x="8554856" y="2036367"/>
              <a:ext cx="1569665" cy="369333"/>
            </a:xfrm>
            <a:prstGeom prst="rect">
              <a:avLst/>
            </a:prstGeom>
          </p:spPr>
          <p:txBody>
            <a:bodyPr wrap="none">
              <a:normAutofit lnSpcReduction="10000"/>
            </a:bodyPr>
            <a:lstStyle/>
            <a:p>
              <a:pPr algn="r"/>
              <a:r>
                <a:rPr lang="en-US" altLang="zh-CN" sz="1280" b="1" spc="225" dirty="0">
                  <a:solidFill>
                    <a:schemeClr val="bg1">
                      <a:lumMod val="65000"/>
                    </a:schemeClr>
                  </a:solidFill>
                </a:rPr>
                <a:t>CONTENT</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4763" y="847766"/>
            <a:ext cx="3839238" cy="3845145"/>
          </a:xfrm>
          <a:prstGeom prst="rect">
            <a:avLst/>
          </a:prstGeom>
        </p:spPr>
      </p:pic>
      <p:sp>
        <p:nvSpPr>
          <p:cNvPr id="4098" name="文本框 28"/>
          <p:cNvSpPr txBox="1">
            <a:spLocks noChangeArrowheads="1"/>
          </p:cNvSpPr>
          <p:nvPr>
            <p:custDataLst>
              <p:tags r:id="rId2"/>
            </p:custDataLst>
          </p:nvPr>
        </p:nvSpPr>
        <p:spPr bwMode="auto">
          <a:xfrm>
            <a:off x="1786251" y="2285623"/>
            <a:ext cx="658380" cy="6917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sz="2400" dirty="0">
                <a:latin typeface="微软雅黑" panose="020B0503020204020204" pitchFamily="34" charset="-122"/>
                <a:ea typeface="微软雅黑" panose="020B0503020204020204" pitchFamily="34" charset="-122"/>
              </a:rPr>
              <a:t>章</a:t>
            </a:r>
          </a:p>
        </p:txBody>
      </p:sp>
      <p:sp>
        <p:nvSpPr>
          <p:cNvPr id="30" name="文本框 29"/>
          <p:cNvSpPr txBox="1"/>
          <p:nvPr>
            <p:custDataLst>
              <p:tags r:id="rId3"/>
            </p:custDataLst>
          </p:nvPr>
        </p:nvSpPr>
        <p:spPr>
          <a:xfrm>
            <a:off x="2813703" y="2452298"/>
            <a:ext cx="2952098" cy="670285"/>
          </a:xfrm>
          <a:prstGeom prst="rect">
            <a:avLst/>
          </a:prstGeom>
          <a:noFill/>
        </p:spPr>
        <p:txBody>
          <a:bodyPr/>
          <a:lstStyle/>
          <a:p>
            <a:pPr>
              <a:lnSpc>
                <a:spcPct val="130000"/>
              </a:lnSpc>
              <a:defRPr/>
            </a:pPr>
            <a:r>
              <a:rPr lang="zh-CN" altLang="en-US" sz="900" dirty="0">
                <a:solidFill>
                  <a:schemeClr val="bg1">
                    <a:lumMod val="65000"/>
                  </a:schemeClr>
                </a:solidFill>
                <a:latin typeface="幼圆" panose="02010509060101010101" pitchFamily="49" charset="-122"/>
                <a:ea typeface="幼圆" panose="02010509060101010101" pitchFamily="49" charset="-122"/>
              </a:rPr>
              <a:t>您的内容请写在这里您的内容请写在这里您的内容请写在这里您的内容请写在这里您的内容请写在这里</a:t>
            </a:r>
          </a:p>
        </p:txBody>
      </p:sp>
      <p:grpSp>
        <p:nvGrpSpPr>
          <p:cNvPr id="4100" name="组合 30"/>
          <p:cNvGrpSpPr/>
          <p:nvPr>
            <p:custDataLst>
              <p:tags r:id="rId4"/>
            </p:custDataLst>
          </p:nvPr>
        </p:nvGrpSpPr>
        <p:grpSpPr bwMode="auto">
          <a:xfrm>
            <a:off x="2647024" y="2237998"/>
            <a:ext cx="159535" cy="15953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algn="ctr">
                <a:defRPr/>
              </a:pPr>
              <a:endParaRPr lang="zh-CN" altLang="en-US" sz="1280" kern="0">
                <a:solidFill>
                  <a:prstClr val="white"/>
                </a:solidFill>
              </a:endParaRPr>
            </a:p>
          </p:txBody>
        </p:sp>
      </p:grpSp>
      <p:sp>
        <p:nvSpPr>
          <p:cNvPr id="35" name="文本框 34"/>
          <p:cNvSpPr txBox="1"/>
          <p:nvPr>
            <p:custDataLst>
              <p:tags r:id="rId5"/>
            </p:custDataLst>
          </p:nvPr>
        </p:nvSpPr>
        <p:spPr>
          <a:xfrm>
            <a:off x="870711" y="2023700"/>
            <a:ext cx="561944" cy="577421"/>
          </a:xfrm>
          <a:prstGeom prst="rect">
            <a:avLst/>
          </a:prstGeom>
          <a:noFill/>
        </p:spPr>
        <p:txBody>
          <a:bodyPr wrap="none"/>
          <a:lstStyle>
            <a:defPPr>
              <a:defRPr lang="zh-CN"/>
            </a:defPPr>
            <a:lvl1pPr>
              <a:defRPr sz="4000">
                <a:solidFill>
                  <a:schemeClr val="bg1">
                    <a:lumMod val="65000"/>
                  </a:schemeClr>
                </a:solidFill>
                <a:latin typeface="华文新魏" panose="02010800040101010101" pitchFamily="2" charset="-122"/>
                <a:ea typeface="华文新魏" panose="02010800040101010101" pitchFamily="2" charset="-122"/>
              </a:defRPr>
            </a:lvl1pPr>
          </a:lstStyle>
          <a:p>
            <a:pPr>
              <a:defRPr/>
            </a:pPr>
            <a:r>
              <a:rPr lang="zh-CN" altLang="en-US" sz="2400" kern="0" dirty="0">
                <a:solidFill>
                  <a:schemeClr val="accent2"/>
                </a:solidFill>
                <a:latin typeface="微软雅黑" panose="020B0503020204020204" pitchFamily="34" charset="-122"/>
                <a:ea typeface="微软雅黑" panose="020B0503020204020204" pitchFamily="34" charset="-122"/>
              </a:rPr>
              <a:t>第</a:t>
            </a:r>
          </a:p>
        </p:txBody>
      </p:sp>
      <p:sp>
        <p:nvSpPr>
          <p:cNvPr id="36" name="椭圆 35"/>
          <p:cNvSpPr/>
          <p:nvPr>
            <p:custDataLst>
              <p:tags r:id="rId6"/>
            </p:custDataLst>
          </p:nvPr>
        </p:nvSpPr>
        <p:spPr>
          <a:xfrm>
            <a:off x="1281453" y="2146325"/>
            <a:ext cx="569087" cy="570278"/>
          </a:xfrm>
          <a:prstGeom prst="ellipse">
            <a:avLst/>
          </a:prstGeom>
          <a:solidFill>
            <a:schemeClr val="accent1"/>
          </a:solidFill>
          <a:ln w="12700" cap="flat" cmpd="sng" algn="ctr">
            <a:noFill/>
            <a:prstDash val="solid"/>
            <a:miter lim="800000"/>
          </a:ln>
          <a:effectLst/>
        </p:spPr>
        <p:txBody>
          <a:bodyPr anchor="ctr"/>
          <a:lstStyle/>
          <a:p>
            <a:pPr algn="ctr">
              <a:defRPr/>
            </a:pPr>
            <a:r>
              <a:rPr lang="en-US" altLang="zh-CN" sz="4400" kern="0" dirty="0">
                <a:solidFill>
                  <a:prstClr val="white"/>
                </a:solidFill>
                <a:latin typeface="微软雅黑" panose="020B0503020204020204" pitchFamily="34" charset="-122"/>
                <a:ea typeface="微软雅黑" panose="020B0503020204020204" pitchFamily="34" charset="-122"/>
              </a:rPr>
              <a:t>1</a:t>
            </a:r>
            <a:endParaRPr lang="zh-CN" altLang="en-US" sz="4400" kern="0"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custDataLst>
              <p:tags r:id="rId7"/>
            </p:custDataLst>
          </p:nvPr>
        </p:nvSpPr>
        <p:spPr>
          <a:xfrm>
            <a:off x="1914829" y="2032030"/>
            <a:ext cx="242874" cy="244065"/>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8" name="椭圆 37"/>
          <p:cNvSpPr/>
          <p:nvPr>
            <p:custDataLst>
              <p:tags r:id="rId8"/>
            </p:custDataLst>
          </p:nvPr>
        </p:nvSpPr>
        <p:spPr>
          <a:xfrm flipV="1">
            <a:off x="2376766" y="2405865"/>
            <a:ext cx="114294" cy="114294"/>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4105" name="文本框 38"/>
          <p:cNvSpPr txBox="1">
            <a:spLocks noChangeArrowheads="1"/>
          </p:cNvSpPr>
          <p:nvPr>
            <p:custDataLst>
              <p:tags r:id="rId9"/>
            </p:custDataLst>
          </p:nvPr>
        </p:nvSpPr>
        <p:spPr bwMode="auto">
          <a:xfrm>
            <a:off x="2883945" y="2129655"/>
            <a:ext cx="2112053" cy="34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defTabSz="685800">
              <a:buNone/>
              <a:defRPr/>
            </a:pPr>
            <a:r>
              <a:rPr lang="zh-CN" altLang="en-US" sz="2000" b="1" dirty="0">
                <a:solidFill>
                  <a:schemeClr val="accent1"/>
                </a:solidFill>
                <a:latin typeface="微软雅黑" panose="020B0503020204020204" pitchFamily="34" charset="-122"/>
                <a:ea typeface="微软雅黑" panose="020B0503020204020204" pitchFamily="34" charset="-122"/>
              </a:rPr>
              <a:t>项目介绍</a:t>
            </a:r>
            <a:endParaRPr lang="zh-CN" altLang="en-US" sz="2000" kern="0" dirty="0">
              <a:solidFill>
                <a:schemeClr val="accent1"/>
              </a:solidFill>
              <a:latin typeface="微软雅黑" panose="020B0503020204020204" pitchFamily="34" charset="-122"/>
              <a:ea typeface="微软雅黑" panose="020B0503020204020204" pitchFamily="34" charset="-122"/>
            </a:endParaRPr>
          </a:p>
        </p:txBody>
      </p:sp>
      <p:sp>
        <p:nvSpPr>
          <p:cNvPr id="13" name="任意多边形 12"/>
          <p:cNvSpPr/>
          <p:nvPr>
            <p:custDataLst>
              <p:tags r:id="rId10"/>
            </p:custDataLst>
          </p:nvPr>
        </p:nvSpPr>
        <p:spPr>
          <a:xfrm>
            <a:off x="695696" y="2299906"/>
            <a:ext cx="1358429" cy="666714"/>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1" fmla="*/ 2881560 w 2973000"/>
              <a:gd name="connsiteY0-2" fmla="*/ 1694793 h 2025869"/>
              <a:gd name="connsiteX1-3" fmla="*/ 2881560 w 2973000"/>
              <a:gd name="connsiteY1-4" fmla="*/ 2025869 h 2025869"/>
              <a:gd name="connsiteX2-5" fmla="*/ 0 w 2973000"/>
              <a:gd name="connsiteY2-6" fmla="*/ 2025869 h 2025869"/>
              <a:gd name="connsiteX3-7" fmla="*/ 0 w 2973000"/>
              <a:gd name="connsiteY3-8" fmla="*/ 0 h 2025869"/>
              <a:gd name="connsiteX4-9" fmla="*/ 409902 w 2973000"/>
              <a:gd name="connsiteY4-10" fmla="*/ 0 h 2025869"/>
              <a:gd name="connsiteX5-11" fmla="*/ 409902 w 2973000"/>
              <a:gd name="connsiteY5-12" fmla="*/ 1694793 h 2025869"/>
              <a:gd name="connsiteX6" fmla="*/ 2973000 w 2973000"/>
              <a:gd name="connsiteY6" fmla="*/ 1786233 h 2025869"/>
              <a:gd name="connsiteX0-13" fmla="*/ 2881560 w 2881560"/>
              <a:gd name="connsiteY0-14" fmla="*/ 1694793 h 2025869"/>
              <a:gd name="connsiteX1-15" fmla="*/ 2881560 w 2881560"/>
              <a:gd name="connsiteY1-16" fmla="*/ 2025869 h 2025869"/>
              <a:gd name="connsiteX2-17" fmla="*/ 0 w 2881560"/>
              <a:gd name="connsiteY2-18" fmla="*/ 2025869 h 2025869"/>
              <a:gd name="connsiteX3-19" fmla="*/ 0 w 2881560"/>
              <a:gd name="connsiteY3-20" fmla="*/ 0 h 2025869"/>
              <a:gd name="connsiteX4-21" fmla="*/ 409902 w 2881560"/>
              <a:gd name="connsiteY4-22" fmla="*/ 0 h 2025869"/>
              <a:gd name="connsiteX5-23" fmla="*/ 409902 w 2881560"/>
              <a:gd name="connsiteY5-24" fmla="*/ 1694793 h 2025869"/>
              <a:gd name="connsiteX0-25" fmla="*/ 2881560 w 2881560"/>
              <a:gd name="connsiteY0-26" fmla="*/ 1694793 h 2025869"/>
              <a:gd name="connsiteX1-27" fmla="*/ 2881560 w 2881560"/>
              <a:gd name="connsiteY1-28" fmla="*/ 2025869 h 2025869"/>
              <a:gd name="connsiteX2-29" fmla="*/ 0 w 2881560"/>
              <a:gd name="connsiteY2-30" fmla="*/ 2025869 h 2025869"/>
              <a:gd name="connsiteX3-31" fmla="*/ 0 w 2881560"/>
              <a:gd name="connsiteY3-32" fmla="*/ 0 h 2025869"/>
              <a:gd name="connsiteX4-33" fmla="*/ 409902 w 2881560"/>
              <a:gd name="connsiteY4-34" fmla="*/ 0 h 2025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algn="ctr">
              <a:defRPr/>
            </a:pPr>
            <a:endParaRPr lang="zh-CN" altLang="en-US" sz="1280" kern="0" dirty="0">
              <a:solidFill>
                <a:prstClr val="white"/>
              </a:solidFill>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heel(1)">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500"/>
                                        <p:tgtEl>
                                          <p:spTgt spid="4098"/>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100"/>
                                        </p:tgtEl>
                                        <p:attrNameLst>
                                          <p:attrName>style.visibility</p:attrName>
                                        </p:attrNameLst>
                                      </p:cBhvr>
                                      <p:to>
                                        <p:strVal val="visible"/>
                                      </p:to>
                                    </p:set>
                                    <p:animEffect transition="in" filter="fade">
                                      <p:cBhvr>
                                        <p:cTn id="39" dur="500"/>
                                        <p:tgtEl>
                                          <p:spTgt spid="4100"/>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4105"/>
                                        </p:tgtEl>
                                        <p:attrNameLst>
                                          <p:attrName>style.visibility</p:attrName>
                                        </p:attrNameLst>
                                      </p:cBhvr>
                                      <p:to>
                                        <p:strVal val="visible"/>
                                      </p:to>
                                    </p:set>
                                    <p:animEffect transition="in" filter="fade">
                                      <p:cBhvr>
                                        <p:cTn id="44" dur="1000"/>
                                        <p:tgtEl>
                                          <p:spTgt spid="4105"/>
                                        </p:tgtEl>
                                      </p:cBhvr>
                                    </p:animEffect>
                                    <p:anim calcmode="lin" valueType="num">
                                      <p:cBhvr>
                                        <p:cTn id="45" dur="1000" fill="hold"/>
                                        <p:tgtEl>
                                          <p:spTgt spid="4105"/>
                                        </p:tgtEl>
                                        <p:attrNameLst>
                                          <p:attrName>ppt_x</p:attrName>
                                        </p:attrNameLst>
                                      </p:cBhvr>
                                      <p:tavLst>
                                        <p:tav tm="0">
                                          <p:val>
                                            <p:strVal val="#ppt_x"/>
                                          </p:val>
                                        </p:tav>
                                        <p:tav tm="100000">
                                          <p:val>
                                            <p:strVal val="#ppt_x"/>
                                          </p:val>
                                        </p:tav>
                                      </p:tavLst>
                                    </p:anim>
                                    <p:anim calcmode="lin" valueType="num">
                                      <p:cBhvr>
                                        <p:cTn id="46" dur="1000" fill="hold"/>
                                        <p:tgtEl>
                                          <p:spTgt spid="4105"/>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30" grpId="0"/>
      <p:bldP spid="35" grpId="0"/>
      <p:bldP spid="36" grpId="0" animBg="1"/>
      <p:bldP spid="37" grpId="0" animBg="1"/>
      <p:bldP spid="38" grpId="0" animBg="1"/>
      <p:bldP spid="4105"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07949" y="1275999"/>
            <a:ext cx="2720129" cy="2718000"/>
            <a:chOff x="3207948" y="1275605"/>
            <a:chExt cx="2720129" cy="2717161"/>
          </a:xfrm>
        </p:grpSpPr>
        <p:sp>
          <p:nvSpPr>
            <p:cNvPr id="4" name="Freeform: Shape 99"/>
            <p:cNvSpPr/>
            <p:nvPr/>
          </p:nvSpPr>
          <p:spPr bwMode="auto">
            <a:xfrm>
              <a:off x="4513847" y="2252062"/>
              <a:ext cx="1255444" cy="1101110"/>
            </a:xfrm>
            <a:custGeom>
              <a:avLst/>
              <a:gdLst/>
              <a:ahLst/>
              <a:cxnLst>
                <a:cxn ang="0">
                  <a:pos x="389" y="752"/>
                </a:cxn>
                <a:cxn ang="0">
                  <a:pos x="0" y="207"/>
                </a:cxn>
                <a:cxn ang="0">
                  <a:pos x="0" y="52"/>
                </a:cxn>
                <a:cxn ang="0">
                  <a:pos x="856" y="752"/>
                </a:cxn>
                <a:cxn ang="0">
                  <a:pos x="389" y="752"/>
                </a:cxn>
              </a:cxnLst>
              <a:rect l="0" t="0" r="r" b="b"/>
              <a:pathLst>
                <a:path w="856" h="752">
                  <a:moveTo>
                    <a:pt x="389" y="752"/>
                  </a:moveTo>
                  <a:cubicBezTo>
                    <a:pt x="441" y="509"/>
                    <a:pt x="272" y="259"/>
                    <a:pt x="0" y="207"/>
                  </a:cubicBezTo>
                  <a:cubicBezTo>
                    <a:pt x="0" y="155"/>
                    <a:pt x="0" y="103"/>
                    <a:pt x="0" y="52"/>
                  </a:cubicBezTo>
                  <a:cubicBezTo>
                    <a:pt x="415" y="0"/>
                    <a:pt x="804" y="308"/>
                    <a:pt x="856" y="752"/>
                  </a:cubicBezTo>
                  <a:cubicBezTo>
                    <a:pt x="700" y="752"/>
                    <a:pt x="545" y="752"/>
                    <a:pt x="389" y="752"/>
                  </a:cubicBezTo>
                  <a:close/>
                </a:path>
              </a:pathLst>
            </a:custGeom>
            <a:solidFill>
              <a:schemeClr val="accent4"/>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5" name="Freeform: Shape 100"/>
            <p:cNvSpPr/>
            <p:nvPr/>
          </p:nvSpPr>
          <p:spPr bwMode="auto">
            <a:xfrm>
              <a:off x="4423324" y="2379684"/>
              <a:ext cx="891870" cy="1613082"/>
            </a:xfrm>
            <a:custGeom>
              <a:avLst/>
              <a:gdLst/>
              <a:ahLst/>
              <a:cxnLst>
                <a:cxn ang="0">
                  <a:pos x="0" y="771"/>
                </a:cxn>
                <a:cxn ang="0">
                  <a:pos x="110" y="110"/>
                </a:cxn>
                <a:cxn ang="0">
                  <a:pos x="220" y="0"/>
                </a:cxn>
                <a:cxn ang="0">
                  <a:pos x="331" y="1101"/>
                </a:cxn>
                <a:cxn ang="0">
                  <a:pos x="0" y="771"/>
                </a:cxn>
              </a:cxnLst>
              <a:rect l="0" t="0" r="r" b="b"/>
              <a:pathLst>
                <a:path w="608" h="1101">
                  <a:moveTo>
                    <a:pt x="0" y="771"/>
                  </a:moveTo>
                  <a:cubicBezTo>
                    <a:pt x="209" y="635"/>
                    <a:pt x="266" y="339"/>
                    <a:pt x="110" y="110"/>
                  </a:cubicBezTo>
                  <a:cubicBezTo>
                    <a:pt x="147" y="73"/>
                    <a:pt x="184" y="37"/>
                    <a:pt x="220" y="0"/>
                  </a:cubicBezTo>
                  <a:cubicBezTo>
                    <a:pt x="551" y="257"/>
                    <a:pt x="608" y="750"/>
                    <a:pt x="331" y="1101"/>
                  </a:cubicBezTo>
                  <a:cubicBezTo>
                    <a:pt x="220" y="991"/>
                    <a:pt x="110" y="881"/>
                    <a:pt x="0" y="771"/>
                  </a:cubicBezTo>
                  <a:close/>
                </a:path>
              </a:pathLst>
            </a:custGeom>
            <a:solidFill>
              <a:schemeClr val="accent1"/>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6" name="Freeform: Shape 101"/>
            <p:cNvSpPr/>
            <p:nvPr/>
          </p:nvSpPr>
          <p:spPr bwMode="auto">
            <a:xfrm>
              <a:off x="3847542" y="2580021"/>
              <a:ext cx="1104078" cy="1255444"/>
            </a:xfrm>
            <a:custGeom>
              <a:avLst/>
              <a:gdLst/>
              <a:ahLst/>
              <a:cxnLst>
                <a:cxn ang="0">
                  <a:pos x="0" y="389"/>
                </a:cxn>
                <a:cxn ang="0">
                  <a:pos x="545" y="0"/>
                </a:cxn>
                <a:cxn ang="0">
                  <a:pos x="701" y="0"/>
                </a:cxn>
                <a:cxn ang="0">
                  <a:pos x="0" y="857"/>
                </a:cxn>
                <a:cxn ang="0">
                  <a:pos x="0" y="389"/>
                </a:cxn>
              </a:cxnLst>
              <a:rect l="0" t="0" r="r" b="b"/>
              <a:pathLst>
                <a:path w="753" h="857">
                  <a:moveTo>
                    <a:pt x="0" y="389"/>
                  </a:moveTo>
                  <a:cubicBezTo>
                    <a:pt x="244" y="441"/>
                    <a:pt x="493" y="272"/>
                    <a:pt x="545" y="0"/>
                  </a:cubicBezTo>
                  <a:cubicBezTo>
                    <a:pt x="597" y="0"/>
                    <a:pt x="649" y="0"/>
                    <a:pt x="701" y="0"/>
                  </a:cubicBezTo>
                  <a:cubicBezTo>
                    <a:pt x="753" y="416"/>
                    <a:pt x="444" y="805"/>
                    <a:pt x="0" y="857"/>
                  </a:cubicBezTo>
                  <a:cubicBezTo>
                    <a:pt x="0" y="701"/>
                    <a:pt x="0" y="545"/>
                    <a:pt x="0" y="389"/>
                  </a:cubicBezTo>
                  <a:close/>
                </a:path>
              </a:pathLst>
            </a:custGeom>
            <a:solidFill>
              <a:schemeClr val="accent2"/>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7" name="Freeform: Shape 102"/>
            <p:cNvSpPr/>
            <p:nvPr/>
          </p:nvSpPr>
          <p:spPr bwMode="auto">
            <a:xfrm>
              <a:off x="3207948" y="2489498"/>
              <a:ext cx="1614566" cy="890386"/>
            </a:xfrm>
            <a:custGeom>
              <a:avLst/>
              <a:gdLst/>
              <a:ahLst/>
              <a:cxnLst>
                <a:cxn ang="0">
                  <a:pos x="331" y="0"/>
                </a:cxn>
                <a:cxn ang="0">
                  <a:pos x="991" y="111"/>
                </a:cxn>
                <a:cxn ang="0">
                  <a:pos x="1101" y="221"/>
                </a:cxn>
                <a:cxn ang="0">
                  <a:pos x="0" y="331"/>
                </a:cxn>
                <a:cxn ang="0">
                  <a:pos x="331" y="0"/>
                </a:cxn>
              </a:cxnLst>
              <a:rect l="0" t="0" r="r" b="b"/>
              <a:pathLst>
                <a:path w="1101" h="608">
                  <a:moveTo>
                    <a:pt x="331" y="0"/>
                  </a:moveTo>
                  <a:cubicBezTo>
                    <a:pt x="466" y="209"/>
                    <a:pt x="762" y="266"/>
                    <a:pt x="991" y="111"/>
                  </a:cubicBezTo>
                  <a:cubicBezTo>
                    <a:pt x="1028" y="147"/>
                    <a:pt x="1065" y="184"/>
                    <a:pt x="1101" y="221"/>
                  </a:cubicBezTo>
                  <a:cubicBezTo>
                    <a:pt x="844" y="551"/>
                    <a:pt x="351" y="608"/>
                    <a:pt x="0" y="331"/>
                  </a:cubicBezTo>
                  <a:cubicBezTo>
                    <a:pt x="110" y="221"/>
                    <a:pt x="221" y="111"/>
                    <a:pt x="331" y="0"/>
                  </a:cubicBezTo>
                  <a:close/>
                </a:path>
              </a:pathLst>
            </a:custGeom>
            <a:solidFill>
              <a:schemeClr val="accent3"/>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8" name="Freeform: Shape 103"/>
            <p:cNvSpPr/>
            <p:nvPr/>
          </p:nvSpPr>
          <p:spPr bwMode="auto">
            <a:xfrm>
              <a:off x="3366734" y="1913715"/>
              <a:ext cx="1255444" cy="1102595"/>
            </a:xfrm>
            <a:custGeom>
              <a:avLst/>
              <a:gdLst/>
              <a:ahLst/>
              <a:cxnLst>
                <a:cxn ang="0">
                  <a:pos x="467" y="0"/>
                </a:cxn>
                <a:cxn ang="0">
                  <a:pos x="856" y="545"/>
                </a:cxn>
                <a:cxn ang="0">
                  <a:pos x="856" y="701"/>
                </a:cxn>
                <a:cxn ang="0">
                  <a:pos x="0" y="0"/>
                </a:cxn>
                <a:cxn ang="0">
                  <a:pos x="467" y="0"/>
                </a:cxn>
              </a:cxnLst>
              <a:rect l="0" t="0" r="r" b="b"/>
              <a:pathLst>
                <a:path w="856" h="753">
                  <a:moveTo>
                    <a:pt x="467" y="0"/>
                  </a:moveTo>
                  <a:cubicBezTo>
                    <a:pt x="415" y="244"/>
                    <a:pt x="584" y="493"/>
                    <a:pt x="856" y="545"/>
                  </a:cubicBezTo>
                  <a:cubicBezTo>
                    <a:pt x="856" y="597"/>
                    <a:pt x="856" y="649"/>
                    <a:pt x="856" y="701"/>
                  </a:cubicBezTo>
                  <a:cubicBezTo>
                    <a:pt x="441" y="753"/>
                    <a:pt x="52" y="445"/>
                    <a:pt x="0" y="0"/>
                  </a:cubicBezTo>
                  <a:cubicBezTo>
                    <a:pt x="156" y="0"/>
                    <a:pt x="311" y="0"/>
                    <a:pt x="467" y="0"/>
                  </a:cubicBezTo>
                  <a:close/>
                </a:path>
              </a:pathLst>
            </a:custGeom>
            <a:solidFill>
              <a:schemeClr val="accent4"/>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9" name="Freeform: Shape 104"/>
            <p:cNvSpPr/>
            <p:nvPr/>
          </p:nvSpPr>
          <p:spPr bwMode="auto">
            <a:xfrm>
              <a:off x="3820831" y="1275605"/>
              <a:ext cx="891870" cy="1613082"/>
            </a:xfrm>
            <a:custGeom>
              <a:avLst/>
              <a:gdLst/>
              <a:ahLst/>
              <a:cxnLst>
                <a:cxn ang="0">
                  <a:pos x="608" y="330"/>
                </a:cxn>
                <a:cxn ang="0">
                  <a:pos x="498" y="991"/>
                </a:cxn>
                <a:cxn ang="0">
                  <a:pos x="388" y="1101"/>
                </a:cxn>
                <a:cxn ang="0">
                  <a:pos x="277" y="0"/>
                </a:cxn>
                <a:cxn ang="0">
                  <a:pos x="608" y="330"/>
                </a:cxn>
              </a:cxnLst>
              <a:rect l="0" t="0" r="r" b="b"/>
              <a:pathLst>
                <a:path w="608" h="1101">
                  <a:moveTo>
                    <a:pt x="608" y="330"/>
                  </a:moveTo>
                  <a:cubicBezTo>
                    <a:pt x="399" y="466"/>
                    <a:pt x="342" y="761"/>
                    <a:pt x="498" y="991"/>
                  </a:cubicBezTo>
                  <a:cubicBezTo>
                    <a:pt x="461" y="1027"/>
                    <a:pt x="424" y="1064"/>
                    <a:pt x="388" y="1101"/>
                  </a:cubicBezTo>
                  <a:cubicBezTo>
                    <a:pt x="57" y="844"/>
                    <a:pt x="0" y="351"/>
                    <a:pt x="277" y="0"/>
                  </a:cubicBezTo>
                  <a:cubicBezTo>
                    <a:pt x="388" y="110"/>
                    <a:pt x="498" y="220"/>
                    <a:pt x="608" y="330"/>
                  </a:cubicBezTo>
                  <a:close/>
                </a:path>
              </a:pathLst>
            </a:custGeom>
            <a:solidFill>
              <a:schemeClr val="accent1"/>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0" name="Freeform: Shape 105"/>
            <p:cNvSpPr/>
            <p:nvPr/>
          </p:nvSpPr>
          <p:spPr bwMode="auto">
            <a:xfrm>
              <a:off x="4184404" y="1432907"/>
              <a:ext cx="1104078" cy="1255444"/>
            </a:xfrm>
            <a:custGeom>
              <a:avLst/>
              <a:gdLst/>
              <a:ahLst/>
              <a:cxnLst>
                <a:cxn ang="0">
                  <a:pos x="753" y="467"/>
                </a:cxn>
                <a:cxn ang="0">
                  <a:pos x="208" y="857"/>
                </a:cxn>
                <a:cxn ang="0">
                  <a:pos x="52" y="857"/>
                </a:cxn>
                <a:cxn ang="0">
                  <a:pos x="753" y="0"/>
                </a:cxn>
                <a:cxn ang="0">
                  <a:pos x="753" y="467"/>
                </a:cxn>
              </a:cxnLst>
              <a:rect l="0" t="0" r="r" b="b"/>
              <a:pathLst>
                <a:path w="753" h="857">
                  <a:moveTo>
                    <a:pt x="753" y="467"/>
                  </a:moveTo>
                  <a:cubicBezTo>
                    <a:pt x="509" y="415"/>
                    <a:pt x="260" y="584"/>
                    <a:pt x="208" y="857"/>
                  </a:cubicBezTo>
                  <a:cubicBezTo>
                    <a:pt x="156" y="857"/>
                    <a:pt x="104" y="857"/>
                    <a:pt x="52" y="857"/>
                  </a:cubicBezTo>
                  <a:cubicBezTo>
                    <a:pt x="0" y="441"/>
                    <a:pt x="309" y="52"/>
                    <a:pt x="753" y="0"/>
                  </a:cubicBezTo>
                  <a:cubicBezTo>
                    <a:pt x="753" y="156"/>
                    <a:pt x="753" y="312"/>
                    <a:pt x="753" y="467"/>
                  </a:cubicBezTo>
                  <a:close/>
                </a:path>
              </a:pathLst>
            </a:custGeom>
            <a:solidFill>
              <a:schemeClr val="accent2"/>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1" name="Freeform: Shape 106"/>
            <p:cNvSpPr/>
            <p:nvPr/>
          </p:nvSpPr>
          <p:spPr bwMode="auto">
            <a:xfrm>
              <a:off x="4313511" y="1887004"/>
              <a:ext cx="1614566" cy="835479"/>
            </a:xfrm>
            <a:custGeom>
              <a:avLst/>
              <a:gdLst/>
              <a:ahLst/>
              <a:cxnLst>
                <a:cxn ang="0">
                  <a:pos x="137" y="456"/>
                </a:cxn>
                <a:cxn ang="0">
                  <a:pos x="137" y="301"/>
                </a:cxn>
                <a:cxn ang="0">
                  <a:pos x="808" y="570"/>
                </a:cxn>
                <a:cxn ang="0">
                  <a:pos x="1101" y="278"/>
                </a:cxn>
                <a:cxn ang="0">
                  <a:pos x="0" y="388"/>
                </a:cxn>
                <a:cxn ang="0">
                  <a:pos x="110" y="498"/>
                </a:cxn>
                <a:cxn ang="0">
                  <a:pos x="168" y="463"/>
                </a:cxn>
                <a:cxn ang="0">
                  <a:pos x="137" y="456"/>
                </a:cxn>
              </a:cxnLst>
              <a:rect l="0" t="0" r="r" b="b"/>
              <a:pathLst>
                <a:path w="1101" h="570">
                  <a:moveTo>
                    <a:pt x="137" y="456"/>
                  </a:moveTo>
                  <a:cubicBezTo>
                    <a:pt x="137" y="404"/>
                    <a:pt x="137" y="352"/>
                    <a:pt x="137" y="301"/>
                  </a:cubicBezTo>
                  <a:cubicBezTo>
                    <a:pt x="396" y="268"/>
                    <a:pt x="645" y="376"/>
                    <a:pt x="808" y="570"/>
                  </a:cubicBezTo>
                  <a:cubicBezTo>
                    <a:pt x="906" y="472"/>
                    <a:pt x="1003" y="375"/>
                    <a:pt x="1101" y="278"/>
                  </a:cubicBezTo>
                  <a:cubicBezTo>
                    <a:pt x="750" y="0"/>
                    <a:pt x="257" y="57"/>
                    <a:pt x="0" y="388"/>
                  </a:cubicBezTo>
                  <a:cubicBezTo>
                    <a:pt x="36" y="425"/>
                    <a:pt x="73" y="461"/>
                    <a:pt x="110" y="498"/>
                  </a:cubicBezTo>
                  <a:cubicBezTo>
                    <a:pt x="129" y="485"/>
                    <a:pt x="148" y="473"/>
                    <a:pt x="168" y="463"/>
                  </a:cubicBezTo>
                  <a:cubicBezTo>
                    <a:pt x="158" y="461"/>
                    <a:pt x="147" y="458"/>
                    <a:pt x="137" y="456"/>
                  </a:cubicBezTo>
                  <a:close/>
                </a:path>
              </a:pathLst>
            </a:custGeom>
            <a:solidFill>
              <a:schemeClr val="accent3"/>
            </a:solidFill>
            <a:ln w="9525">
              <a:solidFill>
                <a:schemeClr val="bg1"/>
              </a:solidFill>
              <a:round/>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2" name="Oval 107"/>
            <p:cNvSpPr/>
            <p:nvPr/>
          </p:nvSpPr>
          <p:spPr bwMode="auto">
            <a:xfrm>
              <a:off x="4194793" y="2243021"/>
              <a:ext cx="755342" cy="752198"/>
            </a:xfrm>
            <a:prstGeom prst="ellipse">
              <a:avLst/>
            </a:prstGeom>
            <a:solidFill>
              <a:schemeClr val="bg1"/>
            </a:solidFill>
            <a:ln w="19050">
              <a:solidFill>
                <a:schemeClr val="bg2"/>
              </a:solidFill>
              <a:round/>
            </a:ln>
          </p:spPr>
          <p:txBody>
            <a:bodyPr vert="horz" wrap="none" lIns="91440" tIns="45720" rIns="91440" bIns="45720" anchor="ctr" anchorCtr="1" compatLnSpc="1">
              <a:normAutofit/>
            </a:body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标题文本</a:t>
              </a:r>
            </a:p>
          </p:txBody>
        </p:sp>
        <p:sp>
          <p:nvSpPr>
            <p:cNvPr id="13" name="Freeform: Shape 108"/>
            <p:cNvSpPr/>
            <p:nvPr/>
          </p:nvSpPr>
          <p:spPr bwMode="auto">
            <a:xfrm>
              <a:off x="4877422" y="3121671"/>
              <a:ext cx="169173" cy="192917"/>
            </a:xfrm>
            <a:custGeom>
              <a:avLst/>
              <a:gdLst/>
              <a:ahLst/>
              <a:cxnLst>
                <a:cxn ang="0">
                  <a:pos x="90" y="22"/>
                </a:cxn>
                <a:cxn ang="0">
                  <a:pos x="82" y="1"/>
                </a:cxn>
                <a:cxn ang="0">
                  <a:pos x="90" y="22"/>
                </a:cxn>
                <a:cxn ang="0">
                  <a:pos x="75" y="61"/>
                </a:cxn>
                <a:cxn ang="0">
                  <a:pos x="102" y="61"/>
                </a:cxn>
                <a:cxn ang="0">
                  <a:pos x="102" y="49"/>
                </a:cxn>
                <a:cxn ang="0">
                  <a:pos x="83" y="50"/>
                </a:cxn>
                <a:cxn ang="0">
                  <a:pos x="81" y="32"/>
                </a:cxn>
                <a:cxn ang="0">
                  <a:pos x="64" y="17"/>
                </a:cxn>
                <a:cxn ang="0">
                  <a:pos x="37" y="17"/>
                </a:cxn>
                <a:cxn ang="0">
                  <a:pos x="19" y="38"/>
                </a:cxn>
                <a:cxn ang="0">
                  <a:pos x="28" y="46"/>
                </a:cxn>
                <a:cxn ang="0">
                  <a:pos x="55" y="30"/>
                </a:cxn>
                <a:cxn ang="0">
                  <a:pos x="34" y="61"/>
                </a:cxn>
                <a:cxn ang="0">
                  <a:pos x="36" y="91"/>
                </a:cxn>
                <a:cxn ang="0">
                  <a:pos x="12" y="89"/>
                </a:cxn>
                <a:cxn ang="0">
                  <a:pos x="12" y="101"/>
                </a:cxn>
                <a:cxn ang="0">
                  <a:pos x="50" y="101"/>
                </a:cxn>
                <a:cxn ang="0">
                  <a:pos x="50" y="75"/>
                </a:cxn>
                <a:cxn ang="0">
                  <a:pos x="68" y="93"/>
                </a:cxn>
                <a:cxn ang="0">
                  <a:pos x="68" y="119"/>
                </a:cxn>
                <a:cxn ang="0">
                  <a:pos x="81" y="115"/>
                </a:cxn>
                <a:cxn ang="0">
                  <a:pos x="81" y="83"/>
                </a:cxn>
                <a:cxn ang="0">
                  <a:pos x="61" y="65"/>
                </a:cxn>
                <a:cxn ang="0">
                  <a:pos x="71" y="49"/>
                </a:cxn>
                <a:cxn ang="0">
                  <a:pos x="75" y="61"/>
                </a:cxn>
              </a:cxnLst>
              <a:rect l="0" t="0" r="r" b="b"/>
              <a:pathLst>
                <a:path w="115" h="131">
                  <a:moveTo>
                    <a:pt x="90" y="22"/>
                  </a:moveTo>
                  <a:cubicBezTo>
                    <a:pt x="101" y="14"/>
                    <a:pt x="92" y="0"/>
                    <a:pt x="82" y="1"/>
                  </a:cubicBezTo>
                  <a:cubicBezTo>
                    <a:pt x="60" y="3"/>
                    <a:pt x="74" y="34"/>
                    <a:pt x="90" y="22"/>
                  </a:cubicBezTo>
                  <a:close/>
                  <a:moveTo>
                    <a:pt x="75" y="61"/>
                  </a:moveTo>
                  <a:cubicBezTo>
                    <a:pt x="81" y="66"/>
                    <a:pt x="95" y="63"/>
                    <a:pt x="102" y="61"/>
                  </a:cubicBezTo>
                  <a:cubicBezTo>
                    <a:pt x="115" y="58"/>
                    <a:pt x="113" y="49"/>
                    <a:pt x="102" y="49"/>
                  </a:cubicBezTo>
                  <a:cubicBezTo>
                    <a:pt x="98" y="50"/>
                    <a:pt x="86" y="54"/>
                    <a:pt x="83" y="50"/>
                  </a:cubicBezTo>
                  <a:cubicBezTo>
                    <a:pt x="81" y="47"/>
                    <a:pt x="84" y="37"/>
                    <a:pt x="81" y="32"/>
                  </a:cubicBezTo>
                  <a:cubicBezTo>
                    <a:pt x="78" y="27"/>
                    <a:pt x="72" y="19"/>
                    <a:pt x="64" y="17"/>
                  </a:cubicBezTo>
                  <a:cubicBezTo>
                    <a:pt x="56" y="15"/>
                    <a:pt x="45" y="15"/>
                    <a:pt x="37" y="17"/>
                  </a:cubicBezTo>
                  <a:cubicBezTo>
                    <a:pt x="28" y="20"/>
                    <a:pt x="24" y="31"/>
                    <a:pt x="19" y="38"/>
                  </a:cubicBezTo>
                  <a:cubicBezTo>
                    <a:pt x="14" y="46"/>
                    <a:pt x="20" y="55"/>
                    <a:pt x="28" y="46"/>
                  </a:cubicBezTo>
                  <a:cubicBezTo>
                    <a:pt x="35" y="38"/>
                    <a:pt x="38" y="27"/>
                    <a:pt x="55" y="30"/>
                  </a:cubicBezTo>
                  <a:cubicBezTo>
                    <a:pt x="51" y="41"/>
                    <a:pt x="37" y="48"/>
                    <a:pt x="34" y="61"/>
                  </a:cubicBezTo>
                  <a:cubicBezTo>
                    <a:pt x="32" y="69"/>
                    <a:pt x="39" y="81"/>
                    <a:pt x="36" y="91"/>
                  </a:cubicBezTo>
                  <a:cubicBezTo>
                    <a:pt x="36" y="91"/>
                    <a:pt x="16" y="89"/>
                    <a:pt x="12" y="89"/>
                  </a:cubicBezTo>
                  <a:cubicBezTo>
                    <a:pt x="6" y="89"/>
                    <a:pt x="0" y="98"/>
                    <a:pt x="12" y="101"/>
                  </a:cubicBezTo>
                  <a:cubicBezTo>
                    <a:pt x="18" y="102"/>
                    <a:pt x="44" y="108"/>
                    <a:pt x="50" y="101"/>
                  </a:cubicBezTo>
                  <a:cubicBezTo>
                    <a:pt x="55" y="96"/>
                    <a:pt x="50" y="75"/>
                    <a:pt x="50" y="75"/>
                  </a:cubicBezTo>
                  <a:cubicBezTo>
                    <a:pt x="55" y="81"/>
                    <a:pt x="65" y="84"/>
                    <a:pt x="68" y="93"/>
                  </a:cubicBezTo>
                  <a:cubicBezTo>
                    <a:pt x="70" y="100"/>
                    <a:pt x="68" y="111"/>
                    <a:pt x="68" y="119"/>
                  </a:cubicBezTo>
                  <a:cubicBezTo>
                    <a:pt x="67" y="131"/>
                    <a:pt x="80" y="122"/>
                    <a:pt x="81" y="115"/>
                  </a:cubicBezTo>
                  <a:cubicBezTo>
                    <a:pt x="83" y="106"/>
                    <a:pt x="87" y="94"/>
                    <a:pt x="81" y="83"/>
                  </a:cubicBezTo>
                  <a:cubicBezTo>
                    <a:pt x="78" y="74"/>
                    <a:pt x="68" y="71"/>
                    <a:pt x="61" y="65"/>
                  </a:cubicBezTo>
                  <a:cubicBezTo>
                    <a:pt x="65" y="60"/>
                    <a:pt x="67" y="54"/>
                    <a:pt x="71" y="49"/>
                  </a:cubicBezTo>
                  <a:cubicBezTo>
                    <a:pt x="71" y="53"/>
                    <a:pt x="71" y="59"/>
                    <a:pt x="75" y="61"/>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4" name="Freeform: Shape 109"/>
            <p:cNvSpPr/>
            <p:nvPr/>
          </p:nvSpPr>
          <p:spPr bwMode="auto">
            <a:xfrm>
              <a:off x="3863865" y="2925787"/>
              <a:ext cx="106847" cy="197369"/>
            </a:xfrm>
            <a:custGeom>
              <a:avLst/>
              <a:gdLst/>
              <a:ahLst/>
              <a:cxnLst>
                <a:cxn ang="0">
                  <a:pos x="36" y="38"/>
                </a:cxn>
                <a:cxn ang="0">
                  <a:pos x="55" y="19"/>
                </a:cxn>
                <a:cxn ang="0">
                  <a:pos x="36" y="0"/>
                </a:cxn>
                <a:cxn ang="0">
                  <a:pos x="17" y="19"/>
                </a:cxn>
                <a:cxn ang="0">
                  <a:pos x="36" y="38"/>
                </a:cxn>
                <a:cxn ang="0">
                  <a:pos x="67" y="41"/>
                </a:cxn>
                <a:cxn ang="0">
                  <a:pos x="62" y="46"/>
                </a:cxn>
                <a:cxn ang="0">
                  <a:pos x="62" y="82"/>
                </a:cxn>
                <a:cxn ang="0">
                  <a:pos x="67" y="87"/>
                </a:cxn>
                <a:cxn ang="0">
                  <a:pos x="73" y="82"/>
                </a:cxn>
                <a:cxn ang="0">
                  <a:pos x="73" y="46"/>
                </a:cxn>
                <a:cxn ang="0">
                  <a:pos x="67" y="41"/>
                </a:cxn>
                <a:cxn ang="0">
                  <a:pos x="5" y="41"/>
                </a:cxn>
                <a:cxn ang="0">
                  <a:pos x="0" y="46"/>
                </a:cxn>
                <a:cxn ang="0">
                  <a:pos x="0" y="82"/>
                </a:cxn>
                <a:cxn ang="0">
                  <a:pos x="5" y="87"/>
                </a:cxn>
                <a:cxn ang="0">
                  <a:pos x="10" y="82"/>
                </a:cxn>
                <a:cxn ang="0">
                  <a:pos x="10" y="46"/>
                </a:cxn>
                <a:cxn ang="0">
                  <a:pos x="5" y="41"/>
                </a:cxn>
                <a:cxn ang="0">
                  <a:pos x="47" y="41"/>
                </a:cxn>
                <a:cxn ang="0">
                  <a:pos x="25" y="41"/>
                </a:cxn>
                <a:cxn ang="0">
                  <a:pos x="14" y="51"/>
                </a:cxn>
                <a:cxn ang="0">
                  <a:pos x="14" y="130"/>
                </a:cxn>
                <a:cxn ang="0">
                  <a:pos x="19" y="135"/>
                </a:cxn>
                <a:cxn ang="0">
                  <a:pos x="24" y="130"/>
                </a:cxn>
                <a:cxn ang="0">
                  <a:pos x="24" y="101"/>
                </a:cxn>
                <a:cxn ang="0">
                  <a:pos x="49" y="102"/>
                </a:cxn>
                <a:cxn ang="0">
                  <a:pos x="48" y="130"/>
                </a:cxn>
                <a:cxn ang="0">
                  <a:pos x="54" y="135"/>
                </a:cxn>
                <a:cxn ang="0">
                  <a:pos x="59" y="130"/>
                </a:cxn>
                <a:cxn ang="0">
                  <a:pos x="59" y="51"/>
                </a:cxn>
                <a:cxn ang="0">
                  <a:pos x="47" y="41"/>
                </a:cxn>
              </a:cxnLst>
              <a:rect l="0" t="0" r="r" b="b"/>
              <a:pathLst>
                <a:path w="73" h="135">
                  <a:moveTo>
                    <a:pt x="36" y="38"/>
                  </a:moveTo>
                  <a:cubicBezTo>
                    <a:pt x="47" y="38"/>
                    <a:pt x="55" y="30"/>
                    <a:pt x="55" y="19"/>
                  </a:cubicBezTo>
                  <a:cubicBezTo>
                    <a:pt x="55" y="9"/>
                    <a:pt x="47" y="0"/>
                    <a:pt x="36" y="0"/>
                  </a:cubicBezTo>
                  <a:cubicBezTo>
                    <a:pt x="26" y="0"/>
                    <a:pt x="17" y="9"/>
                    <a:pt x="17" y="19"/>
                  </a:cubicBezTo>
                  <a:cubicBezTo>
                    <a:pt x="17" y="30"/>
                    <a:pt x="26" y="38"/>
                    <a:pt x="36" y="38"/>
                  </a:cubicBezTo>
                  <a:close/>
                  <a:moveTo>
                    <a:pt x="67" y="41"/>
                  </a:moveTo>
                  <a:cubicBezTo>
                    <a:pt x="65" y="41"/>
                    <a:pt x="62" y="43"/>
                    <a:pt x="62" y="46"/>
                  </a:cubicBezTo>
                  <a:cubicBezTo>
                    <a:pt x="62" y="82"/>
                    <a:pt x="62" y="82"/>
                    <a:pt x="62" y="82"/>
                  </a:cubicBezTo>
                  <a:cubicBezTo>
                    <a:pt x="62" y="85"/>
                    <a:pt x="65" y="87"/>
                    <a:pt x="67" y="87"/>
                  </a:cubicBezTo>
                  <a:cubicBezTo>
                    <a:pt x="70" y="87"/>
                    <a:pt x="73" y="85"/>
                    <a:pt x="73" y="82"/>
                  </a:cubicBezTo>
                  <a:cubicBezTo>
                    <a:pt x="73" y="46"/>
                    <a:pt x="73" y="46"/>
                    <a:pt x="73" y="46"/>
                  </a:cubicBezTo>
                  <a:cubicBezTo>
                    <a:pt x="73" y="43"/>
                    <a:pt x="70" y="41"/>
                    <a:pt x="67" y="41"/>
                  </a:cubicBezTo>
                  <a:close/>
                  <a:moveTo>
                    <a:pt x="5" y="41"/>
                  </a:moveTo>
                  <a:cubicBezTo>
                    <a:pt x="2" y="41"/>
                    <a:pt x="0" y="43"/>
                    <a:pt x="0" y="46"/>
                  </a:cubicBezTo>
                  <a:cubicBezTo>
                    <a:pt x="0" y="82"/>
                    <a:pt x="0" y="82"/>
                    <a:pt x="0" y="82"/>
                  </a:cubicBezTo>
                  <a:cubicBezTo>
                    <a:pt x="0" y="85"/>
                    <a:pt x="2" y="87"/>
                    <a:pt x="5" y="87"/>
                  </a:cubicBezTo>
                  <a:cubicBezTo>
                    <a:pt x="8" y="87"/>
                    <a:pt x="10" y="85"/>
                    <a:pt x="10" y="82"/>
                  </a:cubicBezTo>
                  <a:cubicBezTo>
                    <a:pt x="10" y="46"/>
                    <a:pt x="10" y="46"/>
                    <a:pt x="10" y="46"/>
                  </a:cubicBezTo>
                  <a:cubicBezTo>
                    <a:pt x="10" y="43"/>
                    <a:pt x="8" y="41"/>
                    <a:pt x="5" y="41"/>
                  </a:cubicBezTo>
                  <a:close/>
                  <a:moveTo>
                    <a:pt x="47" y="41"/>
                  </a:moveTo>
                  <a:cubicBezTo>
                    <a:pt x="25" y="41"/>
                    <a:pt x="25" y="41"/>
                    <a:pt x="25" y="41"/>
                  </a:cubicBezTo>
                  <a:cubicBezTo>
                    <a:pt x="19" y="41"/>
                    <a:pt x="14" y="46"/>
                    <a:pt x="14" y="51"/>
                  </a:cubicBezTo>
                  <a:cubicBezTo>
                    <a:pt x="14" y="130"/>
                    <a:pt x="14" y="130"/>
                    <a:pt x="14" y="130"/>
                  </a:cubicBezTo>
                  <a:cubicBezTo>
                    <a:pt x="14" y="133"/>
                    <a:pt x="16" y="135"/>
                    <a:pt x="19" y="135"/>
                  </a:cubicBezTo>
                  <a:cubicBezTo>
                    <a:pt x="22" y="135"/>
                    <a:pt x="24" y="133"/>
                    <a:pt x="24" y="130"/>
                  </a:cubicBezTo>
                  <a:cubicBezTo>
                    <a:pt x="24" y="130"/>
                    <a:pt x="24" y="110"/>
                    <a:pt x="24" y="101"/>
                  </a:cubicBezTo>
                  <a:cubicBezTo>
                    <a:pt x="24" y="93"/>
                    <a:pt x="49" y="94"/>
                    <a:pt x="49" y="102"/>
                  </a:cubicBezTo>
                  <a:cubicBezTo>
                    <a:pt x="49" y="109"/>
                    <a:pt x="48" y="130"/>
                    <a:pt x="48" y="130"/>
                  </a:cubicBezTo>
                  <a:cubicBezTo>
                    <a:pt x="48" y="133"/>
                    <a:pt x="51" y="135"/>
                    <a:pt x="54" y="135"/>
                  </a:cubicBezTo>
                  <a:cubicBezTo>
                    <a:pt x="56" y="135"/>
                    <a:pt x="59" y="133"/>
                    <a:pt x="59" y="130"/>
                  </a:cubicBezTo>
                  <a:cubicBezTo>
                    <a:pt x="59" y="51"/>
                    <a:pt x="59" y="51"/>
                    <a:pt x="59" y="51"/>
                  </a:cubicBezTo>
                  <a:cubicBezTo>
                    <a:pt x="59" y="46"/>
                    <a:pt x="54" y="41"/>
                    <a:pt x="47" y="41"/>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3" name="Group 110"/>
            <p:cNvGrpSpPr/>
            <p:nvPr/>
          </p:nvGrpSpPr>
          <p:grpSpPr>
            <a:xfrm>
              <a:off x="5049545" y="2173411"/>
              <a:ext cx="206273" cy="109816"/>
              <a:chOff x="5087938" y="2365375"/>
              <a:chExt cx="220663" cy="117476"/>
            </a:xfrm>
          </p:grpSpPr>
          <p:sp>
            <p:nvSpPr>
              <p:cNvPr id="66" name="Freeform: Shape 111"/>
              <p:cNvSpPr/>
              <p:nvPr/>
            </p:nvSpPr>
            <p:spPr bwMode="auto">
              <a:xfrm>
                <a:off x="5126038" y="2398713"/>
                <a:ext cx="131763" cy="84138"/>
              </a:xfrm>
              <a:custGeom>
                <a:avLst/>
                <a:gdLst/>
                <a:ahLst/>
                <a:cxnLst>
                  <a:cxn ang="0">
                    <a:pos x="84" y="32"/>
                  </a:cxn>
                  <a:cxn ang="0">
                    <a:pos x="68" y="14"/>
                  </a:cxn>
                  <a:cxn ang="0">
                    <a:pos x="48" y="0"/>
                  </a:cxn>
                  <a:cxn ang="0">
                    <a:pos x="29" y="16"/>
                  </a:cxn>
                  <a:cxn ang="0">
                    <a:pos x="26" y="16"/>
                  </a:cxn>
                  <a:cxn ang="0">
                    <a:pos x="14" y="28"/>
                  </a:cxn>
                  <a:cxn ang="0">
                    <a:pos x="12" y="28"/>
                  </a:cxn>
                  <a:cxn ang="0">
                    <a:pos x="0" y="41"/>
                  </a:cxn>
                  <a:cxn ang="0">
                    <a:pos x="12" y="53"/>
                  </a:cxn>
                  <a:cxn ang="0">
                    <a:pos x="12" y="53"/>
                  </a:cxn>
                  <a:cxn ang="0">
                    <a:pos x="67" y="51"/>
                  </a:cxn>
                  <a:cxn ang="0">
                    <a:pos x="67" y="51"/>
                  </a:cxn>
                  <a:cxn ang="0">
                    <a:pos x="84" y="32"/>
                  </a:cxn>
                </a:cxnLst>
                <a:rect l="0" t="0" r="r" b="b"/>
                <a:pathLst>
                  <a:path w="84" h="53">
                    <a:moveTo>
                      <a:pt x="84" y="32"/>
                    </a:moveTo>
                    <a:cubicBezTo>
                      <a:pt x="83" y="23"/>
                      <a:pt x="77" y="16"/>
                      <a:pt x="68" y="14"/>
                    </a:cubicBezTo>
                    <a:cubicBezTo>
                      <a:pt x="65" y="6"/>
                      <a:pt x="57" y="0"/>
                      <a:pt x="48" y="0"/>
                    </a:cubicBezTo>
                    <a:cubicBezTo>
                      <a:pt x="39" y="1"/>
                      <a:pt x="31" y="7"/>
                      <a:pt x="29" y="16"/>
                    </a:cubicBezTo>
                    <a:cubicBezTo>
                      <a:pt x="28" y="16"/>
                      <a:pt x="27" y="16"/>
                      <a:pt x="26" y="16"/>
                    </a:cubicBezTo>
                    <a:cubicBezTo>
                      <a:pt x="19" y="16"/>
                      <a:pt x="14" y="22"/>
                      <a:pt x="14" y="28"/>
                    </a:cubicBezTo>
                    <a:cubicBezTo>
                      <a:pt x="13" y="28"/>
                      <a:pt x="12" y="28"/>
                      <a:pt x="12" y="28"/>
                    </a:cubicBezTo>
                    <a:cubicBezTo>
                      <a:pt x="5" y="28"/>
                      <a:pt x="0" y="34"/>
                      <a:pt x="0" y="41"/>
                    </a:cubicBezTo>
                    <a:cubicBezTo>
                      <a:pt x="0" y="47"/>
                      <a:pt x="5" y="53"/>
                      <a:pt x="12" y="53"/>
                    </a:cubicBezTo>
                    <a:cubicBezTo>
                      <a:pt x="12" y="53"/>
                      <a:pt x="12" y="53"/>
                      <a:pt x="12" y="53"/>
                    </a:cubicBezTo>
                    <a:cubicBezTo>
                      <a:pt x="67" y="51"/>
                      <a:pt x="67" y="51"/>
                      <a:pt x="67" y="51"/>
                    </a:cubicBezTo>
                    <a:cubicBezTo>
                      <a:pt x="67" y="51"/>
                      <a:pt x="67" y="51"/>
                      <a:pt x="67" y="51"/>
                    </a:cubicBezTo>
                    <a:cubicBezTo>
                      <a:pt x="77" y="50"/>
                      <a:pt x="84" y="42"/>
                      <a:pt x="84" y="32"/>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7" name="Freeform: Shape 112"/>
              <p:cNvSpPr/>
              <p:nvPr/>
            </p:nvSpPr>
            <p:spPr bwMode="auto">
              <a:xfrm>
                <a:off x="5087938" y="2365375"/>
                <a:ext cx="220663" cy="93663"/>
              </a:xfrm>
              <a:custGeom>
                <a:avLst/>
                <a:gdLst/>
                <a:ahLst/>
                <a:cxnLst>
                  <a:cxn ang="0">
                    <a:pos x="128" y="33"/>
                  </a:cxn>
                  <a:cxn ang="0">
                    <a:pos x="126" y="33"/>
                  </a:cxn>
                  <a:cxn ang="0">
                    <a:pos x="114" y="22"/>
                  </a:cxn>
                  <a:cxn ang="0">
                    <a:pos x="110" y="22"/>
                  </a:cxn>
                  <a:cxn ang="0">
                    <a:pos x="90" y="8"/>
                  </a:cxn>
                  <a:cxn ang="0">
                    <a:pos x="74" y="17"/>
                  </a:cxn>
                  <a:cxn ang="0">
                    <a:pos x="68" y="15"/>
                  </a:cxn>
                  <a:cxn ang="0">
                    <a:pos x="48" y="1"/>
                  </a:cxn>
                  <a:cxn ang="0">
                    <a:pos x="29" y="17"/>
                  </a:cxn>
                  <a:cxn ang="0">
                    <a:pos x="26" y="16"/>
                  </a:cxn>
                  <a:cxn ang="0">
                    <a:pos x="14" y="29"/>
                  </a:cxn>
                  <a:cxn ang="0">
                    <a:pos x="12" y="29"/>
                  </a:cxn>
                  <a:cxn ang="0">
                    <a:pos x="0" y="41"/>
                  </a:cxn>
                  <a:cxn ang="0">
                    <a:pos x="12" y="53"/>
                  </a:cxn>
                  <a:cxn ang="0">
                    <a:pos x="12" y="53"/>
                  </a:cxn>
                  <a:cxn ang="0">
                    <a:pos x="25" y="53"/>
                  </a:cxn>
                  <a:cxn ang="0">
                    <a:pos x="36" y="47"/>
                  </a:cxn>
                  <a:cxn ang="0">
                    <a:pos x="36" y="47"/>
                  </a:cxn>
                  <a:cxn ang="0">
                    <a:pos x="50" y="35"/>
                  </a:cxn>
                  <a:cxn ang="0">
                    <a:pos x="52" y="35"/>
                  </a:cxn>
                  <a:cxn ang="0">
                    <a:pos x="72" y="19"/>
                  </a:cxn>
                  <a:cxn ang="0">
                    <a:pos x="94" y="33"/>
                  </a:cxn>
                  <a:cxn ang="0">
                    <a:pos x="110" y="53"/>
                  </a:cxn>
                  <a:cxn ang="0">
                    <a:pos x="109" y="58"/>
                  </a:cxn>
                  <a:cxn ang="0">
                    <a:pos x="130" y="58"/>
                  </a:cxn>
                  <a:cxn ang="0">
                    <a:pos x="130" y="58"/>
                  </a:cxn>
                  <a:cxn ang="0">
                    <a:pos x="141" y="45"/>
                  </a:cxn>
                  <a:cxn ang="0">
                    <a:pos x="128" y="33"/>
                  </a:cxn>
                  <a:cxn ang="0">
                    <a:pos x="92" y="37"/>
                  </a:cxn>
                  <a:cxn ang="0">
                    <a:pos x="90" y="37"/>
                  </a:cxn>
                  <a:cxn ang="0">
                    <a:pos x="90" y="36"/>
                  </a:cxn>
                  <a:cxn ang="0">
                    <a:pos x="72" y="23"/>
                  </a:cxn>
                  <a:cxn ang="0">
                    <a:pos x="55" y="38"/>
                  </a:cxn>
                  <a:cxn ang="0">
                    <a:pos x="55" y="40"/>
                  </a:cxn>
                  <a:cxn ang="0">
                    <a:pos x="53" y="39"/>
                  </a:cxn>
                  <a:cxn ang="0">
                    <a:pos x="50" y="39"/>
                  </a:cxn>
                  <a:cxn ang="0">
                    <a:pos x="40" y="49"/>
                  </a:cxn>
                  <a:cxn ang="0">
                    <a:pos x="40" y="52"/>
                  </a:cxn>
                  <a:cxn ang="0">
                    <a:pos x="37" y="51"/>
                  </a:cxn>
                  <a:cxn ang="0">
                    <a:pos x="36" y="51"/>
                  </a:cxn>
                  <a:cxn ang="0">
                    <a:pos x="31" y="53"/>
                  </a:cxn>
                  <a:cxn ang="0">
                    <a:pos x="60" y="52"/>
                  </a:cxn>
                  <a:cxn ang="0">
                    <a:pos x="75" y="59"/>
                  </a:cxn>
                  <a:cxn ang="0">
                    <a:pos x="75" y="59"/>
                  </a:cxn>
                  <a:cxn ang="0">
                    <a:pos x="105" y="58"/>
                  </a:cxn>
                  <a:cxn ang="0">
                    <a:pos x="106" y="53"/>
                  </a:cxn>
                  <a:cxn ang="0">
                    <a:pos x="92" y="37"/>
                  </a:cxn>
                </a:cxnLst>
                <a:rect l="0" t="0" r="r" b="b"/>
                <a:pathLst>
                  <a:path w="141" h="59">
                    <a:moveTo>
                      <a:pt x="128" y="33"/>
                    </a:moveTo>
                    <a:cubicBezTo>
                      <a:pt x="128" y="33"/>
                      <a:pt x="127" y="33"/>
                      <a:pt x="126" y="33"/>
                    </a:cubicBezTo>
                    <a:cubicBezTo>
                      <a:pt x="126" y="27"/>
                      <a:pt x="120" y="21"/>
                      <a:pt x="114" y="22"/>
                    </a:cubicBezTo>
                    <a:cubicBezTo>
                      <a:pt x="112" y="22"/>
                      <a:pt x="111" y="22"/>
                      <a:pt x="110" y="22"/>
                    </a:cubicBezTo>
                    <a:cubicBezTo>
                      <a:pt x="108" y="13"/>
                      <a:pt x="100" y="7"/>
                      <a:pt x="90" y="8"/>
                    </a:cubicBezTo>
                    <a:cubicBezTo>
                      <a:pt x="83" y="8"/>
                      <a:pt x="77" y="11"/>
                      <a:pt x="74" y="17"/>
                    </a:cubicBezTo>
                    <a:cubicBezTo>
                      <a:pt x="72" y="16"/>
                      <a:pt x="70" y="15"/>
                      <a:pt x="68" y="15"/>
                    </a:cubicBezTo>
                    <a:cubicBezTo>
                      <a:pt x="66" y="6"/>
                      <a:pt x="58" y="0"/>
                      <a:pt x="48" y="1"/>
                    </a:cubicBezTo>
                    <a:cubicBezTo>
                      <a:pt x="39" y="1"/>
                      <a:pt x="31" y="8"/>
                      <a:pt x="29" y="17"/>
                    </a:cubicBezTo>
                    <a:cubicBezTo>
                      <a:pt x="28" y="16"/>
                      <a:pt x="27" y="16"/>
                      <a:pt x="26" y="16"/>
                    </a:cubicBezTo>
                    <a:cubicBezTo>
                      <a:pt x="19" y="16"/>
                      <a:pt x="14" y="22"/>
                      <a:pt x="14" y="29"/>
                    </a:cubicBezTo>
                    <a:cubicBezTo>
                      <a:pt x="13" y="29"/>
                      <a:pt x="13" y="29"/>
                      <a:pt x="12" y="29"/>
                    </a:cubicBezTo>
                    <a:cubicBezTo>
                      <a:pt x="5" y="29"/>
                      <a:pt x="0" y="34"/>
                      <a:pt x="0" y="41"/>
                    </a:cubicBezTo>
                    <a:cubicBezTo>
                      <a:pt x="0" y="48"/>
                      <a:pt x="6" y="53"/>
                      <a:pt x="12" y="53"/>
                    </a:cubicBezTo>
                    <a:cubicBezTo>
                      <a:pt x="12" y="53"/>
                      <a:pt x="12" y="53"/>
                      <a:pt x="12" y="53"/>
                    </a:cubicBezTo>
                    <a:cubicBezTo>
                      <a:pt x="25" y="53"/>
                      <a:pt x="25" y="53"/>
                      <a:pt x="25" y="53"/>
                    </a:cubicBezTo>
                    <a:cubicBezTo>
                      <a:pt x="27" y="49"/>
                      <a:pt x="31" y="47"/>
                      <a:pt x="36" y="47"/>
                    </a:cubicBezTo>
                    <a:cubicBezTo>
                      <a:pt x="36" y="47"/>
                      <a:pt x="36" y="47"/>
                      <a:pt x="36" y="47"/>
                    </a:cubicBezTo>
                    <a:cubicBezTo>
                      <a:pt x="37" y="40"/>
                      <a:pt x="42" y="35"/>
                      <a:pt x="50" y="35"/>
                    </a:cubicBezTo>
                    <a:cubicBezTo>
                      <a:pt x="50" y="35"/>
                      <a:pt x="51" y="35"/>
                      <a:pt x="52" y="35"/>
                    </a:cubicBezTo>
                    <a:cubicBezTo>
                      <a:pt x="54" y="26"/>
                      <a:pt x="62" y="20"/>
                      <a:pt x="72" y="19"/>
                    </a:cubicBezTo>
                    <a:cubicBezTo>
                      <a:pt x="82" y="19"/>
                      <a:pt x="90" y="25"/>
                      <a:pt x="94" y="33"/>
                    </a:cubicBezTo>
                    <a:cubicBezTo>
                      <a:pt x="103" y="35"/>
                      <a:pt x="109" y="43"/>
                      <a:pt x="110" y="53"/>
                    </a:cubicBezTo>
                    <a:cubicBezTo>
                      <a:pt x="110" y="55"/>
                      <a:pt x="110" y="57"/>
                      <a:pt x="109" y="58"/>
                    </a:cubicBezTo>
                    <a:cubicBezTo>
                      <a:pt x="130" y="58"/>
                      <a:pt x="130" y="58"/>
                      <a:pt x="130" y="58"/>
                    </a:cubicBezTo>
                    <a:cubicBezTo>
                      <a:pt x="130" y="58"/>
                      <a:pt x="130" y="58"/>
                      <a:pt x="130" y="58"/>
                    </a:cubicBezTo>
                    <a:cubicBezTo>
                      <a:pt x="136" y="57"/>
                      <a:pt x="141" y="51"/>
                      <a:pt x="141" y="45"/>
                    </a:cubicBezTo>
                    <a:cubicBezTo>
                      <a:pt x="141" y="38"/>
                      <a:pt x="135" y="33"/>
                      <a:pt x="128" y="33"/>
                    </a:cubicBezTo>
                    <a:close/>
                    <a:moveTo>
                      <a:pt x="92" y="37"/>
                    </a:moveTo>
                    <a:cubicBezTo>
                      <a:pt x="90" y="37"/>
                      <a:pt x="90" y="37"/>
                      <a:pt x="90" y="37"/>
                    </a:cubicBezTo>
                    <a:cubicBezTo>
                      <a:pt x="90" y="36"/>
                      <a:pt x="90" y="36"/>
                      <a:pt x="90" y="36"/>
                    </a:cubicBezTo>
                    <a:cubicBezTo>
                      <a:pt x="88" y="28"/>
                      <a:pt x="80" y="23"/>
                      <a:pt x="72" y="23"/>
                    </a:cubicBezTo>
                    <a:cubicBezTo>
                      <a:pt x="64" y="24"/>
                      <a:pt x="57" y="30"/>
                      <a:pt x="55" y="38"/>
                    </a:cubicBezTo>
                    <a:cubicBezTo>
                      <a:pt x="55" y="40"/>
                      <a:pt x="55" y="40"/>
                      <a:pt x="55" y="40"/>
                    </a:cubicBezTo>
                    <a:cubicBezTo>
                      <a:pt x="53" y="39"/>
                      <a:pt x="53" y="39"/>
                      <a:pt x="53" y="39"/>
                    </a:cubicBezTo>
                    <a:cubicBezTo>
                      <a:pt x="52" y="39"/>
                      <a:pt x="51" y="39"/>
                      <a:pt x="50" y="39"/>
                    </a:cubicBezTo>
                    <a:cubicBezTo>
                      <a:pt x="44" y="39"/>
                      <a:pt x="40" y="44"/>
                      <a:pt x="40" y="49"/>
                    </a:cubicBezTo>
                    <a:cubicBezTo>
                      <a:pt x="40" y="52"/>
                      <a:pt x="40" y="52"/>
                      <a:pt x="40" y="52"/>
                    </a:cubicBezTo>
                    <a:cubicBezTo>
                      <a:pt x="37" y="51"/>
                      <a:pt x="37" y="51"/>
                      <a:pt x="37" y="51"/>
                    </a:cubicBezTo>
                    <a:cubicBezTo>
                      <a:pt x="37" y="51"/>
                      <a:pt x="36" y="51"/>
                      <a:pt x="36" y="51"/>
                    </a:cubicBezTo>
                    <a:cubicBezTo>
                      <a:pt x="34" y="51"/>
                      <a:pt x="32" y="52"/>
                      <a:pt x="31" y="53"/>
                    </a:cubicBezTo>
                    <a:cubicBezTo>
                      <a:pt x="60" y="52"/>
                      <a:pt x="60" y="52"/>
                      <a:pt x="60" y="52"/>
                    </a:cubicBezTo>
                    <a:cubicBezTo>
                      <a:pt x="64" y="56"/>
                      <a:pt x="69" y="59"/>
                      <a:pt x="75" y="59"/>
                    </a:cubicBezTo>
                    <a:cubicBezTo>
                      <a:pt x="75" y="59"/>
                      <a:pt x="75" y="59"/>
                      <a:pt x="75" y="59"/>
                    </a:cubicBezTo>
                    <a:cubicBezTo>
                      <a:pt x="105" y="58"/>
                      <a:pt x="105" y="58"/>
                      <a:pt x="105" y="58"/>
                    </a:cubicBezTo>
                    <a:cubicBezTo>
                      <a:pt x="105" y="57"/>
                      <a:pt x="106" y="55"/>
                      <a:pt x="106" y="53"/>
                    </a:cubicBezTo>
                    <a:cubicBezTo>
                      <a:pt x="105" y="45"/>
                      <a:pt x="99" y="38"/>
                      <a:pt x="92" y="37"/>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5" name="Group 113"/>
            <p:cNvGrpSpPr/>
            <p:nvPr/>
          </p:nvGrpSpPr>
          <p:grpSpPr>
            <a:xfrm>
              <a:off x="4295704" y="3262650"/>
              <a:ext cx="179561" cy="191434"/>
              <a:chOff x="4281488" y="3530600"/>
              <a:chExt cx="192087" cy="204788"/>
            </a:xfrm>
          </p:grpSpPr>
          <p:sp>
            <p:nvSpPr>
              <p:cNvPr id="62" name="Freeform: Shape 114"/>
              <p:cNvSpPr/>
              <p:nvPr/>
            </p:nvSpPr>
            <p:spPr bwMode="auto">
              <a:xfrm>
                <a:off x="4300538" y="3551238"/>
                <a:ext cx="93663" cy="93663"/>
              </a:xfrm>
              <a:custGeom>
                <a:avLst/>
                <a:gdLst/>
                <a:ahLst/>
                <a:cxnLst>
                  <a:cxn ang="0">
                    <a:pos x="48" y="47"/>
                  </a:cxn>
                  <a:cxn ang="0">
                    <a:pos x="55" y="47"/>
                  </a:cxn>
                  <a:cxn ang="0">
                    <a:pos x="57" y="42"/>
                  </a:cxn>
                  <a:cxn ang="0">
                    <a:pos x="54" y="36"/>
                  </a:cxn>
                  <a:cxn ang="0">
                    <a:pos x="60" y="32"/>
                  </a:cxn>
                  <a:cxn ang="0">
                    <a:pos x="60" y="27"/>
                  </a:cxn>
                  <a:cxn ang="0">
                    <a:pos x="54" y="23"/>
                  </a:cxn>
                  <a:cxn ang="0">
                    <a:pos x="57" y="17"/>
                  </a:cxn>
                  <a:cxn ang="0">
                    <a:pos x="54" y="13"/>
                  </a:cxn>
                  <a:cxn ang="0">
                    <a:pos x="47" y="12"/>
                  </a:cxn>
                  <a:cxn ang="0">
                    <a:pos x="47" y="5"/>
                  </a:cxn>
                  <a:cxn ang="0">
                    <a:pos x="42" y="3"/>
                  </a:cxn>
                  <a:cxn ang="0">
                    <a:pos x="36" y="6"/>
                  </a:cxn>
                  <a:cxn ang="0">
                    <a:pos x="32" y="0"/>
                  </a:cxn>
                  <a:cxn ang="0">
                    <a:pos x="27" y="0"/>
                  </a:cxn>
                  <a:cxn ang="0">
                    <a:pos x="23" y="6"/>
                  </a:cxn>
                  <a:cxn ang="0">
                    <a:pos x="17" y="3"/>
                  </a:cxn>
                  <a:cxn ang="0">
                    <a:pos x="12" y="6"/>
                  </a:cxn>
                  <a:cxn ang="0">
                    <a:pos x="12" y="13"/>
                  </a:cxn>
                  <a:cxn ang="0">
                    <a:pos x="5" y="13"/>
                  </a:cxn>
                  <a:cxn ang="0">
                    <a:pos x="3" y="18"/>
                  </a:cxn>
                  <a:cxn ang="0">
                    <a:pos x="6" y="24"/>
                  </a:cxn>
                  <a:cxn ang="0">
                    <a:pos x="0" y="28"/>
                  </a:cxn>
                  <a:cxn ang="0">
                    <a:pos x="0" y="33"/>
                  </a:cxn>
                  <a:cxn ang="0">
                    <a:pos x="6" y="37"/>
                  </a:cxn>
                  <a:cxn ang="0">
                    <a:pos x="3" y="43"/>
                  </a:cxn>
                  <a:cxn ang="0">
                    <a:pos x="6" y="48"/>
                  </a:cxn>
                  <a:cxn ang="0">
                    <a:pos x="13" y="48"/>
                  </a:cxn>
                  <a:cxn ang="0">
                    <a:pos x="13" y="55"/>
                  </a:cxn>
                  <a:cxn ang="0">
                    <a:pos x="18" y="58"/>
                  </a:cxn>
                  <a:cxn ang="0">
                    <a:pos x="24" y="54"/>
                  </a:cxn>
                  <a:cxn ang="0">
                    <a:pos x="28" y="60"/>
                  </a:cxn>
                  <a:cxn ang="0">
                    <a:pos x="33" y="60"/>
                  </a:cxn>
                  <a:cxn ang="0">
                    <a:pos x="37" y="54"/>
                  </a:cxn>
                  <a:cxn ang="0">
                    <a:pos x="43" y="57"/>
                  </a:cxn>
                  <a:cxn ang="0">
                    <a:pos x="47" y="54"/>
                  </a:cxn>
                  <a:cxn ang="0">
                    <a:pos x="48" y="47"/>
                  </a:cxn>
                  <a:cxn ang="0">
                    <a:pos x="15" y="45"/>
                  </a:cxn>
                  <a:cxn ang="0">
                    <a:pos x="15" y="16"/>
                  </a:cxn>
                  <a:cxn ang="0">
                    <a:pos x="44" y="15"/>
                  </a:cxn>
                  <a:cxn ang="0">
                    <a:pos x="45" y="45"/>
                  </a:cxn>
                  <a:cxn ang="0">
                    <a:pos x="15" y="45"/>
                  </a:cxn>
                </a:cxnLst>
                <a:rect l="0" t="0" r="r" b="b"/>
                <a:pathLst>
                  <a:path w="60" h="60">
                    <a:moveTo>
                      <a:pt x="48" y="47"/>
                    </a:moveTo>
                    <a:cubicBezTo>
                      <a:pt x="50" y="45"/>
                      <a:pt x="53" y="45"/>
                      <a:pt x="55" y="47"/>
                    </a:cubicBezTo>
                    <a:cubicBezTo>
                      <a:pt x="56" y="46"/>
                      <a:pt x="57" y="44"/>
                      <a:pt x="57" y="42"/>
                    </a:cubicBezTo>
                    <a:cubicBezTo>
                      <a:pt x="55" y="41"/>
                      <a:pt x="53" y="39"/>
                      <a:pt x="54" y="36"/>
                    </a:cubicBezTo>
                    <a:cubicBezTo>
                      <a:pt x="55" y="34"/>
                      <a:pt x="57" y="32"/>
                      <a:pt x="60" y="32"/>
                    </a:cubicBezTo>
                    <a:cubicBezTo>
                      <a:pt x="60" y="31"/>
                      <a:pt x="60" y="29"/>
                      <a:pt x="60" y="27"/>
                    </a:cubicBezTo>
                    <a:cubicBezTo>
                      <a:pt x="57" y="28"/>
                      <a:pt x="54" y="26"/>
                      <a:pt x="54" y="23"/>
                    </a:cubicBezTo>
                    <a:cubicBezTo>
                      <a:pt x="53" y="21"/>
                      <a:pt x="54" y="18"/>
                      <a:pt x="57" y="17"/>
                    </a:cubicBezTo>
                    <a:cubicBezTo>
                      <a:pt x="56" y="16"/>
                      <a:pt x="55" y="14"/>
                      <a:pt x="54" y="13"/>
                    </a:cubicBezTo>
                    <a:cubicBezTo>
                      <a:pt x="52" y="14"/>
                      <a:pt x="49" y="14"/>
                      <a:pt x="47" y="12"/>
                    </a:cubicBezTo>
                    <a:cubicBezTo>
                      <a:pt x="45" y="10"/>
                      <a:pt x="45" y="7"/>
                      <a:pt x="47" y="5"/>
                    </a:cubicBezTo>
                    <a:cubicBezTo>
                      <a:pt x="45" y="4"/>
                      <a:pt x="44" y="4"/>
                      <a:pt x="42" y="3"/>
                    </a:cubicBezTo>
                    <a:cubicBezTo>
                      <a:pt x="41" y="5"/>
                      <a:pt x="39" y="7"/>
                      <a:pt x="36" y="6"/>
                    </a:cubicBezTo>
                    <a:cubicBezTo>
                      <a:pt x="33" y="5"/>
                      <a:pt x="32" y="3"/>
                      <a:pt x="32" y="0"/>
                    </a:cubicBezTo>
                    <a:cubicBezTo>
                      <a:pt x="30" y="0"/>
                      <a:pt x="29" y="0"/>
                      <a:pt x="27" y="0"/>
                    </a:cubicBezTo>
                    <a:cubicBezTo>
                      <a:pt x="27" y="3"/>
                      <a:pt x="26" y="6"/>
                      <a:pt x="23" y="6"/>
                    </a:cubicBezTo>
                    <a:cubicBezTo>
                      <a:pt x="21" y="7"/>
                      <a:pt x="18" y="6"/>
                      <a:pt x="17" y="3"/>
                    </a:cubicBezTo>
                    <a:cubicBezTo>
                      <a:pt x="15" y="4"/>
                      <a:pt x="14" y="5"/>
                      <a:pt x="12" y="6"/>
                    </a:cubicBezTo>
                    <a:cubicBezTo>
                      <a:pt x="14" y="8"/>
                      <a:pt x="14" y="11"/>
                      <a:pt x="12" y="13"/>
                    </a:cubicBezTo>
                    <a:cubicBezTo>
                      <a:pt x="10" y="15"/>
                      <a:pt x="7" y="15"/>
                      <a:pt x="5" y="13"/>
                    </a:cubicBezTo>
                    <a:cubicBezTo>
                      <a:pt x="4" y="15"/>
                      <a:pt x="3" y="16"/>
                      <a:pt x="3" y="18"/>
                    </a:cubicBezTo>
                    <a:cubicBezTo>
                      <a:pt x="5" y="19"/>
                      <a:pt x="7" y="21"/>
                      <a:pt x="6" y="24"/>
                    </a:cubicBezTo>
                    <a:cubicBezTo>
                      <a:pt x="5" y="27"/>
                      <a:pt x="3" y="28"/>
                      <a:pt x="0" y="28"/>
                    </a:cubicBezTo>
                    <a:cubicBezTo>
                      <a:pt x="0" y="30"/>
                      <a:pt x="0" y="31"/>
                      <a:pt x="0" y="33"/>
                    </a:cubicBezTo>
                    <a:cubicBezTo>
                      <a:pt x="3" y="33"/>
                      <a:pt x="5" y="34"/>
                      <a:pt x="6" y="37"/>
                    </a:cubicBezTo>
                    <a:cubicBezTo>
                      <a:pt x="7" y="40"/>
                      <a:pt x="5" y="42"/>
                      <a:pt x="3" y="43"/>
                    </a:cubicBezTo>
                    <a:cubicBezTo>
                      <a:pt x="4" y="45"/>
                      <a:pt x="5" y="46"/>
                      <a:pt x="6" y="48"/>
                    </a:cubicBezTo>
                    <a:cubicBezTo>
                      <a:pt x="8" y="46"/>
                      <a:pt x="11" y="46"/>
                      <a:pt x="13" y="48"/>
                    </a:cubicBezTo>
                    <a:cubicBezTo>
                      <a:pt x="15" y="50"/>
                      <a:pt x="15" y="53"/>
                      <a:pt x="13" y="55"/>
                    </a:cubicBezTo>
                    <a:cubicBezTo>
                      <a:pt x="15" y="56"/>
                      <a:pt x="16" y="57"/>
                      <a:pt x="18" y="58"/>
                    </a:cubicBezTo>
                    <a:cubicBezTo>
                      <a:pt x="19" y="55"/>
                      <a:pt x="21" y="54"/>
                      <a:pt x="24" y="54"/>
                    </a:cubicBezTo>
                    <a:cubicBezTo>
                      <a:pt x="26" y="55"/>
                      <a:pt x="28" y="57"/>
                      <a:pt x="28" y="60"/>
                    </a:cubicBezTo>
                    <a:cubicBezTo>
                      <a:pt x="29" y="60"/>
                      <a:pt x="31" y="60"/>
                      <a:pt x="33" y="60"/>
                    </a:cubicBezTo>
                    <a:cubicBezTo>
                      <a:pt x="33" y="57"/>
                      <a:pt x="34" y="55"/>
                      <a:pt x="37" y="54"/>
                    </a:cubicBezTo>
                    <a:cubicBezTo>
                      <a:pt x="39" y="53"/>
                      <a:pt x="42" y="55"/>
                      <a:pt x="43" y="57"/>
                    </a:cubicBezTo>
                    <a:cubicBezTo>
                      <a:pt x="44" y="56"/>
                      <a:pt x="46" y="55"/>
                      <a:pt x="47" y="54"/>
                    </a:cubicBezTo>
                    <a:cubicBezTo>
                      <a:pt x="46" y="52"/>
                      <a:pt x="46" y="49"/>
                      <a:pt x="48" y="47"/>
                    </a:cubicBezTo>
                    <a:close/>
                    <a:moveTo>
                      <a:pt x="15" y="45"/>
                    </a:moveTo>
                    <a:cubicBezTo>
                      <a:pt x="7" y="37"/>
                      <a:pt x="7" y="24"/>
                      <a:pt x="15" y="16"/>
                    </a:cubicBezTo>
                    <a:cubicBezTo>
                      <a:pt x="23" y="7"/>
                      <a:pt x="36" y="7"/>
                      <a:pt x="44" y="15"/>
                    </a:cubicBezTo>
                    <a:cubicBezTo>
                      <a:pt x="53" y="23"/>
                      <a:pt x="53" y="36"/>
                      <a:pt x="45" y="45"/>
                    </a:cubicBezTo>
                    <a:cubicBezTo>
                      <a:pt x="37" y="53"/>
                      <a:pt x="24" y="53"/>
                      <a:pt x="15" y="45"/>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3" name="Freeform: Shape 115"/>
              <p:cNvSpPr/>
              <p:nvPr/>
            </p:nvSpPr>
            <p:spPr bwMode="auto">
              <a:xfrm>
                <a:off x="4357688" y="3622675"/>
                <a:ext cx="93663" cy="95250"/>
              </a:xfrm>
              <a:custGeom>
                <a:avLst/>
                <a:gdLst/>
                <a:ahLst/>
                <a:cxnLst>
                  <a:cxn ang="0">
                    <a:pos x="48" y="47"/>
                  </a:cxn>
                  <a:cxn ang="0">
                    <a:pos x="55" y="46"/>
                  </a:cxn>
                  <a:cxn ang="0">
                    <a:pos x="58" y="42"/>
                  </a:cxn>
                  <a:cxn ang="0">
                    <a:pos x="54" y="36"/>
                  </a:cxn>
                  <a:cxn ang="0">
                    <a:pos x="60" y="32"/>
                  </a:cxn>
                  <a:cxn ang="0">
                    <a:pos x="60" y="26"/>
                  </a:cxn>
                  <a:cxn ang="0">
                    <a:pos x="54" y="23"/>
                  </a:cxn>
                  <a:cxn ang="0">
                    <a:pos x="57" y="17"/>
                  </a:cxn>
                  <a:cxn ang="0">
                    <a:pos x="54" y="12"/>
                  </a:cxn>
                  <a:cxn ang="0">
                    <a:pos x="47" y="12"/>
                  </a:cxn>
                  <a:cxn ang="0">
                    <a:pos x="47" y="5"/>
                  </a:cxn>
                  <a:cxn ang="0">
                    <a:pos x="42" y="2"/>
                  </a:cxn>
                  <a:cxn ang="0">
                    <a:pos x="36" y="5"/>
                  </a:cxn>
                  <a:cxn ang="0">
                    <a:pos x="32" y="0"/>
                  </a:cxn>
                  <a:cxn ang="0">
                    <a:pos x="27" y="0"/>
                  </a:cxn>
                  <a:cxn ang="0">
                    <a:pos x="23" y="6"/>
                  </a:cxn>
                  <a:cxn ang="0">
                    <a:pos x="17" y="3"/>
                  </a:cxn>
                  <a:cxn ang="0">
                    <a:pos x="13" y="5"/>
                  </a:cxn>
                  <a:cxn ang="0">
                    <a:pos x="12" y="12"/>
                  </a:cxn>
                  <a:cxn ang="0">
                    <a:pos x="5" y="13"/>
                  </a:cxn>
                  <a:cxn ang="0">
                    <a:pos x="3" y="17"/>
                  </a:cxn>
                  <a:cxn ang="0">
                    <a:pos x="6" y="23"/>
                  </a:cxn>
                  <a:cxn ang="0">
                    <a:pos x="0" y="27"/>
                  </a:cxn>
                  <a:cxn ang="0">
                    <a:pos x="0" y="33"/>
                  </a:cxn>
                  <a:cxn ang="0">
                    <a:pos x="6" y="36"/>
                  </a:cxn>
                  <a:cxn ang="0">
                    <a:pos x="3" y="43"/>
                  </a:cxn>
                  <a:cxn ang="0">
                    <a:pos x="6" y="47"/>
                  </a:cxn>
                  <a:cxn ang="0">
                    <a:pos x="13" y="47"/>
                  </a:cxn>
                  <a:cxn ang="0">
                    <a:pos x="13" y="54"/>
                  </a:cxn>
                  <a:cxn ang="0">
                    <a:pos x="18" y="57"/>
                  </a:cxn>
                  <a:cxn ang="0">
                    <a:pos x="24" y="54"/>
                  </a:cxn>
                  <a:cxn ang="0">
                    <a:pos x="28" y="59"/>
                  </a:cxn>
                  <a:cxn ang="0">
                    <a:pos x="33" y="59"/>
                  </a:cxn>
                  <a:cxn ang="0">
                    <a:pos x="37" y="53"/>
                  </a:cxn>
                  <a:cxn ang="0">
                    <a:pos x="43" y="57"/>
                  </a:cxn>
                  <a:cxn ang="0">
                    <a:pos x="48" y="54"/>
                  </a:cxn>
                  <a:cxn ang="0">
                    <a:pos x="48" y="47"/>
                  </a:cxn>
                  <a:cxn ang="0">
                    <a:pos x="16" y="45"/>
                  </a:cxn>
                  <a:cxn ang="0">
                    <a:pos x="15" y="15"/>
                  </a:cxn>
                  <a:cxn ang="0">
                    <a:pos x="45" y="14"/>
                  </a:cxn>
                  <a:cxn ang="0">
                    <a:pos x="45" y="44"/>
                  </a:cxn>
                  <a:cxn ang="0">
                    <a:pos x="16" y="45"/>
                  </a:cxn>
                </a:cxnLst>
                <a:rect l="0" t="0" r="r" b="b"/>
                <a:pathLst>
                  <a:path w="60" h="60">
                    <a:moveTo>
                      <a:pt x="48" y="47"/>
                    </a:moveTo>
                    <a:cubicBezTo>
                      <a:pt x="50" y="45"/>
                      <a:pt x="53" y="45"/>
                      <a:pt x="55" y="46"/>
                    </a:cubicBezTo>
                    <a:cubicBezTo>
                      <a:pt x="56" y="45"/>
                      <a:pt x="57" y="43"/>
                      <a:pt x="58" y="42"/>
                    </a:cubicBezTo>
                    <a:cubicBezTo>
                      <a:pt x="55" y="41"/>
                      <a:pt x="54" y="38"/>
                      <a:pt x="54" y="36"/>
                    </a:cubicBezTo>
                    <a:cubicBezTo>
                      <a:pt x="55" y="33"/>
                      <a:pt x="57" y="31"/>
                      <a:pt x="60" y="32"/>
                    </a:cubicBezTo>
                    <a:cubicBezTo>
                      <a:pt x="60" y="30"/>
                      <a:pt x="60" y="28"/>
                      <a:pt x="60" y="26"/>
                    </a:cubicBezTo>
                    <a:cubicBezTo>
                      <a:pt x="57" y="27"/>
                      <a:pt x="55" y="25"/>
                      <a:pt x="54" y="23"/>
                    </a:cubicBezTo>
                    <a:cubicBezTo>
                      <a:pt x="53" y="20"/>
                      <a:pt x="55" y="17"/>
                      <a:pt x="57" y="17"/>
                    </a:cubicBezTo>
                    <a:cubicBezTo>
                      <a:pt x="56" y="15"/>
                      <a:pt x="55" y="13"/>
                      <a:pt x="54" y="12"/>
                    </a:cubicBezTo>
                    <a:cubicBezTo>
                      <a:pt x="52" y="14"/>
                      <a:pt x="49" y="14"/>
                      <a:pt x="47" y="12"/>
                    </a:cubicBezTo>
                    <a:cubicBezTo>
                      <a:pt x="46" y="10"/>
                      <a:pt x="45" y="7"/>
                      <a:pt x="47" y="5"/>
                    </a:cubicBezTo>
                    <a:cubicBezTo>
                      <a:pt x="46" y="4"/>
                      <a:pt x="44" y="3"/>
                      <a:pt x="42" y="2"/>
                    </a:cubicBezTo>
                    <a:cubicBezTo>
                      <a:pt x="42" y="5"/>
                      <a:pt x="39" y="6"/>
                      <a:pt x="36" y="5"/>
                    </a:cubicBezTo>
                    <a:cubicBezTo>
                      <a:pt x="34" y="5"/>
                      <a:pt x="32" y="2"/>
                      <a:pt x="32" y="0"/>
                    </a:cubicBezTo>
                    <a:cubicBezTo>
                      <a:pt x="31" y="0"/>
                      <a:pt x="29" y="0"/>
                      <a:pt x="27" y="0"/>
                    </a:cubicBezTo>
                    <a:cubicBezTo>
                      <a:pt x="28" y="2"/>
                      <a:pt x="26" y="5"/>
                      <a:pt x="23" y="6"/>
                    </a:cubicBezTo>
                    <a:cubicBezTo>
                      <a:pt x="21" y="6"/>
                      <a:pt x="18" y="5"/>
                      <a:pt x="17" y="3"/>
                    </a:cubicBezTo>
                    <a:cubicBezTo>
                      <a:pt x="16" y="3"/>
                      <a:pt x="14" y="4"/>
                      <a:pt x="13" y="5"/>
                    </a:cubicBezTo>
                    <a:cubicBezTo>
                      <a:pt x="14" y="7"/>
                      <a:pt x="14" y="10"/>
                      <a:pt x="12" y="12"/>
                    </a:cubicBezTo>
                    <a:cubicBezTo>
                      <a:pt x="11" y="14"/>
                      <a:pt x="7" y="14"/>
                      <a:pt x="5" y="13"/>
                    </a:cubicBezTo>
                    <a:cubicBezTo>
                      <a:pt x="4" y="14"/>
                      <a:pt x="4" y="16"/>
                      <a:pt x="3" y="17"/>
                    </a:cubicBezTo>
                    <a:cubicBezTo>
                      <a:pt x="5" y="18"/>
                      <a:pt x="7" y="21"/>
                      <a:pt x="6" y="23"/>
                    </a:cubicBezTo>
                    <a:cubicBezTo>
                      <a:pt x="5" y="26"/>
                      <a:pt x="3" y="28"/>
                      <a:pt x="0" y="27"/>
                    </a:cubicBezTo>
                    <a:cubicBezTo>
                      <a:pt x="0" y="29"/>
                      <a:pt x="0" y="31"/>
                      <a:pt x="0" y="33"/>
                    </a:cubicBezTo>
                    <a:cubicBezTo>
                      <a:pt x="3" y="32"/>
                      <a:pt x="6" y="34"/>
                      <a:pt x="6" y="36"/>
                    </a:cubicBezTo>
                    <a:cubicBezTo>
                      <a:pt x="7" y="39"/>
                      <a:pt x="6" y="42"/>
                      <a:pt x="3" y="43"/>
                    </a:cubicBezTo>
                    <a:cubicBezTo>
                      <a:pt x="4" y="44"/>
                      <a:pt x="5" y="46"/>
                      <a:pt x="6" y="47"/>
                    </a:cubicBezTo>
                    <a:cubicBezTo>
                      <a:pt x="8" y="45"/>
                      <a:pt x="11" y="45"/>
                      <a:pt x="13" y="47"/>
                    </a:cubicBezTo>
                    <a:cubicBezTo>
                      <a:pt x="15" y="49"/>
                      <a:pt x="15" y="52"/>
                      <a:pt x="13" y="54"/>
                    </a:cubicBezTo>
                    <a:cubicBezTo>
                      <a:pt x="15" y="55"/>
                      <a:pt x="16" y="56"/>
                      <a:pt x="18" y="57"/>
                    </a:cubicBezTo>
                    <a:cubicBezTo>
                      <a:pt x="19" y="54"/>
                      <a:pt x="21" y="53"/>
                      <a:pt x="24" y="54"/>
                    </a:cubicBezTo>
                    <a:cubicBezTo>
                      <a:pt x="27" y="54"/>
                      <a:pt x="28" y="57"/>
                      <a:pt x="28" y="59"/>
                    </a:cubicBezTo>
                    <a:cubicBezTo>
                      <a:pt x="30" y="60"/>
                      <a:pt x="32" y="59"/>
                      <a:pt x="33" y="59"/>
                    </a:cubicBezTo>
                    <a:cubicBezTo>
                      <a:pt x="33" y="57"/>
                      <a:pt x="34" y="54"/>
                      <a:pt x="37" y="53"/>
                    </a:cubicBezTo>
                    <a:cubicBezTo>
                      <a:pt x="40" y="53"/>
                      <a:pt x="42" y="54"/>
                      <a:pt x="43" y="57"/>
                    </a:cubicBezTo>
                    <a:cubicBezTo>
                      <a:pt x="45" y="56"/>
                      <a:pt x="46" y="55"/>
                      <a:pt x="48" y="54"/>
                    </a:cubicBezTo>
                    <a:cubicBezTo>
                      <a:pt x="46" y="52"/>
                      <a:pt x="46" y="49"/>
                      <a:pt x="48" y="47"/>
                    </a:cubicBezTo>
                    <a:close/>
                    <a:moveTo>
                      <a:pt x="16" y="45"/>
                    </a:moveTo>
                    <a:cubicBezTo>
                      <a:pt x="7" y="36"/>
                      <a:pt x="7" y="23"/>
                      <a:pt x="15" y="15"/>
                    </a:cubicBezTo>
                    <a:cubicBezTo>
                      <a:pt x="23" y="7"/>
                      <a:pt x="36" y="6"/>
                      <a:pt x="45" y="14"/>
                    </a:cubicBezTo>
                    <a:cubicBezTo>
                      <a:pt x="53" y="23"/>
                      <a:pt x="53" y="36"/>
                      <a:pt x="45" y="44"/>
                    </a:cubicBezTo>
                    <a:cubicBezTo>
                      <a:pt x="37" y="52"/>
                      <a:pt x="24" y="53"/>
                      <a:pt x="16" y="45"/>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4" name="Freeform: Shape 116"/>
              <p:cNvSpPr/>
              <p:nvPr/>
            </p:nvSpPr>
            <p:spPr bwMode="auto">
              <a:xfrm>
                <a:off x="4340225" y="3643313"/>
                <a:ext cx="133350" cy="92075"/>
              </a:xfrm>
              <a:custGeom>
                <a:avLst/>
                <a:gdLst/>
                <a:ahLst/>
                <a:cxnLst>
                  <a:cxn ang="0">
                    <a:pos x="41" y="58"/>
                  </a:cxn>
                  <a:cxn ang="0">
                    <a:pos x="82" y="22"/>
                  </a:cxn>
                  <a:cxn ang="0">
                    <a:pos x="85" y="22"/>
                  </a:cxn>
                  <a:cxn ang="0">
                    <a:pos x="82" y="0"/>
                  </a:cxn>
                  <a:cxn ang="0">
                    <a:pos x="76" y="22"/>
                  </a:cxn>
                  <a:cxn ang="0">
                    <a:pos x="78" y="22"/>
                  </a:cxn>
                  <a:cxn ang="0">
                    <a:pos x="68" y="43"/>
                  </a:cxn>
                  <a:cxn ang="0">
                    <a:pos x="41" y="54"/>
                  </a:cxn>
                  <a:cxn ang="0">
                    <a:pos x="15" y="43"/>
                  </a:cxn>
                  <a:cxn ang="0">
                    <a:pos x="4" y="16"/>
                  </a:cxn>
                  <a:cxn ang="0">
                    <a:pos x="0" y="16"/>
                  </a:cxn>
                  <a:cxn ang="0">
                    <a:pos x="41" y="58"/>
                  </a:cxn>
                </a:cxnLst>
                <a:rect l="0" t="0" r="r" b="b"/>
                <a:pathLst>
                  <a:path w="85" h="58">
                    <a:moveTo>
                      <a:pt x="41" y="58"/>
                    </a:moveTo>
                    <a:cubicBezTo>
                      <a:pt x="62" y="58"/>
                      <a:pt x="79" y="42"/>
                      <a:pt x="82" y="22"/>
                    </a:cubicBezTo>
                    <a:cubicBezTo>
                      <a:pt x="85" y="22"/>
                      <a:pt x="85" y="22"/>
                      <a:pt x="85" y="22"/>
                    </a:cubicBezTo>
                    <a:cubicBezTo>
                      <a:pt x="82" y="0"/>
                      <a:pt x="82" y="0"/>
                      <a:pt x="82" y="0"/>
                    </a:cubicBezTo>
                    <a:cubicBezTo>
                      <a:pt x="76" y="22"/>
                      <a:pt x="76" y="22"/>
                      <a:pt x="76" y="22"/>
                    </a:cubicBezTo>
                    <a:cubicBezTo>
                      <a:pt x="78" y="22"/>
                      <a:pt x="78" y="22"/>
                      <a:pt x="78" y="22"/>
                    </a:cubicBezTo>
                    <a:cubicBezTo>
                      <a:pt x="77" y="30"/>
                      <a:pt x="73" y="37"/>
                      <a:pt x="68" y="43"/>
                    </a:cubicBezTo>
                    <a:cubicBezTo>
                      <a:pt x="61" y="49"/>
                      <a:pt x="52" y="54"/>
                      <a:pt x="41" y="54"/>
                    </a:cubicBezTo>
                    <a:cubicBezTo>
                      <a:pt x="31" y="54"/>
                      <a:pt x="22" y="49"/>
                      <a:pt x="15" y="43"/>
                    </a:cubicBezTo>
                    <a:cubicBezTo>
                      <a:pt x="8" y="36"/>
                      <a:pt x="4" y="27"/>
                      <a:pt x="4" y="16"/>
                    </a:cubicBezTo>
                    <a:cubicBezTo>
                      <a:pt x="0" y="16"/>
                      <a:pt x="0" y="16"/>
                      <a:pt x="0" y="16"/>
                    </a:cubicBezTo>
                    <a:cubicBezTo>
                      <a:pt x="0" y="39"/>
                      <a:pt x="19" y="58"/>
                      <a:pt x="41" y="58"/>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5" name="Freeform: Shape 117"/>
              <p:cNvSpPr/>
              <p:nvPr/>
            </p:nvSpPr>
            <p:spPr bwMode="auto">
              <a:xfrm>
                <a:off x="4281488" y="3530600"/>
                <a:ext cx="88900" cy="133350"/>
              </a:xfrm>
              <a:custGeom>
                <a:avLst/>
                <a:gdLst/>
                <a:ahLst/>
                <a:cxnLst>
                  <a:cxn ang="0">
                    <a:pos x="0" y="44"/>
                  </a:cxn>
                  <a:cxn ang="0">
                    <a:pos x="35" y="3"/>
                  </a:cxn>
                  <a:cxn ang="0">
                    <a:pos x="35" y="0"/>
                  </a:cxn>
                  <a:cxn ang="0">
                    <a:pos x="57" y="3"/>
                  </a:cxn>
                  <a:cxn ang="0">
                    <a:pos x="36" y="8"/>
                  </a:cxn>
                  <a:cxn ang="0">
                    <a:pos x="35" y="7"/>
                  </a:cxn>
                  <a:cxn ang="0">
                    <a:pos x="15" y="17"/>
                  </a:cxn>
                  <a:cxn ang="0">
                    <a:pos x="4" y="44"/>
                  </a:cxn>
                  <a:cxn ang="0">
                    <a:pos x="15" y="70"/>
                  </a:cxn>
                  <a:cxn ang="0">
                    <a:pos x="42" y="81"/>
                  </a:cxn>
                  <a:cxn ang="0">
                    <a:pos x="42" y="85"/>
                  </a:cxn>
                  <a:cxn ang="0">
                    <a:pos x="0" y="44"/>
                  </a:cxn>
                </a:cxnLst>
                <a:rect l="0" t="0" r="r" b="b"/>
                <a:pathLst>
                  <a:path w="57" h="85">
                    <a:moveTo>
                      <a:pt x="0" y="44"/>
                    </a:moveTo>
                    <a:cubicBezTo>
                      <a:pt x="0" y="23"/>
                      <a:pt x="15" y="5"/>
                      <a:pt x="35" y="3"/>
                    </a:cubicBezTo>
                    <a:cubicBezTo>
                      <a:pt x="35" y="0"/>
                      <a:pt x="35" y="0"/>
                      <a:pt x="35" y="0"/>
                    </a:cubicBezTo>
                    <a:cubicBezTo>
                      <a:pt x="57" y="3"/>
                      <a:pt x="57" y="3"/>
                      <a:pt x="57" y="3"/>
                    </a:cubicBezTo>
                    <a:cubicBezTo>
                      <a:pt x="36" y="8"/>
                      <a:pt x="36" y="8"/>
                      <a:pt x="36" y="8"/>
                    </a:cubicBezTo>
                    <a:cubicBezTo>
                      <a:pt x="35" y="7"/>
                      <a:pt x="35" y="7"/>
                      <a:pt x="35" y="7"/>
                    </a:cubicBezTo>
                    <a:cubicBezTo>
                      <a:pt x="27" y="8"/>
                      <a:pt x="20" y="12"/>
                      <a:pt x="15" y="17"/>
                    </a:cubicBezTo>
                    <a:cubicBezTo>
                      <a:pt x="8" y="24"/>
                      <a:pt x="4" y="33"/>
                      <a:pt x="4" y="44"/>
                    </a:cubicBezTo>
                    <a:cubicBezTo>
                      <a:pt x="4" y="54"/>
                      <a:pt x="8" y="63"/>
                      <a:pt x="15" y="70"/>
                    </a:cubicBezTo>
                    <a:cubicBezTo>
                      <a:pt x="22" y="77"/>
                      <a:pt x="31" y="81"/>
                      <a:pt x="42" y="81"/>
                    </a:cubicBezTo>
                    <a:cubicBezTo>
                      <a:pt x="42" y="85"/>
                      <a:pt x="42" y="85"/>
                      <a:pt x="42" y="85"/>
                    </a:cubicBezTo>
                    <a:cubicBezTo>
                      <a:pt x="19" y="85"/>
                      <a:pt x="0" y="67"/>
                      <a:pt x="0" y="44"/>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6" name="Group 183"/>
            <p:cNvGrpSpPr/>
            <p:nvPr/>
          </p:nvGrpSpPr>
          <p:grpSpPr>
            <a:xfrm>
              <a:off x="4605853" y="1832097"/>
              <a:ext cx="265632" cy="197369"/>
              <a:chOff x="4613275" y="2000250"/>
              <a:chExt cx="284163" cy="211138"/>
            </a:xfrm>
          </p:grpSpPr>
          <p:sp>
            <p:nvSpPr>
              <p:cNvPr id="59" name="Freeform: Shape 184"/>
              <p:cNvSpPr/>
              <p:nvPr/>
            </p:nvSpPr>
            <p:spPr bwMode="auto">
              <a:xfrm>
                <a:off x="4613275" y="2000250"/>
                <a:ext cx="212725" cy="141288"/>
              </a:xfrm>
              <a:custGeom>
                <a:avLst/>
                <a:gdLst/>
                <a:ahLst/>
                <a:cxnLst>
                  <a:cxn ang="0">
                    <a:pos x="132" y="0"/>
                  </a:cxn>
                  <a:cxn ang="0">
                    <a:pos x="4" y="0"/>
                  </a:cxn>
                  <a:cxn ang="0">
                    <a:pos x="0" y="5"/>
                  </a:cxn>
                  <a:cxn ang="0">
                    <a:pos x="0" y="70"/>
                  </a:cxn>
                  <a:cxn ang="0">
                    <a:pos x="4" y="74"/>
                  </a:cxn>
                  <a:cxn ang="0">
                    <a:pos x="60" y="74"/>
                  </a:cxn>
                  <a:cxn ang="0">
                    <a:pos x="60" y="83"/>
                  </a:cxn>
                  <a:cxn ang="0">
                    <a:pos x="60" y="84"/>
                  </a:cxn>
                  <a:cxn ang="0">
                    <a:pos x="49" y="87"/>
                  </a:cxn>
                  <a:cxn ang="0">
                    <a:pos x="68" y="90"/>
                  </a:cxn>
                  <a:cxn ang="0">
                    <a:pos x="87" y="87"/>
                  </a:cxn>
                  <a:cxn ang="0">
                    <a:pos x="76" y="84"/>
                  </a:cxn>
                  <a:cxn ang="0">
                    <a:pos x="76" y="83"/>
                  </a:cxn>
                  <a:cxn ang="0">
                    <a:pos x="76" y="74"/>
                  </a:cxn>
                  <a:cxn ang="0">
                    <a:pos x="132" y="74"/>
                  </a:cxn>
                  <a:cxn ang="0">
                    <a:pos x="136" y="70"/>
                  </a:cxn>
                  <a:cxn ang="0">
                    <a:pos x="136" y="5"/>
                  </a:cxn>
                  <a:cxn ang="0">
                    <a:pos x="132" y="0"/>
                  </a:cxn>
                  <a:cxn ang="0">
                    <a:pos x="132" y="65"/>
                  </a:cxn>
                  <a:cxn ang="0">
                    <a:pos x="128" y="69"/>
                  </a:cxn>
                  <a:cxn ang="0">
                    <a:pos x="8" y="69"/>
                  </a:cxn>
                  <a:cxn ang="0">
                    <a:pos x="4" y="65"/>
                  </a:cxn>
                  <a:cxn ang="0">
                    <a:pos x="4" y="9"/>
                  </a:cxn>
                  <a:cxn ang="0">
                    <a:pos x="8" y="5"/>
                  </a:cxn>
                  <a:cxn ang="0">
                    <a:pos x="128" y="5"/>
                  </a:cxn>
                  <a:cxn ang="0">
                    <a:pos x="132" y="9"/>
                  </a:cxn>
                  <a:cxn ang="0">
                    <a:pos x="132" y="65"/>
                  </a:cxn>
                </a:cxnLst>
                <a:rect l="0" t="0" r="r" b="b"/>
                <a:pathLst>
                  <a:path w="136" h="90">
                    <a:moveTo>
                      <a:pt x="132" y="0"/>
                    </a:moveTo>
                    <a:cubicBezTo>
                      <a:pt x="4" y="0"/>
                      <a:pt x="4" y="0"/>
                      <a:pt x="4" y="0"/>
                    </a:cubicBezTo>
                    <a:cubicBezTo>
                      <a:pt x="2" y="0"/>
                      <a:pt x="0" y="2"/>
                      <a:pt x="0" y="5"/>
                    </a:cubicBezTo>
                    <a:cubicBezTo>
                      <a:pt x="0" y="70"/>
                      <a:pt x="0" y="70"/>
                      <a:pt x="0" y="70"/>
                    </a:cubicBezTo>
                    <a:cubicBezTo>
                      <a:pt x="0" y="72"/>
                      <a:pt x="2" y="74"/>
                      <a:pt x="4" y="74"/>
                    </a:cubicBezTo>
                    <a:cubicBezTo>
                      <a:pt x="60" y="74"/>
                      <a:pt x="60" y="74"/>
                      <a:pt x="60" y="74"/>
                    </a:cubicBezTo>
                    <a:cubicBezTo>
                      <a:pt x="60" y="83"/>
                      <a:pt x="60" y="83"/>
                      <a:pt x="60" y="83"/>
                    </a:cubicBezTo>
                    <a:cubicBezTo>
                      <a:pt x="60" y="83"/>
                      <a:pt x="60" y="84"/>
                      <a:pt x="60" y="84"/>
                    </a:cubicBezTo>
                    <a:cubicBezTo>
                      <a:pt x="54" y="84"/>
                      <a:pt x="49" y="86"/>
                      <a:pt x="49" y="87"/>
                    </a:cubicBezTo>
                    <a:cubicBezTo>
                      <a:pt x="49" y="89"/>
                      <a:pt x="58" y="90"/>
                      <a:pt x="68" y="90"/>
                    </a:cubicBezTo>
                    <a:cubicBezTo>
                      <a:pt x="79" y="90"/>
                      <a:pt x="87" y="89"/>
                      <a:pt x="87" y="87"/>
                    </a:cubicBezTo>
                    <a:cubicBezTo>
                      <a:pt x="87" y="86"/>
                      <a:pt x="83" y="84"/>
                      <a:pt x="76" y="84"/>
                    </a:cubicBezTo>
                    <a:cubicBezTo>
                      <a:pt x="76" y="84"/>
                      <a:pt x="76" y="83"/>
                      <a:pt x="76" y="83"/>
                    </a:cubicBezTo>
                    <a:cubicBezTo>
                      <a:pt x="76" y="74"/>
                      <a:pt x="76" y="74"/>
                      <a:pt x="76" y="74"/>
                    </a:cubicBezTo>
                    <a:cubicBezTo>
                      <a:pt x="132" y="74"/>
                      <a:pt x="132" y="74"/>
                      <a:pt x="132" y="74"/>
                    </a:cubicBezTo>
                    <a:cubicBezTo>
                      <a:pt x="134" y="74"/>
                      <a:pt x="136" y="72"/>
                      <a:pt x="136" y="70"/>
                    </a:cubicBezTo>
                    <a:cubicBezTo>
                      <a:pt x="136" y="5"/>
                      <a:pt x="136" y="5"/>
                      <a:pt x="136" y="5"/>
                    </a:cubicBezTo>
                    <a:cubicBezTo>
                      <a:pt x="136" y="2"/>
                      <a:pt x="134" y="0"/>
                      <a:pt x="132" y="0"/>
                    </a:cubicBezTo>
                    <a:close/>
                    <a:moveTo>
                      <a:pt x="132" y="65"/>
                    </a:moveTo>
                    <a:cubicBezTo>
                      <a:pt x="132" y="67"/>
                      <a:pt x="130" y="69"/>
                      <a:pt x="128" y="69"/>
                    </a:cubicBezTo>
                    <a:cubicBezTo>
                      <a:pt x="8" y="69"/>
                      <a:pt x="8" y="69"/>
                      <a:pt x="8" y="69"/>
                    </a:cubicBezTo>
                    <a:cubicBezTo>
                      <a:pt x="6" y="69"/>
                      <a:pt x="4" y="67"/>
                      <a:pt x="4" y="65"/>
                    </a:cubicBezTo>
                    <a:cubicBezTo>
                      <a:pt x="4" y="9"/>
                      <a:pt x="4" y="9"/>
                      <a:pt x="4" y="9"/>
                    </a:cubicBezTo>
                    <a:cubicBezTo>
                      <a:pt x="4" y="7"/>
                      <a:pt x="6" y="5"/>
                      <a:pt x="8" y="5"/>
                    </a:cubicBezTo>
                    <a:cubicBezTo>
                      <a:pt x="128" y="5"/>
                      <a:pt x="128" y="5"/>
                      <a:pt x="128" y="5"/>
                    </a:cubicBezTo>
                    <a:cubicBezTo>
                      <a:pt x="130" y="5"/>
                      <a:pt x="132" y="7"/>
                      <a:pt x="132" y="9"/>
                    </a:cubicBezTo>
                    <a:lnTo>
                      <a:pt x="132" y="65"/>
                    </a:ln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0" name="Freeform: Shape 185"/>
              <p:cNvSpPr/>
              <p:nvPr/>
            </p:nvSpPr>
            <p:spPr bwMode="auto">
              <a:xfrm>
                <a:off x="4835525" y="2024063"/>
                <a:ext cx="61913" cy="117475"/>
              </a:xfrm>
              <a:custGeom>
                <a:avLst/>
                <a:gdLst/>
                <a:ahLst/>
                <a:cxnLst>
                  <a:cxn ang="0">
                    <a:pos x="35" y="0"/>
                  </a:cxn>
                  <a:cxn ang="0">
                    <a:pos x="4" y="0"/>
                  </a:cxn>
                  <a:cxn ang="0">
                    <a:pos x="0" y="4"/>
                  </a:cxn>
                  <a:cxn ang="0">
                    <a:pos x="0" y="71"/>
                  </a:cxn>
                  <a:cxn ang="0">
                    <a:pos x="4" y="75"/>
                  </a:cxn>
                  <a:cxn ang="0">
                    <a:pos x="35" y="75"/>
                  </a:cxn>
                  <a:cxn ang="0">
                    <a:pos x="39" y="71"/>
                  </a:cxn>
                  <a:cxn ang="0">
                    <a:pos x="39" y="4"/>
                  </a:cxn>
                  <a:cxn ang="0">
                    <a:pos x="35" y="0"/>
                  </a:cxn>
                  <a:cxn ang="0">
                    <a:pos x="33" y="44"/>
                  </a:cxn>
                  <a:cxn ang="0">
                    <a:pos x="29" y="48"/>
                  </a:cxn>
                  <a:cxn ang="0">
                    <a:pos x="26" y="44"/>
                  </a:cxn>
                  <a:cxn ang="0">
                    <a:pos x="26" y="42"/>
                  </a:cxn>
                  <a:cxn ang="0">
                    <a:pos x="29" y="39"/>
                  </a:cxn>
                  <a:cxn ang="0">
                    <a:pos x="33" y="42"/>
                  </a:cxn>
                  <a:cxn ang="0">
                    <a:pos x="33" y="44"/>
                  </a:cxn>
                  <a:cxn ang="0">
                    <a:pos x="32" y="31"/>
                  </a:cxn>
                  <a:cxn ang="0">
                    <a:pos x="6" y="31"/>
                  </a:cxn>
                  <a:cxn ang="0">
                    <a:pos x="4" y="29"/>
                  </a:cxn>
                  <a:cxn ang="0">
                    <a:pos x="6" y="28"/>
                  </a:cxn>
                  <a:cxn ang="0">
                    <a:pos x="32" y="28"/>
                  </a:cxn>
                  <a:cxn ang="0">
                    <a:pos x="34" y="29"/>
                  </a:cxn>
                  <a:cxn ang="0">
                    <a:pos x="32" y="31"/>
                  </a:cxn>
                  <a:cxn ang="0">
                    <a:pos x="32" y="25"/>
                  </a:cxn>
                  <a:cxn ang="0">
                    <a:pos x="6" y="25"/>
                  </a:cxn>
                  <a:cxn ang="0">
                    <a:pos x="4" y="23"/>
                  </a:cxn>
                  <a:cxn ang="0">
                    <a:pos x="6" y="21"/>
                  </a:cxn>
                  <a:cxn ang="0">
                    <a:pos x="32" y="21"/>
                  </a:cxn>
                  <a:cxn ang="0">
                    <a:pos x="34" y="23"/>
                  </a:cxn>
                  <a:cxn ang="0">
                    <a:pos x="32" y="25"/>
                  </a:cxn>
                  <a:cxn ang="0">
                    <a:pos x="32" y="18"/>
                  </a:cxn>
                  <a:cxn ang="0">
                    <a:pos x="6" y="18"/>
                  </a:cxn>
                  <a:cxn ang="0">
                    <a:pos x="4" y="16"/>
                  </a:cxn>
                  <a:cxn ang="0">
                    <a:pos x="6" y="14"/>
                  </a:cxn>
                  <a:cxn ang="0">
                    <a:pos x="32" y="14"/>
                  </a:cxn>
                  <a:cxn ang="0">
                    <a:pos x="34" y="16"/>
                  </a:cxn>
                  <a:cxn ang="0">
                    <a:pos x="32" y="18"/>
                  </a:cxn>
                  <a:cxn ang="0">
                    <a:pos x="32" y="12"/>
                  </a:cxn>
                  <a:cxn ang="0">
                    <a:pos x="6" y="12"/>
                  </a:cxn>
                  <a:cxn ang="0">
                    <a:pos x="4" y="10"/>
                  </a:cxn>
                  <a:cxn ang="0">
                    <a:pos x="6" y="8"/>
                  </a:cxn>
                  <a:cxn ang="0">
                    <a:pos x="32" y="8"/>
                  </a:cxn>
                  <a:cxn ang="0">
                    <a:pos x="34" y="10"/>
                  </a:cxn>
                  <a:cxn ang="0">
                    <a:pos x="32" y="12"/>
                  </a:cxn>
                </a:cxnLst>
                <a:rect l="0" t="0" r="r" b="b"/>
                <a:pathLst>
                  <a:path w="39" h="75">
                    <a:moveTo>
                      <a:pt x="35" y="0"/>
                    </a:moveTo>
                    <a:cubicBezTo>
                      <a:pt x="4" y="0"/>
                      <a:pt x="4" y="0"/>
                      <a:pt x="4" y="0"/>
                    </a:cubicBezTo>
                    <a:cubicBezTo>
                      <a:pt x="1" y="0"/>
                      <a:pt x="0" y="2"/>
                      <a:pt x="0" y="4"/>
                    </a:cubicBezTo>
                    <a:cubicBezTo>
                      <a:pt x="0" y="71"/>
                      <a:pt x="0" y="71"/>
                      <a:pt x="0" y="71"/>
                    </a:cubicBezTo>
                    <a:cubicBezTo>
                      <a:pt x="0" y="74"/>
                      <a:pt x="1" y="75"/>
                      <a:pt x="4" y="75"/>
                    </a:cubicBezTo>
                    <a:cubicBezTo>
                      <a:pt x="35" y="75"/>
                      <a:pt x="35" y="75"/>
                      <a:pt x="35" y="75"/>
                    </a:cubicBezTo>
                    <a:cubicBezTo>
                      <a:pt x="37" y="75"/>
                      <a:pt x="39" y="74"/>
                      <a:pt x="39" y="71"/>
                    </a:cubicBezTo>
                    <a:cubicBezTo>
                      <a:pt x="39" y="4"/>
                      <a:pt x="39" y="4"/>
                      <a:pt x="39" y="4"/>
                    </a:cubicBezTo>
                    <a:cubicBezTo>
                      <a:pt x="39" y="2"/>
                      <a:pt x="37" y="0"/>
                      <a:pt x="35" y="0"/>
                    </a:cubicBezTo>
                    <a:close/>
                    <a:moveTo>
                      <a:pt x="33" y="44"/>
                    </a:moveTo>
                    <a:cubicBezTo>
                      <a:pt x="33" y="46"/>
                      <a:pt x="31" y="48"/>
                      <a:pt x="29" y="48"/>
                    </a:cubicBezTo>
                    <a:cubicBezTo>
                      <a:pt x="28" y="48"/>
                      <a:pt x="26" y="46"/>
                      <a:pt x="26" y="44"/>
                    </a:cubicBezTo>
                    <a:cubicBezTo>
                      <a:pt x="26" y="42"/>
                      <a:pt x="26" y="42"/>
                      <a:pt x="26" y="42"/>
                    </a:cubicBezTo>
                    <a:cubicBezTo>
                      <a:pt x="26" y="41"/>
                      <a:pt x="28" y="39"/>
                      <a:pt x="29" y="39"/>
                    </a:cubicBezTo>
                    <a:cubicBezTo>
                      <a:pt x="31" y="39"/>
                      <a:pt x="33" y="41"/>
                      <a:pt x="33" y="42"/>
                    </a:cubicBezTo>
                    <a:lnTo>
                      <a:pt x="33" y="44"/>
                    </a:lnTo>
                    <a:close/>
                    <a:moveTo>
                      <a:pt x="32" y="31"/>
                    </a:moveTo>
                    <a:cubicBezTo>
                      <a:pt x="6" y="31"/>
                      <a:pt x="6" y="31"/>
                      <a:pt x="6" y="31"/>
                    </a:cubicBezTo>
                    <a:cubicBezTo>
                      <a:pt x="5" y="31"/>
                      <a:pt x="4" y="30"/>
                      <a:pt x="4" y="29"/>
                    </a:cubicBezTo>
                    <a:cubicBezTo>
                      <a:pt x="4" y="28"/>
                      <a:pt x="5" y="28"/>
                      <a:pt x="6" y="28"/>
                    </a:cubicBezTo>
                    <a:cubicBezTo>
                      <a:pt x="32" y="28"/>
                      <a:pt x="32" y="28"/>
                      <a:pt x="32" y="28"/>
                    </a:cubicBezTo>
                    <a:cubicBezTo>
                      <a:pt x="33" y="28"/>
                      <a:pt x="34" y="28"/>
                      <a:pt x="34" y="29"/>
                    </a:cubicBezTo>
                    <a:cubicBezTo>
                      <a:pt x="34" y="30"/>
                      <a:pt x="33" y="31"/>
                      <a:pt x="32" y="31"/>
                    </a:cubicBezTo>
                    <a:close/>
                    <a:moveTo>
                      <a:pt x="32" y="25"/>
                    </a:moveTo>
                    <a:cubicBezTo>
                      <a:pt x="6" y="25"/>
                      <a:pt x="6" y="25"/>
                      <a:pt x="6" y="25"/>
                    </a:cubicBezTo>
                    <a:cubicBezTo>
                      <a:pt x="5" y="25"/>
                      <a:pt x="4" y="24"/>
                      <a:pt x="4" y="23"/>
                    </a:cubicBezTo>
                    <a:cubicBezTo>
                      <a:pt x="4" y="22"/>
                      <a:pt x="5" y="21"/>
                      <a:pt x="6" y="21"/>
                    </a:cubicBezTo>
                    <a:cubicBezTo>
                      <a:pt x="32" y="21"/>
                      <a:pt x="32" y="21"/>
                      <a:pt x="32" y="21"/>
                    </a:cubicBezTo>
                    <a:cubicBezTo>
                      <a:pt x="33" y="21"/>
                      <a:pt x="34" y="22"/>
                      <a:pt x="34" y="23"/>
                    </a:cubicBezTo>
                    <a:cubicBezTo>
                      <a:pt x="34" y="24"/>
                      <a:pt x="33" y="25"/>
                      <a:pt x="32" y="25"/>
                    </a:cubicBezTo>
                    <a:close/>
                    <a:moveTo>
                      <a:pt x="32" y="18"/>
                    </a:moveTo>
                    <a:cubicBezTo>
                      <a:pt x="6" y="18"/>
                      <a:pt x="6" y="18"/>
                      <a:pt x="6" y="18"/>
                    </a:cubicBezTo>
                    <a:cubicBezTo>
                      <a:pt x="5" y="18"/>
                      <a:pt x="4" y="17"/>
                      <a:pt x="4" y="16"/>
                    </a:cubicBezTo>
                    <a:cubicBezTo>
                      <a:pt x="4" y="15"/>
                      <a:pt x="5" y="14"/>
                      <a:pt x="6" y="14"/>
                    </a:cubicBezTo>
                    <a:cubicBezTo>
                      <a:pt x="32" y="14"/>
                      <a:pt x="32" y="14"/>
                      <a:pt x="32" y="14"/>
                    </a:cubicBezTo>
                    <a:cubicBezTo>
                      <a:pt x="33" y="14"/>
                      <a:pt x="34" y="15"/>
                      <a:pt x="34" y="16"/>
                    </a:cubicBezTo>
                    <a:cubicBezTo>
                      <a:pt x="34" y="17"/>
                      <a:pt x="33" y="18"/>
                      <a:pt x="32" y="18"/>
                    </a:cubicBezTo>
                    <a:close/>
                    <a:moveTo>
                      <a:pt x="32" y="12"/>
                    </a:moveTo>
                    <a:cubicBezTo>
                      <a:pt x="6" y="12"/>
                      <a:pt x="6" y="12"/>
                      <a:pt x="6" y="12"/>
                    </a:cubicBezTo>
                    <a:cubicBezTo>
                      <a:pt x="5" y="12"/>
                      <a:pt x="4" y="11"/>
                      <a:pt x="4" y="10"/>
                    </a:cubicBezTo>
                    <a:cubicBezTo>
                      <a:pt x="4" y="9"/>
                      <a:pt x="5" y="8"/>
                      <a:pt x="6" y="8"/>
                    </a:cubicBezTo>
                    <a:cubicBezTo>
                      <a:pt x="32" y="8"/>
                      <a:pt x="32" y="8"/>
                      <a:pt x="32" y="8"/>
                    </a:cubicBezTo>
                    <a:cubicBezTo>
                      <a:pt x="33" y="8"/>
                      <a:pt x="34" y="9"/>
                      <a:pt x="34" y="10"/>
                    </a:cubicBezTo>
                    <a:cubicBezTo>
                      <a:pt x="34" y="11"/>
                      <a:pt x="33" y="12"/>
                      <a:pt x="32" y="12"/>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61" name="Freeform: Shape 186"/>
              <p:cNvSpPr/>
              <p:nvPr/>
            </p:nvSpPr>
            <p:spPr bwMode="auto">
              <a:xfrm>
                <a:off x="4738688" y="2124075"/>
                <a:ext cx="98425" cy="87313"/>
              </a:xfrm>
              <a:custGeom>
                <a:avLst/>
                <a:gdLst/>
                <a:ahLst/>
                <a:cxnLst>
                  <a:cxn ang="0">
                    <a:pos x="62" y="0"/>
                  </a:cxn>
                  <a:cxn ang="0">
                    <a:pos x="57" y="0"/>
                  </a:cxn>
                  <a:cxn ang="0">
                    <a:pos x="51" y="1"/>
                  </a:cxn>
                  <a:cxn ang="0">
                    <a:pos x="48" y="6"/>
                  </a:cxn>
                  <a:cxn ang="0">
                    <a:pos x="47" y="9"/>
                  </a:cxn>
                  <a:cxn ang="0">
                    <a:pos x="50" y="16"/>
                  </a:cxn>
                  <a:cxn ang="0">
                    <a:pos x="54" y="22"/>
                  </a:cxn>
                  <a:cxn ang="0">
                    <a:pos x="54" y="25"/>
                  </a:cxn>
                  <a:cxn ang="0">
                    <a:pos x="51" y="29"/>
                  </a:cxn>
                  <a:cxn ang="0">
                    <a:pos x="44" y="30"/>
                  </a:cxn>
                  <a:cxn ang="0">
                    <a:pos x="41" y="30"/>
                  </a:cxn>
                  <a:cxn ang="0">
                    <a:pos x="22" y="29"/>
                  </a:cxn>
                  <a:cxn ang="0">
                    <a:pos x="15" y="29"/>
                  </a:cxn>
                  <a:cxn ang="0">
                    <a:pos x="12" y="33"/>
                  </a:cxn>
                  <a:cxn ang="0">
                    <a:pos x="12" y="33"/>
                  </a:cxn>
                  <a:cxn ang="0">
                    <a:pos x="12" y="33"/>
                  </a:cxn>
                  <a:cxn ang="0">
                    <a:pos x="4" y="37"/>
                  </a:cxn>
                  <a:cxn ang="0">
                    <a:pos x="6" y="40"/>
                  </a:cxn>
                  <a:cxn ang="0">
                    <a:pos x="8" y="41"/>
                  </a:cxn>
                  <a:cxn ang="0">
                    <a:pos x="10" y="37"/>
                  </a:cxn>
                  <a:cxn ang="0">
                    <a:pos x="12" y="33"/>
                  </a:cxn>
                  <a:cxn ang="0">
                    <a:pos x="12" y="34"/>
                  </a:cxn>
                  <a:cxn ang="0">
                    <a:pos x="12" y="34"/>
                  </a:cxn>
                  <a:cxn ang="0">
                    <a:pos x="13" y="34"/>
                  </a:cxn>
                  <a:cxn ang="0">
                    <a:pos x="11" y="38"/>
                  </a:cxn>
                  <a:cxn ang="0">
                    <a:pos x="8" y="42"/>
                  </a:cxn>
                  <a:cxn ang="0">
                    <a:pos x="14" y="43"/>
                  </a:cxn>
                  <a:cxn ang="0">
                    <a:pos x="15" y="43"/>
                  </a:cxn>
                  <a:cxn ang="0">
                    <a:pos x="13" y="34"/>
                  </a:cxn>
                  <a:cxn ang="0">
                    <a:pos x="13" y="33"/>
                  </a:cxn>
                  <a:cxn ang="0">
                    <a:pos x="16" y="31"/>
                  </a:cxn>
                  <a:cxn ang="0">
                    <a:pos x="22" y="30"/>
                  </a:cxn>
                  <a:cxn ang="0">
                    <a:pos x="41" y="32"/>
                  </a:cxn>
                  <a:cxn ang="0">
                    <a:pos x="44" y="32"/>
                  </a:cxn>
                  <a:cxn ang="0">
                    <a:pos x="52" y="30"/>
                  </a:cxn>
                  <a:cxn ang="0">
                    <a:pos x="56" y="25"/>
                  </a:cxn>
                  <a:cxn ang="0">
                    <a:pos x="55" y="21"/>
                  </a:cxn>
                  <a:cxn ang="0">
                    <a:pos x="51" y="15"/>
                  </a:cxn>
                  <a:cxn ang="0">
                    <a:pos x="48" y="9"/>
                  </a:cxn>
                  <a:cxn ang="0">
                    <a:pos x="49" y="7"/>
                  </a:cxn>
                  <a:cxn ang="0">
                    <a:pos x="52" y="2"/>
                  </a:cxn>
                  <a:cxn ang="0">
                    <a:pos x="57" y="1"/>
                  </a:cxn>
                  <a:cxn ang="0">
                    <a:pos x="62" y="2"/>
                  </a:cxn>
                  <a:cxn ang="0">
                    <a:pos x="63" y="1"/>
                  </a:cxn>
                  <a:cxn ang="0">
                    <a:pos x="62" y="0"/>
                  </a:cxn>
                  <a:cxn ang="0">
                    <a:pos x="5" y="40"/>
                  </a:cxn>
                  <a:cxn ang="0">
                    <a:pos x="3" y="38"/>
                  </a:cxn>
                  <a:cxn ang="0">
                    <a:pos x="2" y="41"/>
                  </a:cxn>
                  <a:cxn ang="0">
                    <a:pos x="4" y="53"/>
                  </a:cxn>
                  <a:cxn ang="0">
                    <a:pos x="14" y="46"/>
                  </a:cxn>
                  <a:cxn ang="0">
                    <a:pos x="14" y="44"/>
                  </a:cxn>
                  <a:cxn ang="0">
                    <a:pos x="14" y="44"/>
                  </a:cxn>
                  <a:cxn ang="0">
                    <a:pos x="5" y="40"/>
                  </a:cxn>
                </a:cxnLst>
                <a:rect l="0" t="0" r="r" b="b"/>
                <a:pathLst>
                  <a:path w="63" h="55">
                    <a:moveTo>
                      <a:pt x="62" y="0"/>
                    </a:moveTo>
                    <a:cubicBezTo>
                      <a:pt x="60" y="0"/>
                      <a:pt x="58" y="0"/>
                      <a:pt x="57" y="0"/>
                    </a:cubicBezTo>
                    <a:cubicBezTo>
                      <a:pt x="55" y="0"/>
                      <a:pt x="53" y="0"/>
                      <a:pt x="51" y="1"/>
                    </a:cubicBezTo>
                    <a:cubicBezTo>
                      <a:pt x="50" y="2"/>
                      <a:pt x="48" y="4"/>
                      <a:pt x="48" y="6"/>
                    </a:cubicBezTo>
                    <a:cubicBezTo>
                      <a:pt x="47" y="7"/>
                      <a:pt x="47" y="8"/>
                      <a:pt x="47" y="9"/>
                    </a:cubicBezTo>
                    <a:cubicBezTo>
                      <a:pt x="47" y="12"/>
                      <a:pt x="48" y="14"/>
                      <a:pt x="50" y="16"/>
                    </a:cubicBezTo>
                    <a:cubicBezTo>
                      <a:pt x="51" y="18"/>
                      <a:pt x="53" y="19"/>
                      <a:pt x="54" y="22"/>
                    </a:cubicBezTo>
                    <a:cubicBezTo>
                      <a:pt x="54" y="23"/>
                      <a:pt x="54" y="24"/>
                      <a:pt x="54" y="25"/>
                    </a:cubicBezTo>
                    <a:cubicBezTo>
                      <a:pt x="54" y="27"/>
                      <a:pt x="53" y="28"/>
                      <a:pt x="51" y="29"/>
                    </a:cubicBezTo>
                    <a:cubicBezTo>
                      <a:pt x="49" y="30"/>
                      <a:pt x="46" y="30"/>
                      <a:pt x="44" y="30"/>
                    </a:cubicBezTo>
                    <a:cubicBezTo>
                      <a:pt x="43" y="30"/>
                      <a:pt x="42" y="30"/>
                      <a:pt x="41" y="30"/>
                    </a:cubicBezTo>
                    <a:cubicBezTo>
                      <a:pt x="35" y="30"/>
                      <a:pt x="28" y="29"/>
                      <a:pt x="22" y="29"/>
                    </a:cubicBezTo>
                    <a:cubicBezTo>
                      <a:pt x="19" y="29"/>
                      <a:pt x="17" y="29"/>
                      <a:pt x="15" y="29"/>
                    </a:cubicBezTo>
                    <a:cubicBezTo>
                      <a:pt x="14" y="30"/>
                      <a:pt x="12" y="31"/>
                      <a:pt x="12" y="33"/>
                    </a:cubicBezTo>
                    <a:cubicBezTo>
                      <a:pt x="12" y="33"/>
                      <a:pt x="12" y="33"/>
                      <a:pt x="12" y="33"/>
                    </a:cubicBezTo>
                    <a:cubicBezTo>
                      <a:pt x="12" y="33"/>
                      <a:pt x="12" y="33"/>
                      <a:pt x="12" y="33"/>
                    </a:cubicBezTo>
                    <a:cubicBezTo>
                      <a:pt x="9" y="32"/>
                      <a:pt x="6" y="34"/>
                      <a:pt x="4" y="37"/>
                    </a:cubicBezTo>
                    <a:cubicBezTo>
                      <a:pt x="4" y="38"/>
                      <a:pt x="5" y="39"/>
                      <a:pt x="6" y="40"/>
                    </a:cubicBezTo>
                    <a:cubicBezTo>
                      <a:pt x="6" y="40"/>
                      <a:pt x="7" y="41"/>
                      <a:pt x="8" y="41"/>
                    </a:cubicBezTo>
                    <a:cubicBezTo>
                      <a:pt x="8" y="41"/>
                      <a:pt x="9" y="39"/>
                      <a:pt x="10" y="37"/>
                    </a:cubicBezTo>
                    <a:cubicBezTo>
                      <a:pt x="11" y="36"/>
                      <a:pt x="11" y="35"/>
                      <a:pt x="12" y="33"/>
                    </a:cubicBezTo>
                    <a:cubicBezTo>
                      <a:pt x="12" y="34"/>
                      <a:pt x="12" y="34"/>
                      <a:pt x="12" y="34"/>
                    </a:cubicBezTo>
                    <a:cubicBezTo>
                      <a:pt x="12" y="34"/>
                      <a:pt x="12" y="34"/>
                      <a:pt x="12" y="34"/>
                    </a:cubicBezTo>
                    <a:cubicBezTo>
                      <a:pt x="12" y="34"/>
                      <a:pt x="13" y="34"/>
                      <a:pt x="13" y="34"/>
                    </a:cubicBezTo>
                    <a:cubicBezTo>
                      <a:pt x="12" y="35"/>
                      <a:pt x="11" y="36"/>
                      <a:pt x="11" y="38"/>
                    </a:cubicBezTo>
                    <a:cubicBezTo>
                      <a:pt x="10" y="40"/>
                      <a:pt x="9" y="41"/>
                      <a:pt x="8" y="42"/>
                    </a:cubicBezTo>
                    <a:cubicBezTo>
                      <a:pt x="10" y="42"/>
                      <a:pt x="12" y="43"/>
                      <a:pt x="14" y="43"/>
                    </a:cubicBezTo>
                    <a:cubicBezTo>
                      <a:pt x="14" y="43"/>
                      <a:pt x="14" y="43"/>
                      <a:pt x="15" y="43"/>
                    </a:cubicBezTo>
                    <a:cubicBezTo>
                      <a:pt x="15" y="39"/>
                      <a:pt x="15" y="35"/>
                      <a:pt x="13" y="34"/>
                    </a:cubicBezTo>
                    <a:cubicBezTo>
                      <a:pt x="13" y="34"/>
                      <a:pt x="13" y="34"/>
                      <a:pt x="13" y="33"/>
                    </a:cubicBezTo>
                    <a:cubicBezTo>
                      <a:pt x="13" y="32"/>
                      <a:pt x="14" y="31"/>
                      <a:pt x="16" y="31"/>
                    </a:cubicBezTo>
                    <a:cubicBezTo>
                      <a:pt x="17" y="30"/>
                      <a:pt x="19" y="30"/>
                      <a:pt x="22" y="30"/>
                    </a:cubicBezTo>
                    <a:cubicBezTo>
                      <a:pt x="27" y="30"/>
                      <a:pt x="35" y="31"/>
                      <a:pt x="41" y="32"/>
                    </a:cubicBezTo>
                    <a:cubicBezTo>
                      <a:pt x="42" y="32"/>
                      <a:pt x="43" y="32"/>
                      <a:pt x="44" y="32"/>
                    </a:cubicBezTo>
                    <a:cubicBezTo>
                      <a:pt x="46" y="32"/>
                      <a:pt x="49" y="31"/>
                      <a:pt x="52" y="30"/>
                    </a:cubicBezTo>
                    <a:cubicBezTo>
                      <a:pt x="54" y="29"/>
                      <a:pt x="56" y="28"/>
                      <a:pt x="56" y="25"/>
                    </a:cubicBezTo>
                    <a:cubicBezTo>
                      <a:pt x="56" y="24"/>
                      <a:pt x="55" y="23"/>
                      <a:pt x="55" y="21"/>
                    </a:cubicBezTo>
                    <a:cubicBezTo>
                      <a:pt x="54" y="19"/>
                      <a:pt x="52" y="17"/>
                      <a:pt x="51" y="15"/>
                    </a:cubicBezTo>
                    <a:cubicBezTo>
                      <a:pt x="49" y="13"/>
                      <a:pt x="48" y="11"/>
                      <a:pt x="48" y="9"/>
                    </a:cubicBezTo>
                    <a:cubicBezTo>
                      <a:pt x="48" y="8"/>
                      <a:pt x="48" y="8"/>
                      <a:pt x="49" y="7"/>
                    </a:cubicBezTo>
                    <a:cubicBezTo>
                      <a:pt x="50" y="4"/>
                      <a:pt x="51" y="3"/>
                      <a:pt x="52" y="2"/>
                    </a:cubicBezTo>
                    <a:cubicBezTo>
                      <a:pt x="53" y="1"/>
                      <a:pt x="55" y="1"/>
                      <a:pt x="57" y="1"/>
                    </a:cubicBezTo>
                    <a:cubicBezTo>
                      <a:pt x="58" y="1"/>
                      <a:pt x="60" y="1"/>
                      <a:pt x="62" y="2"/>
                    </a:cubicBezTo>
                    <a:cubicBezTo>
                      <a:pt x="62" y="2"/>
                      <a:pt x="63" y="1"/>
                      <a:pt x="63" y="1"/>
                    </a:cubicBezTo>
                    <a:cubicBezTo>
                      <a:pt x="63" y="1"/>
                      <a:pt x="63" y="0"/>
                      <a:pt x="62" y="0"/>
                    </a:cubicBezTo>
                    <a:close/>
                    <a:moveTo>
                      <a:pt x="5" y="40"/>
                    </a:moveTo>
                    <a:cubicBezTo>
                      <a:pt x="4" y="40"/>
                      <a:pt x="4" y="39"/>
                      <a:pt x="3" y="38"/>
                    </a:cubicBezTo>
                    <a:cubicBezTo>
                      <a:pt x="3" y="39"/>
                      <a:pt x="2" y="40"/>
                      <a:pt x="2" y="41"/>
                    </a:cubicBezTo>
                    <a:cubicBezTo>
                      <a:pt x="0" y="46"/>
                      <a:pt x="0" y="52"/>
                      <a:pt x="4" y="53"/>
                    </a:cubicBezTo>
                    <a:cubicBezTo>
                      <a:pt x="7" y="55"/>
                      <a:pt x="12" y="51"/>
                      <a:pt x="14" y="46"/>
                    </a:cubicBezTo>
                    <a:cubicBezTo>
                      <a:pt x="14" y="45"/>
                      <a:pt x="14" y="44"/>
                      <a:pt x="14" y="44"/>
                    </a:cubicBezTo>
                    <a:cubicBezTo>
                      <a:pt x="14" y="44"/>
                      <a:pt x="14" y="44"/>
                      <a:pt x="14" y="44"/>
                    </a:cubicBezTo>
                    <a:cubicBezTo>
                      <a:pt x="10" y="44"/>
                      <a:pt x="7" y="42"/>
                      <a:pt x="5" y="40"/>
                    </a:cubicBez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18" name="Freeform: Shape 187"/>
            <p:cNvSpPr/>
            <p:nvPr/>
          </p:nvSpPr>
          <p:spPr bwMode="auto">
            <a:xfrm>
              <a:off x="5168281" y="2712095"/>
              <a:ext cx="210725" cy="120203"/>
            </a:xfrm>
            <a:custGeom>
              <a:avLst/>
              <a:gdLst/>
              <a:ahLst/>
              <a:cxnLst>
                <a:cxn ang="0">
                  <a:pos x="26" y="3"/>
                </a:cxn>
                <a:cxn ang="0">
                  <a:pos x="7" y="81"/>
                </a:cxn>
                <a:cxn ang="0">
                  <a:pos x="118" y="61"/>
                </a:cxn>
                <a:cxn ang="0">
                  <a:pos x="107" y="56"/>
                </a:cxn>
                <a:cxn ang="0">
                  <a:pos x="111" y="54"/>
                </a:cxn>
                <a:cxn ang="0">
                  <a:pos x="108" y="55"/>
                </a:cxn>
                <a:cxn ang="0">
                  <a:pos x="115" y="54"/>
                </a:cxn>
                <a:cxn ang="0">
                  <a:pos x="118" y="55"/>
                </a:cxn>
                <a:cxn ang="0">
                  <a:pos x="88" y="56"/>
                </a:cxn>
                <a:cxn ang="0">
                  <a:pos x="84" y="54"/>
                </a:cxn>
                <a:cxn ang="0">
                  <a:pos x="81" y="55"/>
                </a:cxn>
                <a:cxn ang="0">
                  <a:pos x="88" y="54"/>
                </a:cxn>
                <a:cxn ang="0">
                  <a:pos x="91" y="55"/>
                </a:cxn>
                <a:cxn ang="0">
                  <a:pos x="98" y="55"/>
                </a:cxn>
                <a:cxn ang="0">
                  <a:pos x="95" y="54"/>
                </a:cxn>
                <a:cxn ang="0">
                  <a:pos x="98" y="55"/>
                </a:cxn>
                <a:cxn ang="0">
                  <a:pos x="101" y="54"/>
                </a:cxn>
                <a:cxn ang="0">
                  <a:pos x="105" y="55"/>
                </a:cxn>
                <a:cxn ang="0">
                  <a:pos x="61" y="56"/>
                </a:cxn>
                <a:cxn ang="0">
                  <a:pos x="55" y="54"/>
                </a:cxn>
                <a:cxn ang="0">
                  <a:pos x="55" y="55"/>
                </a:cxn>
                <a:cxn ang="0">
                  <a:pos x="59" y="54"/>
                </a:cxn>
                <a:cxn ang="0">
                  <a:pos x="65" y="54"/>
                </a:cxn>
                <a:cxn ang="0">
                  <a:pos x="70" y="58"/>
                </a:cxn>
                <a:cxn ang="0">
                  <a:pos x="66" y="54"/>
                </a:cxn>
                <a:cxn ang="0">
                  <a:pos x="71" y="54"/>
                </a:cxn>
                <a:cxn ang="0">
                  <a:pos x="71" y="56"/>
                </a:cxn>
                <a:cxn ang="0">
                  <a:pos x="78" y="54"/>
                </a:cxn>
                <a:cxn ang="0">
                  <a:pos x="73" y="55"/>
                </a:cxn>
                <a:cxn ang="0">
                  <a:pos x="42" y="60"/>
                </a:cxn>
                <a:cxn ang="0">
                  <a:pos x="39" y="55"/>
                </a:cxn>
                <a:cxn ang="0">
                  <a:pos x="44" y="54"/>
                </a:cxn>
                <a:cxn ang="0">
                  <a:pos x="48" y="54"/>
                </a:cxn>
                <a:cxn ang="0">
                  <a:pos x="49" y="55"/>
                </a:cxn>
                <a:cxn ang="0">
                  <a:pos x="33" y="54"/>
                </a:cxn>
                <a:cxn ang="0">
                  <a:pos x="36" y="55"/>
                </a:cxn>
                <a:cxn ang="0">
                  <a:pos x="43" y="55"/>
                </a:cxn>
                <a:cxn ang="0">
                  <a:pos x="34" y="58"/>
                </a:cxn>
                <a:cxn ang="0">
                  <a:pos x="46" y="64"/>
                </a:cxn>
                <a:cxn ang="0">
                  <a:pos x="48" y="61"/>
                </a:cxn>
                <a:cxn ang="0">
                  <a:pos x="62" y="60"/>
                </a:cxn>
                <a:cxn ang="0">
                  <a:pos x="64" y="58"/>
                </a:cxn>
                <a:cxn ang="0">
                  <a:pos x="68" y="61"/>
                </a:cxn>
                <a:cxn ang="0">
                  <a:pos x="78" y="64"/>
                </a:cxn>
                <a:cxn ang="0">
                  <a:pos x="97" y="61"/>
                </a:cxn>
                <a:cxn ang="0">
                  <a:pos x="102" y="61"/>
                </a:cxn>
                <a:cxn ang="0">
                  <a:pos x="102" y="58"/>
                </a:cxn>
                <a:cxn ang="0">
                  <a:pos x="117" y="61"/>
                </a:cxn>
                <a:cxn ang="0">
                  <a:pos x="114" y="5"/>
                </a:cxn>
                <a:cxn ang="0">
                  <a:pos x="26" y="54"/>
                </a:cxn>
                <a:cxn ang="0">
                  <a:pos x="30" y="54"/>
                </a:cxn>
                <a:cxn ang="0">
                  <a:pos x="24" y="55"/>
                </a:cxn>
                <a:cxn ang="0">
                  <a:pos x="19" y="60"/>
                </a:cxn>
                <a:cxn ang="0">
                  <a:pos x="14" y="67"/>
                </a:cxn>
                <a:cxn ang="0">
                  <a:pos x="58" y="72"/>
                </a:cxn>
                <a:cxn ang="0">
                  <a:pos x="55" y="80"/>
                </a:cxn>
                <a:cxn ang="0">
                  <a:pos x="106" y="65"/>
                </a:cxn>
              </a:cxnLst>
              <a:rect l="0" t="0" r="r" b="b"/>
              <a:pathLst>
                <a:path w="144" h="82">
                  <a:moveTo>
                    <a:pt x="143" y="76"/>
                  </a:moveTo>
                  <a:cubicBezTo>
                    <a:pt x="121" y="48"/>
                    <a:pt x="121" y="48"/>
                    <a:pt x="121" y="48"/>
                  </a:cubicBezTo>
                  <a:cubicBezTo>
                    <a:pt x="121" y="48"/>
                    <a:pt x="121" y="47"/>
                    <a:pt x="121" y="47"/>
                  </a:cubicBezTo>
                  <a:cubicBezTo>
                    <a:pt x="121" y="47"/>
                    <a:pt x="122" y="46"/>
                    <a:pt x="122" y="45"/>
                  </a:cubicBezTo>
                  <a:cubicBezTo>
                    <a:pt x="122" y="4"/>
                    <a:pt x="122" y="4"/>
                    <a:pt x="122" y="4"/>
                  </a:cubicBezTo>
                  <a:cubicBezTo>
                    <a:pt x="122" y="2"/>
                    <a:pt x="120" y="0"/>
                    <a:pt x="117" y="0"/>
                  </a:cubicBezTo>
                  <a:cubicBezTo>
                    <a:pt x="31" y="0"/>
                    <a:pt x="31" y="0"/>
                    <a:pt x="31" y="0"/>
                  </a:cubicBezTo>
                  <a:cubicBezTo>
                    <a:pt x="28" y="0"/>
                    <a:pt x="26" y="1"/>
                    <a:pt x="26" y="3"/>
                  </a:cubicBezTo>
                  <a:cubicBezTo>
                    <a:pt x="25" y="45"/>
                    <a:pt x="25" y="45"/>
                    <a:pt x="25" y="45"/>
                  </a:cubicBezTo>
                  <a:cubicBezTo>
                    <a:pt x="25" y="45"/>
                    <a:pt x="26" y="46"/>
                    <a:pt x="27" y="47"/>
                  </a:cubicBezTo>
                  <a:cubicBezTo>
                    <a:pt x="26" y="47"/>
                    <a:pt x="26" y="47"/>
                    <a:pt x="26" y="47"/>
                  </a:cubicBezTo>
                  <a:cubicBezTo>
                    <a:pt x="0" y="75"/>
                    <a:pt x="0" y="75"/>
                    <a:pt x="0" y="75"/>
                  </a:cubicBezTo>
                  <a:cubicBezTo>
                    <a:pt x="0" y="76"/>
                    <a:pt x="0" y="77"/>
                    <a:pt x="0" y="77"/>
                  </a:cubicBezTo>
                  <a:cubicBezTo>
                    <a:pt x="0" y="78"/>
                    <a:pt x="1" y="79"/>
                    <a:pt x="1" y="79"/>
                  </a:cubicBezTo>
                  <a:cubicBezTo>
                    <a:pt x="2" y="80"/>
                    <a:pt x="3" y="80"/>
                    <a:pt x="4" y="81"/>
                  </a:cubicBezTo>
                  <a:cubicBezTo>
                    <a:pt x="5" y="81"/>
                    <a:pt x="6" y="81"/>
                    <a:pt x="7" y="81"/>
                  </a:cubicBezTo>
                  <a:cubicBezTo>
                    <a:pt x="136" y="82"/>
                    <a:pt x="136" y="82"/>
                    <a:pt x="136" y="82"/>
                  </a:cubicBezTo>
                  <a:cubicBezTo>
                    <a:pt x="137" y="82"/>
                    <a:pt x="138" y="82"/>
                    <a:pt x="139" y="81"/>
                  </a:cubicBezTo>
                  <a:cubicBezTo>
                    <a:pt x="140" y="81"/>
                    <a:pt x="141" y="81"/>
                    <a:pt x="142" y="80"/>
                  </a:cubicBezTo>
                  <a:cubicBezTo>
                    <a:pt x="142" y="80"/>
                    <a:pt x="143" y="79"/>
                    <a:pt x="143" y="78"/>
                  </a:cubicBezTo>
                  <a:cubicBezTo>
                    <a:pt x="144" y="78"/>
                    <a:pt x="144" y="77"/>
                    <a:pt x="143" y="76"/>
                  </a:cubicBezTo>
                  <a:close/>
                  <a:moveTo>
                    <a:pt x="129" y="64"/>
                  </a:moveTo>
                  <a:cubicBezTo>
                    <a:pt x="121" y="64"/>
                    <a:pt x="121" y="64"/>
                    <a:pt x="121" y="64"/>
                  </a:cubicBezTo>
                  <a:cubicBezTo>
                    <a:pt x="118" y="61"/>
                    <a:pt x="118" y="61"/>
                    <a:pt x="118" y="61"/>
                  </a:cubicBezTo>
                  <a:cubicBezTo>
                    <a:pt x="113" y="61"/>
                    <a:pt x="113" y="61"/>
                    <a:pt x="113" y="61"/>
                  </a:cubicBezTo>
                  <a:cubicBezTo>
                    <a:pt x="111" y="58"/>
                    <a:pt x="111" y="58"/>
                    <a:pt x="111" y="58"/>
                  </a:cubicBezTo>
                  <a:cubicBezTo>
                    <a:pt x="124" y="58"/>
                    <a:pt x="124" y="58"/>
                    <a:pt x="124" y="58"/>
                  </a:cubicBezTo>
                  <a:lnTo>
                    <a:pt x="129" y="64"/>
                  </a:lnTo>
                  <a:close/>
                  <a:moveTo>
                    <a:pt x="115" y="56"/>
                  </a:moveTo>
                  <a:cubicBezTo>
                    <a:pt x="117" y="58"/>
                    <a:pt x="117" y="58"/>
                    <a:pt x="117" y="58"/>
                  </a:cubicBezTo>
                  <a:cubicBezTo>
                    <a:pt x="109" y="58"/>
                    <a:pt x="109" y="58"/>
                    <a:pt x="109" y="58"/>
                  </a:cubicBezTo>
                  <a:cubicBezTo>
                    <a:pt x="107" y="56"/>
                    <a:pt x="107" y="56"/>
                    <a:pt x="107" y="56"/>
                  </a:cubicBezTo>
                  <a:lnTo>
                    <a:pt x="115" y="56"/>
                  </a:lnTo>
                  <a:close/>
                  <a:moveTo>
                    <a:pt x="107" y="55"/>
                  </a:moveTo>
                  <a:cubicBezTo>
                    <a:pt x="107" y="55"/>
                    <a:pt x="107" y="54"/>
                    <a:pt x="107" y="54"/>
                  </a:cubicBezTo>
                  <a:cubicBezTo>
                    <a:pt x="108" y="54"/>
                    <a:pt x="108" y="54"/>
                    <a:pt x="108" y="54"/>
                  </a:cubicBezTo>
                  <a:cubicBezTo>
                    <a:pt x="108" y="54"/>
                    <a:pt x="108" y="54"/>
                    <a:pt x="109" y="54"/>
                  </a:cubicBezTo>
                  <a:cubicBezTo>
                    <a:pt x="109" y="54"/>
                    <a:pt x="109" y="54"/>
                    <a:pt x="109" y="54"/>
                  </a:cubicBezTo>
                  <a:cubicBezTo>
                    <a:pt x="110" y="54"/>
                    <a:pt x="110" y="54"/>
                    <a:pt x="111" y="54"/>
                  </a:cubicBezTo>
                  <a:cubicBezTo>
                    <a:pt x="111" y="54"/>
                    <a:pt x="111" y="54"/>
                    <a:pt x="111" y="54"/>
                  </a:cubicBezTo>
                  <a:cubicBezTo>
                    <a:pt x="112" y="54"/>
                    <a:pt x="112" y="54"/>
                    <a:pt x="112" y="54"/>
                  </a:cubicBezTo>
                  <a:cubicBezTo>
                    <a:pt x="112" y="54"/>
                    <a:pt x="112" y="55"/>
                    <a:pt x="112" y="55"/>
                  </a:cubicBezTo>
                  <a:cubicBezTo>
                    <a:pt x="113" y="55"/>
                    <a:pt x="113" y="55"/>
                    <a:pt x="112" y="55"/>
                  </a:cubicBezTo>
                  <a:cubicBezTo>
                    <a:pt x="112" y="55"/>
                    <a:pt x="112" y="55"/>
                    <a:pt x="112" y="55"/>
                  </a:cubicBezTo>
                  <a:cubicBezTo>
                    <a:pt x="112" y="55"/>
                    <a:pt x="112" y="55"/>
                    <a:pt x="111" y="55"/>
                  </a:cubicBezTo>
                  <a:cubicBezTo>
                    <a:pt x="111" y="55"/>
                    <a:pt x="111" y="55"/>
                    <a:pt x="110" y="55"/>
                  </a:cubicBezTo>
                  <a:cubicBezTo>
                    <a:pt x="110" y="55"/>
                    <a:pt x="110" y="55"/>
                    <a:pt x="109" y="55"/>
                  </a:cubicBezTo>
                  <a:cubicBezTo>
                    <a:pt x="109" y="55"/>
                    <a:pt x="109" y="55"/>
                    <a:pt x="108" y="55"/>
                  </a:cubicBezTo>
                  <a:cubicBezTo>
                    <a:pt x="108" y="55"/>
                    <a:pt x="108" y="55"/>
                    <a:pt x="108" y="55"/>
                  </a:cubicBezTo>
                  <a:cubicBezTo>
                    <a:pt x="108" y="55"/>
                    <a:pt x="107" y="55"/>
                    <a:pt x="107" y="55"/>
                  </a:cubicBezTo>
                  <a:close/>
                  <a:moveTo>
                    <a:pt x="115" y="55"/>
                  </a:moveTo>
                  <a:cubicBezTo>
                    <a:pt x="115" y="55"/>
                    <a:pt x="115" y="55"/>
                    <a:pt x="115" y="55"/>
                  </a:cubicBezTo>
                  <a:cubicBezTo>
                    <a:pt x="114" y="55"/>
                    <a:pt x="114" y="55"/>
                    <a:pt x="114" y="55"/>
                  </a:cubicBezTo>
                  <a:cubicBezTo>
                    <a:pt x="114" y="55"/>
                    <a:pt x="114" y="54"/>
                    <a:pt x="114" y="54"/>
                  </a:cubicBezTo>
                  <a:cubicBezTo>
                    <a:pt x="114" y="54"/>
                    <a:pt x="114" y="54"/>
                    <a:pt x="115" y="54"/>
                  </a:cubicBezTo>
                  <a:cubicBezTo>
                    <a:pt x="115" y="54"/>
                    <a:pt x="115" y="54"/>
                    <a:pt x="115" y="54"/>
                  </a:cubicBezTo>
                  <a:cubicBezTo>
                    <a:pt x="116" y="54"/>
                    <a:pt x="116" y="54"/>
                    <a:pt x="116" y="54"/>
                  </a:cubicBezTo>
                  <a:cubicBezTo>
                    <a:pt x="117" y="54"/>
                    <a:pt x="117" y="54"/>
                    <a:pt x="117" y="54"/>
                  </a:cubicBezTo>
                  <a:cubicBezTo>
                    <a:pt x="118" y="54"/>
                    <a:pt x="118" y="54"/>
                    <a:pt x="118" y="54"/>
                  </a:cubicBezTo>
                  <a:cubicBezTo>
                    <a:pt x="118" y="54"/>
                    <a:pt x="119" y="54"/>
                    <a:pt x="119" y="54"/>
                  </a:cubicBezTo>
                  <a:cubicBezTo>
                    <a:pt x="119" y="55"/>
                    <a:pt x="119" y="55"/>
                    <a:pt x="119" y="55"/>
                  </a:cubicBezTo>
                  <a:cubicBezTo>
                    <a:pt x="119" y="55"/>
                    <a:pt x="119" y="55"/>
                    <a:pt x="119" y="55"/>
                  </a:cubicBezTo>
                  <a:cubicBezTo>
                    <a:pt x="119" y="55"/>
                    <a:pt x="119" y="55"/>
                    <a:pt x="119" y="55"/>
                  </a:cubicBezTo>
                  <a:cubicBezTo>
                    <a:pt x="119" y="55"/>
                    <a:pt x="119" y="55"/>
                    <a:pt x="118" y="55"/>
                  </a:cubicBezTo>
                  <a:cubicBezTo>
                    <a:pt x="118" y="55"/>
                    <a:pt x="118" y="55"/>
                    <a:pt x="117" y="55"/>
                  </a:cubicBezTo>
                  <a:cubicBezTo>
                    <a:pt x="117" y="55"/>
                    <a:pt x="117" y="55"/>
                    <a:pt x="116" y="55"/>
                  </a:cubicBezTo>
                  <a:cubicBezTo>
                    <a:pt x="116" y="55"/>
                    <a:pt x="116" y="55"/>
                    <a:pt x="115" y="55"/>
                  </a:cubicBezTo>
                  <a:close/>
                  <a:moveTo>
                    <a:pt x="88" y="56"/>
                  </a:moveTo>
                  <a:cubicBezTo>
                    <a:pt x="89" y="58"/>
                    <a:pt x="89" y="58"/>
                    <a:pt x="89" y="58"/>
                  </a:cubicBezTo>
                  <a:cubicBezTo>
                    <a:pt x="80" y="58"/>
                    <a:pt x="80" y="58"/>
                    <a:pt x="80" y="58"/>
                  </a:cubicBezTo>
                  <a:cubicBezTo>
                    <a:pt x="80" y="56"/>
                    <a:pt x="80" y="56"/>
                    <a:pt x="80" y="56"/>
                  </a:cubicBezTo>
                  <a:lnTo>
                    <a:pt x="88" y="56"/>
                  </a:lnTo>
                  <a:close/>
                  <a:moveTo>
                    <a:pt x="80" y="55"/>
                  </a:moveTo>
                  <a:cubicBezTo>
                    <a:pt x="80" y="55"/>
                    <a:pt x="80" y="55"/>
                    <a:pt x="80" y="54"/>
                  </a:cubicBezTo>
                  <a:cubicBezTo>
                    <a:pt x="80" y="54"/>
                    <a:pt x="80" y="54"/>
                    <a:pt x="80" y="54"/>
                  </a:cubicBezTo>
                  <a:cubicBezTo>
                    <a:pt x="80" y="54"/>
                    <a:pt x="80" y="54"/>
                    <a:pt x="81" y="54"/>
                  </a:cubicBezTo>
                  <a:cubicBezTo>
                    <a:pt x="81" y="54"/>
                    <a:pt x="81" y="54"/>
                    <a:pt x="81" y="54"/>
                  </a:cubicBezTo>
                  <a:cubicBezTo>
                    <a:pt x="82" y="54"/>
                    <a:pt x="82" y="54"/>
                    <a:pt x="82" y="54"/>
                  </a:cubicBezTo>
                  <a:cubicBezTo>
                    <a:pt x="83" y="54"/>
                    <a:pt x="83" y="54"/>
                    <a:pt x="83" y="54"/>
                  </a:cubicBezTo>
                  <a:cubicBezTo>
                    <a:pt x="84" y="54"/>
                    <a:pt x="84" y="54"/>
                    <a:pt x="84" y="54"/>
                  </a:cubicBezTo>
                  <a:cubicBezTo>
                    <a:pt x="84" y="54"/>
                    <a:pt x="85" y="54"/>
                    <a:pt x="85" y="54"/>
                  </a:cubicBezTo>
                  <a:cubicBezTo>
                    <a:pt x="85" y="54"/>
                    <a:pt x="85" y="54"/>
                    <a:pt x="85" y="55"/>
                  </a:cubicBezTo>
                  <a:cubicBezTo>
                    <a:pt x="85" y="55"/>
                    <a:pt x="85" y="55"/>
                    <a:pt x="85" y="55"/>
                  </a:cubicBezTo>
                  <a:cubicBezTo>
                    <a:pt x="85" y="55"/>
                    <a:pt x="85" y="55"/>
                    <a:pt x="84" y="55"/>
                  </a:cubicBezTo>
                  <a:cubicBezTo>
                    <a:pt x="84" y="55"/>
                    <a:pt x="84" y="55"/>
                    <a:pt x="84" y="55"/>
                  </a:cubicBezTo>
                  <a:cubicBezTo>
                    <a:pt x="83" y="55"/>
                    <a:pt x="83" y="55"/>
                    <a:pt x="83" y="55"/>
                  </a:cubicBezTo>
                  <a:cubicBezTo>
                    <a:pt x="82" y="55"/>
                    <a:pt x="82" y="55"/>
                    <a:pt x="82" y="55"/>
                  </a:cubicBezTo>
                  <a:cubicBezTo>
                    <a:pt x="81" y="55"/>
                    <a:pt x="81" y="55"/>
                    <a:pt x="81" y="55"/>
                  </a:cubicBezTo>
                  <a:cubicBezTo>
                    <a:pt x="81" y="55"/>
                    <a:pt x="80" y="55"/>
                    <a:pt x="80" y="55"/>
                  </a:cubicBezTo>
                  <a:close/>
                  <a:moveTo>
                    <a:pt x="89" y="55"/>
                  </a:moveTo>
                  <a:cubicBezTo>
                    <a:pt x="88" y="55"/>
                    <a:pt x="88" y="55"/>
                    <a:pt x="88" y="55"/>
                  </a:cubicBezTo>
                  <a:cubicBezTo>
                    <a:pt x="87" y="55"/>
                    <a:pt x="87" y="55"/>
                    <a:pt x="87" y="55"/>
                  </a:cubicBezTo>
                  <a:cubicBezTo>
                    <a:pt x="87" y="55"/>
                    <a:pt x="87" y="55"/>
                    <a:pt x="87" y="55"/>
                  </a:cubicBezTo>
                  <a:cubicBezTo>
                    <a:pt x="87" y="54"/>
                    <a:pt x="87" y="54"/>
                    <a:pt x="87" y="54"/>
                  </a:cubicBezTo>
                  <a:cubicBezTo>
                    <a:pt x="87" y="54"/>
                    <a:pt x="87" y="54"/>
                    <a:pt x="87" y="54"/>
                  </a:cubicBezTo>
                  <a:cubicBezTo>
                    <a:pt x="88" y="54"/>
                    <a:pt x="88" y="54"/>
                    <a:pt x="88" y="54"/>
                  </a:cubicBezTo>
                  <a:cubicBezTo>
                    <a:pt x="89" y="54"/>
                    <a:pt x="89" y="54"/>
                    <a:pt x="89" y="54"/>
                  </a:cubicBezTo>
                  <a:cubicBezTo>
                    <a:pt x="90" y="54"/>
                    <a:pt x="90" y="54"/>
                    <a:pt x="90" y="54"/>
                  </a:cubicBezTo>
                  <a:cubicBezTo>
                    <a:pt x="91" y="54"/>
                    <a:pt x="91" y="54"/>
                    <a:pt x="91" y="54"/>
                  </a:cubicBezTo>
                  <a:cubicBezTo>
                    <a:pt x="91" y="54"/>
                    <a:pt x="91" y="54"/>
                    <a:pt x="92" y="54"/>
                  </a:cubicBezTo>
                  <a:cubicBezTo>
                    <a:pt x="92" y="54"/>
                    <a:pt x="92" y="54"/>
                    <a:pt x="92" y="55"/>
                  </a:cubicBezTo>
                  <a:cubicBezTo>
                    <a:pt x="92" y="55"/>
                    <a:pt x="92" y="55"/>
                    <a:pt x="92" y="55"/>
                  </a:cubicBezTo>
                  <a:cubicBezTo>
                    <a:pt x="92" y="55"/>
                    <a:pt x="92" y="55"/>
                    <a:pt x="91" y="55"/>
                  </a:cubicBezTo>
                  <a:cubicBezTo>
                    <a:pt x="91" y="55"/>
                    <a:pt x="91" y="55"/>
                    <a:pt x="91" y="55"/>
                  </a:cubicBezTo>
                  <a:cubicBezTo>
                    <a:pt x="90" y="55"/>
                    <a:pt x="90" y="55"/>
                    <a:pt x="90" y="55"/>
                  </a:cubicBezTo>
                  <a:cubicBezTo>
                    <a:pt x="89" y="55"/>
                    <a:pt x="89" y="55"/>
                    <a:pt x="89" y="55"/>
                  </a:cubicBezTo>
                  <a:close/>
                  <a:moveTo>
                    <a:pt x="97" y="56"/>
                  </a:moveTo>
                  <a:cubicBezTo>
                    <a:pt x="98" y="58"/>
                    <a:pt x="98" y="58"/>
                    <a:pt x="98" y="58"/>
                  </a:cubicBezTo>
                  <a:cubicBezTo>
                    <a:pt x="90" y="58"/>
                    <a:pt x="90" y="58"/>
                    <a:pt x="90" y="58"/>
                  </a:cubicBezTo>
                  <a:cubicBezTo>
                    <a:pt x="89" y="56"/>
                    <a:pt x="89" y="56"/>
                    <a:pt x="89" y="56"/>
                  </a:cubicBezTo>
                  <a:lnTo>
                    <a:pt x="97" y="56"/>
                  </a:lnTo>
                  <a:close/>
                  <a:moveTo>
                    <a:pt x="98" y="55"/>
                  </a:moveTo>
                  <a:cubicBezTo>
                    <a:pt x="97" y="55"/>
                    <a:pt x="97" y="55"/>
                    <a:pt x="97" y="55"/>
                  </a:cubicBezTo>
                  <a:cubicBezTo>
                    <a:pt x="96" y="55"/>
                    <a:pt x="96" y="55"/>
                    <a:pt x="96" y="55"/>
                  </a:cubicBezTo>
                  <a:cubicBezTo>
                    <a:pt x="95" y="55"/>
                    <a:pt x="95" y="55"/>
                    <a:pt x="95" y="55"/>
                  </a:cubicBezTo>
                  <a:cubicBezTo>
                    <a:pt x="94" y="55"/>
                    <a:pt x="94" y="55"/>
                    <a:pt x="94" y="55"/>
                  </a:cubicBezTo>
                  <a:cubicBezTo>
                    <a:pt x="94" y="55"/>
                    <a:pt x="94" y="55"/>
                    <a:pt x="94" y="55"/>
                  </a:cubicBezTo>
                  <a:cubicBezTo>
                    <a:pt x="94" y="54"/>
                    <a:pt x="94" y="54"/>
                    <a:pt x="94" y="54"/>
                  </a:cubicBezTo>
                  <a:cubicBezTo>
                    <a:pt x="94" y="54"/>
                    <a:pt x="94" y="54"/>
                    <a:pt x="94" y="54"/>
                  </a:cubicBezTo>
                  <a:cubicBezTo>
                    <a:pt x="94" y="54"/>
                    <a:pt x="95" y="54"/>
                    <a:pt x="95" y="54"/>
                  </a:cubicBezTo>
                  <a:cubicBezTo>
                    <a:pt x="95" y="54"/>
                    <a:pt x="96" y="54"/>
                    <a:pt x="96" y="54"/>
                  </a:cubicBezTo>
                  <a:cubicBezTo>
                    <a:pt x="96" y="54"/>
                    <a:pt x="97" y="54"/>
                    <a:pt x="97" y="54"/>
                  </a:cubicBezTo>
                  <a:cubicBezTo>
                    <a:pt x="97" y="54"/>
                    <a:pt x="98" y="54"/>
                    <a:pt x="98" y="54"/>
                  </a:cubicBezTo>
                  <a:cubicBezTo>
                    <a:pt x="98" y="54"/>
                    <a:pt x="98" y="54"/>
                    <a:pt x="98" y="54"/>
                  </a:cubicBezTo>
                  <a:cubicBezTo>
                    <a:pt x="99" y="54"/>
                    <a:pt x="99" y="54"/>
                    <a:pt x="99" y="55"/>
                  </a:cubicBezTo>
                  <a:cubicBezTo>
                    <a:pt x="99" y="55"/>
                    <a:pt x="99" y="55"/>
                    <a:pt x="99" y="55"/>
                  </a:cubicBezTo>
                  <a:cubicBezTo>
                    <a:pt x="99" y="55"/>
                    <a:pt x="98" y="55"/>
                    <a:pt x="98" y="55"/>
                  </a:cubicBezTo>
                  <a:cubicBezTo>
                    <a:pt x="98" y="55"/>
                    <a:pt x="98" y="55"/>
                    <a:pt x="98" y="55"/>
                  </a:cubicBezTo>
                  <a:close/>
                  <a:moveTo>
                    <a:pt x="106" y="56"/>
                  </a:moveTo>
                  <a:cubicBezTo>
                    <a:pt x="107" y="58"/>
                    <a:pt x="107" y="58"/>
                    <a:pt x="107" y="58"/>
                  </a:cubicBezTo>
                  <a:cubicBezTo>
                    <a:pt x="99" y="58"/>
                    <a:pt x="99" y="58"/>
                    <a:pt x="99" y="58"/>
                  </a:cubicBezTo>
                  <a:cubicBezTo>
                    <a:pt x="98" y="56"/>
                    <a:pt x="98" y="56"/>
                    <a:pt x="98" y="56"/>
                  </a:cubicBezTo>
                  <a:lnTo>
                    <a:pt x="106" y="56"/>
                  </a:lnTo>
                  <a:close/>
                  <a:moveTo>
                    <a:pt x="101" y="55"/>
                  </a:moveTo>
                  <a:cubicBezTo>
                    <a:pt x="101" y="55"/>
                    <a:pt x="101" y="54"/>
                    <a:pt x="101" y="54"/>
                  </a:cubicBezTo>
                  <a:cubicBezTo>
                    <a:pt x="101" y="54"/>
                    <a:pt x="101" y="54"/>
                    <a:pt x="101" y="54"/>
                  </a:cubicBezTo>
                  <a:cubicBezTo>
                    <a:pt x="101" y="54"/>
                    <a:pt x="102" y="54"/>
                    <a:pt x="102" y="54"/>
                  </a:cubicBezTo>
                  <a:cubicBezTo>
                    <a:pt x="102" y="54"/>
                    <a:pt x="102" y="54"/>
                    <a:pt x="103" y="54"/>
                  </a:cubicBezTo>
                  <a:cubicBezTo>
                    <a:pt x="103" y="54"/>
                    <a:pt x="103" y="54"/>
                    <a:pt x="104" y="54"/>
                  </a:cubicBezTo>
                  <a:cubicBezTo>
                    <a:pt x="104" y="54"/>
                    <a:pt x="104" y="54"/>
                    <a:pt x="105" y="54"/>
                  </a:cubicBezTo>
                  <a:cubicBezTo>
                    <a:pt x="105" y="54"/>
                    <a:pt x="105" y="54"/>
                    <a:pt x="105" y="54"/>
                  </a:cubicBezTo>
                  <a:cubicBezTo>
                    <a:pt x="105" y="54"/>
                    <a:pt x="106" y="55"/>
                    <a:pt x="106" y="55"/>
                  </a:cubicBezTo>
                  <a:cubicBezTo>
                    <a:pt x="106" y="55"/>
                    <a:pt x="106" y="55"/>
                    <a:pt x="106" y="55"/>
                  </a:cubicBezTo>
                  <a:cubicBezTo>
                    <a:pt x="106" y="55"/>
                    <a:pt x="105" y="55"/>
                    <a:pt x="105" y="55"/>
                  </a:cubicBezTo>
                  <a:cubicBezTo>
                    <a:pt x="105" y="55"/>
                    <a:pt x="105" y="55"/>
                    <a:pt x="104" y="55"/>
                  </a:cubicBezTo>
                  <a:cubicBezTo>
                    <a:pt x="104" y="55"/>
                    <a:pt x="104" y="55"/>
                    <a:pt x="103" y="55"/>
                  </a:cubicBezTo>
                  <a:cubicBezTo>
                    <a:pt x="103" y="55"/>
                    <a:pt x="103" y="55"/>
                    <a:pt x="102" y="55"/>
                  </a:cubicBezTo>
                  <a:cubicBezTo>
                    <a:pt x="102" y="55"/>
                    <a:pt x="102" y="55"/>
                    <a:pt x="102" y="55"/>
                  </a:cubicBezTo>
                  <a:cubicBezTo>
                    <a:pt x="101" y="55"/>
                    <a:pt x="101" y="55"/>
                    <a:pt x="101" y="55"/>
                  </a:cubicBezTo>
                  <a:cubicBezTo>
                    <a:pt x="101" y="55"/>
                    <a:pt x="101" y="55"/>
                    <a:pt x="101" y="55"/>
                  </a:cubicBezTo>
                  <a:close/>
                  <a:moveTo>
                    <a:pt x="53" y="56"/>
                  </a:moveTo>
                  <a:cubicBezTo>
                    <a:pt x="61" y="56"/>
                    <a:pt x="61" y="56"/>
                    <a:pt x="61" y="56"/>
                  </a:cubicBezTo>
                  <a:cubicBezTo>
                    <a:pt x="60" y="58"/>
                    <a:pt x="60" y="58"/>
                    <a:pt x="60" y="58"/>
                  </a:cubicBezTo>
                  <a:cubicBezTo>
                    <a:pt x="52" y="58"/>
                    <a:pt x="52" y="58"/>
                    <a:pt x="52" y="58"/>
                  </a:cubicBezTo>
                  <a:lnTo>
                    <a:pt x="53" y="56"/>
                  </a:lnTo>
                  <a:close/>
                  <a:moveTo>
                    <a:pt x="53" y="54"/>
                  </a:moveTo>
                  <a:cubicBezTo>
                    <a:pt x="53" y="54"/>
                    <a:pt x="53" y="54"/>
                    <a:pt x="53" y="54"/>
                  </a:cubicBezTo>
                  <a:cubicBezTo>
                    <a:pt x="53" y="54"/>
                    <a:pt x="53" y="54"/>
                    <a:pt x="54" y="54"/>
                  </a:cubicBezTo>
                  <a:cubicBezTo>
                    <a:pt x="54" y="54"/>
                    <a:pt x="54" y="54"/>
                    <a:pt x="54" y="54"/>
                  </a:cubicBezTo>
                  <a:cubicBezTo>
                    <a:pt x="55" y="54"/>
                    <a:pt x="55" y="54"/>
                    <a:pt x="55" y="54"/>
                  </a:cubicBezTo>
                  <a:cubicBezTo>
                    <a:pt x="56" y="54"/>
                    <a:pt x="56" y="54"/>
                    <a:pt x="56" y="54"/>
                  </a:cubicBezTo>
                  <a:cubicBezTo>
                    <a:pt x="57" y="54"/>
                    <a:pt x="57" y="54"/>
                    <a:pt x="57" y="54"/>
                  </a:cubicBezTo>
                  <a:cubicBezTo>
                    <a:pt x="57" y="54"/>
                    <a:pt x="57" y="54"/>
                    <a:pt x="58" y="54"/>
                  </a:cubicBezTo>
                  <a:cubicBezTo>
                    <a:pt x="58" y="54"/>
                    <a:pt x="58" y="54"/>
                    <a:pt x="58" y="54"/>
                  </a:cubicBezTo>
                  <a:cubicBezTo>
                    <a:pt x="58" y="54"/>
                    <a:pt x="58" y="55"/>
                    <a:pt x="57" y="55"/>
                  </a:cubicBezTo>
                  <a:cubicBezTo>
                    <a:pt x="57" y="55"/>
                    <a:pt x="57" y="55"/>
                    <a:pt x="57" y="55"/>
                  </a:cubicBezTo>
                  <a:cubicBezTo>
                    <a:pt x="57" y="55"/>
                    <a:pt x="56" y="55"/>
                    <a:pt x="56" y="55"/>
                  </a:cubicBezTo>
                  <a:cubicBezTo>
                    <a:pt x="56" y="55"/>
                    <a:pt x="55" y="55"/>
                    <a:pt x="55" y="55"/>
                  </a:cubicBezTo>
                  <a:cubicBezTo>
                    <a:pt x="55" y="55"/>
                    <a:pt x="54" y="55"/>
                    <a:pt x="54" y="55"/>
                  </a:cubicBezTo>
                  <a:cubicBezTo>
                    <a:pt x="54" y="55"/>
                    <a:pt x="53" y="55"/>
                    <a:pt x="53" y="55"/>
                  </a:cubicBezTo>
                  <a:cubicBezTo>
                    <a:pt x="53" y="55"/>
                    <a:pt x="53" y="55"/>
                    <a:pt x="53" y="55"/>
                  </a:cubicBezTo>
                  <a:cubicBezTo>
                    <a:pt x="53" y="54"/>
                    <a:pt x="53" y="54"/>
                    <a:pt x="53" y="54"/>
                  </a:cubicBezTo>
                  <a:close/>
                  <a:moveTo>
                    <a:pt x="61" y="55"/>
                  </a:moveTo>
                  <a:cubicBezTo>
                    <a:pt x="61" y="55"/>
                    <a:pt x="60" y="55"/>
                    <a:pt x="60" y="55"/>
                  </a:cubicBezTo>
                  <a:cubicBezTo>
                    <a:pt x="60" y="55"/>
                    <a:pt x="60" y="55"/>
                    <a:pt x="60" y="55"/>
                  </a:cubicBezTo>
                  <a:cubicBezTo>
                    <a:pt x="59" y="55"/>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3" y="54"/>
                    <a:pt x="63" y="54"/>
                    <a:pt x="63" y="54"/>
                  </a:cubicBezTo>
                  <a:cubicBezTo>
                    <a:pt x="63" y="54"/>
                    <a:pt x="64" y="54"/>
                    <a:pt x="64" y="54"/>
                  </a:cubicBezTo>
                  <a:cubicBezTo>
                    <a:pt x="64" y="54"/>
                    <a:pt x="64" y="54"/>
                    <a:pt x="64" y="54"/>
                  </a:cubicBezTo>
                  <a:cubicBezTo>
                    <a:pt x="65" y="54"/>
                    <a:pt x="65" y="54"/>
                    <a:pt x="65" y="54"/>
                  </a:cubicBezTo>
                  <a:cubicBezTo>
                    <a:pt x="65" y="54"/>
                    <a:pt x="64" y="55"/>
                    <a:pt x="64" y="55"/>
                  </a:cubicBezTo>
                  <a:cubicBezTo>
                    <a:pt x="64" y="55"/>
                    <a:pt x="64" y="55"/>
                    <a:pt x="64" y="55"/>
                  </a:cubicBezTo>
                  <a:cubicBezTo>
                    <a:pt x="63" y="55"/>
                    <a:pt x="63" y="55"/>
                    <a:pt x="63" y="55"/>
                  </a:cubicBezTo>
                  <a:cubicBezTo>
                    <a:pt x="63" y="55"/>
                    <a:pt x="62" y="55"/>
                    <a:pt x="62" y="55"/>
                  </a:cubicBezTo>
                  <a:cubicBezTo>
                    <a:pt x="61" y="55"/>
                    <a:pt x="61" y="55"/>
                    <a:pt x="61" y="55"/>
                  </a:cubicBezTo>
                  <a:close/>
                  <a:moveTo>
                    <a:pt x="62" y="56"/>
                  </a:moveTo>
                  <a:cubicBezTo>
                    <a:pt x="70" y="56"/>
                    <a:pt x="70" y="56"/>
                    <a:pt x="70" y="56"/>
                  </a:cubicBezTo>
                  <a:cubicBezTo>
                    <a:pt x="70" y="58"/>
                    <a:pt x="70" y="58"/>
                    <a:pt x="70" y="58"/>
                  </a:cubicBezTo>
                  <a:cubicBezTo>
                    <a:pt x="62" y="58"/>
                    <a:pt x="62" y="58"/>
                    <a:pt x="62" y="58"/>
                  </a:cubicBezTo>
                  <a:lnTo>
                    <a:pt x="62" y="56"/>
                  </a:lnTo>
                  <a:close/>
                  <a:moveTo>
                    <a:pt x="70" y="55"/>
                  </a:moveTo>
                  <a:cubicBezTo>
                    <a:pt x="69" y="55"/>
                    <a:pt x="69" y="55"/>
                    <a:pt x="69" y="55"/>
                  </a:cubicBezTo>
                  <a:cubicBezTo>
                    <a:pt x="68" y="55"/>
                    <a:pt x="68" y="55"/>
                    <a:pt x="68" y="55"/>
                  </a:cubicBezTo>
                  <a:cubicBezTo>
                    <a:pt x="67" y="55"/>
                    <a:pt x="67" y="55"/>
                    <a:pt x="67" y="55"/>
                  </a:cubicBezTo>
                  <a:cubicBezTo>
                    <a:pt x="67" y="55"/>
                    <a:pt x="67" y="55"/>
                    <a:pt x="66" y="55"/>
                  </a:cubicBezTo>
                  <a:cubicBezTo>
                    <a:pt x="66" y="55"/>
                    <a:pt x="66" y="54"/>
                    <a:pt x="66" y="54"/>
                  </a:cubicBezTo>
                  <a:cubicBezTo>
                    <a:pt x="66" y="54"/>
                    <a:pt x="66" y="54"/>
                    <a:pt x="67" y="54"/>
                  </a:cubicBezTo>
                  <a:cubicBezTo>
                    <a:pt x="67" y="54"/>
                    <a:pt x="67" y="54"/>
                    <a:pt x="67" y="54"/>
                  </a:cubicBezTo>
                  <a:cubicBezTo>
                    <a:pt x="67" y="54"/>
                    <a:pt x="68" y="54"/>
                    <a:pt x="68" y="54"/>
                  </a:cubicBezTo>
                  <a:cubicBezTo>
                    <a:pt x="68" y="54"/>
                    <a:pt x="69" y="54"/>
                    <a:pt x="69" y="54"/>
                  </a:cubicBezTo>
                  <a:cubicBezTo>
                    <a:pt x="69" y="54"/>
                    <a:pt x="70" y="54"/>
                    <a:pt x="70" y="54"/>
                  </a:cubicBezTo>
                  <a:cubicBezTo>
                    <a:pt x="70" y="54"/>
                    <a:pt x="70" y="54"/>
                    <a:pt x="71" y="54"/>
                  </a:cubicBezTo>
                  <a:cubicBezTo>
                    <a:pt x="71" y="54"/>
                    <a:pt x="71" y="54"/>
                    <a:pt x="71" y="54"/>
                  </a:cubicBezTo>
                  <a:cubicBezTo>
                    <a:pt x="71" y="54"/>
                    <a:pt x="71" y="54"/>
                    <a:pt x="71" y="54"/>
                  </a:cubicBezTo>
                  <a:cubicBezTo>
                    <a:pt x="71" y="55"/>
                    <a:pt x="71" y="55"/>
                    <a:pt x="71" y="55"/>
                  </a:cubicBezTo>
                  <a:cubicBezTo>
                    <a:pt x="71" y="55"/>
                    <a:pt x="71" y="55"/>
                    <a:pt x="71" y="55"/>
                  </a:cubicBezTo>
                  <a:cubicBezTo>
                    <a:pt x="70" y="55"/>
                    <a:pt x="70" y="55"/>
                    <a:pt x="70" y="55"/>
                  </a:cubicBezTo>
                  <a:close/>
                  <a:moveTo>
                    <a:pt x="71" y="56"/>
                  </a:moveTo>
                  <a:cubicBezTo>
                    <a:pt x="79" y="56"/>
                    <a:pt x="79" y="56"/>
                    <a:pt x="79" y="56"/>
                  </a:cubicBezTo>
                  <a:cubicBezTo>
                    <a:pt x="79" y="58"/>
                    <a:pt x="79" y="58"/>
                    <a:pt x="79" y="58"/>
                  </a:cubicBezTo>
                  <a:cubicBezTo>
                    <a:pt x="71" y="58"/>
                    <a:pt x="71" y="58"/>
                    <a:pt x="71" y="58"/>
                  </a:cubicBezTo>
                  <a:lnTo>
                    <a:pt x="71" y="56"/>
                  </a:lnTo>
                  <a:close/>
                  <a:moveTo>
                    <a:pt x="73" y="54"/>
                  </a:moveTo>
                  <a:cubicBezTo>
                    <a:pt x="73" y="54"/>
                    <a:pt x="73" y="54"/>
                    <a:pt x="73" y="54"/>
                  </a:cubicBezTo>
                  <a:cubicBezTo>
                    <a:pt x="74" y="54"/>
                    <a:pt x="74" y="54"/>
                    <a:pt x="74" y="54"/>
                  </a:cubicBezTo>
                  <a:cubicBezTo>
                    <a:pt x="74" y="54"/>
                    <a:pt x="74" y="54"/>
                    <a:pt x="75" y="54"/>
                  </a:cubicBezTo>
                  <a:cubicBezTo>
                    <a:pt x="75" y="54"/>
                    <a:pt x="75" y="54"/>
                    <a:pt x="76" y="54"/>
                  </a:cubicBezTo>
                  <a:cubicBezTo>
                    <a:pt x="76" y="54"/>
                    <a:pt x="76" y="54"/>
                    <a:pt x="77" y="54"/>
                  </a:cubicBezTo>
                  <a:cubicBezTo>
                    <a:pt x="77" y="54"/>
                    <a:pt x="77" y="54"/>
                    <a:pt x="77" y="54"/>
                  </a:cubicBezTo>
                  <a:cubicBezTo>
                    <a:pt x="78" y="54"/>
                    <a:pt x="78" y="54"/>
                    <a:pt x="78" y="54"/>
                  </a:cubicBezTo>
                  <a:cubicBezTo>
                    <a:pt x="78" y="54"/>
                    <a:pt x="78" y="54"/>
                    <a:pt x="78" y="54"/>
                  </a:cubicBezTo>
                  <a:cubicBezTo>
                    <a:pt x="78" y="55"/>
                    <a:pt x="78" y="55"/>
                    <a:pt x="78" y="55"/>
                  </a:cubicBezTo>
                  <a:cubicBezTo>
                    <a:pt x="78" y="55"/>
                    <a:pt x="78" y="55"/>
                    <a:pt x="78" y="55"/>
                  </a:cubicBezTo>
                  <a:cubicBezTo>
                    <a:pt x="77" y="55"/>
                    <a:pt x="77" y="55"/>
                    <a:pt x="77" y="55"/>
                  </a:cubicBezTo>
                  <a:cubicBezTo>
                    <a:pt x="76" y="55"/>
                    <a:pt x="76" y="55"/>
                    <a:pt x="76" y="55"/>
                  </a:cubicBezTo>
                  <a:cubicBezTo>
                    <a:pt x="75" y="55"/>
                    <a:pt x="75" y="55"/>
                    <a:pt x="75" y="55"/>
                  </a:cubicBezTo>
                  <a:cubicBezTo>
                    <a:pt x="74" y="55"/>
                    <a:pt x="74" y="55"/>
                    <a:pt x="74" y="55"/>
                  </a:cubicBezTo>
                  <a:cubicBezTo>
                    <a:pt x="74" y="55"/>
                    <a:pt x="73" y="55"/>
                    <a:pt x="73" y="55"/>
                  </a:cubicBezTo>
                  <a:cubicBezTo>
                    <a:pt x="73" y="55"/>
                    <a:pt x="73" y="55"/>
                    <a:pt x="73" y="54"/>
                  </a:cubicBezTo>
                  <a:close/>
                  <a:moveTo>
                    <a:pt x="43" y="57"/>
                  </a:moveTo>
                  <a:cubicBezTo>
                    <a:pt x="44" y="55"/>
                    <a:pt x="44" y="55"/>
                    <a:pt x="44" y="55"/>
                  </a:cubicBezTo>
                  <a:cubicBezTo>
                    <a:pt x="52" y="56"/>
                    <a:pt x="52" y="56"/>
                    <a:pt x="52" y="56"/>
                  </a:cubicBezTo>
                  <a:cubicBezTo>
                    <a:pt x="51" y="58"/>
                    <a:pt x="51" y="58"/>
                    <a:pt x="51" y="58"/>
                  </a:cubicBezTo>
                  <a:lnTo>
                    <a:pt x="43" y="57"/>
                  </a:lnTo>
                  <a:close/>
                  <a:moveTo>
                    <a:pt x="44" y="58"/>
                  </a:moveTo>
                  <a:cubicBezTo>
                    <a:pt x="42" y="60"/>
                    <a:pt x="42" y="60"/>
                    <a:pt x="42" y="60"/>
                  </a:cubicBezTo>
                  <a:cubicBezTo>
                    <a:pt x="34" y="60"/>
                    <a:pt x="34" y="60"/>
                    <a:pt x="34" y="60"/>
                  </a:cubicBezTo>
                  <a:cubicBezTo>
                    <a:pt x="36" y="58"/>
                    <a:pt x="36" y="58"/>
                    <a:pt x="36" y="58"/>
                  </a:cubicBezTo>
                  <a:lnTo>
                    <a:pt x="44" y="58"/>
                  </a:lnTo>
                  <a:close/>
                  <a:moveTo>
                    <a:pt x="43" y="55"/>
                  </a:moveTo>
                  <a:cubicBezTo>
                    <a:pt x="43" y="55"/>
                    <a:pt x="42" y="55"/>
                    <a:pt x="42" y="55"/>
                  </a:cubicBezTo>
                  <a:cubicBezTo>
                    <a:pt x="42" y="55"/>
                    <a:pt x="41" y="55"/>
                    <a:pt x="41" y="55"/>
                  </a:cubicBezTo>
                  <a:cubicBezTo>
                    <a:pt x="41" y="55"/>
                    <a:pt x="40" y="55"/>
                    <a:pt x="40" y="55"/>
                  </a:cubicBezTo>
                  <a:cubicBezTo>
                    <a:pt x="40" y="55"/>
                    <a:pt x="39" y="55"/>
                    <a:pt x="39" y="55"/>
                  </a:cubicBezTo>
                  <a:cubicBezTo>
                    <a:pt x="39" y="55"/>
                    <a:pt x="39" y="55"/>
                    <a:pt x="39" y="54"/>
                  </a:cubicBezTo>
                  <a:cubicBezTo>
                    <a:pt x="39" y="54"/>
                    <a:pt x="39" y="54"/>
                    <a:pt x="39" y="54"/>
                  </a:cubicBezTo>
                  <a:cubicBezTo>
                    <a:pt x="39" y="54"/>
                    <a:pt x="39" y="54"/>
                    <a:pt x="39" y="54"/>
                  </a:cubicBezTo>
                  <a:cubicBezTo>
                    <a:pt x="39" y="54"/>
                    <a:pt x="40" y="54"/>
                    <a:pt x="40" y="54"/>
                  </a:cubicBezTo>
                  <a:cubicBezTo>
                    <a:pt x="40" y="54"/>
                    <a:pt x="41" y="54"/>
                    <a:pt x="41" y="54"/>
                  </a:cubicBezTo>
                  <a:cubicBezTo>
                    <a:pt x="41" y="54"/>
                    <a:pt x="42" y="54"/>
                    <a:pt x="42" y="54"/>
                  </a:cubicBezTo>
                  <a:cubicBezTo>
                    <a:pt x="42" y="54"/>
                    <a:pt x="43" y="54"/>
                    <a:pt x="43" y="54"/>
                  </a:cubicBezTo>
                  <a:cubicBezTo>
                    <a:pt x="43" y="54"/>
                    <a:pt x="43" y="54"/>
                    <a:pt x="44" y="54"/>
                  </a:cubicBezTo>
                  <a:cubicBezTo>
                    <a:pt x="44" y="54"/>
                    <a:pt x="44" y="54"/>
                    <a:pt x="44" y="54"/>
                  </a:cubicBezTo>
                  <a:cubicBezTo>
                    <a:pt x="44" y="54"/>
                    <a:pt x="44" y="54"/>
                    <a:pt x="44" y="54"/>
                  </a:cubicBezTo>
                  <a:cubicBezTo>
                    <a:pt x="44" y="54"/>
                    <a:pt x="44" y="54"/>
                    <a:pt x="44" y="55"/>
                  </a:cubicBezTo>
                  <a:cubicBezTo>
                    <a:pt x="43" y="55"/>
                    <a:pt x="43" y="55"/>
                    <a:pt x="43" y="55"/>
                  </a:cubicBezTo>
                  <a:close/>
                  <a:moveTo>
                    <a:pt x="46" y="54"/>
                  </a:moveTo>
                  <a:cubicBezTo>
                    <a:pt x="46" y="54"/>
                    <a:pt x="46" y="54"/>
                    <a:pt x="46" y="54"/>
                  </a:cubicBezTo>
                  <a:cubicBezTo>
                    <a:pt x="46" y="54"/>
                    <a:pt x="47" y="54"/>
                    <a:pt x="47" y="54"/>
                  </a:cubicBezTo>
                  <a:cubicBezTo>
                    <a:pt x="47" y="54"/>
                    <a:pt x="47" y="54"/>
                    <a:pt x="48" y="54"/>
                  </a:cubicBezTo>
                  <a:cubicBezTo>
                    <a:pt x="48" y="54"/>
                    <a:pt x="48" y="54"/>
                    <a:pt x="49" y="54"/>
                  </a:cubicBezTo>
                  <a:cubicBezTo>
                    <a:pt x="49" y="54"/>
                    <a:pt x="49" y="54"/>
                    <a:pt x="50" y="54"/>
                  </a:cubicBezTo>
                  <a:cubicBezTo>
                    <a:pt x="50" y="54"/>
                    <a:pt x="50" y="54"/>
                    <a:pt x="50" y="54"/>
                  </a:cubicBezTo>
                  <a:cubicBezTo>
                    <a:pt x="51" y="54"/>
                    <a:pt x="51" y="54"/>
                    <a:pt x="51" y="54"/>
                  </a:cubicBezTo>
                  <a:cubicBezTo>
                    <a:pt x="51" y="54"/>
                    <a:pt x="51" y="54"/>
                    <a:pt x="51" y="54"/>
                  </a:cubicBezTo>
                  <a:cubicBezTo>
                    <a:pt x="51" y="54"/>
                    <a:pt x="51" y="54"/>
                    <a:pt x="51" y="55"/>
                  </a:cubicBezTo>
                  <a:cubicBezTo>
                    <a:pt x="50" y="55"/>
                    <a:pt x="50" y="55"/>
                    <a:pt x="50" y="55"/>
                  </a:cubicBezTo>
                  <a:cubicBezTo>
                    <a:pt x="50" y="55"/>
                    <a:pt x="49" y="55"/>
                    <a:pt x="49" y="55"/>
                  </a:cubicBezTo>
                  <a:cubicBezTo>
                    <a:pt x="49" y="55"/>
                    <a:pt x="48" y="55"/>
                    <a:pt x="48" y="55"/>
                  </a:cubicBezTo>
                  <a:cubicBezTo>
                    <a:pt x="48" y="55"/>
                    <a:pt x="47" y="55"/>
                    <a:pt x="47" y="55"/>
                  </a:cubicBezTo>
                  <a:cubicBezTo>
                    <a:pt x="47" y="55"/>
                    <a:pt x="46" y="55"/>
                    <a:pt x="46" y="55"/>
                  </a:cubicBezTo>
                  <a:cubicBezTo>
                    <a:pt x="46" y="55"/>
                    <a:pt x="46" y="55"/>
                    <a:pt x="46" y="55"/>
                  </a:cubicBezTo>
                  <a:cubicBezTo>
                    <a:pt x="46" y="54"/>
                    <a:pt x="46" y="54"/>
                    <a:pt x="46" y="54"/>
                  </a:cubicBezTo>
                  <a:close/>
                  <a:moveTo>
                    <a:pt x="32" y="54"/>
                  </a:moveTo>
                  <a:cubicBezTo>
                    <a:pt x="32" y="54"/>
                    <a:pt x="32" y="54"/>
                    <a:pt x="32" y="54"/>
                  </a:cubicBezTo>
                  <a:cubicBezTo>
                    <a:pt x="33" y="54"/>
                    <a:pt x="33" y="54"/>
                    <a:pt x="33" y="54"/>
                  </a:cubicBezTo>
                  <a:cubicBezTo>
                    <a:pt x="33" y="54"/>
                    <a:pt x="34" y="54"/>
                    <a:pt x="34" y="54"/>
                  </a:cubicBezTo>
                  <a:cubicBezTo>
                    <a:pt x="34" y="54"/>
                    <a:pt x="35" y="54"/>
                    <a:pt x="35" y="54"/>
                  </a:cubicBezTo>
                  <a:cubicBezTo>
                    <a:pt x="35" y="54"/>
                    <a:pt x="36" y="54"/>
                    <a:pt x="36" y="54"/>
                  </a:cubicBezTo>
                  <a:cubicBezTo>
                    <a:pt x="36" y="54"/>
                    <a:pt x="37" y="54"/>
                    <a:pt x="37" y="54"/>
                  </a:cubicBezTo>
                  <a:cubicBezTo>
                    <a:pt x="37" y="54"/>
                    <a:pt x="37" y="54"/>
                    <a:pt x="37" y="54"/>
                  </a:cubicBezTo>
                  <a:cubicBezTo>
                    <a:pt x="37" y="54"/>
                    <a:pt x="37" y="54"/>
                    <a:pt x="37" y="54"/>
                  </a:cubicBezTo>
                  <a:cubicBezTo>
                    <a:pt x="37" y="54"/>
                    <a:pt x="37" y="54"/>
                    <a:pt x="37" y="54"/>
                  </a:cubicBezTo>
                  <a:cubicBezTo>
                    <a:pt x="37" y="55"/>
                    <a:pt x="36" y="55"/>
                    <a:pt x="36" y="55"/>
                  </a:cubicBezTo>
                  <a:cubicBezTo>
                    <a:pt x="36" y="55"/>
                    <a:pt x="35" y="55"/>
                    <a:pt x="35" y="55"/>
                  </a:cubicBezTo>
                  <a:cubicBezTo>
                    <a:pt x="35" y="55"/>
                    <a:pt x="34" y="55"/>
                    <a:pt x="34" y="55"/>
                  </a:cubicBezTo>
                  <a:cubicBezTo>
                    <a:pt x="34" y="55"/>
                    <a:pt x="33" y="55"/>
                    <a:pt x="33" y="55"/>
                  </a:cubicBezTo>
                  <a:cubicBezTo>
                    <a:pt x="33" y="55"/>
                    <a:pt x="33" y="55"/>
                    <a:pt x="32" y="55"/>
                  </a:cubicBezTo>
                  <a:cubicBezTo>
                    <a:pt x="32" y="55"/>
                    <a:pt x="32" y="55"/>
                    <a:pt x="32" y="54"/>
                  </a:cubicBezTo>
                  <a:cubicBezTo>
                    <a:pt x="32" y="54"/>
                    <a:pt x="32" y="54"/>
                    <a:pt x="32" y="54"/>
                  </a:cubicBezTo>
                  <a:close/>
                  <a:moveTo>
                    <a:pt x="35" y="55"/>
                  </a:moveTo>
                  <a:cubicBezTo>
                    <a:pt x="43" y="55"/>
                    <a:pt x="43" y="55"/>
                    <a:pt x="43" y="55"/>
                  </a:cubicBezTo>
                  <a:cubicBezTo>
                    <a:pt x="42" y="57"/>
                    <a:pt x="42" y="57"/>
                    <a:pt x="42" y="57"/>
                  </a:cubicBezTo>
                  <a:cubicBezTo>
                    <a:pt x="34" y="57"/>
                    <a:pt x="34" y="57"/>
                    <a:pt x="34" y="57"/>
                  </a:cubicBezTo>
                  <a:lnTo>
                    <a:pt x="35" y="55"/>
                  </a:lnTo>
                  <a:close/>
                  <a:moveTo>
                    <a:pt x="34" y="58"/>
                  </a:moveTo>
                  <a:cubicBezTo>
                    <a:pt x="33" y="60"/>
                    <a:pt x="33" y="60"/>
                    <a:pt x="33" y="60"/>
                  </a:cubicBezTo>
                  <a:cubicBezTo>
                    <a:pt x="24" y="60"/>
                    <a:pt x="24" y="60"/>
                    <a:pt x="24" y="60"/>
                  </a:cubicBezTo>
                  <a:cubicBezTo>
                    <a:pt x="26" y="58"/>
                    <a:pt x="26" y="58"/>
                    <a:pt x="26" y="58"/>
                  </a:cubicBezTo>
                  <a:lnTo>
                    <a:pt x="34" y="58"/>
                  </a:lnTo>
                  <a:close/>
                  <a:moveTo>
                    <a:pt x="37" y="61"/>
                  </a:moveTo>
                  <a:cubicBezTo>
                    <a:pt x="36" y="64"/>
                    <a:pt x="36" y="64"/>
                    <a:pt x="36" y="64"/>
                  </a:cubicBezTo>
                  <a:cubicBezTo>
                    <a:pt x="27" y="64"/>
                    <a:pt x="27" y="64"/>
                    <a:pt x="27" y="64"/>
                  </a:cubicBezTo>
                  <a:cubicBezTo>
                    <a:pt x="29" y="61"/>
                    <a:pt x="29" y="61"/>
                    <a:pt x="29" y="61"/>
                  </a:cubicBezTo>
                  <a:lnTo>
                    <a:pt x="37" y="61"/>
                  </a:lnTo>
                  <a:close/>
                  <a:moveTo>
                    <a:pt x="39" y="61"/>
                  </a:moveTo>
                  <a:cubicBezTo>
                    <a:pt x="47" y="61"/>
                    <a:pt x="47" y="61"/>
                    <a:pt x="47" y="61"/>
                  </a:cubicBezTo>
                  <a:cubicBezTo>
                    <a:pt x="46" y="64"/>
                    <a:pt x="46" y="64"/>
                    <a:pt x="46" y="64"/>
                  </a:cubicBezTo>
                  <a:cubicBezTo>
                    <a:pt x="37" y="64"/>
                    <a:pt x="37" y="64"/>
                    <a:pt x="37" y="64"/>
                  </a:cubicBezTo>
                  <a:lnTo>
                    <a:pt x="39" y="61"/>
                  </a:lnTo>
                  <a:close/>
                  <a:moveTo>
                    <a:pt x="44" y="60"/>
                  </a:moveTo>
                  <a:cubicBezTo>
                    <a:pt x="45" y="58"/>
                    <a:pt x="45" y="58"/>
                    <a:pt x="45" y="58"/>
                  </a:cubicBezTo>
                  <a:cubicBezTo>
                    <a:pt x="53" y="58"/>
                    <a:pt x="53" y="58"/>
                    <a:pt x="53" y="58"/>
                  </a:cubicBezTo>
                  <a:cubicBezTo>
                    <a:pt x="52" y="60"/>
                    <a:pt x="52" y="60"/>
                    <a:pt x="52" y="60"/>
                  </a:cubicBezTo>
                  <a:lnTo>
                    <a:pt x="44" y="60"/>
                  </a:lnTo>
                  <a:close/>
                  <a:moveTo>
                    <a:pt x="48" y="61"/>
                  </a:moveTo>
                  <a:cubicBezTo>
                    <a:pt x="57" y="61"/>
                    <a:pt x="57" y="61"/>
                    <a:pt x="57" y="61"/>
                  </a:cubicBezTo>
                  <a:cubicBezTo>
                    <a:pt x="56" y="64"/>
                    <a:pt x="56" y="64"/>
                    <a:pt x="56" y="64"/>
                  </a:cubicBezTo>
                  <a:cubicBezTo>
                    <a:pt x="47" y="64"/>
                    <a:pt x="47" y="64"/>
                    <a:pt x="47" y="64"/>
                  </a:cubicBezTo>
                  <a:lnTo>
                    <a:pt x="48" y="61"/>
                  </a:lnTo>
                  <a:close/>
                  <a:moveTo>
                    <a:pt x="54" y="60"/>
                  </a:moveTo>
                  <a:cubicBezTo>
                    <a:pt x="54" y="58"/>
                    <a:pt x="54" y="58"/>
                    <a:pt x="54" y="58"/>
                  </a:cubicBezTo>
                  <a:cubicBezTo>
                    <a:pt x="63" y="58"/>
                    <a:pt x="63" y="58"/>
                    <a:pt x="63" y="58"/>
                  </a:cubicBezTo>
                  <a:cubicBezTo>
                    <a:pt x="62" y="60"/>
                    <a:pt x="62" y="60"/>
                    <a:pt x="62" y="60"/>
                  </a:cubicBezTo>
                  <a:lnTo>
                    <a:pt x="54" y="60"/>
                  </a:lnTo>
                  <a:close/>
                  <a:moveTo>
                    <a:pt x="58" y="61"/>
                  </a:moveTo>
                  <a:cubicBezTo>
                    <a:pt x="67" y="61"/>
                    <a:pt x="67" y="61"/>
                    <a:pt x="67" y="61"/>
                  </a:cubicBezTo>
                  <a:cubicBezTo>
                    <a:pt x="67" y="64"/>
                    <a:pt x="67" y="64"/>
                    <a:pt x="67" y="64"/>
                  </a:cubicBezTo>
                  <a:cubicBezTo>
                    <a:pt x="58" y="64"/>
                    <a:pt x="58" y="64"/>
                    <a:pt x="58" y="64"/>
                  </a:cubicBezTo>
                  <a:lnTo>
                    <a:pt x="58" y="61"/>
                  </a:lnTo>
                  <a:close/>
                  <a:moveTo>
                    <a:pt x="63" y="60"/>
                  </a:moveTo>
                  <a:cubicBezTo>
                    <a:pt x="64" y="58"/>
                    <a:pt x="64" y="58"/>
                    <a:pt x="64" y="58"/>
                  </a:cubicBezTo>
                  <a:cubicBezTo>
                    <a:pt x="72" y="58"/>
                    <a:pt x="72" y="58"/>
                    <a:pt x="72" y="58"/>
                  </a:cubicBezTo>
                  <a:cubicBezTo>
                    <a:pt x="72" y="61"/>
                    <a:pt x="72" y="61"/>
                    <a:pt x="72" y="61"/>
                  </a:cubicBezTo>
                  <a:lnTo>
                    <a:pt x="63" y="60"/>
                  </a:lnTo>
                  <a:close/>
                  <a:moveTo>
                    <a:pt x="68" y="61"/>
                  </a:moveTo>
                  <a:cubicBezTo>
                    <a:pt x="77" y="61"/>
                    <a:pt x="77" y="61"/>
                    <a:pt x="77" y="61"/>
                  </a:cubicBezTo>
                  <a:cubicBezTo>
                    <a:pt x="77" y="64"/>
                    <a:pt x="77" y="64"/>
                    <a:pt x="77" y="64"/>
                  </a:cubicBezTo>
                  <a:cubicBezTo>
                    <a:pt x="68" y="64"/>
                    <a:pt x="68" y="64"/>
                    <a:pt x="68" y="64"/>
                  </a:cubicBezTo>
                  <a:lnTo>
                    <a:pt x="68" y="61"/>
                  </a:lnTo>
                  <a:close/>
                  <a:moveTo>
                    <a:pt x="73" y="61"/>
                  </a:moveTo>
                  <a:cubicBezTo>
                    <a:pt x="73" y="58"/>
                    <a:pt x="73" y="58"/>
                    <a:pt x="73" y="58"/>
                  </a:cubicBezTo>
                  <a:cubicBezTo>
                    <a:pt x="82" y="58"/>
                    <a:pt x="82" y="58"/>
                    <a:pt x="82" y="58"/>
                  </a:cubicBezTo>
                  <a:cubicBezTo>
                    <a:pt x="82" y="61"/>
                    <a:pt x="82" y="61"/>
                    <a:pt x="82" y="61"/>
                  </a:cubicBezTo>
                  <a:lnTo>
                    <a:pt x="73" y="61"/>
                  </a:lnTo>
                  <a:close/>
                  <a:moveTo>
                    <a:pt x="87" y="61"/>
                  </a:moveTo>
                  <a:cubicBezTo>
                    <a:pt x="87" y="64"/>
                    <a:pt x="87" y="64"/>
                    <a:pt x="87" y="64"/>
                  </a:cubicBezTo>
                  <a:cubicBezTo>
                    <a:pt x="78" y="64"/>
                    <a:pt x="78" y="64"/>
                    <a:pt x="78" y="64"/>
                  </a:cubicBezTo>
                  <a:cubicBezTo>
                    <a:pt x="78" y="61"/>
                    <a:pt x="78" y="61"/>
                    <a:pt x="78" y="61"/>
                  </a:cubicBezTo>
                  <a:lnTo>
                    <a:pt x="87" y="61"/>
                  </a:lnTo>
                  <a:close/>
                  <a:moveTo>
                    <a:pt x="83" y="61"/>
                  </a:moveTo>
                  <a:cubicBezTo>
                    <a:pt x="83" y="58"/>
                    <a:pt x="83" y="58"/>
                    <a:pt x="83" y="58"/>
                  </a:cubicBezTo>
                  <a:cubicBezTo>
                    <a:pt x="91" y="58"/>
                    <a:pt x="91" y="58"/>
                    <a:pt x="91" y="58"/>
                  </a:cubicBezTo>
                  <a:cubicBezTo>
                    <a:pt x="92" y="61"/>
                    <a:pt x="92" y="61"/>
                    <a:pt x="92" y="61"/>
                  </a:cubicBezTo>
                  <a:lnTo>
                    <a:pt x="83" y="61"/>
                  </a:lnTo>
                  <a:close/>
                  <a:moveTo>
                    <a:pt x="97" y="61"/>
                  </a:moveTo>
                  <a:cubicBezTo>
                    <a:pt x="98" y="64"/>
                    <a:pt x="98" y="64"/>
                    <a:pt x="98" y="64"/>
                  </a:cubicBezTo>
                  <a:cubicBezTo>
                    <a:pt x="89" y="64"/>
                    <a:pt x="89" y="64"/>
                    <a:pt x="89" y="64"/>
                  </a:cubicBezTo>
                  <a:cubicBezTo>
                    <a:pt x="88" y="61"/>
                    <a:pt x="88" y="61"/>
                    <a:pt x="88" y="61"/>
                  </a:cubicBezTo>
                  <a:lnTo>
                    <a:pt x="97" y="61"/>
                  </a:lnTo>
                  <a:close/>
                  <a:moveTo>
                    <a:pt x="93" y="61"/>
                  </a:moveTo>
                  <a:cubicBezTo>
                    <a:pt x="92" y="58"/>
                    <a:pt x="92" y="58"/>
                    <a:pt x="92" y="58"/>
                  </a:cubicBezTo>
                  <a:cubicBezTo>
                    <a:pt x="101" y="58"/>
                    <a:pt x="101" y="58"/>
                    <a:pt x="101" y="58"/>
                  </a:cubicBezTo>
                  <a:cubicBezTo>
                    <a:pt x="102" y="61"/>
                    <a:pt x="102" y="61"/>
                    <a:pt x="102" y="61"/>
                  </a:cubicBezTo>
                  <a:lnTo>
                    <a:pt x="93" y="61"/>
                  </a:lnTo>
                  <a:close/>
                  <a:moveTo>
                    <a:pt x="107" y="61"/>
                  </a:moveTo>
                  <a:cubicBezTo>
                    <a:pt x="108" y="64"/>
                    <a:pt x="108" y="64"/>
                    <a:pt x="108" y="64"/>
                  </a:cubicBezTo>
                  <a:cubicBezTo>
                    <a:pt x="99" y="64"/>
                    <a:pt x="99" y="64"/>
                    <a:pt x="99" y="64"/>
                  </a:cubicBezTo>
                  <a:cubicBezTo>
                    <a:pt x="98" y="61"/>
                    <a:pt x="98" y="61"/>
                    <a:pt x="98" y="61"/>
                  </a:cubicBezTo>
                  <a:lnTo>
                    <a:pt x="107" y="61"/>
                  </a:lnTo>
                  <a:close/>
                  <a:moveTo>
                    <a:pt x="103" y="61"/>
                  </a:moveTo>
                  <a:cubicBezTo>
                    <a:pt x="102" y="58"/>
                    <a:pt x="102" y="58"/>
                    <a:pt x="102" y="58"/>
                  </a:cubicBezTo>
                  <a:cubicBezTo>
                    <a:pt x="110" y="58"/>
                    <a:pt x="110" y="58"/>
                    <a:pt x="110" y="58"/>
                  </a:cubicBezTo>
                  <a:cubicBezTo>
                    <a:pt x="111" y="61"/>
                    <a:pt x="111" y="61"/>
                    <a:pt x="111" y="61"/>
                  </a:cubicBezTo>
                  <a:lnTo>
                    <a:pt x="103" y="61"/>
                  </a:lnTo>
                  <a:close/>
                  <a:moveTo>
                    <a:pt x="117" y="61"/>
                  </a:moveTo>
                  <a:cubicBezTo>
                    <a:pt x="118" y="64"/>
                    <a:pt x="118" y="64"/>
                    <a:pt x="118" y="64"/>
                  </a:cubicBezTo>
                  <a:cubicBezTo>
                    <a:pt x="109" y="64"/>
                    <a:pt x="109" y="64"/>
                    <a:pt x="109" y="64"/>
                  </a:cubicBezTo>
                  <a:cubicBezTo>
                    <a:pt x="108" y="61"/>
                    <a:pt x="108" y="61"/>
                    <a:pt x="108" y="61"/>
                  </a:cubicBezTo>
                  <a:lnTo>
                    <a:pt x="117" y="61"/>
                  </a:lnTo>
                  <a:close/>
                  <a:moveTo>
                    <a:pt x="122" y="56"/>
                  </a:moveTo>
                  <a:cubicBezTo>
                    <a:pt x="124" y="58"/>
                    <a:pt x="124" y="58"/>
                    <a:pt x="124" y="58"/>
                  </a:cubicBezTo>
                  <a:cubicBezTo>
                    <a:pt x="118" y="58"/>
                    <a:pt x="118" y="58"/>
                    <a:pt x="118" y="58"/>
                  </a:cubicBezTo>
                  <a:cubicBezTo>
                    <a:pt x="116" y="56"/>
                    <a:pt x="116" y="56"/>
                    <a:pt x="116" y="56"/>
                  </a:cubicBezTo>
                  <a:lnTo>
                    <a:pt x="122" y="56"/>
                  </a:lnTo>
                  <a:close/>
                  <a:moveTo>
                    <a:pt x="30" y="8"/>
                  </a:moveTo>
                  <a:cubicBezTo>
                    <a:pt x="30" y="6"/>
                    <a:pt x="32" y="4"/>
                    <a:pt x="34" y="4"/>
                  </a:cubicBezTo>
                  <a:cubicBezTo>
                    <a:pt x="114" y="5"/>
                    <a:pt x="114" y="5"/>
                    <a:pt x="114" y="5"/>
                  </a:cubicBezTo>
                  <a:cubicBezTo>
                    <a:pt x="116" y="5"/>
                    <a:pt x="117" y="6"/>
                    <a:pt x="117" y="8"/>
                  </a:cubicBezTo>
                  <a:cubicBezTo>
                    <a:pt x="117" y="41"/>
                    <a:pt x="117" y="41"/>
                    <a:pt x="117" y="41"/>
                  </a:cubicBezTo>
                  <a:cubicBezTo>
                    <a:pt x="117" y="43"/>
                    <a:pt x="115" y="44"/>
                    <a:pt x="113" y="44"/>
                  </a:cubicBezTo>
                  <a:cubicBezTo>
                    <a:pt x="34" y="44"/>
                    <a:pt x="34" y="44"/>
                    <a:pt x="34" y="44"/>
                  </a:cubicBezTo>
                  <a:cubicBezTo>
                    <a:pt x="32" y="44"/>
                    <a:pt x="30" y="42"/>
                    <a:pt x="30" y="40"/>
                  </a:cubicBezTo>
                  <a:lnTo>
                    <a:pt x="30" y="8"/>
                  </a:lnTo>
                  <a:close/>
                  <a:moveTo>
                    <a:pt x="25" y="54"/>
                  </a:moveTo>
                  <a:cubicBezTo>
                    <a:pt x="25" y="54"/>
                    <a:pt x="25" y="54"/>
                    <a:pt x="26" y="54"/>
                  </a:cubicBezTo>
                  <a:cubicBezTo>
                    <a:pt x="26" y="54"/>
                    <a:pt x="26" y="54"/>
                    <a:pt x="26" y="54"/>
                  </a:cubicBezTo>
                  <a:cubicBezTo>
                    <a:pt x="27" y="54"/>
                    <a:pt x="27" y="54"/>
                    <a:pt x="27" y="54"/>
                  </a:cubicBezTo>
                  <a:cubicBezTo>
                    <a:pt x="28" y="54"/>
                    <a:pt x="28" y="54"/>
                    <a:pt x="28" y="54"/>
                  </a:cubicBezTo>
                  <a:cubicBezTo>
                    <a:pt x="29" y="54"/>
                    <a:pt x="29" y="54"/>
                    <a:pt x="29" y="54"/>
                  </a:cubicBezTo>
                  <a:cubicBezTo>
                    <a:pt x="30" y="54"/>
                    <a:pt x="30" y="54"/>
                    <a:pt x="30" y="54"/>
                  </a:cubicBezTo>
                  <a:cubicBezTo>
                    <a:pt x="30" y="54"/>
                    <a:pt x="30" y="54"/>
                    <a:pt x="30" y="54"/>
                  </a:cubicBezTo>
                  <a:cubicBezTo>
                    <a:pt x="30" y="54"/>
                    <a:pt x="30" y="54"/>
                    <a:pt x="30" y="54"/>
                  </a:cubicBezTo>
                  <a:cubicBezTo>
                    <a:pt x="30" y="54"/>
                    <a:pt x="30" y="54"/>
                    <a:pt x="30" y="54"/>
                  </a:cubicBezTo>
                  <a:cubicBezTo>
                    <a:pt x="30" y="55"/>
                    <a:pt x="29" y="55"/>
                    <a:pt x="29" y="55"/>
                  </a:cubicBezTo>
                  <a:cubicBezTo>
                    <a:pt x="29" y="55"/>
                    <a:pt x="28" y="55"/>
                    <a:pt x="28" y="55"/>
                  </a:cubicBezTo>
                  <a:cubicBezTo>
                    <a:pt x="28" y="55"/>
                    <a:pt x="27" y="55"/>
                    <a:pt x="27" y="55"/>
                  </a:cubicBezTo>
                  <a:cubicBezTo>
                    <a:pt x="27" y="55"/>
                    <a:pt x="26" y="55"/>
                    <a:pt x="26" y="55"/>
                  </a:cubicBezTo>
                  <a:cubicBezTo>
                    <a:pt x="26" y="55"/>
                    <a:pt x="26" y="55"/>
                    <a:pt x="25" y="55"/>
                  </a:cubicBezTo>
                  <a:cubicBezTo>
                    <a:pt x="25" y="55"/>
                    <a:pt x="25" y="54"/>
                    <a:pt x="25" y="54"/>
                  </a:cubicBezTo>
                  <a:cubicBezTo>
                    <a:pt x="25" y="54"/>
                    <a:pt x="25" y="54"/>
                    <a:pt x="25" y="54"/>
                  </a:cubicBezTo>
                  <a:close/>
                  <a:moveTo>
                    <a:pt x="24" y="55"/>
                  </a:moveTo>
                  <a:cubicBezTo>
                    <a:pt x="34" y="55"/>
                    <a:pt x="34" y="55"/>
                    <a:pt x="34" y="55"/>
                  </a:cubicBezTo>
                  <a:cubicBezTo>
                    <a:pt x="32" y="57"/>
                    <a:pt x="32" y="57"/>
                    <a:pt x="32" y="57"/>
                  </a:cubicBezTo>
                  <a:cubicBezTo>
                    <a:pt x="22" y="57"/>
                    <a:pt x="22" y="57"/>
                    <a:pt x="22" y="57"/>
                  </a:cubicBezTo>
                  <a:lnTo>
                    <a:pt x="24" y="55"/>
                  </a:lnTo>
                  <a:close/>
                  <a:moveTo>
                    <a:pt x="21" y="58"/>
                  </a:moveTo>
                  <a:cubicBezTo>
                    <a:pt x="25" y="58"/>
                    <a:pt x="25" y="58"/>
                    <a:pt x="25" y="58"/>
                  </a:cubicBezTo>
                  <a:cubicBezTo>
                    <a:pt x="23" y="60"/>
                    <a:pt x="23" y="60"/>
                    <a:pt x="23" y="60"/>
                  </a:cubicBezTo>
                  <a:cubicBezTo>
                    <a:pt x="19" y="60"/>
                    <a:pt x="19" y="60"/>
                    <a:pt x="19" y="60"/>
                  </a:cubicBezTo>
                  <a:lnTo>
                    <a:pt x="21" y="58"/>
                  </a:lnTo>
                  <a:close/>
                  <a:moveTo>
                    <a:pt x="19" y="61"/>
                  </a:moveTo>
                  <a:cubicBezTo>
                    <a:pt x="27" y="61"/>
                    <a:pt x="27" y="61"/>
                    <a:pt x="27" y="61"/>
                  </a:cubicBezTo>
                  <a:cubicBezTo>
                    <a:pt x="25" y="64"/>
                    <a:pt x="25" y="64"/>
                    <a:pt x="25" y="64"/>
                  </a:cubicBezTo>
                  <a:cubicBezTo>
                    <a:pt x="16" y="64"/>
                    <a:pt x="16" y="64"/>
                    <a:pt x="16" y="64"/>
                  </a:cubicBezTo>
                  <a:lnTo>
                    <a:pt x="19" y="61"/>
                  </a:lnTo>
                  <a:close/>
                  <a:moveTo>
                    <a:pt x="37" y="68"/>
                  </a:moveTo>
                  <a:cubicBezTo>
                    <a:pt x="14" y="67"/>
                    <a:pt x="14" y="67"/>
                    <a:pt x="14" y="67"/>
                  </a:cubicBezTo>
                  <a:cubicBezTo>
                    <a:pt x="16" y="64"/>
                    <a:pt x="16" y="64"/>
                    <a:pt x="16" y="64"/>
                  </a:cubicBezTo>
                  <a:cubicBezTo>
                    <a:pt x="38" y="64"/>
                    <a:pt x="38" y="64"/>
                    <a:pt x="38" y="64"/>
                  </a:cubicBezTo>
                  <a:lnTo>
                    <a:pt x="37" y="68"/>
                  </a:lnTo>
                  <a:close/>
                  <a:moveTo>
                    <a:pt x="55" y="80"/>
                  </a:moveTo>
                  <a:cubicBezTo>
                    <a:pt x="56" y="77"/>
                    <a:pt x="56" y="77"/>
                    <a:pt x="56" y="77"/>
                  </a:cubicBezTo>
                  <a:cubicBezTo>
                    <a:pt x="56" y="77"/>
                    <a:pt x="56" y="77"/>
                    <a:pt x="56" y="77"/>
                  </a:cubicBezTo>
                  <a:cubicBezTo>
                    <a:pt x="57" y="72"/>
                    <a:pt x="57" y="72"/>
                    <a:pt x="57" y="72"/>
                  </a:cubicBezTo>
                  <a:cubicBezTo>
                    <a:pt x="58" y="72"/>
                    <a:pt x="58" y="72"/>
                    <a:pt x="58" y="72"/>
                  </a:cubicBezTo>
                  <a:cubicBezTo>
                    <a:pt x="58" y="70"/>
                    <a:pt x="58" y="70"/>
                    <a:pt x="58" y="70"/>
                  </a:cubicBezTo>
                  <a:cubicBezTo>
                    <a:pt x="86" y="71"/>
                    <a:pt x="86" y="71"/>
                    <a:pt x="86" y="71"/>
                  </a:cubicBezTo>
                  <a:cubicBezTo>
                    <a:pt x="87" y="72"/>
                    <a:pt x="87" y="72"/>
                    <a:pt x="87" y="72"/>
                  </a:cubicBezTo>
                  <a:cubicBezTo>
                    <a:pt x="87" y="72"/>
                    <a:pt x="87" y="72"/>
                    <a:pt x="87" y="72"/>
                  </a:cubicBezTo>
                  <a:cubicBezTo>
                    <a:pt x="87" y="77"/>
                    <a:pt x="87" y="77"/>
                    <a:pt x="87" y="77"/>
                  </a:cubicBezTo>
                  <a:cubicBezTo>
                    <a:pt x="87" y="77"/>
                    <a:pt x="87" y="78"/>
                    <a:pt x="87" y="78"/>
                  </a:cubicBezTo>
                  <a:cubicBezTo>
                    <a:pt x="88" y="80"/>
                    <a:pt x="88" y="80"/>
                    <a:pt x="88" y="80"/>
                  </a:cubicBezTo>
                  <a:lnTo>
                    <a:pt x="55" y="80"/>
                  </a:lnTo>
                  <a:close/>
                  <a:moveTo>
                    <a:pt x="39" y="68"/>
                  </a:moveTo>
                  <a:cubicBezTo>
                    <a:pt x="40" y="64"/>
                    <a:pt x="40" y="64"/>
                    <a:pt x="40" y="64"/>
                  </a:cubicBezTo>
                  <a:cubicBezTo>
                    <a:pt x="94" y="65"/>
                    <a:pt x="94" y="65"/>
                    <a:pt x="94" y="65"/>
                  </a:cubicBezTo>
                  <a:cubicBezTo>
                    <a:pt x="94" y="68"/>
                    <a:pt x="94" y="68"/>
                    <a:pt x="94" y="68"/>
                  </a:cubicBezTo>
                  <a:lnTo>
                    <a:pt x="39" y="68"/>
                  </a:lnTo>
                  <a:close/>
                  <a:moveTo>
                    <a:pt x="96" y="68"/>
                  </a:moveTo>
                  <a:cubicBezTo>
                    <a:pt x="96" y="65"/>
                    <a:pt x="96" y="65"/>
                    <a:pt x="96" y="65"/>
                  </a:cubicBezTo>
                  <a:cubicBezTo>
                    <a:pt x="106" y="65"/>
                    <a:pt x="106" y="65"/>
                    <a:pt x="106" y="65"/>
                  </a:cubicBezTo>
                  <a:cubicBezTo>
                    <a:pt x="107" y="68"/>
                    <a:pt x="107" y="68"/>
                    <a:pt x="107" y="68"/>
                  </a:cubicBezTo>
                  <a:lnTo>
                    <a:pt x="96" y="68"/>
                  </a:lnTo>
                  <a:close/>
                  <a:moveTo>
                    <a:pt x="108" y="68"/>
                  </a:moveTo>
                  <a:cubicBezTo>
                    <a:pt x="107" y="65"/>
                    <a:pt x="107" y="65"/>
                    <a:pt x="107" y="65"/>
                  </a:cubicBezTo>
                  <a:cubicBezTo>
                    <a:pt x="129" y="65"/>
                    <a:pt x="129" y="65"/>
                    <a:pt x="129" y="65"/>
                  </a:cubicBezTo>
                  <a:cubicBezTo>
                    <a:pt x="131" y="68"/>
                    <a:pt x="131" y="68"/>
                    <a:pt x="131" y="68"/>
                  </a:cubicBezTo>
                  <a:lnTo>
                    <a:pt x="108" y="68"/>
                  </a:ln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17" name="Group 188"/>
            <p:cNvGrpSpPr/>
            <p:nvPr/>
          </p:nvGrpSpPr>
          <p:grpSpPr>
            <a:xfrm>
              <a:off x="3740661" y="2354445"/>
              <a:ext cx="148396" cy="178077"/>
              <a:chOff x="3697288" y="2559050"/>
              <a:chExt cx="158750" cy="190500"/>
            </a:xfrm>
          </p:grpSpPr>
          <p:sp>
            <p:nvSpPr>
              <p:cNvPr id="55" name="Rectangle 189"/>
              <p:cNvSpPr/>
              <p:nvPr/>
            </p:nvSpPr>
            <p:spPr bwMode="auto">
              <a:xfrm>
                <a:off x="3697288" y="2622550"/>
                <a:ext cx="28575" cy="127000"/>
              </a:xfrm>
              <a:prstGeom prst="rect">
                <a:avLst/>
              </a:prstGeom>
              <a:solidFill>
                <a:srgbClr val="FFFFFF"/>
              </a:solidFill>
              <a:ln w="9525">
                <a:noFill/>
                <a:miter lim="800000"/>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6" name="Rectangle 190"/>
              <p:cNvSpPr/>
              <p:nvPr/>
            </p:nvSpPr>
            <p:spPr bwMode="auto">
              <a:xfrm>
                <a:off x="3738563" y="2559050"/>
                <a:ext cx="31750" cy="190500"/>
              </a:xfrm>
              <a:prstGeom prst="rect">
                <a:avLst/>
              </a:prstGeom>
              <a:solidFill>
                <a:srgbClr val="FFFFFF"/>
              </a:solidFill>
              <a:ln w="9525">
                <a:noFill/>
                <a:miter lim="800000"/>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7" name="Rectangle 191"/>
              <p:cNvSpPr/>
              <p:nvPr/>
            </p:nvSpPr>
            <p:spPr bwMode="auto">
              <a:xfrm>
                <a:off x="3783013" y="2660650"/>
                <a:ext cx="30163" cy="88900"/>
              </a:xfrm>
              <a:prstGeom prst="rect">
                <a:avLst/>
              </a:prstGeom>
              <a:solidFill>
                <a:srgbClr val="FFFFFF"/>
              </a:solidFill>
              <a:ln w="9525">
                <a:noFill/>
                <a:miter lim="800000"/>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8" name="Rectangle 192"/>
              <p:cNvSpPr/>
              <p:nvPr/>
            </p:nvSpPr>
            <p:spPr bwMode="auto">
              <a:xfrm>
                <a:off x="3827463" y="2616200"/>
                <a:ext cx="28575" cy="133350"/>
              </a:xfrm>
              <a:prstGeom prst="rect">
                <a:avLst/>
              </a:prstGeom>
              <a:solidFill>
                <a:srgbClr val="FFFFFF"/>
              </a:solidFill>
              <a:ln w="9525">
                <a:noFill/>
                <a:miter lim="800000"/>
              </a:ln>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19" name="Group 193"/>
            <p:cNvGrpSpPr/>
            <p:nvPr/>
          </p:nvGrpSpPr>
          <p:grpSpPr>
            <a:xfrm>
              <a:off x="4086462" y="1909263"/>
              <a:ext cx="152850" cy="149882"/>
              <a:chOff x="4057650" y="2082800"/>
              <a:chExt cx="163513" cy="160338"/>
            </a:xfrm>
          </p:grpSpPr>
          <p:sp>
            <p:nvSpPr>
              <p:cNvPr id="53" name="Freeform: Shape 194"/>
              <p:cNvSpPr/>
              <p:nvPr/>
            </p:nvSpPr>
            <p:spPr bwMode="auto">
              <a:xfrm>
                <a:off x="4057650" y="2089150"/>
                <a:ext cx="155575" cy="153988"/>
              </a:xfrm>
              <a:custGeom>
                <a:avLst/>
                <a:gdLst/>
                <a:ahLst/>
                <a:cxnLst>
                  <a:cxn ang="0">
                    <a:pos x="49" y="51"/>
                  </a:cxn>
                  <a:cxn ang="0">
                    <a:pos x="66" y="3"/>
                  </a:cxn>
                  <a:cxn ang="0">
                    <a:pos x="50" y="0"/>
                  </a:cxn>
                  <a:cxn ang="0">
                    <a:pos x="0" y="50"/>
                  </a:cxn>
                  <a:cxn ang="0">
                    <a:pos x="50" y="99"/>
                  </a:cxn>
                  <a:cxn ang="0">
                    <a:pos x="99" y="50"/>
                  </a:cxn>
                  <a:cxn ang="0">
                    <a:pos x="96" y="32"/>
                  </a:cxn>
                  <a:cxn ang="0">
                    <a:pos x="49" y="51"/>
                  </a:cxn>
                </a:cxnLst>
                <a:rect l="0" t="0" r="r" b="b"/>
                <a:pathLst>
                  <a:path w="99" h="99">
                    <a:moveTo>
                      <a:pt x="49" y="51"/>
                    </a:moveTo>
                    <a:cubicBezTo>
                      <a:pt x="66" y="3"/>
                      <a:pt x="66" y="3"/>
                      <a:pt x="66" y="3"/>
                    </a:cubicBezTo>
                    <a:cubicBezTo>
                      <a:pt x="61" y="1"/>
                      <a:pt x="55" y="0"/>
                      <a:pt x="50" y="0"/>
                    </a:cubicBezTo>
                    <a:cubicBezTo>
                      <a:pt x="22" y="0"/>
                      <a:pt x="0" y="22"/>
                      <a:pt x="0" y="50"/>
                    </a:cubicBezTo>
                    <a:cubicBezTo>
                      <a:pt x="0" y="77"/>
                      <a:pt x="22" y="99"/>
                      <a:pt x="50" y="99"/>
                    </a:cubicBezTo>
                    <a:cubicBezTo>
                      <a:pt x="77" y="99"/>
                      <a:pt x="99" y="77"/>
                      <a:pt x="99" y="50"/>
                    </a:cubicBezTo>
                    <a:cubicBezTo>
                      <a:pt x="99" y="44"/>
                      <a:pt x="98" y="38"/>
                      <a:pt x="96" y="32"/>
                    </a:cubicBezTo>
                    <a:lnTo>
                      <a:pt x="49" y="51"/>
                    </a:ln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54" name="Freeform: Shape 195"/>
              <p:cNvSpPr/>
              <p:nvPr/>
            </p:nvSpPr>
            <p:spPr bwMode="auto">
              <a:xfrm>
                <a:off x="4148138" y="2082800"/>
                <a:ext cx="73025" cy="71438"/>
              </a:xfrm>
              <a:custGeom>
                <a:avLst/>
                <a:gdLst/>
                <a:ahLst/>
                <a:cxnLst>
                  <a:cxn ang="0">
                    <a:pos x="16" y="0"/>
                  </a:cxn>
                  <a:cxn ang="0">
                    <a:pos x="46" y="27"/>
                  </a:cxn>
                  <a:cxn ang="0">
                    <a:pos x="0" y="45"/>
                  </a:cxn>
                  <a:cxn ang="0">
                    <a:pos x="16" y="0"/>
                  </a:cxn>
                </a:cxnLst>
                <a:rect l="0" t="0" r="r" b="b"/>
                <a:pathLst>
                  <a:path w="46" h="45">
                    <a:moveTo>
                      <a:pt x="16" y="0"/>
                    </a:moveTo>
                    <a:lnTo>
                      <a:pt x="46" y="27"/>
                    </a:lnTo>
                    <a:lnTo>
                      <a:pt x="0" y="45"/>
                    </a:lnTo>
                    <a:lnTo>
                      <a:pt x="16" y="0"/>
                    </a:lnTo>
                    <a:close/>
                  </a:path>
                </a:pathLst>
              </a:custGeom>
              <a:solidFill>
                <a:srgbClr val="FFFFFF"/>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grpSp>
      <p:sp>
        <p:nvSpPr>
          <p:cNvPr id="21" name="Freeform: Shape 196"/>
          <p:cNvSpPr/>
          <p:nvPr/>
        </p:nvSpPr>
        <p:spPr bwMode="auto">
          <a:xfrm>
            <a:off x="651821" y="107761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2" name="Freeform: Shape 198"/>
          <p:cNvSpPr/>
          <p:nvPr/>
        </p:nvSpPr>
        <p:spPr bwMode="auto">
          <a:xfrm>
            <a:off x="651821" y="202614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3" name="Freeform: Shape 200"/>
          <p:cNvSpPr/>
          <p:nvPr/>
        </p:nvSpPr>
        <p:spPr bwMode="auto">
          <a:xfrm>
            <a:off x="651821" y="2970986"/>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4" name="Freeform: Shape 202"/>
          <p:cNvSpPr/>
          <p:nvPr/>
        </p:nvSpPr>
        <p:spPr bwMode="auto">
          <a:xfrm>
            <a:off x="651821" y="3915822"/>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5" name="Freeform: Shape 204"/>
          <p:cNvSpPr/>
          <p:nvPr/>
        </p:nvSpPr>
        <p:spPr bwMode="auto">
          <a:xfrm>
            <a:off x="8242144" y="1081313"/>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6" name="Freeform: Shape 206"/>
          <p:cNvSpPr/>
          <p:nvPr/>
        </p:nvSpPr>
        <p:spPr bwMode="auto">
          <a:xfrm>
            <a:off x="8242144" y="2026149"/>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Freeform: Shape 208"/>
          <p:cNvSpPr/>
          <p:nvPr/>
        </p:nvSpPr>
        <p:spPr bwMode="auto">
          <a:xfrm>
            <a:off x="8242144" y="2970986"/>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8" name="Freeform: Shape 210"/>
          <p:cNvSpPr/>
          <p:nvPr/>
        </p:nvSpPr>
        <p:spPr bwMode="auto">
          <a:xfrm>
            <a:off x="8242144" y="3915822"/>
            <a:ext cx="250036" cy="252114"/>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20" name="Group 52"/>
          <p:cNvGrpSpPr/>
          <p:nvPr/>
        </p:nvGrpSpPr>
        <p:grpSpPr>
          <a:xfrm>
            <a:off x="901858" y="1077619"/>
            <a:ext cx="2184893" cy="642676"/>
            <a:chOff x="1415480" y="1651350"/>
            <a:chExt cx="2913191" cy="856637"/>
          </a:xfrm>
        </p:grpSpPr>
        <p:sp>
          <p:nvSpPr>
            <p:cNvPr id="51" name="TextBox 53"/>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200" dirty="0">
                  <a:solidFill>
                    <a:schemeClr val="accent1"/>
                  </a:solidFill>
                  <a:effectLst/>
                  <a:latin typeface="微软雅黑" panose="020B0503020204020204" pitchFamily="34" charset="-122"/>
                  <a:ea typeface="微软雅黑" panose="020B0503020204020204" pitchFamily="34" charset="-122"/>
                </a:rPr>
                <a:t>标题文本预设</a:t>
              </a:r>
            </a:p>
          </p:txBody>
        </p:sp>
        <p:sp>
          <p:nvSpPr>
            <p:cNvPr id="52" name="TextBox 54"/>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29" name="Group 55"/>
          <p:cNvGrpSpPr/>
          <p:nvPr/>
        </p:nvGrpSpPr>
        <p:grpSpPr>
          <a:xfrm>
            <a:off x="6084169" y="1077619"/>
            <a:ext cx="2157977" cy="649804"/>
            <a:chOff x="215928" y="1227225"/>
            <a:chExt cx="2877302" cy="866137"/>
          </a:xfrm>
          <a:noFill/>
        </p:grpSpPr>
        <p:sp>
          <p:nvSpPr>
            <p:cNvPr id="49" name="TextBox 56"/>
            <p:cNvSpPr txBox="1"/>
            <p:nvPr/>
          </p:nvSpPr>
          <p:spPr bwMode="auto">
            <a:xfrm>
              <a:off x="315821" y="1227225"/>
              <a:ext cx="2777409" cy="309958"/>
            </a:xfrm>
            <a:prstGeom prst="rect">
              <a:avLst/>
            </a:prstGeom>
            <a:grpFill/>
            <a:ln>
              <a:noFill/>
            </a:ln>
          </p:spPr>
          <p:txBody>
            <a:bodyPr wrap="none" lIns="0" tIns="0" rIns="432000" bIns="0" anchor="ctr" anchorCtr="0">
              <a:normAutofit/>
            </a:bodyPr>
            <a:lstStyle/>
            <a:p>
              <a:pPr algn="r" latinLnBrk="0"/>
              <a:r>
                <a:rPr lang="zh-CN" altLang="en-US" sz="1200" dirty="0">
                  <a:solidFill>
                    <a:schemeClr val="accent1"/>
                  </a:solidFill>
                  <a:effectLst/>
                  <a:latin typeface="微软雅黑" panose="020B0503020204020204" pitchFamily="34" charset="-122"/>
                  <a:ea typeface="微软雅黑" panose="020B0503020204020204" pitchFamily="34" charset="-122"/>
                </a:rPr>
                <a:t>标题文本预设</a:t>
              </a:r>
            </a:p>
          </p:txBody>
        </p:sp>
        <p:sp>
          <p:nvSpPr>
            <p:cNvPr id="50" name="TextBox 57"/>
            <p:cNvSpPr txBox="1"/>
            <p:nvPr/>
          </p:nvSpPr>
          <p:spPr bwMode="auto">
            <a:xfrm>
              <a:off x="215928" y="1537184"/>
              <a:ext cx="2876437" cy="556178"/>
            </a:xfrm>
            <a:prstGeom prst="rect">
              <a:avLst/>
            </a:prstGeom>
            <a:grpFill/>
            <a:ln>
              <a:noFill/>
            </a:ln>
          </p:spPr>
          <p:txBody>
            <a:bodyPr wrap="square" lIns="0" tIns="0" rIns="432000" bIns="0" anchor="ctr" anchorCtr="0">
              <a:normAutofit/>
            </a:bodyPr>
            <a:lstStyle/>
            <a:p>
              <a:pPr algn="r"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30" name="Group 58"/>
          <p:cNvGrpSpPr/>
          <p:nvPr/>
        </p:nvGrpSpPr>
        <p:grpSpPr>
          <a:xfrm>
            <a:off x="901858" y="2022455"/>
            <a:ext cx="2184893" cy="642676"/>
            <a:chOff x="1415480" y="1651350"/>
            <a:chExt cx="2913191" cy="856637"/>
          </a:xfrm>
        </p:grpSpPr>
        <p:sp>
          <p:nvSpPr>
            <p:cNvPr id="47" name="TextBox 59"/>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200" dirty="0">
                  <a:solidFill>
                    <a:schemeClr val="accent2"/>
                  </a:solidFill>
                  <a:effectLst/>
                  <a:latin typeface="微软雅黑" panose="020B0503020204020204" pitchFamily="34" charset="-122"/>
                  <a:ea typeface="微软雅黑" panose="020B0503020204020204" pitchFamily="34" charset="-122"/>
                </a:rPr>
                <a:t>标题文本预设</a:t>
              </a:r>
            </a:p>
          </p:txBody>
        </p:sp>
        <p:sp>
          <p:nvSpPr>
            <p:cNvPr id="48" name="TextBox 60"/>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31" name="Group 61"/>
          <p:cNvGrpSpPr/>
          <p:nvPr/>
        </p:nvGrpSpPr>
        <p:grpSpPr>
          <a:xfrm>
            <a:off x="901858" y="2977771"/>
            <a:ext cx="2184893" cy="642676"/>
            <a:chOff x="1415480" y="1651350"/>
            <a:chExt cx="2913191" cy="856637"/>
          </a:xfrm>
        </p:grpSpPr>
        <p:sp>
          <p:nvSpPr>
            <p:cNvPr id="45" name="TextBox 62"/>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200" dirty="0">
                  <a:solidFill>
                    <a:schemeClr val="accent3"/>
                  </a:solidFill>
                  <a:effectLst/>
                  <a:latin typeface="微软雅黑" panose="020B0503020204020204" pitchFamily="34" charset="-122"/>
                  <a:ea typeface="微软雅黑" panose="020B0503020204020204" pitchFamily="34" charset="-122"/>
                </a:rPr>
                <a:t>标题文本预设</a:t>
              </a:r>
            </a:p>
          </p:txBody>
        </p:sp>
        <p:sp>
          <p:nvSpPr>
            <p:cNvPr id="46" name="TextBox 63"/>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32" name="Group 64"/>
          <p:cNvGrpSpPr/>
          <p:nvPr/>
        </p:nvGrpSpPr>
        <p:grpSpPr>
          <a:xfrm>
            <a:off x="901858" y="3914431"/>
            <a:ext cx="2184893" cy="642676"/>
            <a:chOff x="1415480" y="1651350"/>
            <a:chExt cx="2913191" cy="856637"/>
          </a:xfrm>
        </p:grpSpPr>
        <p:sp>
          <p:nvSpPr>
            <p:cNvPr id="43" name="TextBox 65"/>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200" dirty="0">
                  <a:solidFill>
                    <a:schemeClr val="accent4"/>
                  </a:solidFill>
                  <a:effectLst/>
                  <a:latin typeface="微软雅黑" panose="020B0503020204020204" pitchFamily="34" charset="-122"/>
                  <a:ea typeface="微软雅黑" panose="020B0503020204020204" pitchFamily="34" charset="-122"/>
                </a:rPr>
                <a:t>标题文本预设</a:t>
              </a:r>
            </a:p>
          </p:txBody>
        </p:sp>
        <p:sp>
          <p:nvSpPr>
            <p:cNvPr id="44" name="TextBox 66"/>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33" name="Group 67"/>
          <p:cNvGrpSpPr/>
          <p:nvPr/>
        </p:nvGrpSpPr>
        <p:grpSpPr>
          <a:xfrm>
            <a:off x="6084169" y="2026150"/>
            <a:ext cx="2157977" cy="649804"/>
            <a:chOff x="215928" y="1227225"/>
            <a:chExt cx="2877302" cy="866137"/>
          </a:xfrm>
        </p:grpSpPr>
        <p:sp>
          <p:nvSpPr>
            <p:cNvPr id="41" name="TextBox 68"/>
            <p:cNvSpPr txBox="1"/>
            <p:nvPr/>
          </p:nvSpPr>
          <p:spPr bwMode="auto">
            <a:xfrm>
              <a:off x="315821" y="1227225"/>
              <a:ext cx="2777409" cy="309958"/>
            </a:xfrm>
            <a:prstGeom prst="rect">
              <a:avLst/>
            </a:prstGeom>
            <a:noFill/>
          </p:spPr>
          <p:txBody>
            <a:bodyPr wrap="none" lIns="0" tIns="0" rIns="432000" bIns="0" anchor="ctr" anchorCtr="0">
              <a:normAutofit/>
            </a:bodyPr>
            <a:lstStyle/>
            <a:p>
              <a:pPr algn="r" latinLnBrk="0"/>
              <a:r>
                <a:rPr lang="zh-CN" altLang="en-US" sz="1200" dirty="0">
                  <a:solidFill>
                    <a:schemeClr val="accent2"/>
                  </a:solidFill>
                  <a:effectLst/>
                  <a:latin typeface="微软雅黑" panose="020B0503020204020204" pitchFamily="34" charset="-122"/>
                  <a:ea typeface="微软雅黑" panose="020B0503020204020204" pitchFamily="34" charset="-122"/>
                </a:rPr>
                <a:t>标题文本预设</a:t>
              </a:r>
            </a:p>
          </p:txBody>
        </p:sp>
        <p:sp>
          <p:nvSpPr>
            <p:cNvPr id="42" name="TextBox 69"/>
            <p:cNvSpPr txBox="1"/>
            <p:nvPr/>
          </p:nvSpPr>
          <p:spPr bwMode="auto">
            <a:xfrm>
              <a:off x="215928" y="1537184"/>
              <a:ext cx="2876437" cy="556178"/>
            </a:xfrm>
            <a:prstGeom prst="rect">
              <a:avLst/>
            </a:prstGeom>
            <a:noFill/>
          </p:spPr>
          <p:txBody>
            <a:bodyPr wrap="square" lIns="0" tIns="0" rIns="432000" bIns="0" anchor="ctr" anchorCtr="0">
              <a:normAutofit/>
            </a:bodyPr>
            <a:lstStyle/>
            <a:p>
              <a:pPr algn="r"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34" name="Group 70"/>
          <p:cNvGrpSpPr/>
          <p:nvPr/>
        </p:nvGrpSpPr>
        <p:grpSpPr>
          <a:xfrm>
            <a:off x="6084169" y="2974680"/>
            <a:ext cx="2157977" cy="649804"/>
            <a:chOff x="215928" y="1227225"/>
            <a:chExt cx="2877302" cy="866137"/>
          </a:xfrm>
        </p:grpSpPr>
        <p:sp>
          <p:nvSpPr>
            <p:cNvPr id="39" name="TextBox 71"/>
            <p:cNvSpPr txBox="1"/>
            <p:nvPr/>
          </p:nvSpPr>
          <p:spPr bwMode="auto">
            <a:xfrm>
              <a:off x="315821" y="1227225"/>
              <a:ext cx="2777409" cy="309958"/>
            </a:xfrm>
            <a:prstGeom prst="rect">
              <a:avLst/>
            </a:prstGeom>
            <a:noFill/>
          </p:spPr>
          <p:txBody>
            <a:bodyPr wrap="none" lIns="0" tIns="0" rIns="432000" bIns="0" anchor="ctr" anchorCtr="0">
              <a:normAutofit/>
            </a:bodyPr>
            <a:lstStyle/>
            <a:p>
              <a:pPr algn="r" latinLnBrk="0"/>
              <a:r>
                <a:rPr lang="zh-CN" altLang="en-US" sz="1200" dirty="0">
                  <a:solidFill>
                    <a:schemeClr val="accent3"/>
                  </a:solidFill>
                  <a:effectLst/>
                  <a:latin typeface="微软雅黑" panose="020B0503020204020204" pitchFamily="34" charset="-122"/>
                  <a:ea typeface="微软雅黑" panose="020B0503020204020204" pitchFamily="34" charset="-122"/>
                </a:rPr>
                <a:t>标题文本预设</a:t>
              </a:r>
            </a:p>
          </p:txBody>
        </p:sp>
        <p:sp>
          <p:nvSpPr>
            <p:cNvPr id="40" name="TextBox 72"/>
            <p:cNvSpPr txBox="1"/>
            <p:nvPr/>
          </p:nvSpPr>
          <p:spPr bwMode="auto">
            <a:xfrm>
              <a:off x="215928" y="1537184"/>
              <a:ext cx="2876437" cy="556178"/>
            </a:xfrm>
            <a:prstGeom prst="rect">
              <a:avLst/>
            </a:prstGeom>
            <a:noFill/>
          </p:spPr>
          <p:txBody>
            <a:bodyPr wrap="square" lIns="0" tIns="0" rIns="432000" bIns="0" anchor="ctr" anchorCtr="0">
              <a:normAutofit/>
            </a:bodyPr>
            <a:lstStyle/>
            <a:p>
              <a:pPr algn="r"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grpSp>
        <p:nvGrpSpPr>
          <p:cNvPr id="35" name="Group 73"/>
          <p:cNvGrpSpPr/>
          <p:nvPr/>
        </p:nvGrpSpPr>
        <p:grpSpPr>
          <a:xfrm>
            <a:off x="6084169" y="3923210"/>
            <a:ext cx="2157977" cy="649804"/>
            <a:chOff x="215928" y="1227225"/>
            <a:chExt cx="2877302" cy="866137"/>
          </a:xfrm>
        </p:grpSpPr>
        <p:sp>
          <p:nvSpPr>
            <p:cNvPr id="37" name="TextBox 74"/>
            <p:cNvSpPr txBox="1"/>
            <p:nvPr/>
          </p:nvSpPr>
          <p:spPr bwMode="auto">
            <a:xfrm>
              <a:off x="315821" y="1227225"/>
              <a:ext cx="2777409" cy="309958"/>
            </a:xfrm>
            <a:prstGeom prst="rect">
              <a:avLst/>
            </a:prstGeom>
            <a:noFill/>
          </p:spPr>
          <p:txBody>
            <a:bodyPr wrap="none" lIns="0" tIns="0" rIns="432000" bIns="0" anchor="ctr" anchorCtr="0">
              <a:normAutofit/>
            </a:bodyPr>
            <a:lstStyle/>
            <a:p>
              <a:pPr algn="r" latinLnBrk="0"/>
              <a:r>
                <a:rPr lang="zh-CN" altLang="en-US" sz="1200" dirty="0">
                  <a:solidFill>
                    <a:schemeClr val="accent4"/>
                  </a:solidFill>
                  <a:effectLst/>
                  <a:latin typeface="微软雅黑" panose="020B0503020204020204" pitchFamily="34" charset="-122"/>
                  <a:ea typeface="微软雅黑" panose="020B0503020204020204" pitchFamily="34" charset="-122"/>
                </a:rPr>
                <a:t>标题文本预设</a:t>
              </a:r>
            </a:p>
          </p:txBody>
        </p:sp>
        <p:sp>
          <p:nvSpPr>
            <p:cNvPr id="38" name="TextBox 75"/>
            <p:cNvSpPr txBox="1"/>
            <p:nvPr/>
          </p:nvSpPr>
          <p:spPr bwMode="auto">
            <a:xfrm>
              <a:off x="215928" y="1537184"/>
              <a:ext cx="2876437" cy="556178"/>
            </a:xfrm>
            <a:prstGeom prst="rect">
              <a:avLst/>
            </a:prstGeom>
            <a:noFill/>
          </p:spPr>
          <p:txBody>
            <a:bodyPr wrap="square" lIns="0" tIns="0" rIns="432000" bIns="0" anchor="ctr" anchorCtr="0">
              <a:normAutofit/>
            </a:bodyPr>
            <a:lstStyle/>
            <a:p>
              <a:pPr algn="r" latinLnBrk="0">
                <a:lnSpc>
                  <a:spcPct val="120000"/>
                </a:lnSpc>
              </a:pP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br>
              <a:r>
                <a:rPr lang="zh-CN" altLang="en-US" sz="800" b="0" dirty="0">
                  <a:solidFill>
                    <a:schemeClr val="tx1">
                      <a:lumMod val="50000"/>
                      <a:lumOff val="50000"/>
                    </a:schemeClr>
                  </a:solidFill>
                  <a:effectLst/>
                  <a:latin typeface="微软雅黑" panose="020B0503020204020204" pitchFamily="34" charset="-122"/>
                  <a:ea typeface="微软雅黑" panose="020B0503020204020204" pitchFamily="34" charset="-122"/>
                </a:rPr>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up)">
                                      <p:cBhvr>
                                        <p:cTn id="40" dur="500"/>
                                        <p:tgtEl>
                                          <p:spTgt spid="30"/>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4000"/>
                            </p:stCondLst>
                            <p:childTnLst>
                              <p:par>
                                <p:cTn id="48" presetID="22" presetClass="entr" presetSubtype="1"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childTnLst>
                          </p:cTn>
                        </p:par>
                        <p:par>
                          <p:cTn id="57" fill="hold">
                            <p:stCondLst>
                              <p:cond delay="5000"/>
                            </p:stCondLst>
                            <p:childTnLst>
                              <p:par>
                                <p:cTn id="58" presetID="22" presetClass="entr" presetSubtype="1"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up)">
                                      <p:cBhvr>
                                        <p:cTn id="60" dur="500"/>
                                        <p:tgtEl>
                                          <p:spTgt spid="31"/>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6000"/>
                            </p:stCondLst>
                            <p:childTnLst>
                              <p:par>
                                <p:cTn id="68" presetID="22" presetClass="entr" presetSubtype="1"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up)">
                                      <p:cBhvr>
                                        <p:cTn id="70" dur="500"/>
                                        <p:tgtEl>
                                          <p:spTgt spid="34"/>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childTnLst>
                          </p:cTn>
                        </p:par>
                        <p:par>
                          <p:cTn id="77" fill="hold">
                            <p:stCondLst>
                              <p:cond delay="7000"/>
                            </p:stCondLst>
                            <p:childTnLst>
                              <p:par>
                                <p:cTn id="78" presetID="22" presetClass="entr" presetSubtype="1"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childTnLst>
                          </p:cTn>
                        </p:par>
                        <p:par>
                          <p:cTn id="81" fill="hold">
                            <p:stCondLst>
                              <p:cond delay="7500"/>
                            </p:stCondLst>
                            <p:childTnLst>
                              <p:par>
                                <p:cTn id="82" presetID="53" presetClass="entr" presetSubtype="16"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childTnLst>
                          </p:cTn>
                        </p:par>
                        <p:par>
                          <p:cTn id="87" fill="hold">
                            <p:stCondLst>
                              <p:cond delay="8000"/>
                            </p:stCondLst>
                            <p:childTnLst>
                              <p:par>
                                <p:cTn id="88" presetID="22" presetClass="entr" presetSubtype="1"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up)">
                                      <p:cBhvr>
                                        <p:cTn id="9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rot="20130239">
            <a:off x="6051291" y="3146361"/>
            <a:ext cx="1593578" cy="1286271"/>
          </a:xfrm>
          <a:custGeom>
            <a:avLst/>
            <a:gdLst>
              <a:gd name="T0" fmla="*/ 1126 w 1918"/>
              <a:gd name="T1" fmla="*/ 0 h 1099"/>
              <a:gd name="T2" fmla="*/ 334 w 1918"/>
              <a:gd name="T3" fmla="*/ 549 h 1099"/>
              <a:gd name="T4" fmla="*/ 455 w 1918"/>
              <a:gd name="T5" fmla="*/ 842 h 1099"/>
              <a:gd name="T6" fmla="*/ 75 w 1918"/>
              <a:gd name="T7" fmla="*/ 961 h 1099"/>
              <a:gd name="T8" fmla="*/ 0 w 1918"/>
              <a:gd name="T9" fmla="*/ 956 h 1099"/>
              <a:gd name="T10" fmla="*/ 344 w 1918"/>
              <a:gd name="T11" fmla="*/ 1030 h 1099"/>
              <a:gd name="T12" fmla="*/ 636 w 1918"/>
              <a:gd name="T13" fmla="*/ 981 h 1099"/>
              <a:gd name="T14" fmla="*/ 1126 w 1918"/>
              <a:gd name="T15" fmla="*/ 1099 h 1099"/>
              <a:gd name="T16" fmla="*/ 1918 w 1918"/>
              <a:gd name="T17" fmla="*/ 549 h 1099"/>
              <a:gd name="T18" fmla="*/ 1126 w 1918"/>
              <a:gd name="T19" fmla="*/ 0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8" h="1099">
                <a:moveTo>
                  <a:pt x="1126" y="0"/>
                </a:moveTo>
                <a:cubicBezTo>
                  <a:pt x="688" y="0"/>
                  <a:pt x="334" y="246"/>
                  <a:pt x="334" y="549"/>
                </a:cubicBezTo>
                <a:cubicBezTo>
                  <a:pt x="334" y="657"/>
                  <a:pt x="378" y="757"/>
                  <a:pt x="455" y="842"/>
                </a:cubicBezTo>
                <a:cubicBezTo>
                  <a:pt x="371" y="899"/>
                  <a:pt x="242" y="961"/>
                  <a:pt x="75" y="961"/>
                </a:cubicBezTo>
                <a:cubicBezTo>
                  <a:pt x="51" y="961"/>
                  <a:pt x="26" y="959"/>
                  <a:pt x="0" y="956"/>
                </a:cubicBezTo>
                <a:cubicBezTo>
                  <a:pt x="0" y="956"/>
                  <a:pt x="136" y="1030"/>
                  <a:pt x="344" y="1030"/>
                </a:cubicBezTo>
                <a:cubicBezTo>
                  <a:pt x="430" y="1030"/>
                  <a:pt x="529" y="1017"/>
                  <a:pt x="636" y="981"/>
                </a:cubicBezTo>
                <a:cubicBezTo>
                  <a:pt x="771" y="1055"/>
                  <a:pt x="941" y="1099"/>
                  <a:pt x="1126" y="1099"/>
                </a:cubicBezTo>
                <a:cubicBezTo>
                  <a:pt x="1564" y="1099"/>
                  <a:pt x="1918" y="853"/>
                  <a:pt x="1918" y="549"/>
                </a:cubicBezTo>
                <a:cubicBezTo>
                  <a:pt x="1918" y="246"/>
                  <a:pt x="1564" y="0"/>
                  <a:pt x="1126" y="0"/>
                </a:cubicBezTo>
              </a:path>
            </a:pathLst>
          </a:custGeom>
          <a:solidFill>
            <a:schemeClr val="accent1"/>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chemeClr val="bg1"/>
              </a:solidFill>
            </a:endParaRPr>
          </a:p>
        </p:txBody>
      </p:sp>
      <p:sp>
        <p:nvSpPr>
          <p:cNvPr id="5" name="Freeform 5"/>
          <p:cNvSpPr/>
          <p:nvPr/>
        </p:nvSpPr>
        <p:spPr bwMode="auto">
          <a:xfrm rot="4793094" flipH="1">
            <a:off x="6202306" y="1544408"/>
            <a:ext cx="2122360" cy="1733334"/>
          </a:xfrm>
          <a:custGeom>
            <a:avLst/>
            <a:gdLst>
              <a:gd name="T0" fmla="*/ 1126 w 1918"/>
              <a:gd name="T1" fmla="*/ 0 h 1099"/>
              <a:gd name="T2" fmla="*/ 334 w 1918"/>
              <a:gd name="T3" fmla="*/ 549 h 1099"/>
              <a:gd name="T4" fmla="*/ 455 w 1918"/>
              <a:gd name="T5" fmla="*/ 842 h 1099"/>
              <a:gd name="T6" fmla="*/ 75 w 1918"/>
              <a:gd name="T7" fmla="*/ 961 h 1099"/>
              <a:gd name="T8" fmla="*/ 0 w 1918"/>
              <a:gd name="T9" fmla="*/ 956 h 1099"/>
              <a:gd name="T10" fmla="*/ 344 w 1918"/>
              <a:gd name="T11" fmla="*/ 1030 h 1099"/>
              <a:gd name="T12" fmla="*/ 636 w 1918"/>
              <a:gd name="T13" fmla="*/ 981 h 1099"/>
              <a:gd name="T14" fmla="*/ 1126 w 1918"/>
              <a:gd name="T15" fmla="*/ 1099 h 1099"/>
              <a:gd name="T16" fmla="*/ 1918 w 1918"/>
              <a:gd name="T17" fmla="*/ 549 h 1099"/>
              <a:gd name="T18" fmla="*/ 1126 w 1918"/>
              <a:gd name="T19" fmla="*/ 0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8" h="1099">
                <a:moveTo>
                  <a:pt x="1126" y="0"/>
                </a:moveTo>
                <a:cubicBezTo>
                  <a:pt x="688" y="0"/>
                  <a:pt x="334" y="246"/>
                  <a:pt x="334" y="549"/>
                </a:cubicBezTo>
                <a:cubicBezTo>
                  <a:pt x="334" y="657"/>
                  <a:pt x="378" y="757"/>
                  <a:pt x="455" y="842"/>
                </a:cubicBezTo>
                <a:cubicBezTo>
                  <a:pt x="371" y="899"/>
                  <a:pt x="242" y="961"/>
                  <a:pt x="75" y="961"/>
                </a:cubicBezTo>
                <a:cubicBezTo>
                  <a:pt x="51" y="961"/>
                  <a:pt x="26" y="959"/>
                  <a:pt x="0" y="956"/>
                </a:cubicBezTo>
                <a:cubicBezTo>
                  <a:pt x="0" y="956"/>
                  <a:pt x="136" y="1030"/>
                  <a:pt x="344" y="1030"/>
                </a:cubicBezTo>
                <a:cubicBezTo>
                  <a:pt x="430" y="1030"/>
                  <a:pt x="529" y="1017"/>
                  <a:pt x="636" y="981"/>
                </a:cubicBezTo>
                <a:cubicBezTo>
                  <a:pt x="771" y="1055"/>
                  <a:pt x="941" y="1099"/>
                  <a:pt x="1126" y="1099"/>
                </a:cubicBezTo>
                <a:cubicBezTo>
                  <a:pt x="1564" y="1099"/>
                  <a:pt x="1918" y="853"/>
                  <a:pt x="1918" y="549"/>
                </a:cubicBezTo>
                <a:cubicBezTo>
                  <a:pt x="1918" y="246"/>
                  <a:pt x="1564" y="0"/>
                  <a:pt x="1126" y="0"/>
                </a:cubicBezTo>
              </a:path>
            </a:pathLst>
          </a:custGeom>
          <a:solidFill>
            <a:schemeClr val="accent3"/>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chemeClr val="bg1"/>
              </a:solidFill>
            </a:endParaRPr>
          </a:p>
        </p:txBody>
      </p:sp>
      <p:sp>
        <p:nvSpPr>
          <p:cNvPr id="6" name="Freeform 5"/>
          <p:cNvSpPr/>
          <p:nvPr/>
        </p:nvSpPr>
        <p:spPr bwMode="auto">
          <a:xfrm rot="2244057" flipH="1">
            <a:off x="5192728" y="2755989"/>
            <a:ext cx="1513688" cy="1236996"/>
          </a:xfrm>
          <a:custGeom>
            <a:avLst/>
            <a:gdLst>
              <a:gd name="T0" fmla="*/ 1126 w 1918"/>
              <a:gd name="T1" fmla="*/ 0 h 1099"/>
              <a:gd name="T2" fmla="*/ 334 w 1918"/>
              <a:gd name="T3" fmla="*/ 549 h 1099"/>
              <a:gd name="T4" fmla="*/ 455 w 1918"/>
              <a:gd name="T5" fmla="*/ 842 h 1099"/>
              <a:gd name="T6" fmla="*/ 75 w 1918"/>
              <a:gd name="T7" fmla="*/ 961 h 1099"/>
              <a:gd name="T8" fmla="*/ 0 w 1918"/>
              <a:gd name="T9" fmla="*/ 956 h 1099"/>
              <a:gd name="T10" fmla="*/ 344 w 1918"/>
              <a:gd name="T11" fmla="*/ 1030 h 1099"/>
              <a:gd name="T12" fmla="*/ 636 w 1918"/>
              <a:gd name="T13" fmla="*/ 981 h 1099"/>
              <a:gd name="T14" fmla="*/ 1126 w 1918"/>
              <a:gd name="T15" fmla="*/ 1099 h 1099"/>
              <a:gd name="T16" fmla="*/ 1918 w 1918"/>
              <a:gd name="T17" fmla="*/ 549 h 1099"/>
              <a:gd name="T18" fmla="*/ 1126 w 1918"/>
              <a:gd name="T19" fmla="*/ 0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8" h="1099">
                <a:moveTo>
                  <a:pt x="1126" y="0"/>
                </a:moveTo>
                <a:cubicBezTo>
                  <a:pt x="688" y="0"/>
                  <a:pt x="334" y="246"/>
                  <a:pt x="334" y="549"/>
                </a:cubicBezTo>
                <a:cubicBezTo>
                  <a:pt x="334" y="657"/>
                  <a:pt x="378" y="757"/>
                  <a:pt x="455" y="842"/>
                </a:cubicBezTo>
                <a:cubicBezTo>
                  <a:pt x="371" y="899"/>
                  <a:pt x="242" y="961"/>
                  <a:pt x="75" y="961"/>
                </a:cubicBezTo>
                <a:cubicBezTo>
                  <a:pt x="51" y="961"/>
                  <a:pt x="26" y="959"/>
                  <a:pt x="0" y="956"/>
                </a:cubicBezTo>
                <a:cubicBezTo>
                  <a:pt x="0" y="956"/>
                  <a:pt x="136" y="1030"/>
                  <a:pt x="344" y="1030"/>
                </a:cubicBezTo>
                <a:cubicBezTo>
                  <a:pt x="430" y="1030"/>
                  <a:pt x="529" y="1017"/>
                  <a:pt x="636" y="981"/>
                </a:cubicBezTo>
                <a:cubicBezTo>
                  <a:pt x="771" y="1055"/>
                  <a:pt x="941" y="1099"/>
                  <a:pt x="1126" y="1099"/>
                </a:cubicBezTo>
                <a:cubicBezTo>
                  <a:pt x="1564" y="1099"/>
                  <a:pt x="1918" y="853"/>
                  <a:pt x="1918" y="549"/>
                </a:cubicBezTo>
                <a:cubicBezTo>
                  <a:pt x="1918" y="246"/>
                  <a:pt x="1564" y="0"/>
                  <a:pt x="1126" y="0"/>
                </a:cubicBezTo>
              </a:path>
            </a:pathLst>
          </a:custGeom>
          <a:solidFill>
            <a:schemeClr val="accent2"/>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chemeClr val="bg1"/>
              </a:solidFill>
            </a:endParaRPr>
          </a:p>
        </p:txBody>
      </p:sp>
      <p:sp>
        <p:nvSpPr>
          <p:cNvPr id="7" name="Freeform 5"/>
          <p:cNvSpPr/>
          <p:nvPr/>
        </p:nvSpPr>
        <p:spPr bwMode="auto">
          <a:xfrm rot="19800000">
            <a:off x="4365908" y="1919727"/>
            <a:ext cx="1379934" cy="1113827"/>
          </a:xfrm>
          <a:custGeom>
            <a:avLst/>
            <a:gdLst>
              <a:gd name="T0" fmla="*/ 1126 w 1918"/>
              <a:gd name="T1" fmla="*/ 0 h 1099"/>
              <a:gd name="T2" fmla="*/ 334 w 1918"/>
              <a:gd name="T3" fmla="*/ 549 h 1099"/>
              <a:gd name="T4" fmla="*/ 455 w 1918"/>
              <a:gd name="T5" fmla="*/ 842 h 1099"/>
              <a:gd name="T6" fmla="*/ 75 w 1918"/>
              <a:gd name="T7" fmla="*/ 961 h 1099"/>
              <a:gd name="T8" fmla="*/ 0 w 1918"/>
              <a:gd name="T9" fmla="*/ 956 h 1099"/>
              <a:gd name="T10" fmla="*/ 344 w 1918"/>
              <a:gd name="T11" fmla="*/ 1030 h 1099"/>
              <a:gd name="T12" fmla="*/ 636 w 1918"/>
              <a:gd name="T13" fmla="*/ 981 h 1099"/>
              <a:gd name="T14" fmla="*/ 1126 w 1918"/>
              <a:gd name="T15" fmla="*/ 1099 h 1099"/>
              <a:gd name="T16" fmla="*/ 1918 w 1918"/>
              <a:gd name="T17" fmla="*/ 549 h 1099"/>
              <a:gd name="T18" fmla="*/ 1126 w 1918"/>
              <a:gd name="T19" fmla="*/ 0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8" h="1099">
                <a:moveTo>
                  <a:pt x="1126" y="0"/>
                </a:moveTo>
                <a:cubicBezTo>
                  <a:pt x="688" y="0"/>
                  <a:pt x="334" y="246"/>
                  <a:pt x="334" y="549"/>
                </a:cubicBezTo>
                <a:cubicBezTo>
                  <a:pt x="334" y="657"/>
                  <a:pt x="378" y="757"/>
                  <a:pt x="455" y="842"/>
                </a:cubicBezTo>
                <a:cubicBezTo>
                  <a:pt x="371" y="899"/>
                  <a:pt x="242" y="961"/>
                  <a:pt x="75" y="961"/>
                </a:cubicBezTo>
                <a:cubicBezTo>
                  <a:pt x="51" y="961"/>
                  <a:pt x="26" y="959"/>
                  <a:pt x="0" y="956"/>
                </a:cubicBezTo>
                <a:cubicBezTo>
                  <a:pt x="0" y="956"/>
                  <a:pt x="136" y="1030"/>
                  <a:pt x="344" y="1030"/>
                </a:cubicBezTo>
                <a:cubicBezTo>
                  <a:pt x="430" y="1030"/>
                  <a:pt x="529" y="1017"/>
                  <a:pt x="636" y="981"/>
                </a:cubicBezTo>
                <a:cubicBezTo>
                  <a:pt x="771" y="1055"/>
                  <a:pt x="941" y="1099"/>
                  <a:pt x="1126" y="1099"/>
                </a:cubicBezTo>
                <a:cubicBezTo>
                  <a:pt x="1564" y="1099"/>
                  <a:pt x="1918" y="853"/>
                  <a:pt x="1918" y="549"/>
                </a:cubicBezTo>
                <a:cubicBezTo>
                  <a:pt x="1918" y="246"/>
                  <a:pt x="1564" y="0"/>
                  <a:pt x="1126" y="0"/>
                </a:cubicBezTo>
              </a:path>
            </a:pathLst>
          </a:custGeom>
          <a:solidFill>
            <a:schemeClr val="accent4"/>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chemeClr val="bg1"/>
              </a:solidFill>
            </a:endParaRPr>
          </a:p>
        </p:txBody>
      </p:sp>
      <p:sp>
        <p:nvSpPr>
          <p:cNvPr id="8" name="Freeform 5"/>
          <p:cNvSpPr/>
          <p:nvPr/>
        </p:nvSpPr>
        <p:spPr bwMode="auto">
          <a:xfrm rot="2568552" flipH="1">
            <a:off x="5396048" y="1375819"/>
            <a:ext cx="1840763" cy="1504283"/>
          </a:xfrm>
          <a:custGeom>
            <a:avLst/>
            <a:gdLst>
              <a:gd name="T0" fmla="*/ 1126 w 1918"/>
              <a:gd name="T1" fmla="*/ 0 h 1099"/>
              <a:gd name="T2" fmla="*/ 334 w 1918"/>
              <a:gd name="T3" fmla="*/ 549 h 1099"/>
              <a:gd name="T4" fmla="*/ 455 w 1918"/>
              <a:gd name="T5" fmla="*/ 842 h 1099"/>
              <a:gd name="T6" fmla="*/ 75 w 1918"/>
              <a:gd name="T7" fmla="*/ 961 h 1099"/>
              <a:gd name="T8" fmla="*/ 0 w 1918"/>
              <a:gd name="T9" fmla="*/ 956 h 1099"/>
              <a:gd name="T10" fmla="*/ 344 w 1918"/>
              <a:gd name="T11" fmla="*/ 1030 h 1099"/>
              <a:gd name="T12" fmla="*/ 636 w 1918"/>
              <a:gd name="T13" fmla="*/ 981 h 1099"/>
              <a:gd name="T14" fmla="*/ 1126 w 1918"/>
              <a:gd name="T15" fmla="*/ 1099 h 1099"/>
              <a:gd name="T16" fmla="*/ 1918 w 1918"/>
              <a:gd name="T17" fmla="*/ 549 h 1099"/>
              <a:gd name="T18" fmla="*/ 1126 w 1918"/>
              <a:gd name="T19" fmla="*/ 0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8" h="1099">
                <a:moveTo>
                  <a:pt x="1126" y="0"/>
                </a:moveTo>
                <a:cubicBezTo>
                  <a:pt x="688" y="0"/>
                  <a:pt x="334" y="246"/>
                  <a:pt x="334" y="549"/>
                </a:cubicBezTo>
                <a:cubicBezTo>
                  <a:pt x="334" y="657"/>
                  <a:pt x="378" y="757"/>
                  <a:pt x="455" y="842"/>
                </a:cubicBezTo>
                <a:cubicBezTo>
                  <a:pt x="371" y="899"/>
                  <a:pt x="242" y="961"/>
                  <a:pt x="75" y="961"/>
                </a:cubicBezTo>
                <a:cubicBezTo>
                  <a:pt x="51" y="961"/>
                  <a:pt x="26" y="959"/>
                  <a:pt x="0" y="956"/>
                </a:cubicBezTo>
                <a:cubicBezTo>
                  <a:pt x="0" y="956"/>
                  <a:pt x="136" y="1030"/>
                  <a:pt x="344" y="1030"/>
                </a:cubicBezTo>
                <a:cubicBezTo>
                  <a:pt x="430" y="1030"/>
                  <a:pt x="529" y="1017"/>
                  <a:pt x="636" y="981"/>
                </a:cubicBezTo>
                <a:cubicBezTo>
                  <a:pt x="771" y="1055"/>
                  <a:pt x="941" y="1099"/>
                  <a:pt x="1126" y="1099"/>
                </a:cubicBezTo>
                <a:cubicBezTo>
                  <a:pt x="1564" y="1099"/>
                  <a:pt x="1918" y="853"/>
                  <a:pt x="1918" y="549"/>
                </a:cubicBezTo>
                <a:cubicBezTo>
                  <a:pt x="1918" y="246"/>
                  <a:pt x="1564" y="0"/>
                  <a:pt x="1126" y="0"/>
                </a:cubicBezTo>
              </a:path>
            </a:pathLst>
          </a:custGeom>
          <a:solidFill>
            <a:schemeClr val="accent1"/>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chemeClr val="bg1"/>
              </a:solidFill>
            </a:endParaRPr>
          </a:p>
        </p:txBody>
      </p:sp>
      <p:sp>
        <p:nvSpPr>
          <p:cNvPr id="9" name="矩形 8"/>
          <p:cNvSpPr/>
          <p:nvPr/>
        </p:nvSpPr>
        <p:spPr>
          <a:xfrm>
            <a:off x="953887" y="1994592"/>
            <a:ext cx="1215717" cy="284693"/>
          </a:xfrm>
          <a:prstGeom prst="rect">
            <a:avLst/>
          </a:prstGeom>
        </p:spPr>
        <p:txBody>
          <a:bodyPr wrap="none" lIns="68580" tIns="34290" rIns="68580" bIns="34290">
            <a:spAutoFit/>
          </a:bodyPr>
          <a:lstStyle/>
          <a:p>
            <a:r>
              <a:rPr lang="zh-CN" altLang="en-US" sz="1400" dirty="0">
                <a:solidFill>
                  <a:schemeClr val="accent1"/>
                </a:solidFill>
                <a:latin typeface="微软雅黑" panose="020B0503020204020204" pitchFamily="34" charset="-122"/>
                <a:ea typeface="微软雅黑" panose="020B0503020204020204" pitchFamily="34" charset="-122"/>
                <a:cs typeface="Lato Regular"/>
              </a:rPr>
              <a:t>在此添加标题</a:t>
            </a:r>
            <a:endParaRPr lang="id-ID" altLang="zh-CN" sz="1400" dirty="0">
              <a:solidFill>
                <a:schemeClr val="accent1"/>
              </a:solidFill>
              <a:latin typeface="微软雅黑" panose="020B0503020204020204" pitchFamily="34" charset="-122"/>
              <a:ea typeface="微软雅黑" panose="020B0503020204020204" pitchFamily="34" charset="-122"/>
              <a:cs typeface="Lato Regular"/>
            </a:endParaRPr>
          </a:p>
        </p:txBody>
      </p:sp>
      <p:sp>
        <p:nvSpPr>
          <p:cNvPr id="11" name="椭圆 10"/>
          <p:cNvSpPr/>
          <p:nvPr/>
        </p:nvSpPr>
        <p:spPr>
          <a:xfrm>
            <a:off x="859973" y="3680508"/>
            <a:ext cx="707571" cy="707789"/>
          </a:xfrm>
          <a:prstGeom prst="ellipse">
            <a:avLst/>
          </a:prstGeom>
          <a:solidFill>
            <a:schemeClr val="accent1"/>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sp>
        <p:nvSpPr>
          <p:cNvPr id="12" name="椭圆 11"/>
          <p:cNvSpPr/>
          <p:nvPr/>
        </p:nvSpPr>
        <p:spPr>
          <a:xfrm>
            <a:off x="2057402" y="3680508"/>
            <a:ext cx="707571" cy="707789"/>
          </a:xfrm>
          <a:prstGeom prst="ellipse">
            <a:avLst/>
          </a:prstGeom>
          <a:solidFill>
            <a:schemeClr val="accent3"/>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sp>
        <p:nvSpPr>
          <p:cNvPr id="13" name="椭圆 12"/>
          <p:cNvSpPr/>
          <p:nvPr/>
        </p:nvSpPr>
        <p:spPr>
          <a:xfrm>
            <a:off x="3254831" y="3680508"/>
            <a:ext cx="707571" cy="707789"/>
          </a:xfrm>
          <a:prstGeom prst="ellipse">
            <a:avLst/>
          </a:prstGeom>
          <a:solidFill>
            <a:schemeClr val="accent2"/>
          </a:solidFill>
          <a:ln>
            <a:noFill/>
          </a:ln>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grpSp>
        <p:nvGrpSpPr>
          <p:cNvPr id="2" name="组合 31"/>
          <p:cNvGrpSpPr/>
          <p:nvPr/>
        </p:nvGrpSpPr>
        <p:grpSpPr>
          <a:xfrm>
            <a:off x="2187180" y="3849119"/>
            <a:ext cx="481012" cy="372780"/>
            <a:chOff x="2916238" y="5043488"/>
            <a:chExt cx="641349" cy="496887"/>
          </a:xfrm>
          <a:solidFill>
            <a:schemeClr val="bg1"/>
          </a:solidFill>
        </p:grpSpPr>
        <p:sp>
          <p:nvSpPr>
            <p:cNvPr id="15" name="Freeform 13"/>
            <p:cNvSpPr>
              <a:spLocks noEditPoints="1"/>
            </p:cNvSpPr>
            <p:nvPr/>
          </p:nvSpPr>
          <p:spPr bwMode="auto">
            <a:xfrm>
              <a:off x="2916238" y="5099050"/>
              <a:ext cx="552450" cy="441325"/>
            </a:xfrm>
            <a:custGeom>
              <a:avLst/>
              <a:gdLst>
                <a:gd name="T0" fmla="*/ 133 w 162"/>
                <a:gd name="T1" fmla="*/ 54 h 129"/>
                <a:gd name="T2" fmla="*/ 130 w 162"/>
                <a:gd name="T3" fmla="*/ 49 h 129"/>
                <a:gd name="T4" fmla="*/ 128 w 162"/>
                <a:gd name="T5" fmla="*/ 30 h 129"/>
                <a:gd name="T6" fmla="*/ 94 w 162"/>
                <a:gd name="T7" fmla="*/ 31 h 129"/>
                <a:gd name="T8" fmla="*/ 88 w 162"/>
                <a:gd name="T9" fmla="*/ 23 h 129"/>
                <a:gd name="T10" fmla="*/ 61 w 162"/>
                <a:gd name="T11" fmla="*/ 9 h 129"/>
                <a:gd name="T12" fmla="*/ 15 w 162"/>
                <a:gd name="T13" fmla="*/ 47 h 129"/>
                <a:gd name="T14" fmla="*/ 2 w 162"/>
                <a:gd name="T15" fmla="*/ 82 h 129"/>
                <a:gd name="T16" fmla="*/ 69 w 162"/>
                <a:gd name="T17" fmla="*/ 127 h 129"/>
                <a:gd name="T18" fmla="*/ 150 w 162"/>
                <a:gd name="T19" fmla="*/ 91 h 129"/>
                <a:gd name="T20" fmla="*/ 133 w 162"/>
                <a:gd name="T21" fmla="*/ 54 h 129"/>
                <a:gd name="T22" fmla="*/ 71 w 162"/>
                <a:gd name="T23" fmla="*/ 118 h 129"/>
                <a:gd name="T24" fmla="*/ 19 w 162"/>
                <a:gd name="T25" fmla="*/ 85 h 129"/>
                <a:gd name="T26" fmla="*/ 71 w 162"/>
                <a:gd name="T27" fmla="*/ 48 h 129"/>
                <a:gd name="T28" fmla="*/ 124 w 162"/>
                <a:gd name="T29" fmla="*/ 79 h 129"/>
                <a:gd name="T30" fmla="*/ 71 w 162"/>
                <a:gd name="T31" fmla="*/ 11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29">
                  <a:moveTo>
                    <a:pt x="133" y="54"/>
                  </a:moveTo>
                  <a:cubicBezTo>
                    <a:pt x="126" y="53"/>
                    <a:pt x="130" y="49"/>
                    <a:pt x="130" y="49"/>
                  </a:cubicBezTo>
                  <a:cubicBezTo>
                    <a:pt x="130" y="49"/>
                    <a:pt x="137" y="38"/>
                    <a:pt x="128" y="30"/>
                  </a:cubicBezTo>
                  <a:cubicBezTo>
                    <a:pt x="118" y="20"/>
                    <a:pt x="94" y="31"/>
                    <a:pt x="94" y="31"/>
                  </a:cubicBezTo>
                  <a:cubicBezTo>
                    <a:pt x="85" y="34"/>
                    <a:pt x="87" y="30"/>
                    <a:pt x="88" y="23"/>
                  </a:cubicBezTo>
                  <a:cubicBezTo>
                    <a:pt x="88" y="14"/>
                    <a:pt x="86" y="0"/>
                    <a:pt x="61" y="9"/>
                  </a:cubicBezTo>
                  <a:cubicBezTo>
                    <a:pt x="36" y="17"/>
                    <a:pt x="15" y="47"/>
                    <a:pt x="15" y="47"/>
                  </a:cubicBezTo>
                  <a:cubicBezTo>
                    <a:pt x="0" y="67"/>
                    <a:pt x="2" y="82"/>
                    <a:pt x="2" y="82"/>
                  </a:cubicBezTo>
                  <a:cubicBezTo>
                    <a:pt x="5" y="116"/>
                    <a:pt x="41" y="125"/>
                    <a:pt x="69" y="127"/>
                  </a:cubicBezTo>
                  <a:cubicBezTo>
                    <a:pt x="98" y="129"/>
                    <a:pt x="138" y="117"/>
                    <a:pt x="150" y="91"/>
                  </a:cubicBezTo>
                  <a:cubicBezTo>
                    <a:pt x="162" y="66"/>
                    <a:pt x="140" y="56"/>
                    <a:pt x="133" y="54"/>
                  </a:cubicBezTo>
                  <a:close/>
                  <a:moveTo>
                    <a:pt x="71" y="118"/>
                  </a:moveTo>
                  <a:cubicBezTo>
                    <a:pt x="42" y="119"/>
                    <a:pt x="19" y="104"/>
                    <a:pt x="19" y="85"/>
                  </a:cubicBezTo>
                  <a:cubicBezTo>
                    <a:pt x="19" y="65"/>
                    <a:pt x="42" y="50"/>
                    <a:pt x="71" y="48"/>
                  </a:cubicBezTo>
                  <a:cubicBezTo>
                    <a:pt x="100" y="47"/>
                    <a:pt x="124" y="59"/>
                    <a:pt x="124" y="79"/>
                  </a:cubicBezTo>
                  <a:cubicBezTo>
                    <a:pt x="124" y="98"/>
                    <a:pt x="100" y="116"/>
                    <a:pt x="7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sp>
          <p:nvSpPr>
            <p:cNvPr id="16" name="Freeform 14"/>
            <p:cNvSpPr>
              <a:spLocks noEditPoints="1"/>
            </p:cNvSpPr>
            <p:nvPr/>
          </p:nvSpPr>
          <p:spPr bwMode="auto">
            <a:xfrm>
              <a:off x="3038475" y="5297488"/>
              <a:ext cx="219075" cy="195262"/>
            </a:xfrm>
            <a:custGeom>
              <a:avLst/>
              <a:gdLst>
                <a:gd name="T0" fmla="*/ 29 w 64"/>
                <a:gd name="T1" fmla="*/ 3 h 57"/>
                <a:gd name="T2" fmla="*/ 4 w 64"/>
                <a:gd name="T3" fmla="*/ 34 h 57"/>
                <a:gd name="T4" fmla="*/ 11 w 64"/>
                <a:gd name="T5" fmla="*/ 47 h 57"/>
                <a:gd name="T6" fmla="*/ 55 w 64"/>
                <a:gd name="T7" fmla="*/ 39 h 57"/>
                <a:gd name="T8" fmla="*/ 29 w 64"/>
                <a:gd name="T9" fmla="*/ 3 h 57"/>
                <a:gd name="T10" fmla="*/ 22 w 64"/>
                <a:gd name="T11" fmla="*/ 42 h 57"/>
                <a:gd name="T12" fmla="*/ 12 w 64"/>
                <a:gd name="T13" fmla="*/ 35 h 57"/>
                <a:gd name="T14" fmla="*/ 22 w 64"/>
                <a:gd name="T15" fmla="*/ 25 h 57"/>
                <a:gd name="T16" fmla="*/ 32 w 64"/>
                <a:gd name="T17" fmla="*/ 32 h 57"/>
                <a:gd name="T18" fmla="*/ 22 w 64"/>
                <a:gd name="T19" fmla="*/ 42 h 57"/>
                <a:gd name="T20" fmla="*/ 39 w 64"/>
                <a:gd name="T21" fmla="*/ 27 h 57"/>
                <a:gd name="T22" fmla="*/ 34 w 64"/>
                <a:gd name="T23" fmla="*/ 27 h 57"/>
                <a:gd name="T24" fmla="*/ 35 w 64"/>
                <a:gd name="T25" fmla="*/ 21 h 57"/>
                <a:gd name="T26" fmla="*/ 41 w 64"/>
                <a:gd name="T27" fmla="*/ 21 h 57"/>
                <a:gd name="T28" fmla="*/ 39 w 64"/>
                <a:gd name="T29"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57">
                  <a:moveTo>
                    <a:pt x="29" y="3"/>
                  </a:moveTo>
                  <a:cubicBezTo>
                    <a:pt x="0" y="7"/>
                    <a:pt x="4" y="34"/>
                    <a:pt x="4" y="34"/>
                  </a:cubicBezTo>
                  <a:cubicBezTo>
                    <a:pt x="4" y="34"/>
                    <a:pt x="3" y="43"/>
                    <a:pt x="11" y="47"/>
                  </a:cubicBezTo>
                  <a:cubicBezTo>
                    <a:pt x="29" y="57"/>
                    <a:pt x="46" y="51"/>
                    <a:pt x="55" y="39"/>
                  </a:cubicBezTo>
                  <a:cubicBezTo>
                    <a:pt x="64" y="28"/>
                    <a:pt x="59" y="0"/>
                    <a:pt x="29" y="3"/>
                  </a:cubicBezTo>
                  <a:close/>
                  <a:moveTo>
                    <a:pt x="22" y="42"/>
                  </a:moveTo>
                  <a:cubicBezTo>
                    <a:pt x="17" y="42"/>
                    <a:pt x="12" y="39"/>
                    <a:pt x="12" y="35"/>
                  </a:cubicBezTo>
                  <a:cubicBezTo>
                    <a:pt x="12" y="30"/>
                    <a:pt x="16" y="25"/>
                    <a:pt x="22" y="25"/>
                  </a:cubicBezTo>
                  <a:cubicBezTo>
                    <a:pt x="28" y="24"/>
                    <a:pt x="32" y="28"/>
                    <a:pt x="32" y="32"/>
                  </a:cubicBezTo>
                  <a:cubicBezTo>
                    <a:pt x="32" y="37"/>
                    <a:pt x="28" y="41"/>
                    <a:pt x="22" y="42"/>
                  </a:cubicBezTo>
                  <a:close/>
                  <a:moveTo>
                    <a:pt x="39" y="27"/>
                  </a:moveTo>
                  <a:cubicBezTo>
                    <a:pt x="38" y="28"/>
                    <a:pt x="35" y="28"/>
                    <a:pt x="34" y="27"/>
                  </a:cubicBezTo>
                  <a:cubicBezTo>
                    <a:pt x="33" y="25"/>
                    <a:pt x="34" y="22"/>
                    <a:pt x="35" y="21"/>
                  </a:cubicBezTo>
                  <a:cubicBezTo>
                    <a:pt x="38" y="19"/>
                    <a:pt x="40" y="20"/>
                    <a:pt x="41" y="21"/>
                  </a:cubicBezTo>
                  <a:cubicBezTo>
                    <a:pt x="42" y="23"/>
                    <a:pt x="41" y="26"/>
                    <a:pt x="3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sp>
          <p:nvSpPr>
            <p:cNvPr id="17" name="Freeform 15"/>
            <p:cNvSpPr/>
            <p:nvPr/>
          </p:nvSpPr>
          <p:spPr bwMode="auto">
            <a:xfrm>
              <a:off x="3328988" y="5119688"/>
              <a:ext cx="119062" cy="122237"/>
            </a:xfrm>
            <a:custGeom>
              <a:avLst/>
              <a:gdLst>
                <a:gd name="T0" fmla="*/ 27 w 35"/>
                <a:gd name="T1" fmla="*/ 36 h 36"/>
                <a:gd name="T2" fmla="*/ 31 w 35"/>
                <a:gd name="T3" fmla="*/ 32 h 36"/>
                <a:gd name="T4" fmla="*/ 31 w 35"/>
                <a:gd name="T5" fmla="*/ 32 h 36"/>
                <a:gd name="T6" fmla="*/ 5 w 35"/>
                <a:gd name="T7" fmla="*/ 5 h 36"/>
                <a:gd name="T8" fmla="*/ 0 w 35"/>
                <a:gd name="T9" fmla="*/ 10 h 36"/>
                <a:gd name="T10" fmla="*/ 5 w 35"/>
                <a:gd name="T11" fmla="*/ 15 h 36"/>
                <a:gd name="T12" fmla="*/ 22 w 35"/>
                <a:gd name="T13" fmla="*/ 32 h 36"/>
                <a:gd name="T14" fmla="*/ 27 w 35"/>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6">
                  <a:moveTo>
                    <a:pt x="27" y="36"/>
                  </a:moveTo>
                  <a:cubicBezTo>
                    <a:pt x="29" y="36"/>
                    <a:pt x="31" y="35"/>
                    <a:pt x="31" y="32"/>
                  </a:cubicBezTo>
                  <a:cubicBezTo>
                    <a:pt x="31" y="32"/>
                    <a:pt x="31" y="32"/>
                    <a:pt x="31" y="32"/>
                  </a:cubicBezTo>
                  <a:cubicBezTo>
                    <a:pt x="35" y="0"/>
                    <a:pt x="5" y="5"/>
                    <a:pt x="5" y="5"/>
                  </a:cubicBezTo>
                  <a:cubicBezTo>
                    <a:pt x="2" y="5"/>
                    <a:pt x="0" y="7"/>
                    <a:pt x="0" y="10"/>
                  </a:cubicBezTo>
                  <a:cubicBezTo>
                    <a:pt x="0" y="13"/>
                    <a:pt x="2" y="15"/>
                    <a:pt x="5" y="15"/>
                  </a:cubicBezTo>
                  <a:cubicBezTo>
                    <a:pt x="26" y="10"/>
                    <a:pt x="22" y="32"/>
                    <a:pt x="22" y="32"/>
                  </a:cubicBezTo>
                  <a:cubicBezTo>
                    <a:pt x="22" y="34"/>
                    <a:pt x="24" y="36"/>
                    <a:pt x="27"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sp>
          <p:nvSpPr>
            <p:cNvPr id="18" name="Freeform 16"/>
            <p:cNvSpPr/>
            <p:nvPr/>
          </p:nvSpPr>
          <p:spPr bwMode="auto">
            <a:xfrm>
              <a:off x="3305175" y="5043488"/>
              <a:ext cx="252412" cy="236537"/>
            </a:xfrm>
            <a:custGeom>
              <a:avLst/>
              <a:gdLst>
                <a:gd name="T0" fmla="*/ 30 w 74"/>
                <a:gd name="T1" fmla="*/ 2 h 69"/>
                <a:gd name="T2" fmla="*/ 6 w 74"/>
                <a:gd name="T3" fmla="*/ 3 h 69"/>
                <a:gd name="T4" fmla="*/ 5 w 74"/>
                <a:gd name="T5" fmla="*/ 3 h 69"/>
                <a:gd name="T6" fmla="*/ 5 w 74"/>
                <a:gd name="T7" fmla="*/ 3 h 69"/>
                <a:gd name="T8" fmla="*/ 0 w 74"/>
                <a:gd name="T9" fmla="*/ 10 h 69"/>
                <a:gd name="T10" fmla="*/ 7 w 74"/>
                <a:gd name="T11" fmla="*/ 17 h 69"/>
                <a:gd name="T12" fmla="*/ 13 w 74"/>
                <a:gd name="T13" fmla="*/ 15 h 69"/>
                <a:gd name="T14" fmla="*/ 48 w 74"/>
                <a:gd name="T15" fmla="*/ 32 h 69"/>
                <a:gd name="T16" fmla="*/ 50 w 74"/>
                <a:gd name="T17" fmla="*/ 56 h 69"/>
                <a:gd name="T18" fmla="*/ 49 w 74"/>
                <a:gd name="T19" fmla="*/ 62 h 69"/>
                <a:gd name="T20" fmla="*/ 56 w 74"/>
                <a:gd name="T21" fmla="*/ 69 h 69"/>
                <a:gd name="T22" fmla="*/ 63 w 74"/>
                <a:gd name="T23" fmla="*/ 63 h 69"/>
                <a:gd name="T24" fmla="*/ 63 w 74"/>
                <a:gd name="T25" fmla="*/ 63 h 69"/>
                <a:gd name="T26" fmla="*/ 30 w 74"/>
                <a:gd name="T27"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9">
                  <a:moveTo>
                    <a:pt x="30" y="2"/>
                  </a:moveTo>
                  <a:cubicBezTo>
                    <a:pt x="20" y="0"/>
                    <a:pt x="9" y="2"/>
                    <a:pt x="6" y="3"/>
                  </a:cubicBezTo>
                  <a:cubicBezTo>
                    <a:pt x="6" y="3"/>
                    <a:pt x="6" y="3"/>
                    <a:pt x="5" y="3"/>
                  </a:cubicBezTo>
                  <a:cubicBezTo>
                    <a:pt x="5" y="3"/>
                    <a:pt x="5" y="3"/>
                    <a:pt x="5" y="3"/>
                  </a:cubicBezTo>
                  <a:cubicBezTo>
                    <a:pt x="2" y="4"/>
                    <a:pt x="0" y="7"/>
                    <a:pt x="0" y="10"/>
                  </a:cubicBezTo>
                  <a:cubicBezTo>
                    <a:pt x="0" y="14"/>
                    <a:pt x="3" y="17"/>
                    <a:pt x="7" y="17"/>
                  </a:cubicBezTo>
                  <a:cubicBezTo>
                    <a:pt x="7" y="17"/>
                    <a:pt x="11" y="16"/>
                    <a:pt x="13" y="15"/>
                  </a:cubicBezTo>
                  <a:cubicBezTo>
                    <a:pt x="16" y="14"/>
                    <a:pt x="37" y="14"/>
                    <a:pt x="48" y="32"/>
                  </a:cubicBezTo>
                  <a:cubicBezTo>
                    <a:pt x="54" y="45"/>
                    <a:pt x="51" y="54"/>
                    <a:pt x="50" y="56"/>
                  </a:cubicBezTo>
                  <a:cubicBezTo>
                    <a:pt x="50" y="56"/>
                    <a:pt x="49" y="59"/>
                    <a:pt x="49" y="62"/>
                  </a:cubicBezTo>
                  <a:cubicBezTo>
                    <a:pt x="49" y="66"/>
                    <a:pt x="52" y="69"/>
                    <a:pt x="56" y="69"/>
                  </a:cubicBezTo>
                  <a:cubicBezTo>
                    <a:pt x="59" y="69"/>
                    <a:pt x="62" y="68"/>
                    <a:pt x="63" y="63"/>
                  </a:cubicBezTo>
                  <a:cubicBezTo>
                    <a:pt x="63" y="63"/>
                    <a:pt x="63" y="63"/>
                    <a:pt x="63" y="63"/>
                  </a:cubicBezTo>
                  <a:cubicBezTo>
                    <a:pt x="74" y="25"/>
                    <a:pt x="49" y="7"/>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grpSp>
      <p:sp>
        <p:nvSpPr>
          <p:cNvPr id="19" name="Freeform 20"/>
          <p:cNvSpPr/>
          <p:nvPr/>
        </p:nvSpPr>
        <p:spPr bwMode="auto">
          <a:xfrm>
            <a:off x="3424228" y="3898629"/>
            <a:ext cx="387485" cy="315445"/>
          </a:xfrm>
          <a:custGeom>
            <a:avLst/>
            <a:gdLst>
              <a:gd name="T0" fmla="*/ 403 w 403"/>
              <a:gd name="T1" fmla="*/ 39 h 327"/>
              <a:gd name="T2" fmla="*/ 355 w 403"/>
              <a:gd name="T3" fmla="*/ 52 h 327"/>
              <a:gd name="T4" fmla="*/ 392 w 403"/>
              <a:gd name="T5" fmla="*/ 6 h 327"/>
              <a:gd name="T6" fmla="*/ 339 w 403"/>
              <a:gd name="T7" fmla="*/ 26 h 327"/>
              <a:gd name="T8" fmla="*/ 279 w 403"/>
              <a:gd name="T9" fmla="*/ 0 h 327"/>
              <a:gd name="T10" fmla="*/ 196 w 403"/>
              <a:gd name="T11" fmla="*/ 82 h 327"/>
              <a:gd name="T12" fmla="*/ 199 w 403"/>
              <a:gd name="T13" fmla="*/ 101 h 327"/>
              <a:gd name="T14" fmla="*/ 28 w 403"/>
              <a:gd name="T15" fmla="*/ 15 h 327"/>
              <a:gd name="T16" fmla="*/ 17 w 403"/>
              <a:gd name="T17" fmla="*/ 56 h 327"/>
              <a:gd name="T18" fmla="*/ 54 w 403"/>
              <a:gd name="T19" fmla="*/ 125 h 327"/>
              <a:gd name="T20" fmla="*/ 16 w 403"/>
              <a:gd name="T21" fmla="*/ 115 h 327"/>
              <a:gd name="T22" fmla="*/ 16 w 403"/>
              <a:gd name="T23" fmla="*/ 116 h 327"/>
              <a:gd name="T24" fmla="*/ 83 w 403"/>
              <a:gd name="T25" fmla="*/ 197 h 327"/>
              <a:gd name="T26" fmla="*/ 61 w 403"/>
              <a:gd name="T27" fmla="*/ 200 h 327"/>
              <a:gd name="T28" fmla="*/ 45 w 403"/>
              <a:gd name="T29" fmla="*/ 198 h 327"/>
              <a:gd name="T30" fmla="*/ 123 w 403"/>
              <a:gd name="T31" fmla="*/ 256 h 327"/>
              <a:gd name="T32" fmla="*/ 20 w 403"/>
              <a:gd name="T33" fmla="*/ 291 h 327"/>
              <a:gd name="T34" fmla="*/ 0 w 403"/>
              <a:gd name="T35" fmla="*/ 290 h 327"/>
              <a:gd name="T36" fmla="*/ 127 w 403"/>
              <a:gd name="T37" fmla="*/ 327 h 327"/>
              <a:gd name="T38" fmla="*/ 362 w 403"/>
              <a:gd name="T39" fmla="*/ 92 h 327"/>
              <a:gd name="T40" fmla="*/ 362 w 403"/>
              <a:gd name="T41" fmla="*/ 81 h 327"/>
              <a:gd name="T42" fmla="*/ 403 w 403"/>
              <a:gd name="T43" fmla="*/ 39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3" h="327">
                <a:moveTo>
                  <a:pt x="403" y="39"/>
                </a:moveTo>
                <a:cubicBezTo>
                  <a:pt x="388" y="45"/>
                  <a:pt x="372" y="50"/>
                  <a:pt x="355" y="52"/>
                </a:cubicBezTo>
                <a:cubicBezTo>
                  <a:pt x="373" y="41"/>
                  <a:pt x="386" y="25"/>
                  <a:pt x="392" y="6"/>
                </a:cubicBezTo>
                <a:cubicBezTo>
                  <a:pt x="376" y="15"/>
                  <a:pt x="358" y="22"/>
                  <a:pt x="339" y="26"/>
                </a:cubicBezTo>
                <a:cubicBezTo>
                  <a:pt x="324" y="10"/>
                  <a:pt x="303" y="0"/>
                  <a:pt x="279" y="0"/>
                </a:cubicBezTo>
                <a:cubicBezTo>
                  <a:pt x="233" y="0"/>
                  <a:pt x="196" y="37"/>
                  <a:pt x="196" y="82"/>
                </a:cubicBezTo>
                <a:cubicBezTo>
                  <a:pt x="196" y="89"/>
                  <a:pt x="197" y="95"/>
                  <a:pt x="199" y="101"/>
                </a:cubicBezTo>
                <a:cubicBezTo>
                  <a:pt x="130" y="98"/>
                  <a:pt x="69" y="65"/>
                  <a:pt x="28" y="15"/>
                </a:cubicBezTo>
                <a:cubicBezTo>
                  <a:pt x="21" y="27"/>
                  <a:pt x="17" y="41"/>
                  <a:pt x="17" y="56"/>
                </a:cubicBezTo>
                <a:cubicBezTo>
                  <a:pt x="17" y="85"/>
                  <a:pt x="32" y="110"/>
                  <a:pt x="54" y="125"/>
                </a:cubicBezTo>
                <a:cubicBezTo>
                  <a:pt x="40" y="125"/>
                  <a:pt x="28" y="121"/>
                  <a:pt x="16" y="115"/>
                </a:cubicBezTo>
                <a:cubicBezTo>
                  <a:pt x="16" y="116"/>
                  <a:pt x="16" y="116"/>
                  <a:pt x="16" y="116"/>
                </a:cubicBezTo>
                <a:cubicBezTo>
                  <a:pt x="16" y="156"/>
                  <a:pt x="45" y="189"/>
                  <a:pt x="83" y="197"/>
                </a:cubicBezTo>
                <a:cubicBezTo>
                  <a:pt x="76" y="199"/>
                  <a:pt x="68" y="200"/>
                  <a:pt x="61" y="200"/>
                </a:cubicBezTo>
                <a:cubicBezTo>
                  <a:pt x="56" y="200"/>
                  <a:pt x="50" y="199"/>
                  <a:pt x="45" y="198"/>
                </a:cubicBezTo>
                <a:cubicBezTo>
                  <a:pt x="56" y="231"/>
                  <a:pt x="86" y="255"/>
                  <a:pt x="123" y="256"/>
                </a:cubicBezTo>
                <a:cubicBezTo>
                  <a:pt x="94" y="278"/>
                  <a:pt x="59" y="291"/>
                  <a:pt x="20" y="291"/>
                </a:cubicBezTo>
                <a:cubicBezTo>
                  <a:pt x="13" y="291"/>
                  <a:pt x="7" y="291"/>
                  <a:pt x="0" y="290"/>
                </a:cubicBezTo>
                <a:cubicBezTo>
                  <a:pt x="37" y="313"/>
                  <a:pt x="80" y="327"/>
                  <a:pt x="127" y="327"/>
                </a:cubicBezTo>
                <a:cubicBezTo>
                  <a:pt x="279" y="327"/>
                  <a:pt x="362" y="201"/>
                  <a:pt x="362" y="92"/>
                </a:cubicBezTo>
                <a:cubicBezTo>
                  <a:pt x="362" y="88"/>
                  <a:pt x="362" y="85"/>
                  <a:pt x="362" y="81"/>
                </a:cubicBezTo>
                <a:cubicBezTo>
                  <a:pt x="378" y="70"/>
                  <a:pt x="392" y="55"/>
                  <a:pt x="403"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grpSp>
        <p:nvGrpSpPr>
          <p:cNvPr id="3" name="组合 41"/>
          <p:cNvGrpSpPr/>
          <p:nvPr/>
        </p:nvGrpSpPr>
        <p:grpSpPr>
          <a:xfrm>
            <a:off x="1014413" y="3888421"/>
            <a:ext cx="404813" cy="331097"/>
            <a:chOff x="1352550" y="5095875"/>
            <a:chExt cx="539750" cy="441326"/>
          </a:xfrm>
          <a:solidFill>
            <a:schemeClr val="bg1"/>
          </a:solidFill>
        </p:grpSpPr>
        <p:sp>
          <p:nvSpPr>
            <p:cNvPr id="21" name="Freeform 24"/>
            <p:cNvSpPr>
              <a:spLocks noEditPoints="1"/>
            </p:cNvSpPr>
            <p:nvPr/>
          </p:nvSpPr>
          <p:spPr bwMode="auto">
            <a:xfrm>
              <a:off x="1352550" y="5095875"/>
              <a:ext cx="384175" cy="350838"/>
            </a:xfrm>
            <a:custGeom>
              <a:avLst/>
              <a:gdLst>
                <a:gd name="T0" fmla="*/ 117 w 123"/>
                <a:gd name="T1" fmla="*/ 43 h 112"/>
                <a:gd name="T2" fmla="*/ 123 w 123"/>
                <a:gd name="T3" fmla="*/ 43 h 112"/>
                <a:gd name="T4" fmla="*/ 61 w 123"/>
                <a:gd name="T5" fmla="*/ 0 h 112"/>
                <a:gd name="T6" fmla="*/ 0 w 123"/>
                <a:gd name="T7" fmla="*/ 52 h 112"/>
                <a:gd name="T8" fmla="*/ 24 w 123"/>
                <a:gd name="T9" fmla="*/ 94 h 112"/>
                <a:gd name="T10" fmla="*/ 18 w 123"/>
                <a:gd name="T11" fmla="*/ 112 h 112"/>
                <a:gd name="T12" fmla="*/ 40 w 123"/>
                <a:gd name="T13" fmla="*/ 101 h 112"/>
                <a:gd name="T14" fmla="*/ 61 w 123"/>
                <a:gd name="T15" fmla="*/ 104 h 112"/>
                <a:gd name="T16" fmla="*/ 67 w 123"/>
                <a:gd name="T17" fmla="*/ 104 h 112"/>
                <a:gd name="T18" fmla="*/ 65 w 123"/>
                <a:gd name="T19" fmla="*/ 91 h 112"/>
                <a:gd name="T20" fmla="*/ 117 w 123"/>
                <a:gd name="T21" fmla="*/ 43 h 112"/>
                <a:gd name="T22" fmla="*/ 84 w 123"/>
                <a:gd name="T23" fmla="*/ 26 h 112"/>
                <a:gd name="T24" fmla="*/ 92 w 123"/>
                <a:gd name="T25" fmla="*/ 34 h 112"/>
                <a:gd name="T26" fmla="*/ 84 w 123"/>
                <a:gd name="T27" fmla="*/ 41 h 112"/>
                <a:gd name="T28" fmla="*/ 75 w 123"/>
                <a:gd name="T29" fmla="*/ 34 h 112"/>
                <a:gd name="T30" fmla="*/ 84 w 123"/>
                <a:gd name="T31" fmla="*/ 26 h 112"/>
                <a:gd name="T32" fmla="*/ 41 w 123"/>
                <a:gd name="T33" fmla="*/ 41 h 112"/>
                <a:gd name="T34" fmla="*/ 32 w 123"/>
                <a:gd name="T35" fmla="*/ 34 h 112"/>
                <a:gd name="T36" fmla="*/ 41 w 123"/>
                <a:gd name="T37" fmla="*/ 26 h 112"/>
                <a:gd name="T38" fmla="*/ 49 w 123"/>
                <a:gd name="T39" fmla="*/ 34 h 112"/>
                <a:gd name="T40" fmla="*/ 41 w 123"/>
                <a:gd name="T41" fmla="*/ 4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112">
                  <a:moveTo>
                    <a:pt x="117" y="43"/>
                  </a:moveTo>
                  <a:cubicBezTo>
                    <a:pt x="119" y="43"/>
                    <a:pt x="121" y="43"/>
                    <a:pt x="123" y="43"/>
                  </a:cubicBezTo>
                  <a:cubicBezTo>
                    <a:pt x="118" y="18"/>
                    <a:pt x="91" y="0"/>
                    <a:pt x="61" y="0"/>
                  </a:cubicBezTo>
                  <a:cubicBezTo>
                    <a:pt x="27" y="0"/>
                    <a:pt x="0" y="23"/>
                    <a:pt x="0" y="52"/>
                  </a:cubicBezTo>
                  <a:cubicBezTo>
                    <a:pt x="0" y="69"/>
                    <a:pt x="9" y="83"/>
                    <a:pt x="24" y="94"/>
                  </a:cubicBezTo>
                  <a:cubicBezTo>
                    <a:pt x="18" y="112"/>
                    <a:pt x="18" y="112"/>
                    <a:pt x="18" y="112"/>
                  </a:cubicBezTo>
                  <a:cubicBezTo>
                    <a:pt x="40" y="101"/>
                    <a:pt x="40" y="101"/>
                    <a:pt x="40" y="101"/>
                  </a:cubicBezTo>
                  <a:cubicBezTo>
                    <a:pt x="47" y="103"/>
                    <a:pt x="53" y="104"/>
                    <a:pt x="61" y="104"/>
                  </a:cubicBezTo>
                  <a:cubicBezTo>
                    <a:pt x="63" y="104"/>
                    <a:pt x="65" y="104"/>
                    <a:pt x="67" y="104"/>
                  </a:cubicBezTo>
                  <a:cubicBezTo>
                    <a:pt x="66" y="100"/>
                    <a:pt x="65" y="96"/>
                    <a:pt x="65" y="91"/>
                  </a:cubicBezTo>
                  <a:cubicBezTo>
                    <a:pt x="65" y="64"/>
                    <a:pt x="88" y="43"/>
                    <a:pt x="117" y="43"/>
                  </a:cubicBezTo>
                  <a:close/>
                  <a:moveTo>
                    <a:pt x="84" y="26"/>
                  </a:moveTo>
                  <a:cubicBezTo>
                    <a:pt x="89" y="26"/>
                    <a:pt x="92" y="29"/>
                    <a:pt x="92" y="34"/>
                  </a:cubicBezTo>
                  <a:cubicBezTo>
                    <a:pt x="92" y="38"/>
                    <a:pt x="89" y="41"/>
                    <a:pt x="84" y="41"/>
                  </a:cubicBezTo>
                  <a:cubicBezTo>
                    <a:pt x="80" y="41"/>
                    <a:pt x="75" y="38"/>
                    <a:pt x="75" y="34"/>
                  </a:cubicBezTo>
                  <a:cubicBezTo>
                    <a:pt x="75" y="29"/>
                    <a:pt x="80" y="26"/>
                    <a:pt x="84" y="26"/>
                  </a:cubicBezTo>
                  <a:close/>
                  <a:moveTo>
                    <a:pt x="41" y="41"/>
                  </a:moveTo>
                  <a:cubicBezTo>
                    <a:pt x="37" y="41"/>
                    <a:pt x="32" y="38"/>
                    <a:pt x="32" y="34"/>
                  </a:cubicBezTo>
                  <a:cubicBezTo>
                    <a:pt x="32" y="29"/>
                    <a:pt x="37" y="26"/>
                    <a:pt x="41" y="26"/>
                  </a:cubicBezTo>
                  <a:cubicBezTo>
                    <a:pt x="46" y="26"/>
                    <a:pt x="49" y="29"/>
                    <a:pt x="49" y="34"/>
                  </a:cubicBezTo>
                  <a:cubicBezTo>
                    <a:pt x="49" y="38"/>
                    <a:pt x="46" y="41"/>
                    <a:pt x="4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sp>
          <p:nvSpPr>
            <p:cNvPr id="22" name="Freeform 25"/>
            <p:cNvSpPr>
              <a:spLocks noEditPoints="1"/>
            </p:cNvSpPr>
            <p:nvPr/>
          </p:nvSpPr>
          <p:spPr bwMode="auto">
            <a:xfrm>
              <a:off x="1568450" y="5240338"/>
              <a:ext cx="323850" cy="296863"/>
            </a:xfrm>
            <a:custGeom>
              <a:avLst/>
              <a:gdLst>
                <a:gd name="T0" fmla="*/ 104 w 104"/>
                <a:gd name="T1" fmla="*/ 45 h 95"/>
                <a:gd name="T2" fmla="*/ 52 w 104"/>
                <a:gd name="T3" fmla="*/ 0 h 95"/>
                <a:gd name="T4" fmla="*/ 0 w 104"/>
                <a:gd name="T5" fmla="*/ 45 h 95"/>
                <a:gd name="T6" fmla="*/ 52 w 104"/>
                <a:gd name="T7" fmla="*/ 89 h 95"/>
                <a:gd name="T8" fmla="*/ 71 w 104"/>
                <a:gd name="T9" fmla="*/ 86 h 95"/>
                <a:gd name="T10" fmla="*/ 87 w 104"/>
                <a:gd name="T11" fmla="*/ 95 h 95"/>
                <a:gd name="T12" fmla="*/ 83 w 104"/>
                <a:gd name="T13" fmla="*/ 80 h 95"/>
                <a:gd name="T14" fmla="*/ 104 w 104"/>
                <a:gd name="T15" fmla="*/ 45 h 95"/>
                <a:gd name="T16" fmla="*/ 35 w 104"/>
                <a:gd name="T17" fmla="*/ 37 h 95"/>
                <a:gd name="T18" fmla="*/ 29 w 104"/>
                <a:gd name="T19" fmla="*/ 31 h 95"/>
                <a:gd name="T20" fmla="*/ 35 w 104"/>
                <a:gd name="T21" fmla="*/ 25 h 95"/>
                <a:gd name="T22" fmla="*/ 43 w 104"/>
                <a:gd name="T23" fmla="*/ 31 h 95"/>
                <a:gd name="T24" fmla="*/ 35 w 104"/>
                <a:gd name="T25" fmla="*/ 37 h 95"/>
                <a:gd name="T26" fmla="*/ 69 w 104"/>
                <a:gd name="T27" fmla="*/ 37 h 95"/>
                <a:gd name="T28" fmla="*/ 63 w 104"/>
                <a:gd name="T29" fmla="*/ 31 h 95"/>
                <a:gd name="T30" fmla="*/ 69 w 104"/>
                <a:gd name="T31" fmla="*/ 25 h 95"/>
                <a:gd name="T32" fmla="*/ 77 w 104"/>
                <a:gd name="T33" fmla="*/ 31 h 95"/>
                <a:gd name="T34" fmla="*/ 69 w 104"/>
                <a:gd name="T35"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95">
                  <a:moveTo>
                    <a:pt x="104" y="45"/>
                  </a:moveTo>
                  <a:cubicBezTo>
                    <a:pt x="104" y="20"/>
                    <a:pt x="80" y="0"/>
                    <a:pt x="52" y="0"/>
                  </a:cubicBezTo>
                  <a:cubicBezTo>
                    <a:pt x="23" y="0"/>
                    <a:pt x="0" y="20"/>
                    <a:pt x="0" y="45"/>
                  </a:cubicBezTo>
                  <a:cubicBezTo>
                    <a:pt x="0" y="69"/>
                    <a:pt x="23" y="89"/>
                    <a:pt x="52" y="89"/>
                  </a:cubicBezTo>
                  <a:cubicBezTo>
                    <a:pt x="58" y="89"/>
                    <a:pt x="64" y="88"/>
                    <a:pt x="71" y="86"/>
                  </a:cubicBezTo>
                  <a:cubicBezTo>
                    <a:pt x="87" y="95"/>
                    <a:pt x="87" y="95"/>
                    <a:pt x="87" y="95"/>
                  </a:cubicBezTo>
                  <a:cubicBezTo>
                    <a:pt x="83" y="80"/>
                    <a:pt x="83" y="80"/>
                    <a:pt x="83" y="80"/>
                  </a:cubicBezTo>
                  <a:cubicBezTo>
                    <a:pt x="95" y="71"/>
                    <a:pt x="104" y="58"/>
                    <a:pt x="104" y="45"/>
                  </a:cubicBezTo>
                  <a:close/>
                  <a:moveTo>
                    <a:pt x="35" y="37"/>
                  </a:moveTo>
                  <a:cubicBezTo>
                    <a:pt x="32" y="37"/>
                    <a:pt x="29" y="34"/>
                    <a:pt x="29" y="31"/>
                  </a:cubicBezTo>
                  <a:cubicBezTo>
                    <a:pt x="29" y="28"/>
                    <a:pt x="32" y="25"/>
                    <a:pt x="35" y="25"/>
                  </a:cubicBezTo>
                  <a:cubicBezTo>
                    <a:pt x="40" y="25"/>
                    <a:pt x="43" y="28"/>
                    <a:pt x="43" y="31"/>
                  </a:cubicBezTo>
                  <a:cubicBezTo>
                    <a:pt x="43" y="34"/>
                    <a:pt x="40" y="37"/>
                    <a:pt x="35" y="37"/>
                  </a:cubicBezTo>
                  <a:close/>
                  <a:moveTo>
                    <a:pt x="69" y="37"/>
                  </a:moveTo>
                  <a:cubicBezTo>
                    <a:pt x="66" y="37"/>
                    <a:pt x="63" y="34"/>
                    <a:pt x="63" y="31"/>
                  </a:cubicBezTo>
                  <a:cubicBezTo>
                    <a:pt x="63" y="28"/>
                    <a:pt x="66" y="25"/>
                    <a:pt x="69" y="25"/>
                  </a:cubicBezTo>
                  <a:cubicBezTo>
                    <a:pt x="74" y="25"/>
                    <a:pt x="77" y="28"/>
                    <a:pt x="77" y="31"/>
                  </a:cubicBezTo>
                  <a:cubicBezTo>
                    <a:pt x="77" y="34"/>
                    <a:pt x="74" y="37"/>
                    <a:pt x="69"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eaLnBrk="0" fontAlgn="base" hangingPunct="0">
                <a:spcBef>
                  <a:spcPct val="0"/>
                </a:spcBef>
                <a:spcAft>
                  <a:spcPct val="0"/>
                </a:spcAft>
              </a:pPr>
              <a:endParaRPr lang="zh-CN" altLang="en-US" dirty="0">
                <a:solidFill>
                  <a:srgbClr val="43536A"/>
                </a:solidFill>
              </a:endParaRPr>
            </a:p>
          </p:txBody>
        </p:sp>
      </p:grpSp>
      <p:grpSp>
        <p:nvGrpSpPr>
          <p:cNvPr id="10" name="组合 47"/>
          <p:cNvGrpSpPr/>
          <p:nvPr/>
        </p:nvGrpSpPr>
        <p:grpSpPr>
          <a:xfrm>
            <a:off x="5649919" y="1511447"/>
            <a:ext cx="1074212" cy="981298"/>
            <a:chOff x="5181908" y="1898524"/>
            <a:chExt cx="1432283" cy="1307994"/>
          </a:xfrm>
        </p:grpSpPr>
        <p:sp>
          <p:nvSpPr>
            <p:cNvPr id="24" name="文本框 23"/>
            <p:cNvSpPr txBox="1"/>
            <p:nvPr/>
          </p:nvSpPr>
          <p:spPr>
            <a:xfrm>
              <a:off x="5464277" y="1898524"/>
              <a:ext cx="930170" cy="738436"/>
            </a:xfrm>
            <a:prstGeom prst="rect">
              <a:avLst/>
            </a:prstGeom>
            <a:noFill/>
          </p:spPr>
          <p:txBody>
            <a:bodyPr wrap="none" rtlCol="0">
              <a:spAutoFit/>
            </a:bodyPr>
            <a:lstStyle/>
            <a:p>
              <a:pPr defTabSz="913765" eaLnBrk="0" fontAlgn="base" hangingPunct="0">
                <a:spcBef>
                  <a:spcPct val="0"/>
                </a:spcBef>
                <a:spcAft>
                  <a:spcPct val="0"/>
                </a:spcAft>
              </a:pPr>
              <a:r>
                <a:rPr lang="en-US" altLang="zh-CN" sz="3000" dirty="0">
                  <a:solidFill>
                    <a:schemeClr val="bg1"/>
                  </a:solidFill>
                  <a:latin typeface="Arial Black" panose="020B0A04020102020204" pitchFamily="34" charset="0"/>
                  <a:cs typeface="Arial" panose="020B0604020202020204" pitchFamily="34" charset="0"/>
                </a:rPr>
                <a:t>01</a:t>
              </a:r>
              <a:endParaRPr lang="zh-CN" altLang="en-US" sz="3000" dirty="0">
                <a:solidFill>
                  <a:schemeClr val="bg1"/>
                </a:solidFill>
                <a:latin typeface="Arial Black" panose="020B0A04020102020204" pitchFamily="34" charset="0"/>
                <a:cs typeface="Arial" panose="020B0604020202020204" pitchFamily="34" charset="0"/>
              </a:endParaRPr>
            </a:p>
          </p:txBody>
        </p:sp>
        <p:sp>
          <p:nvSpPr>
            <p:cNvPr id="25" name="文本框 24"/>
            <p:cNvSpPr txBox="1"/>
            <p:nvPr/>
          </p:nvSpPr>
          <p:spPr>
            <a:xfrm>
              <a:off x="5181908" y="2519362"/>
              <a:ext cx="1432283" cy="687156"/>
            </a:xfrm>
            <a:prstGeom prst="rect">
              <a:avLst/>
            </a:prstGeom>
            <a:noFill/>
          </p:spPr>
          <p:txBody>
            <a:bodyPr wrap="square" rtlCol="0">
              <a:spAutoFit/>
            </a:bodyPr>
            <a:lstStyle/>
            <a:p>
              <a:pPr algn="ctr" defTabSz="913765" eaLnBrk="0" fontAlgn="base" hangingPunct="0">
                <a:lnSpc>
                  <a:spcPts val="1050"/>
                </a:lnSpc>
                <a:spcBef>
                  <a:spcPct val="0"/>
                </a:spcBef>
                <a:spcAft>
                  <a:spcPct val="0"/>
                </a:spcAft>
              </a:pPr>
              <a:r>
                <a:rPr lang="en-US" altLang="zh-CN" sz="6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this is a sample text. </a:t>
              </a:r>
              <a:endParaRPr lang="zh-CN" altLang="en-US" sz="600" dirty="0">
                <a:solidFill>
                  <a:schemeClr val="bg1"/>
                </a:solidFill>
                <a:latin typeface="Arial" panose="020B0604020202020204" pitchFamily="34" charset="0"/>
                <a:cs typeface="Arial" panose="020B0604020202020204" pitchFamily="34" charset="0"/>
              </a:endParaRPr>
            </a:p>
          </p:txBody>
        </p:sp>
      </p:grpSp>
      <p:grpSp>
        <p:nvGrpSpPr>
          <p:cNvPr id="14" name="组合 50"/>
          <p:cNvGrpSpPr/>
          <p:nvPr/>
        </p:nvGrpSpPr>
        <p:grpSpPr>
          <a:xfrm>
            <a:off x="6988860" y="1642114"/>
            <a:ext cx="946826" cy="1035746"/>
            <a:chOff x="5254481" y="1825951"/>
            <a:chExt cx="1262434" cy="1380567"/>
          </a:xfrm>
        </p:grpSpPr>
        <p:sp>
          <p:nvSpPr>
            <p:cNvPr id="27" name="文本框 26"/>
            <p:cNvSpPr txBox="1"/>
            <p:nvPr/>
          </p:nvSpPr>
          <p:spPr>
            <a:xfrm>
              <a:off x="5304621" y="1825951"/>
              <a:ext cx="998563" cy="799971"/>
            </a:xfrm>
            <a:prstGeom prst="rect">
              <a:avLst/>
            </a:prstGeom>
            <a:noFill/>
          </p:spPr>
          <p:txBody>
            <a:bodyPr wrap="none" rtlCol="0">
              <a:spAutoFit/>
            </a:bodyPr>
            <a:lstStyle/>
            <a:p>
              <a:pPr defTabSz="913765" eaLnBrk="0" fontAlgn="base" hangingPunct="0">
                <a:spcBef>
                  <a:spcPct val="0"/>
                </a:spcBef>
                <a:spcAft>
                  <a:spcPct val="0"/>
                </a:spcAft>
              </a:pPr>
              <a:r>
                <a:rPr lang="en-US" altLang="zh-CN" sz="3300" dirty="0">
                  <a:solidFill>
                    <a:schemeClr val="bg1"/>
                  </a:solidFill>
                  <a:latin typeface="Arial Black" panose="020B0A04020102020204" pitchFamily="34" charset="0"/>
                  <a:cs typeface="Arial" panose="020B0604020202020204" pitchFamily="34" charset="0"/>
                </a:rPr>
                <a:t>02</a:t>
              </a:r>
              <a:endParaRPr lang="zh-CN" altLang="en-US" sz="3300" dirty="0">
                <a:solidFill>
                  <a:schemeClr val="bg1"/>
                </a:solidFill>
                <a:latin typeface="Arial Black" panose="020B0A04020102020204" pitchFamily="34" charset="0"/>
                <a:cs typeface="Arial" panose="020B0604020202020204" pitchFamily="34" charset="0"/>
              </a:endParaRPr>
            </a:p>
          </p:txBody>
        </p:sp>
        <p:sp>
          <p:nvSpPr>
            <p:cNvPr id="28" name="文本框 27"/>
            <p:cNvSpPr txBox="1"/>
            <p:nvPr/>
          </p:nvSpPr>
          <p:spPr>
            <a:xfrm>
              <a:off x="5254481" y="2519363"/>
              <a:ext cx="1262434" cy="687155"/>
            </a:xfrm>
            <a:prstGeom prst="rect">
              <a:avLst/>
            </a:prstGeom>
            <a:noFill/>
          </p:spPr>
          <p:txBody>
            <a:bodyPr wrap="square" rtlCol="0">
              <a:spAutoFit/>
            </a:bodyPr>
            <a:lstStyle/>
            <a:p>
              <a:pPr defTabSz="913765" eaLnBrk="0" fontAlgn="base" hangingPunct="0">
                <a:lnSpc>
                  <a:spcPts val="1050"/>
                </a:lnSpc>
                <a:spcBef>
                  <a:spcPct val="0"/>
                </a:spcBef>
                <a:spcAft>
                  <a:spcPct val="0"/>
                </a:spcAft>
              </a:pPr>
              <a:r>
                <a:rPr lang="en-US" altLang="zh-CN" sz="6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this is a sample text. </a:t>
              </a:r>
              <a:endParaRPr lang="zh-CN" altLang="en-US" sz="600" dirty="0">
                <a:solidFill>
                  <a:schemeClr val="bg1"/>
                </a:solidFill>
                <a:latin typeface="Arial" panose="020B0604020202020204" pitchFamily="34" charset="0"/>
                <a:cs typeface="Arial" panose="020B0604020202020204" pitchFamily="34" charset="0"/>
              </a:endParaRPr>
            </a:p>
          </p:txBody>
        </p:sp>
      </p:grpSp>
      <p:grpSp>
        <p:nvGrpSpPr>
          <p:cNvPr id="20" name="组合 53"/>
          <p:cNvGrpSpPr/>
          <p:nvPr/>
        </p:nvGrpSpPr>
        <p:grpSpPr>
          <a:xfrm>
            <a:off x="6586090" y="3319032"/>
            <a:ext cx="946826" cy="926855"/>
            <a:chOff x="5254481" y="1913037"/>
            <a:chExt cx="1262434" cy="1235426"/>
          </a:xfrm>
        </p:grpSpPr>
        <p:sp>
          <p:nvSpPr>
            <p:cNvPr id="30" name="文本框 29"/>
            <p:cNvSpPr txBox="1"/>
            <p:nvPr/>
          </p:nvSpPr>
          <p:spPr>
            <a:xfrm>
              <a:off x="5377193" y="1913037"/>
              <a:ext cx="861774" cy="676900"/>
            </a:xfrm>
            <a:prstGeom prst="rect">
              <a:avLst/>
            </a:prstGeom>
            <a:noFill/>
          </p:spPr>
          <p:txBody>
            <a:bodyPr wrap="none" rtlCol="0">
              <a:spAutoFit/>
            </a:bodyPr>
            <a:lstStyle/>
            <a:p>
              <a:pPr defTabSz="913765" eaLnBrk="0" fontAlgn="base" hangingPunct="0">
                <a:spcBef>
                  <a:spcPct val="0"/>
                </a:spcBef>
                <a:spcAft>
                  <a:spcPct val="0"/>
                </a:spcAft>
              </a:pPr>
              <a:r>
                <a:rPr lang="en-US" altLang="zh-CN" sz="2700" dirty="0">
                  <a:solidFill>
                    <a:schemeClr val="bg1"/>
                  </a:solidFill>
                  <a:latin typeface="Arial Black" panose="020B0A04020102020204" pitchFamily="34" charset="0"/>
                  <a:cs typeface="Arial" panose="020B0604020202020204" pitchFamily="34" charset="0"/>
                </a:rPr>
                <a:t>03</a:t>
              </a:r>
              <a:endParaRPr lang="zh-CN" altLang="en-US" sz="2700" dirty="0">
                <a:solidFill>
                  <a:schemeClr val="bg1"/>
                </a:solidFill>
                <a:latin typeface="Arial Black" panose="020B0A04020102020204" pitchFamily="34" charset="0"/>
                <a:cs typeface="Arial" panose="020B0604020202020204" pitchFamily="34" charset="0"/>
              </a:endParaRPr>
            </a:p>
          </p:txBody>
        </p:sp>
        <p:sp>
          <p:nvSpPr>
            <p:cNvPr id="31" name="文本框 30"/>
            <p:cNvSpPr txBox="1"/>
            <p:nvPr/>
          </p:nvSpPr>
          <p:spPr>
            <a:xfrm>
              <a:off x="5254481" y="2461307"/>
              <a:ext cx="1262434" cy="687156"/>
            </a:xfrm>
            <a:prstGeom prst="rect">
              <a:avLst/>
            </a:prstGeom>
            <a:noFill/>
          </p:spPr>
          <p:txBody>
            <a:bodyPr wrap="square" rtlCol="0">
              <a:spAutoFit/>
            </a:bodyPr>
            <a:lstStyle/>
            <a:p>
              <a:pPr defTabSz="913765" eaLnBrk="0" fontAlgn="base" hangingPunct="0">
                <a:lnSpc>
                  <a:spcPts val="1050"/>
                </a:lnSpc>
                <a:spcBef>
                  <a:spcPct val="0"/>
                </a:spcBef>
                <a:spcAft>
                  <a:spcPct val="0"/>
                </a:spcAft>
              </a:pPr>
              <a:r>
                <a:rPr lang="en-US" altLang="zh-CN" sz="6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this is a sample text. </a:t>
              </a:r>
              <a:endParaRPr lang="zh-CN" altLang="en-US" sz="600" dirty="0">
                <a:solidFill>
                  <a:schemeClr val="bg1"/>
                </a:solidFill>
                <a:latin typeface="Arial" panose="020B0604020202020204" pitchFamily="34" charset="0"/>
                <a:cs typeface="Arial" panose="020B0604020202020204" pitchFamily="34" charset="0"/>
              </a:endParaRPr>
            </a:p>
          </p:txBody>
        </p:sp>
      </p:grpSp>
      <p:grpSp>
        <p:nvGrpSpPr>
          <p:cNvPr id="23" name="组合 56"/>
          <p:cNvGrpSpPr/>
          <p:nvPr/>
        </p:nvGrpSpPr>
        <p:grpSpPr>
          <a:xfrm>
            <a:off x="5323348" y="2807247"/>
            <a:ext cx="1074212" cy="981298"/>
            <a:chOff x="5181908" y="1898524"/>
            <a:chExt cx="1432283" cy="1307994"/>
          </a:xfrm>
        </p:grpSpPr>
        <p:sp>
          <p:nvSpPr>
            <p:cNvPr id="33" name="文本框 32"/>
            <p:cNvSpPr txBox="1"/>
            <p:nvPr/>
          </p:nvSpPr>
          <p:spPr>
            <a:xfrm>
              <a:off x="5464277" y="1898524"/>
              <a:ext cx="930170" cy="738436"/>
            </a:xfrm>
            <a:prstGeom prst="rect">
              <a:avLst/>
            </a:prstGeom>
            <a:noFill/>
          </p:spPr>
          <p:txBody>
            <a:bodyPr wrap="none" rtlCol="0">
              <a:spAutoFit/>
            </a:bodyPr>
            <a:lstStyle/>
            <a:p>
              <a:pPr defTabSz="913765" eaLnBrk="0" fontAlgn="base" hangingPunct="0">
                <a:spcBef>
                  <a:spcPct val="0"/>
                </a:spcBef>
                <a:spcAft>
                  <a:spcPct val="0"/>
                </a:spcAft>
              </a:pPr>
              <a:r>
                <a:rPr lang="en-US" altLang="zh-CN" sz="3000" dirty="0">
                  <a:solidFill>
                    <a:schemeClr val="bg1"/>
                  </a:solidFill>
                  <a:latin typeface="Arial Black" panose="020B0A04020102020204" pitchFamily="34" charset="0"/>
                  <a:cs typeface="Arial" panose="020B0604020202020204" pitchFamily="34" charset="0"/>
                </a:rPr>
                <a:t>04</a:t>
              </a:r>
              <a:endParaRPr lang="zh-CN" altLang="en-US" sz="3000" dirty="0">
                <a:solidFill>
                  <a:schemeClr val="bg1"/>
                </a:solidFill>
                <a:latin typeface="Arial Black" panose="020B0A04020102020204" pitchFamily="34" charset="0"/>
                <a:cs typeface="Arial" panose="020B0604020202020204" pitchFamily="34" charset="0"/>
              </a:endParaRPr>
            </a:p>
          </p:txBody>
        </p:sp>
        <p:sp>
          <p:nvSpPr>
            <p:cNvPr id="34" name="文本框 33"/>
            <p:cNvSpPr txBox="1"/>
            <p:nvPr/>
          </p:nvSpPr>
          <p:spPr>
            <a:xfrm>
              <a:off x="5181908" y="2519362"/>
              <a:ext cx="1432283" cy="687156"/>
            </a:xfrm>
            <a:prstGeom prst="rect">
              <a:avLst/>
            </a:prstGeom>
            <a:noFill/>
          </p:spPr>
          <p:txBody>
            <a:bodyPr wrap="square" rtlCol="0">
              <a:spAutoFit/>
            </a:bodyPr>
            <a:lstStyle/>
            <a:p>
              <a:pPr algn="ctr" defTabSz="913765" eaLnBrk="0" fontAlgn="base" hangingPunct="0">
                <a:lnSpc>
                  <a:spcPts val="1050"/>
                </a:lnSpc>
                <a:spcBef>
                  <a:spcPct val="0"/>
                </a:spcBef>
                <a:spcAft>
                  <a:spcPct val="0"/>
                </a:spcAft>
              </a:pPr>
              <a:r>
                <a:rPr lang="en-US" altLang="zh-CN" sz="6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this is a sample text. </a:t>
              </a:r>
              <a:endParaRPr lang="zh-CN" altLang="en-US" sz="600" dirty="0">
                <a:solidFill>
                  <a:schemeClr val="bg1"/>
                </a:solidFill>
                <a:latin typeface="Arial" panose="020B0604020202020204" pitchFamily="34" charset="0"/>
                <a:cs typeface="Arial" panose="020B0604020202020204" pitchFamily="34" charset="0"/>
              </a:endParaRPr>
            </a:p>
          </p:txBody>
        </p:sp>
      </p:grpSp>
      <p:grpSp>
        <p:nvGrpSpPr>
          <p:cNvPr id="26" name="组合 59"/>
          <p:cNvGrpSpPr/>
          <p:nvPr/>
        </p:nvGrpSpPr>
        <p:grpSpPr>
          <a:xfrm>
            <a:off x="4702861" y="1968786"/>
            <a:ext cx="946826" cy="883299"/>
            <a:chOff x="5254481" y="1971094"/>
            <a:chExt cx="1262434" cy="1177369"/>
          </a:xfrm>
        </p:grpSpPr>
        <p:sp>
          <p:nvSpPr>
            <p:cNvPr id="36" name="文本框 35"/>
            <p:cNvSpPr txBox="1"/>
            <p:nvPr/>
          </p:nvSpPr>
          <p:spPr>
            <a:xfrm>
              <a:off x="5377193" y="1971094"/>
              <a:ext cx="793380" cy="615363"/>
            </a:xfrm>
            <a:prstGeom prst="rect">
              <a:avLst/>
            </a:prstGeom>
            <a:noFill/>
          </p:spPr>
          <p:txBody>
            <a:bodyPr wrap="none" rtlCol="0">
              <a:spAutoFit/>
            </a:bodyPr>
            <a:lstStyle/>
            <a:p>
              <a:pPr defTabSz="913765" eaLnBrk="0" fontAlgn="base" hangingPunct="0">
                <a:spcBef>
                  <a:spcPct val="0"/>
                </a:spcBef>
                <a:spcAft>
                  <a:spcPct val="0"/>
                </a:spcAft>
              </a:pPr>
              <a:r>
                <a:rPr lang="en-US" altLang="zh-CN" sz="2400" dirty="0">
                  <a:solidFill>
                    <a:schemeClr val="bg1"/>
                  </a:solidFill>
                  <a:latin typeface="Arial Black" panose="020B0A04020102020204" pitchFamily="34" charset="0"/>
                  <a:cs typeface="Arial" panose="020B0604020202020204" pitchFamily="34" charset="0"/>
                </a:rPr>
                <a:t>03</a:t>
              </a:r>
              <a:endParaRPr lang="zh-CN" altLang="en-US" sz="2400" dirty="0">
                <a:solidFill>
                  <a:schemeClr val="bg1"/>
                </a:solidFill>
                <a:latin typeface="Arial Black" panose="020B0A04020102020204" pitchFamily="34" charset="0"/>
                <a:cs typeface="Arial" panose="020B0604020202020204" pitchFamily="34" charset="0"/>
              </a:endParaRPr>
            </a:p>
          </p:txBody>
        </p:sp>
        <p:sp>
          <p:nvSpPr>
            <p:cNvPr id="37" name="文本框 36"/>
            <p:cNvSpPr txBox="1"/>
            <p:nvPr/>
          </p:nvSpPr>
          <p:spPr>
            <a:xfrm>
              <a:off x="5254481" y="2461307"/>
              <a:ext cx="1262434" cy="687156"/>
            </a:xfrm>
            <a:prstGeom prst="rect">
              <a:avLst/>
            </a:prstGeom>
            <a:noFill/>
          </p:spPr>
          <p:txBody>
            <a:bodyPr wrap="square" rtlCol="0">
              <a:spAutoFit/>
            </a:bodyPr>
            <a:lstStyle/>
            <a:p>
              <a:pPr defTabSz="913765" eaLnBrk="0" fontAlgn="base" hangingPunct="0">
                <a:lnSpc>
                  <a:spcPts val="1050"/>
                </a:lnSpc>
                <a:spcBef>
                  <a:spcPct val="0"/>
                </a:spcBef>
                <a:spcAft>
                  <a:spcPct val="0"/>
                </a:spcAft>
              </a:pPr>
              <a:r>
                <a:rPr lang="en-US" altLang="zh-CN" sz="600" dirty="0">
                  <a:solidFill>
                    <a:schemeClr val="bg1"/>
                  </a:solidFill>
                  <a:latin typeface="Arial" panose="020B0604020202020204" pitchFamily="34" charset="0"/>
                  <a:ea typeface="微软雅黑" panose="020B0503020204020204" pitchFamily="34" charset="-122"/>
                  <a:cs typeface="Arial" panose="020B0604020202020204" pitchFamily="34" charset="0"/>
                </a:rPr>
                <a:t>This is a sample text. Insert your desired  this is a sample text. </a:t>
              </a:r>
              <a:endParaRPr lang="zh-CN" altLang="en-US" sz="600" dirty="0">
                <a:solidFill>
                  <a:schemeClr val="bg1"/>
                </a:solidFill>
                <a:latin typeface="Arial" panose="020B0604020202020204" pitchFamily="34" charset="0"/>
                <a:cs typeface="Arial" panose="020B0604020202020204" pitchFamily="34" charset="0"/>
              </a:endParaRPr>
            </a:p>
          </p:txBody>
        </p:sp>
      </p:grpSp>
      <p:sp>
        <p:nvSpPr>
          <p:cNvPr id="39" name="Subtitle 2"/>
          <p:cNvSpPr txBox="1"/>
          <p:nvPr/>
        </p:nvSpPr>
        <p:spPr bwMode="auto">
          <a:xfrm>
            <a:off x="865665" y="2284512"/>
            <a:ext cx="2842458" cy="57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5" tIns="54373" rIns="108745" bIns="54373">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20000"/>
              </a:lnSpc>
              <a:buFontTx/>
              <a:buNone/>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Lantinghei SC Demibold" charset="-122"/>
              </a:rPr>
              <a:t>根据你所需的内容输入你想要的文本</a:t>
            </a:r>
          </a:p>
          <a:p>
            <a:pPr eaLnBrk="1" hangingPunct="1">
              <a:lnSpc>
                <a:spcPct val="120000"/>
              </a:lnSpc>
              <a:buFontTx/>
              <a:buNone/>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Open Sans Light" panose="020B0306030504020204" charset="0"/>
              </a:rPr>
              <a:t>点击输入本栏的具体文字，简明扼要的说明分项内容，此为概念图解，请根据您的具体内容酌情修改。</a:t>
            </a:r>
            <a:endParaRPr lang="en-US" altLang="zh-CN" sz="800" dirty="0">
              <a:solidFill>
                <a:schemeClr val="bg1">
                  <a:lumMod val="65000"/>
                </a:schemeClr>
              </a:solidFill>
              <a:latin typeface="微软雅黑" panose="020B0503020204020204" pitchFamily="34" charset="-122"/>
              <a:ea typeface="微软雅黑" panose="020B0503020204020204" pitchFamily="34" charset="-122"/>
              <a:cs typeface="Open Sans Light" panose="020B030603050402020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rrowheads="1"/>
          </p:cNvSpPr>
          <p:nvPr/>
        </p:nvSpPr>
        <p:spPr bwMode="auto">
          <a:xfrm>
            <a:off x="3202143" y="1501681"/>
            <a:ext cx="320614" cy="693836"/>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5" name="Oval 3"/>
          <p:cNvSpPr>
            <a:spLocks noChangeArrowheads="1"/>
          </p:cNvSpPr>
          <p:nvPr/>
        </p:nvSpPr>
        <p:spPr bwMode="auto">
          <a:xfrm rot="7200000">
            <a:off x="3477094" y="1977922"/>
            <a:ext cx="320617" cy="693829"/>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chemeClr val="accent1"/>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6" name="Oval 3"/>
          <p:cNvSpPr>
            <a:spLocks noChangeArrowheads="1"/>
          </p:cNvSpPr>
          <p:nvPr/>
        </p:nvSpPr>
        <p:spPr bwMode="auto">
          <a:xfrm rot="7200000">
            <a:off x="4045585" y="1008550"/>
            <a:ext cx="426305" cy="907468"/>
          </a:xfrm>
          <a:custGeom>
            <a:avLst/>
            <a:gdLst>
              <a:gd name="T0" fmla="*/ 0 w 568580"/>
              <a:gd name="T1" fmla="*/ 0 h 1210341"/>
              <a:gd name="T2" fmla="*/ 568580 w 568580"/>
              <a:gd name="T3" fmla="*/ 1210341 h 1210341"/>
            </a:gdLst>
            <a:ahLst/>
            <a:cxnLst/>
            <a:rect l="T0" t="T1" r="T2" b="T3"/>
            <a:pathLst>
              <a:path w="568580" h="1210341">
                <a:moveTo>
                  <a:pt x="135370" y="1210341"/>
                </a:moveTo>
                <a:cubicBezTo>
                  <a:pt x="58064" y="1073715"/>
                  <a:pt x="14249" y="915795"/>
                  <a:pt x="14249" y="747643"/>
                </a:cubicBezTo>
                <a:cubicBezTo>
                  <a:pt x="14249" y="580971"/>
                  <a:pt x="57296" y="424352"/>
                  <a:pt x="133560" y="288681"/>
                </a:cubicBezTo>
                <a:lnTo>
                  <a:pt x="0" y="208431"/>
                </a:lnTo>
                <a:lnTo>
                  <a:pt x="540814" y="0"/>
                </a:lnTo>
                <a:lnTo>
                  <a:pt x="568580" y="550068"/>
                </a:lnTo>
                <a:lnTo>
                  <a:pt x="437427" y="471263"/>
                </a:lnTo>
                <a:cubicBezTo>
                  <a:pt x="393156" y="553544"/>
                  <a:pt x="368437" y="647707"/>
                  <a:pt x="368437" y="747643"/>
                </a:cubicBezTo>
                <a:cubicBezTo>
                  <a:pt x="368437" y="851272"/>
                  <a:pt x="395017" y="948694"/>
                  <a:pt x="441871" y="1033383"/>
                </a:cubicBezTo>
                <a:close/>
              </a:path>
            </a:pathLst>
          </a:custGeom>
          <a:solidFill>
            <a:schemeClr val="bg1">
              <a:lumMod val="75000"/>
            </a:schemeClr>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7" name="Oval 3"/>
          <p:cNvSpPr>
            <a:spLocks noChangeArrowheads="1"/>
          </p:cNvSpPr>
          <p:nvPr/>
        </p:nvSpPr>
        <p:spPr bwMode="auto">
          <a:xfrm rot="3600000">
            <a:off x="3477092" y="1025449"/>
            <a:ext cx="320618" cy="69382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29" name="任意多边形 28"/>
          <p:cNvSpPr>
            <a:spLocks noChangeArrowheads="1"/>
          </p:cNvSpPr>
          <p:nvPr/>
        </p:nvSpPr>
        <p:spPr bwMode="auto">
          <a:xfrm>
            <a:off x="4587940" y="3562367"/>
            <a:ext cx="1724768" cy="946400"/>
          </a:xfrm>
          <a:custGeom>
            <a:avLst/>
            <a:gdLst>
              <a:gd name="connsiteX0" fmla="*/ 787027 w 2300089"/>
              <a:gd name="connsiteY0" fmla="*/ 0 h 1261914"/>
              <a:gd name="connsiteX1" fmla="*/ 1274382 w 2300089"/>
              <a:gd name="connsiteY1" fmla="*/ 281340 h 1261914"/>
              <a:gd name="connsiteX2" fmla="*/ 1168981 w 2300089"/>
              <a:gd name="connsiteY2" fmla="*/ 436816 h 1261914"/>
              <a:gd name="connsiteX3" fmla="*/ 1152704 w 2300089"/>
              <a:gd name="connsiteY3" fmla="*/ 455248 h 1261914"/>
              <a:gd name="connsiteX4" fmla="*/ 1667689 w 2300089"/>
              <a:gd name="connsiteY4" fmla="*/ 455248 h 1261914"/>
              <a:gd name="connsiteX5" fmla="*/ 1667689 w 2300089"/>
              <a:gd name="connsiteY5" fmla="*/ 210315 h 1261914"/>
              <a:gd name="connsiteX6" fmla="*/ 2300089 w 2300089"/>
              <a:gd name="connsiteY6" fmla="*/ 736115 h 1261914"/>
              <a:gd name="connsiteX7" fmla="*/ 1667689 w 2300089"/>
              <a:gd name="connsiteY7" fmla="*/ 1261914 h 1261914"/>
              <a:gd name="connsiteX8" fmla="*/ 1667689 w 2300089"/>
              <a:gd name="connsiteY8" fmla="*/ 1016981 h 1261914"/>
              <a:gd name="connsiteX9" fmla="*/ 14415 w 2300089"/>
              <a:gd name="connsiteY9" fmla="*/ 1016981 h 1261914"/>
              <a:gd name="connsiteX10" fmla="*/ 14415 w 2300089"/>
              <a:gd name="connsiteY10" fmla="*/ 1016063 h 1261914"/>
              <a:gd name="connsiteX11" fmla="*/ 0 w 2300089"/>
              <a:gd name="connsiteY11" fmla="*/ 1017105 h 1261914"/>
              <a:gd name="connsiteX12" fmla="*/ 30 w 2300089"/>
              <a:gd name="connsiteY12" fmla="*/ 454373 h 1261914"/>
              <a:gd name="connsiteX13" fmla="*/ 451907 w 2300089"/>
              <a:gd name="connsiteY13" fmla="*/ 328301 h 1261914"/>
              <a:gd name="connsiteX14" fmla="*/ 787027 w 2300089"/>
              <a:gd name="connsiteY14" fmla="*/ 0 h 12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00089" h="1261914">
                <a:moveTo>
                  <a:pt x="787027" y="0"/>
                </a:moveTo>
                <a:lnTo>
                  <a:pt x="1274382" y="281340"/>
                </a:lnTo>
                <a:cubicBezTo>
                  <a:pt x="1242708" y="335110"/>
                  <a:pt x="1207538" y="387055"/>
                  <a:pt x="1168981" y="436816"/>
                </a:cubicBezTo>
                <a:lnTo>
                  <a:pt x="1152704" y="455248"/>
                </a:lnTo>
                <a:lnTo>
                  <a:pt x="1667689" y="455248"/>
                </a:lnTo>
                <a:lnTo>
                  <a:pt x="1667689" y="210315"/>
                </a:lnTo>
                <a:lnTo>
                  <a:pt x="2300089" y="736115"/>
                </a:lnTo>
                <a:lnTo>
                  <a:pt x="1667689" y="1261914"/>
                </a:lnTo>
                <a:lnTo>
                  <a:pt x="1667689" y="1016981"/>
                </a:lnTo>
                <a:lnTo>
                  <a:pt x="14415" y="1016981"/>
                </a:lnTo>
                <a:lnTo>
                  <a:pt x="14415" y="1016063"/>
                </a:lnTo>
                <a:lnTo>
                  <a:pt x="0" y="1017105"/>
                </a:lnTo>
                <a:lnTo>
                  <a:pt x="30" y="454373"/>
                </a:lnTo>
                <a:cubicBezTo>
                  <a:pt x="153907" y="451554"/>
                  <a:pt x="309198" y="410694"/>
                  <a:pt x="451907" y="328301"/>
                </a:cubicBezTo>
                <a:cubicBezTo>
                  <a:pt x="594616" y="245908"/>
                  <a:pt x="707647" y="131852"/>
                  <a:pt x="787027" y="0"/>
                </a:cubicBezTo>
                <a:close/>
              </a:path>
            </a:pathLst>
          </a:custGeom>
          <a:solidFill>
            <a:schemeClr val="accent2"/>
          </a:solidFill>
          <a:ln>
            <a:noFill/>
          </a:ln>
        </p:spPr>
        <p:txBody>
          <a:bodyPr wrap="square" lIns="68565" tIns="34283" rIns="68565" bIns="34283" anchor="ctr">
            <a:noAutofit/>
          </a:bodyP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10" name="Oval 3"/>
          <p:cNvSpPr>
            <a:spLocks noChangeArrowheads="1"/>
          </p:cNvSpPr>
          <p:nvPr/>
        </p:nvSpPr>
        <p:spPr bwMode="auto">
          <a:xfrm>
            <a:off x="5192821" y="2644419"/>
            <a:ext cx="509902" cy="1103465"/>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chemeClr val="bg1">
              <a:lumMod val="75000"/>
            </a:schemeClr>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11" name="Oval 3"/>
          <p:cNvSpPr>
            <a:spLocks noChangeArrowheads="1"/>
          </p:cNvSpPr>
          <p:nvPr/>
        </p:nvSpPr>
        <p:spPr bwMode="auto">
          <a:xfrm>
            <a:off x="3443699" y="2644419"/>
            <a:ext cx="509902" cy="1103465"/>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28" name="任意多边形 27"/>
          <p:cNvSpPr>
            <a:spLocks noChangeArrowheads="1"/>
          </p:cNvSpPr>
          <p:nvPr/>
        </p:nvSpPr>
        <p:spPr bwMode="auto">
          <a:xfrm rot="7200000">
            <a:off x="3545178" y="3525633"/>
            <a:ext cx="917962" cy="1173961"/>
          </a:xfrm>
          <a:custGeom>
            <a:avLst/>
            <a:gdLst>
              <a:gd name="connsiteX0" fmla="*/ 0 w 1223994"/>
              <a:gd name="connsiteY0" fmla="*/ 1190137 h 1565553"/>
              <a:gd name="connsiteX1" fmla="*/ 116756 w 1223994"/>
              <a:gd name="connsiteY1" fmla="*/ 735764 h 1565553"/>
              <a:gd name="connsiteX2" fmla="*/ 0 w 1223994"/>
              <a:gd name="connsiteY2" fmla="*/ 281392 h 1565553"/>
              <a:gd name="connsiteX3" fmla="*/ 487324 w 1223994"/>
              <a:gd name="connsiteY3" fmla="*/ 0 h 1565553"/>
              <a:gd name="connsiteX4" fmla="*/ 533788 w 1223994"/>
              <a:gd name="connsiteY4" fmla="*/ 95834 h 1565553"/>
              <a:gd name="connsiteX5" fmla="*/ 1223994 w 1223994"/>
              <a:gd name="connsiteY5" fmla="*/ 1291306 h 1565553"/>
              <a:gd name="connsiteX6" fmla="*/ 748984 w 1223994"/>
              <a:gd name="connsiteY6" fmla="*/ 1565553 h 1565553"/>
              <a:gd name="connsiteX7" fmla="*/ 579507 w 1223994"/>
              <a:gd name="connsiteY7" fmla="*/ 1272010 h 1565553"/>
              <a:gd name="connsiteX8" fmla="*/ 569270 w 1223994"/>
              <a:gd name="connsiteY8" fmla="*/ 1302512 h 1565553"/>
              <a:gd name="connsiteX9" fmla="*/ 487324 w 1223994"/>
              <a:gd name="connsiteY9" fmla="*/ 1471529 h 156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994" h="1565553">
                <a:moveTo>
                  <a:pt x="0" y="1190137"/>
                </a:moveTo>
                <a:cubicBezTo>
                  <a:pt x="74497" y="1055467"/>
                  <a:pt x="116756" y="900551"/>
                  <a:pt x="116756" y="735764"/>
                </a:cubicBezTo>
                <a:cubicBezTo>
                  <a:pt x="116756" y="570978"/>
                  <a:pt x="74497" y="416063"/>
                  <a:pt x="0" y="281392"/>
                </a:cubicBezTo>
                <a:lnTo>
                  <a:pt x="487324" y="0"/>
                </a:lnTo>
                <a:lnTo>
                  <a:pt x="533788" y="95834"/>
                </a:lnTo>
                <a:lnTo>
                  <a:pt x="1223994" y="1291306"/>
                </a:lnTo>
                <a:lnTo>
                  <a:pt x="748984" y="1565553"/>
                </a:lnTo>
                <a:lnTo>
                  <a:pt x="579507" y="1272010"/>
                </a:lnTo>
                <a:lnTo>
                  <a:pt x="569270" y="1302512"/>
                </a:lnTo>
                <a:cubicBezTo>
                  <a:pt x="545454" y="1360783"/>
                  <a:pt x="518053" y="1417214"/>
                  <a:pt x="487324" y="1471529"/>
                </a:cubicBezTo>
                <a:close/>
              </a:path>
            </a:pathLst>
          </a:custGeom>
          <a:solidFill>
            <a:schemeClr val="accent2"/>
          </a:solidFill>
          <a:ln>
            <a:noFill/>
          </a:ln>
        </p:spPr>
        <p:txBody>
          <a:bodyPr wrap="square" lIns="68565" tIns="34283" rIns="68565" bIns="34283" anchor="ctr">
            <a:noAutofit/>
          </a:bodyP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13" name="Oval 3"/>
          <p:cNvSpPr>
            <a:spLocks noChangeArrowheads="1"/>
          </p:cNvSpPr>
          <p:nvPr/>
        </p:nvSpPr>
        <p:spPr bwMode="auto">
          <a:xfrm rot="7200000">
            <a:off x="4755535" y="1887022"/>
            <a:ext cx="509907" cy="1103454"/>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15" name="Oval 3"/>
          <p:cNvSpPr>
            <a:spLocks noChangeArrowheads="1"/>
          </p:cNvSpPr>
          <p:nvPr/>
        </p:nvSpPr>
        <p:spPr bwMode="auto">
          <a:xfrm rot="3600000">
            <a:off x="3880975" y="1887022"/>
            <a:ext cx="509907" cy="1103454"/>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accent1"/>
          </a:solidFill>
          <a:ln>
            <a:noFill/>
          </a:ln>
        </p:spPr>
        <p:txBody>
          <a:bodyPr lIns="68565" tIns="34283" rIns="68565" bIns="34283" anchor="ctr"/>
          <a:lstStyle/>
          <a:p>
            <a:pPr algn="ctr"/>
            <a:endParaRPr lang="zh-CN" altLang="zh-CN" sz="1400" dirty="0">
              <a:solidFill>
                <a:srgbClr val="FFFFFF"/>
              </a:solidFill>
              <a:ea typeface="Calibri" panose="020F0502020204030204" pitchFamily="34" charset="0"/>
              <a:cs typeface="Calibri" panose="020F0502020204030204" pitchFamily="34" charset="0"/>
              <a:sym typeface="Calibri" panose="020F0502020204030204" pitchFamily="34" charset="0"/>
            </a:endParaRPr>
          </a:p>
        </p:txBody>
      </p:sp>
      <p:sp>
        <p:nvSpPr>
          <p:cNvPr id="16" name="TextBox 121"/>
          <p:cNvSpPr>
            <a:spLocks noChangeArrowheads="1"/>
          </p:cNvSpPr>
          <p:nvPr/>
        </p:nvSpPr>
        <p:spPr bwMode="auto">
          <a:xfrm>
            <a:off x="4289143" y="2846495"/>
            <a:ext cx="570297" cy="6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5" tIns="34283" rIns="68565" bIns="34283">
            <a:spAutoFit/>
          </a:bodyPr>
          <a:lstStyle/>
          <a:p>
            <a:pPr algn="ctr">
              <a:lnSpc>
                <a:spcPct val="80000"/>
              </a:lnSpc>
            </a:pPr>
            <a:r>
              <a:rPr lang="en-US" altLang="zh-CN" sz="3000" b="1" dirty="0">
                <a:solidFill>
                  <a:schemeClr val="accent2"/>
                </a:solidFill>
                <a:ea typeface="微软雅黑" panose="020B0503020204020204" pitchFamily="34" charset="-122"/>
                <a:sym typeface="Arial" panose="020B0604020202020204" pitchFamily="34" charset="0"/>
              </a:rPr>
              <a:t>30</a:t>
            </a:r>
            <a:endParaRPr lang="zh-CN" altLang="en-US" sz="3000" b="1" dirty="0">
              <a:solidFill>
                <a:schemeClr val="accent2"/>
              </a:solidFill>
              <a:ea typeface="微软雅黑" panose="020B0503020204020204" pitchFamily="34" charset="-122"/>
              <a:sym typeface="Arial" panose="020B0604020202020204" pitchFamily="34" charset="0"/>
            </a:endParaRPr>
          </a:p>
          <a:p>
            <a:pPr algn="ctr">
              <a:lnSpc>
                <a:spcPct val="80000"/>
              </a:lnSpc>
            </a:pPr>
            <a:r>
              <a:rPr lang="en-US" altLang="zh-CN" b="1" dirty="0">
                <a:solidFill>
                  <a:schemeClr val="accent2"/>
                </a:solidFill>
                <a:ea typeface="微软雅黑" panose="020B0503020204020204" pitchFamily="34" charset="-122"/>
                <a:sym typeface="Arial" panose="020B0604020202020204" pitchFamily="34" charset="0"/>
              </a:rPr>
              <a:t>days</a:t>
            </a:r>
            <a:endParaRPr lang="en-US" altLang="zh-CN" sz="1500" b="1" dirty="0">
              <a:solidFill>
                <a:schemeClr val="accent2"/>
              </a:solidFill>
              <a:ea typeface="微软雅黑" panose="020B0503020204020204" pitchFamily="34" charset="-122"/>
              <a:sym typeface="Arial" panose="020B0604020202020204" pitchFamily="34" charset="0"/>
            </a:endParaRPr>
          </a:p>
        </p:txBody>
      </p:sp>
      <p:sp>
        <p:nvSpPr>
          <p:cNvPr id="17" name="TextBox 122"/>
          <p:cNvSpPr>
            <a:spLocks noChangeArrowheads="1"/>
          </p:cNvSpPr>
          <p:nvPr/>
        </p:nvSpPr>
        <p:spPr bwMode="auto">
          <a:xfrm>
            <a:off x="3608300" y="1603029"/>
            <a:ext cx="591192" cy="51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5" tIns="34283" rIns="68565" bIns="34283">
            <a:spAutoFit/>
          </a:bodyPr>
          <a:lstStyle/>
          <a:p>
            <a:pPr algn="ctr">
              <a:lnSpc>
                <a:spcPct val="80000"/>
              </a:lnSpc>
            </a:pPr>
            <a:r>
              <a:rPr lang="en-US" altLang="zh-CN" sz="2100" b="1" dirty="0">
                <a:solidFill>
                  <a:schemeClr val="accent1"/>
                </a:solidFill>
                <a:ea typeface="微软雅黑" panose="020B0503020204020204" pitchFamily="34" charset="-122"/>
                <a:sym typeface="Arial" panose="020B0604020202020204" pitchFamily="34" charset="0"/>
              </a:rPr>
              <a:t>24</a:t>
            </a:r>
            <a:endParaRPr lang="zh-CN" altLang="en-US" sz="2100" b="1" dirty="0">
              <a:solidFill>
                <a:schemeClr val="accent1"/>
              </a:solidFill>
              <a:ea typeface="微软雅黑" panose="020B0503020204020204" pitchFamily="34" charset="-122"/>
              <a:sym typeface="Arial" panose="020B0604020202020204" pitchFamily="34" charset="0"/>
            </a:endParaRPr>
          </a:p>
          <a:p>
            <a:pPr algn="ctr">
              <a:lnSpc>
                <a:spcPct val="80000"/>
              </a:lnSpc>
            </a:pPr>
            <a:r>
              <a:rPr lang="en-US" altLang="zh-CN" sz="1500" b="1" dirty="0">
                <a:solidFill>
                  <a:schemeClr val="accent1"/>
                </a:solidFill>
                <a:ea typeface="微软雅黑" panose="020B0503020204020204" pitchFamily="34" charset="-122"/>
                <a:sym typeface="Arial" panose="020B0604020202020204" pitchFamily="34" charset="0"/>
              </a:rPr>
              <a:t>hours</a:t>
            </a:r>
            <a:endParaRPr lang="en-US" altLang="zh-CN" sz="1100" b="1" dirty="0">
              <a:solidFill>
                <a:schemeClr val="accent1"/>
              </a:solidFill>
              <a:ea typeface="微软雅黑" panose="020B0503020204020204" pitchFamily="34" charset="-122"/>
              <a:sym typeface="Arial" panose="020B0604020202020204" pitchFamily="34" charset="0"/>
            </a:endParaRPr>
          </a:p>
        </p:txBody>
      </p:sp>
      <p:sp>
        <p:nvSpPr>
          <p:cNvPr id="31" name="矩形 30"/>
          <p:cNvSpPr/>
          <p:nvPr/>
        </p:nvSpPr>
        <p:spPr>
          <a:xfrm>
            <a:off x="1911549" y="3575199"/>
            <a:ext cx="753901" cy="253864"/>
          </a:xfrm>
          <a:prstGeom prst="rect">
            <a:avLst/>
          </a:prstGeom>
        </p:spPr>
        <p:txBody>
          <a:bodyPr wrap="none" lIns="68558" tIns="34280" rIns="68558" bIns="3428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1243655" y="3886881"/>
            <a:ext cx="2089692" cy="42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8" tIns="34280" rIns="68558" bIns="3428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在此录入上述图表的综合描述说明，在此录入上述图表的描述说明。</a:t>
            </a:r>
          </a:p>
        </p:txBody>
      </p:sp>
      <p:sp>
        <p:nvSpPr>
          <p:cNvPr id="35" name="矩形 34"/>
          <p:cNvSpPr/>
          <p:nvPr/>
        </p:nvSpPr>
        <p:spPr>
          <a:xfrm>
            <a:off x="4749104" y="1189391"/>
            <a:ext cx="753901" cy="253864"/>
          </a:xfrm>
          <a:prstGeom prst="rect">
            <a:avLst/>
          </a:prstGeom>
        </p:spPr>
        <p:txBody>
          <a:bodyPr wrap="none" lIns="68558" tIns="34280" rIns="68558" bIns="3428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4749101" y="1501073"/>
            <a:ext cx="2424483" cy="42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8" tIns="34280" rIns="68558" bIns="3428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37" name="矩形 36"/>
          <p:cNvSpPr/>
          <p:nvPr/>
        </p:nvSpPr>
        <p:spPr>
          <a:xfrm>
            <a:off x="6880660" y="3575199"/>
            <a:ext cx="753901" cy="253864"/>
          </a:xfrm>
          <a:prstGeom prst="rect">
            <a:avLst/>
          </a:prstGeom>
        </p:spPr>
        <p:txBody>
          <a:bodyPr wrap="none" lIns="68558" tIns="34280" rIns="68558" bIns="3428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8" name="矩形 47"/>
          <p:cNvSpPr>
            <a:spLocks noChangeArrowheads="1"/>
          </p:cNvSpPr>
          <p:nvPr/>
        </p:nvSpPr>
        <p:spPr bwMode="auto">
          <a:xfrm>
            <a:off x="6391381" y="3886881"/>
            <a:ext cx="1732468" cy="60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8" tIns="34280" rIns="68558" bIns="3428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par>
                          <p:cTn id="29" fill="hold">
                            <p:stCondLst>
                              <p:cond delay="1000"/>
                            </p:stCondLst>
                            <p:childTnLst>
                              <p:par>
                                <p:cTn id="30" presetID="14" presetClass="entr" presetSubtype="1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randombar(horizontal)">
                                      <p:cBhvr>
                                        <p:cTn id="32" dur="400"/>
                                        <p:tgtEl>
                                          <p:spTgt spid="3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randombar(horizontal)">
                                      <p:cBhvr>
                                        <p:cTn id="35" dur="400"/>
                                        <p:tgtEl>
                                          <p:spTgt spid="32"/>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2500"/>
                            </p:stCondLst>
                            <p:childTnLst>
                              <p:par>
                                <p:cTn id="45" presetID="14" presetClass="entr" presetSubtype="1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randombar(horizontal)">
                                      <p:cBhvr>
                                        <p:cTn id="47" dur="400"/>
                                        <p:tgtEl>
                                          <p:spTgt spid="37"/>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randombar(horizontal)">
                                      <p:cBhvr>
                                        <p:cTn id="50" dur="400"/>
                                        <p:tgtEl>
                                          <p:spTgt spid="38"/>
                                        </p:tgtEl>
                                      </p:cBhvr>
                                    </p:animEffect>
                                  </p:childTnLst>
                                </p:cTn>
                              </p:par>
                            </p:childTnLst>
                          </p:cTn>
                        </p:par>
                        <p:par>
                          <p:cTn id="51" fill="hold">
                            <p:stCondLst>
                              <p:cond delay="3000"/>
                            </p:stCondLst>
                            <p:childTnLst>
                              <p:par>
                                <p:cTn id="52" presetID="53" presetClass="entr" presetSubtype="16"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fltVal val="0"/>
                                          </p:val>
                                        </p:tav>
                                        <p:tav tm="100000">
                                          <p:val>
                                            <p:strVal val="#ppt_w"/>
                                          </p:val>
                                        </p:tav>
                                      </p:tavLst>
                                    </p:anim>
                                    <p:anim calcmode="lin" valueType="num">
                                      <p:cBhvr>
                                        <p:cTn id="65" dur="500" fill="hold"/>
                                        <p:tgtEl>
                                          <p:spTgt spid="7"/>
                                        </p:tgtEl>
                                        <p:attrNameLst>
                                          <p:attrName>ppt_h</p:attrName>
                                        </p:attrNameLst>
                                      </p:cBhvr>
                                      <p:tavLst>
                                        <p:tav tm="0">
                                          <p:val>
                                            <p:fltVal val="0"/>
                                          </p:val>
                                        </p:tav>
                                        <p:tav tm="100000">
                                          <p:val>
                                            <p:strVal val="#ppt_h"/>
                                          </p:val>
                                        </p:tav>
                                      </p:tavLst>
                                    </p:anim>
                                    <p:animEffect transition="in" filter="fade">
                                      <p:cBhvr>
                                        <p:cTn id="66" dur="500"/>
                                        <p:tgtEl>
                                          <p:spTgt spid="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p:cTn id="69" dur="500" fill="hold"/>
                                        <p:tgtEl>
                                          <p:spTgt spid="6"/>
                                        </p:tgtEl>
                                        <p:attrNameLst>
                                          <p:attrName>ppt_w</p:attrName>
                                        </p:attrNameLst>
                                      </p:cBhvr>
                                      <p:tavLst>
                                        <p:tav tm="0">
                                          <p:val>
                                            <p:fltVal val="0"/>
                                          </p:val>
                                        </p:tav>
                                        <p:tav tm="100000">
                                          <p:val>
                                            <p:strVal val="#ppt_w"/>
                                          </p:val>
                                        </p:tav>
                                      </p:tavLst>
                                    </p:anim>
                                    <p:anim calcmode="lin" valueType="num">
                                      <p:cBhvr>
                                        <p:cTn id="70" dur="500" fill="hold"/>
                                        <p:tgtEl>
                                          <p:spTgt spid="6"/>
                                        </p:tgtEl>
                                        <p:attrNameLst>
                                          <p:attrName>ppt_h</p:attrName>
                                        </p:attrNameLst>
                                      </p:cBhvr>
                                      <p:tavLst>
                                        <p:tav tm="0">
                                          <p:val>
                                            <p:fltVal val="0"/>
                                          </p:val>
                                        </p:tav>
                                        <p:tav tm="100000">
                                          <p:val>
                                            <p:strVal val="#ppt_h"/>
                                          </p:val>
                                        </p:tav>
                                      </p:tavLst>
                                    </p:anim>
                                    <p:animEffect transition="in" filter="fade">
                                      <p:cBhvr>
                                        <p:cTn id="71" dur="500"/>
                                        <p:tgtEl>
                                          <p:spTgt spid="6"/>
                                        </p:tgtEl>
                                      </p:cBhvr>
                                    </p:animEffect>
                                  </p:childTnLst>
                                </p:cTn>
                              </p:par>
                            </p:childTnLst>
                          </p:cTn>
                        </p:par>
                        <p:par>
                          <p:cTn id="72" fill="hold">
                            <p:stCondLst>
                              <p:cond delay="350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par>
                          <p:cTn id="76" fill="hold">
                            <p:stCondLst>
                              <p:cond delay="4000"/>
                            </p:stCondLst>
                            <p:childTnLst>
                              <p:par>
                                <p:cTn id="77" presetID="14" presetClass="entr" presetSubtype="1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randombar(horizontal)">
                                      <p:cBhvr>
                                        <p:cTn id="79" dur="400"/>
                                        <p:tgtEl>
                                          <p:spTgt spid="35"/>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randombar(horizontal)">
                                      <p:cBhvr>
                                        <p:cTn id="82"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9" grpId="0" animBg="1"/>
      <p:bldP spid="10" grpId="0" animBg="1"/>
      <p:bldP spid="11" grpId="0" animBg="1"/>
      <p:bldP spid="28" grpId="0" animBg="1"/>
      <p:bldP spid="13" grpId="0" animBg="1"/>
      <p:bldP spid="15" grpId="0" animBg="1"/>
      <p:bldP spid="16" grpId="0"/>
      <p:bldP spid="17" grpId="0"/>
      <p:bldP spid="31" grpId="0"/>
      <p:bldP spid="32" grpId="0"/>
      <p:bldP spid="35" grpId="0"/>
      <p:bldP spid="36"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13"/>
          <p:cNvSpPr>
            <a:spLocks noChangeArrowheads="1"/>
          </p:cNvSpPr>
          <p:nvPr/>
        </p:nvSpPr>
        <p:spPr bwMode="auto">
          <a:xfrm>
            <a:off x="636987" y="1505205"/>
            <a:ext cx="2112169" cy="2688794"/>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9" name="矩形 16"/>
          <p:cNvSpPr>
            <a:spLocks noChangeArrowheads="1"/>
          </p:cNvSpPr>
          <p:nvPr/>
        </p:nvSpPr>
        <p:spPr bwMode="auto">
          <a:xfrm>
            <a:off x="3451625" y="1505205"/>
            <a:ext cx="2112169" cy="2688794"/>
          </a:xfrm>
          <a:prstGeom prst="rect">
            <a:avLst/>
          </a:prstGeom>
          <a:solidFill>
            <a:schemeClr val="accent2"/>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0" name="矩形 17"/>
          <p:cNvSpPr>
            <a:spLocks noChangeArrowheads="1"/>
          </p:cNvSpPr>
          <p:nvPr/>
        </p:nvSpPr>
        <p:spPr bwMode="auto">
          <a:xfrm>
            <a:off x="6267454" y="1505205"/>
            <a:ext cx="2112169" cy="2688794"/>
          </a:xfrm>
          <a:prstGeom prst="rect">
            <a:avLst/>
          </a:prstGeom>
          <a:solidFill>
            <a:schemeClr val="accent3"/>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1" name="文本框 19"/>
          <p:cNvSpPr txBox="1">
            <a:spLocks noChangeArrowheads="1"/>
          </p:cNvSpPr>
          <p:nvPr/>
        </p:nvSpPr>
        <p:spPr bwMode="auto">
          <a:xfrm>
            <a:off x="1406129" y="1752888"/>
            <a:ext cx="959644" cy="55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3000">
                <a:solidFill>
                  <a:schemeClr val="bg1"/>
                </a:solidFill>
              </a:rPr>
              <a:t>1200</a:t>
            </a:r>
            <a:endParaRPr lang="zh-CN" altLang="en-US" sz="3000">
              <a:solidFill>
                <a:schemeClr val="bg1"/>
              </a:solidFill>
            </a:endParaRPr>
          </a:p>
        </p:txBody>
      </p:sp>
      <p:sp>
        <p:nvSpPr>
          <p:cNvPr id="12" name="文本框 20"/>
          <p:cNvSpPr txBox="1">
            <a:spLocks noChangeArrowheads="1"/>
          </p:cNvSpPr>
          <p:nvPr/>
        </p:nvSpPr>
        <p:spPr bwMode="auto">
          <a:xfrm>
            <a:off x="4349356" y="1718354"/>
            <a:ext cx="960835" cy="55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3000">
                <a:solidFill>
                  <a:schemeClr val="bg1"/>
                </a:solidFill>
              </a:rPr>
              <a:t>80%</a:t>
            </a:r>
            <a:endParaRPr lang="zh-CN" altLang="en-US" sz="3000">
              <a:solidFill>
                <a:schemeClr val="bg1"/>
              </a:solidFill>
            </a:endParaRPr>
          </a:p>
        </p:txBody>
      </p:sp>
      <p:sp>
        <p:nvSpPr>
          <p:cNvPr id="13" name="文本框 21"/>
          <p:cNvSpPr txBox="1">
            <a:spLocks noChangeArrowheads="1"/>
          </p:cNvSpPr>
          <p:nvPr/>
        </p:nvSpPr>
        <p:spPr bwMode="auto">
          <a:xfrm>
            <a:off x="6996115" y="1752888"/>
            <a:ext cx="960834" cy="55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3000">
                <a:solidFill>
                  <a:schemeClr val="bg1"/>
                </a:solidFill>
              </a:rPr>
              <a:t>100+</a:t>
            </a:r>
            <a:endParaRPr lang="zh-CN" altLang="en-US" sz="3000">
              <a:solidFill>
                <a:schemeClr val="bg1"/>
              </a:solidFill>
            </a:endParaRPr>
          </a:p>
        </p:txBody>
      </p:sp>
      <p:sp>
        <p:nvSpPr>
          <p:cNvPr id="14" name="文本框 22"/>
          <p:cNvSpPr txBox="1">
            <a:spLocks noChangeArrowheads="1"/>
          </p:cNvSpPr>
          <p:nvPr/>
        </p:nvSpPr>
        <p:spPr bwMode="auto">
          <a:xfrm>
            <a:off x="937024" y="2492367"/>
            <a:ext cx="1512094" cy="106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p:txBody>
      </p:sp>
      <p:sp>
        <p:nvSpPr>
          <p:cNvPr id="15" name="文本框 23"/>
          <p:cNvSpPr txBox="1">
            <a:spLocks noChangeArrowheads="1"/>
          </p:cNvSpPr>
          <p:nvPr/>
        </p:nvSpPr>
        <p:spPr bwMode="auto">
          <a:xfrm>
            <a:off x="3821909" y="2492367"/>
            <a:ext cx="1512094" cy="106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p:txBody>
      </p:sp>
      <p:sp>
        <p:nvSpPr>
          <p:cNvPr id="16" name="文本框 26"/>
          <p:cNvSpPr txBox="1">
            <a:spLocks noChangeArrowheads="1"/>
          </p:cNvSpPr>
          <p:nvPr/>
        </p:nvSpPr>
        <p:spPr bwMode="auto">
          <a:xfrm>
            <a:off x="6566300" y="2492367"/>
            <a:ext cx="1513285" cy="106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p:txBody>
      </p:sp>
      <p:pic>
        <p:nvPicPr>
          <p:cNvPr id="17" name="Group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2510" y="1852914"/>
            <a:ext cx="352425" cy="328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燕尾形 32"/>
          <p:cNvSpPr>
            <a:spLocks noChangeArrowheads="1"/>
          </p:cNvSpPr>
          <p:nvPr/>
        </p:nvSpPr>
        <p:spPr bwMode="auto">
          <a:xfrm>
            <a:off x="2934891" y="2654311"/>
            <a:ext cx="357188" cy="357236"/>
          </a:xfrm>
          <a:prstGeom prst="chevron">
            <a:avLst>
              <a:gd name="adj" fmla="val 50000"/>
            </a:avLst>
          </a:prstGeom>
          <a:solidFill>
            <a:schemeClr val="bg1">
              <a:lumMod val="75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9" name="燕尾形 33"/>
          <p:cNvSpPr>
            <a:spLocks noChangeArrowheads="1"/>
          </p:cNvSpPr>
          <p:nvPr/>
        </p:nvSpPr>
        <p:spPr bwMode="auto">
          <a:xfrm>
            <a:off x="5755483" y="2670983"/>
            <a:ext cx="357188" cy="357236"/>
          </a:xfrm>
          <a:prstGeom prst="chevron">
            <a:avLst>
              <a:gd name="adj" fmla="val 50000"/>
            </a:avLst>
          </a:prstGeom>
          <a:solidFill>
            <a:srgbClr val="C4C7CB"/>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20" name="Group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1686" y="1835054"/>
            <a:ext cx="388144" cy="38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reeform 15"/>
          <p:cNvSpPr>
            <a:spLocks noEditPoints="1"/>
          </p:cNvSpPr>
          <p:nvPr/>
        </p:nvSpPr>
        <p:spPr bwMode="auto">
          <a:xfrm>
            <a:off x="6594875" y="1876729"/>
            <a:ext cx="401241" cy="401294"/>
          </a:xfrm>
          <a:custGeom>
            <a:avLst/>
            <a:gdLst>
              <a:gd name="T0" fmla="*/ 2147483647 w 287"/>
              <a:gd name="T1" fmla="*/ 2147483647 h 286"/>
              <a:gd name="T2" fmla="*/ 2147483647 w 287"/>
              <a:gd name="T3" fmla="*/ 2147483647 h 286"/>
              <a:gd name="T4" fmla="*/ 2147483647 w 287"/>
              <a:gd name="T5" fmla="*/ 2147483647 h 286"/>
              <a:gd name="T6" fmla="*/ 2147483647 w 287"/>
              <a:gd name="T7" fmla="*/ 2147483647 h 286"/>
              <a:gd name="T8" fmla="*/ 2147483647 w 287"/>
              <a:gd name="T9" fmla="*/ 2147483647 h 286"/>
              <a:gd name="T10" fmla="*/ 2147483647 w 287"/>
              <a:gd name="T11" fmla="*/ 2147483647 h 286"/>
              <a:gd name="T12" fmla="*/ 2147483647 w 287"/>
              <a:gd name="T13" fmla="*/ 2147483647 h 286"/>
              <a:gd name="T14" fmla="*/ 2147483647 w 287"/>
              <a:gd name="T15" fmla="*/ 2147483647 h 286"/>
              <a:gd name="T16" fmla="*/ 2147483647 w 287"/>
              <a:gd name="T17" fmla="*/ 2147483647 h 286"/>
              <a:gd name="T18" fmla="*/ 2147483647 w 287"/>
              <a:gd name="T19" fmla="*/ 2147483647 h 286"/>
              <a:gd name="T20" fmla="*/ 2147483647 w 287"/>
              <a:gd name="T21" fmla="*/ 2147483647 h 286"/>
              <a:gd name="T22" fmla="*/ 2147483647 w 287"/>
              <a:gd name="T23" fmla="*/ 2147483647 h 286"/>
              <a:gd name="T24" fmla="*/ 2147483647 w 287"/>
              <a:gd name="T25" fmla="*/ 2147483647 h 286"/>
              <a:gd name="T26" fmla="*/ 2147483647 w 287"/>
              <a:gd name="T27" fmla="*/ 2147483647 h 286"/>
              <a:gd name="T28" fmla="*/ 2147483647 w 287"/>
              <a:gd name="T29" fmla="*/ 2147483647 h 286"/>
              <a:gd name="T30" fmla="*/ 2147483647 w 287"/>
              <a:gd name="T31" fmla="*/ 2147483647 h 286"/>
              <a:gd name="T32" fmla="*/ 2147483647 w 287"/>
              <a:gd name="T33" fmla="*/ 2147483647 h 286"/>
              <a:gd name="T34" fmla="*/ 2147483647 w 287"/>
              <a:gd name="T35" fmla="*/ 2147483647 h 286"/>
              <a:gd name="T36" fmla="*/ 2147483647 w 287"/>
              <a:gd name="T37" fmla="*/ 2147483647 h 286"/>
              <a:gd name="T38" fmla="*/ 2147483647 w 287"/>
              <a:gd name="T39" fmla="*/ 2147483647 h 286"/>
              <a:gd name="T40" fmla="*/ 2147483647 w 287"/>
              <a:gd name="T41" fmla="*/ 2147483647 h 286"/>
              <a:gd name="T42" fmla="*/ 2147483647 w 287"/>
              <a:gd name="T43" fmla="*/ 2147483647 h 286"/>
              <a:gd name="T44" fmla="*/ 2147483647 w 287"/>
              <a:gd name="T45" fmla="*/ 2147483647 h 286"/>
              <a:gd name="T46" fmla="*/ 2147483647 w 287"/>
              <a:gd name="T47" fmla="*/ 2147483647 h 286"/>
              <a:gd name="T48" fmla="*/ 2147483647 w 287"/>
              <a:gd name="T49" fmla="*/ 2147483647 h 286"/>
              <a:gd name="T50" fmla="*/ 2147483647 w 287"/>
              <a:gd name="T51" fmla="*/ 2147483647 h 286"/>
              <a:gd name="T52" fmla="*/ 2147483647 w 287"/>
              <a:gd name="T53" fmla="*/ 2147483647 h 286"/>
              <a:gd name="T54" fmla="*/ 2147483647 w 287"/>
              <a:gd name="T55" fmla="*/ 2147483647 h 286"/>
              <a:gd name="T56" fmla="*/ 2147483647 w 287"/>
              <a:gd name="T57" fmla="*/ 2147483647 h 286"/>
              <a:gd name="T58" fmla="*/ 2147483647 w 287"/>
              <a:gd name="T59" fmla="*/ 2147483647 h 286"/>
              <a:gd name="T60" fmla="*/ 2147483647 w 287"/>
              <a:gd name="T61" fmla="*/ 2147483647 h 286"/>
              <a:gd name="T62" fmla="*/ 2147483647 w 287"/>
              <a:gd name="T63" fmla="*/ 2147483647 h 286"/>
              <a:gd name="T64" fmla="*/ 2147483647 w 287"/>
              <a:gd name="T65" fmla="*/ 2147483647 h 286"/>
              <a:gd name="T66" fmla="*/ 2147483647 w 287"/>
              <a:gd name="T67" fmla="*/ 2147483647 h 286"/>
              <a:gd name="T68" fmla="*/ 2147483647 w 287"/>
              <a:gd name="T69" fmla="*/ 2147483647 h 286"/>
              <a:gd name="T70" fmla="*/ 2147483647 w 287"/>
              <a:gd name="T71" fmla="*/ 2147483647 h 286"/>
              <a:gd name="T72" fmla="*/ 2147483647 w 287"/>
              <a:gd name="T73" fmla="*/ 2147483647 h 286"/>
              <a:gd name="T74" fmla="*/ 2147483647 w 287"/>
              <a:gd name="T75" fmla="*/ 2147483647 h 286"/>
              <a:gd name="T76" fmla="*/ 2147483647 w 287"/>
              <a:gd name="T77" fmla="*/ 2147483647 h 286"/>
              <a:gd name="T78" fmla="*/ 2147483647 w 287"/>
              <a:gd name="T79" fmla="*/ 2147483647 h 286"/>
              <a:gd name="T80" fmla="*/ 2147483647 w 287"/>
              <a:gd name="T81" fmla="*/ 2147483647 h 286"/>
              <a:gd name="T82" fmla="*/ 2147483647 w 287"/>
              <a:gd name="T83" fmla="*/ 2147483647 h 286"/>
              <a:gd name="T84" fmla="*/ 2147483647 w 287"/>
              <a:gd name="T85" fmla="*/ 2147483647 h 2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286">
                <a:moveTo>
                  <a:pt x="186" y="33"/>
                </a:moveTo>
                <a:cubicBezTo>
                  <a:pt x="182" y="29"/>
                  <a:pt x="176" y="27"/>
                  <a:pt x="170" y="27"/>
                </a:cubicBezTo>
                <a:cubicBezTo>
                  <a:pt x="164" y="27"/>
                  <a:pt x="158" y="29"/>
                  <a:pt x="154" y="33"/>
                </a:cubicBezTo>
                <a:cubicBezTo>
                  <a:pt x="142" y="46"/>
                  <a:pt x="142" y="46"/>
                  <a:pt x="142" y="46"/>
                </a:cubicBezTo>
                <a:cubicBezTo>
                  <a:pt x="137" y="50"/>
                  <a:pt x="135" y="56"/>
                  <a:pt x="135" y="62"/>
                </a:cubicBezTo>
                <a:cubicBezTo>
                  <a:pt x="135" y="66"/>
                  <a:pt x="136" y="70"/>
                  <a:pt x="138" y="74"/>
                </a:cubicBezTo>
                <a:cubicBezTo>
                  <a:pt x="17" y="122"/>
                  <a:pt x="17" y="122"/>
                  <a:pt x="17" y="122"/>
                </a:cubicBezTo>
                <a:cubicBezTo>
                  <a:pt x="9" y="126"/>
                  <a:pt x="3" y="133"/>
                  <a:pt x="1" y="142"/>
                </a:cubicBezTo>
                <a:cubicBezTo>
                  <a:pt x="0" y="150"/>
                  <a:pt x="3" y="159"/>
                  <a:pt x="9" y="166"/>
                </a:cubicBezTo>
                <a:cubicBezTo>
                  <a:pt x="123" y="278"/>
                  <a:pt x="123" y="278"/>
                  <a:pt x="123" y="278"/>
                </a:cubicBezTo>
                <a:cubicBezTo>
                  <a:pt x="128" y="283"/>
                  <a:pt x="134" y="286"/>
                  <a:pt x="141" y="286"/>
                </a:cubicBezTo>
                <a:cubicBezTo>
                  <a:pt x="141" y="286"/>
                  <a:pt x="141" y="286"/>
                  <a:pt x="142" y="286"/>
                </a:cubicBezTo>
                <a:cubicBezTo>
                  <a:pt x="143" y="286"/>
                  <a:pt x="145" y="286"/>
                  <a:pt x="147" y="285"/>
                </a:cubicBezTo>
                <a:cubicBezTo>
                  <a:pt x="156" y="284"/>
                  <a:pt x="163" y="277"/>
                  <a:pt x="166" y="269"/>
                </a:cubicBezTo>
                <a:cubicBezTo>
                  <a:pt x="214" y="150"/>
                  <a:pt x="214" y="150"/>
                  <a:pt x="214" y="150"/>
                </a:cubicBezTo>
                <a:cubicBezTo>
                  <a:pt x="218" y="152"/>
                  <a:pt x="222" y="153"/>
                  <a:pt x="226" y="153"/>
                </a:cubicBezTo>
                <a:cubicBezTo>
                  <a:pt x="232" y="153"/>
                  <a:pt x="238" y="151"/>
                  <a:pt x="242" y="147"/>
                </a:cubicBezTo>
                <a:cubicBezTo>
                  <a:pt x="255" y="134"/>
                  <a:pt x="255" y="134"/>
                  <a:pt x="255" y="134"/>
                </a:cubicBezTo>
                <a:cubicBezTo>
                  <a:pt x="259" y="130"/>
                  <a:pt x="261" y="124"/>
                  <a:pt x="261" y="118"/>
                </a:cubicBezTo>
                <a:cubicBezTo>
                  <a:pt x="261" y="112"/>
                  <a:pt x="259" y="107"/>
                  <a:pt x="255" y="102"/>
                </a:cubicBezTo>
                <a:lnTo>
                  <a:pt x="186" y="33"/>
                </a:lnTo>
                <a:close/>
                <a:moveTo>
                  <a:pt x="150" y="262"/>
                </a:moveTo>
                <a:cubicBezTo>
                  <a:pt x="149" y="265"/>
                  <a:pt x="146" y="267"/>
                  <a:pt x="143" y="268"/>
                </a:cubicBezTo>
                <a:cubicBezTo>
                  <a:pt x="143" y="268"/>
                  <a:pt x="142" y="268"/>
                  <a:pt x="141" y="268"/>
                </a:cubicBezTo>
                <a:cubicBezTo>
                  <a:pt x="139" y="268"/>
                  <a:pt x="137" y="267"/>
                  <a:pt x="135" y="266"/>
                </a:cubicBezTo>
                <a:cubicBezTo>
                  <a:pt x="21" y="153"/>
                  <a:pt x="21" y="153"/>
                  <a:pt x="21" y="153"/>
                </a:cubicBezTo>
                <a:cubicBezTo>
                  <a:pt x="19" y="151"/>
                  <a:pt x="18" y="148"/>
                  <a:pt x="19" y="145"/>
                </a:cubicBezTo>
                <a:cubicBezTo>
                  <a:pt x="20" y="142"/>
                  <a:pt x="22" y="140"/>
                  <a:pt x="24" y="139"/>
                </a:cubicBezTo>
                <a:cubicBezTo>
                  <a:pt x="80" y="116"/>
                  <a:pt x="80" y="116"/>
                  <a:pt x="80" y="116"/>
                </a:cubicBezTo>
                <a:cubicBezTo>
                  <a:pt x="117" y="129"/>
                  <a:pt x="155" y="117"/>
                  <a:pt x="192" y="157"/>
                </a:cubicBezTo>
                <a:lnTo>
                  <a:pt x="150" y="262"/>
                </a:lnTo>
                <a:close/>
                <a:moveTo>
                  <a:pt x="242" y="121"/>
                </a:moveTo>
                <a:cubicBezTo>
                  <a:pt x="230" y="134"/>
                  <a:pt x="230" y="134"/>
                  <a:pt x="230" y="134"/>
                </a:cubicBezTo>
                <a:cubicBezTo>
                  <a:pt x="228" y="136"/>
                  <a:pt x="225" y="136"/>
                  <a:pt x="223" y="134"/>
                </a:cubicBezTo>
                <a:cubicBezTo>
                  <a:pt x="207" y="118"/>
                  <a:pt x="207" y="118"/>
                  <a:pt x="207" y="118"/>
                </a:cubicBezTo>
                <a:cubicBezTo>
                  <a:pt x="195" y="150"/>
                  <a:pt x="195" y="150"/>
                  <a:pt x="195" y="150"/>
                </a:cubicBezTo>
                <a:cubicBezTo>
                  <a:pt x="196" y="148"/>
                  <a:pt x="196" y="148"/>
                  <a:pt x="196" y="148"/>
                </a:cubicBezTo>
                <a:cubicBezTo>
                  <a:pt x="169" y="121"/>
                  <a:pt x="142" y="117"/>
                  <a:pt x="117" y="114"/>
                </a:cubicBezTo>
                <a:cubicBezTo>
                  <a:pt x="109" y="113"/>
                  <a:pt x="101" y="112"/>
                  <a:pt x="94" y="111"/>
                </a:cubicBezTo>
                <a:cubicBezTo>
                  <a:pt x="170" y="80"/>
                  <a:pt x="170" y="80"/>
                  <a:pt x="170" y="80"/>
                </a:cubicBezTo>
                <a:cubicBezTo>
                  <a:pt x="154" y="65"/>
                  <a:pt x="154" y="65"/>
                  <a:pt x="154" y="65"/>
                </a:cubicBezTo>
                <a:cubicBezTo>
                  <a:pt x="152" y="63"/>
                  <a:pt x="152" y="60"/>
                  <a:pt x="154" y="59"/>
                </a:cubicBezTo>
                <a:cubicBezTo>
                  <a:pt x="167" y="46"/>
                  <a:pt x="167" y="46"/>
                  <a:pt x="167" y="46"/>
                </a:cubicBezTo>
                <a:cubicBezTo>
                  <a:pt x="169" y="44"/>
                  <a:pt x="171" y="44"/>
                  <a:pt x="173" y="46"/>
                </a:cubicBezTo>
                <a:cubicBezTo>
                  <a:pt x="242" y="115"/>
                  <a:pt x="242" y="115"/>
                  <a:pt x="242" y="115"/>
                </a:cubicBezTo>
                <a:cubicBezTo>
                  <a:pt x="244" y="117"/>
                  <a:pt x="244" y="120"/>
                  <a:pt x="242" y="121"/>
                </a:cubicBezTo>
                <a:close/>
                <a:moveTo>
                  <a:pt x="148" y="188"/>
                </a:moveTo>
                <a:cubicBezTo>
                  <a:pt x="161" y="188"/>
                  <a:pt x="171" y="178"/>
                  <a:pt x="171" y="165"/>
                </a:cubicBezTo>
                <a:cubicBezTo>
                  <a:pt x="171" y="153"/>
                  <a:pt x="161" y="143"/>
                  <a:pt x="148" y="143"/>
                </a:cubicBezTo>
                <a:cubicBezTo>
                  <a:pt x="136" y="143"/>
                  <a:pt x="126" y="153"/>
                  <a:pt x="126" y="165"/>
                </a:cubicBezTo>
                <a:cubicBezTo>
                  <a:pt x="126" y="178"/>
                  <a:pt x="136" y="188"/>
                  <a:pt x="148" y="188"/>
                </a:cubicBezTo>
                <a:close/>
                <a:moveTo>
                  <a:pt x="148" y="152"/>
                </a:moveTo>
                <a:cubicBezTo>
                  <a:pt x="156" y="152"/>
                  <a:pt x="162" y="158"/>
                  <a:pt x="162" y="165"/>
                </a:cubicBezTo>
                <a:cubicBezTo>
                  <a:pt x="162" y="173"/>
                  <a:pt x="156" y="179"/>
                  <a:pt x="148" y="179"/>
                </a:cubicBezTo>
                <a:cubicBezTo>
                  <a:pt x="141" y="179"/>
                  <a:pt x="135" y="173"/>
                  <a:pt x="135" y="165"/>
                </a:cubicBezTo>
                <a:cubicBezTo>
                  <a:pt x="135" y="158"/>
                  <a:pt x="141" y="152"/>
                  <a:pt x="148" y="152"/>
                </a:cubicBezTo>
                <a:close/>
                <a:moveTo>
                  <a:pt x="265" y="0"/>
                </a:moveTo>
                <a:cubicBezTo>
                  <a:pt x="252" y="0"/>
                  <a:pt x="242" y="10"/>
                  <a:pt x="242" y="22"/>
                </a:cubicBezTo>
                <a:cubicBezTo>
                  <a:pt x="242" y="35"/>
                  <a:pt x="252" y="45"/>
                  <a:pt x="265" y="45"/>
                </a:cubicBezTo>
                <a:cubicBezTo>
                  <a:pt x="277" y="45"/>
                  <a:pt x="287" y="35"/>
                  <a:pt x="287" y="22"/>
                </a:cubicBezTo>
                <a:cubicBezTo>
                  <a:pt x="287" y="10"/>
                  <a:pt x="277" y="0"/>
                  <a:pt x="265" y="0"/>
                </a:cubicBezTo>
                <a:close/>
                <a:moveTo>
                  <a:pt x="265" y="36"/>
                </a:moveTo>
                <a:cubicBezTo>
                  <a:pt x="257" y="36"/>
                  <a:pt x="251" y="30"/>
                  <a:pt x="251" y="22"/>
                </a:cubicBezTo>
                <a:cubicBezTo>
                  <a:pt x="251" y="15"/>
                  <a:pt x="257" y="9"/>
                  <a:pt x="265" y="9"/>
                </a:cubicBezTo>
                <a:cubicBezTo>
                  <a:pt x="272" y="9"/>
                  <a:pt x="278" y="15"/>
                  <a:pt x="278" y="22"/>
                </a:cubicBezTo>
                <a:cubicBezTo>
                  <a:pt x="278" y="30"/>
                  <a:pt x="272" y="36"/>
                  <a:pt x="265" y="36"/>
                </a:cubicBezTo>
                <a:close/>
                <a:moveTo>
                  <a:pt x="73" y="152"/>
                </a:moveTo>
                <a:cubicBezTo>
                  <a:pt x="73" y="162"/>
                  <a:pt x="81" y="170"/>
                  <a:pt x="90" y="170"/>
                </a:cubicBezTo>
                <a:cubicBezTo>
                  <a:pt x="100" y="170"/>
                  <a:pt x="108" y="162"/>
                  <a:pt x="108" y="152"/>
                </a:cubicBezTo>
                <a:cubicBezTo>
                  <a:pt x="108" y="142"/>
                  <a:pt x="100" y="134"/>
                  <a:pt x="90" y="134"/>
                </a:cubicBezTo>
                <a:cubicBezTo>
                  <a:pt x="81" y="134"/>
                  <a:pt x="73" y="142"/>
                  <a:pt x="73" y="152"/>
                </a:cubicBezTo>
                <a:close/>
                <a:moveTo>
                  <a:pt x="90" y="143"/>
                </a:moveTo>
                <a:cubicBezTo>
                  <a:pt x="95" y="143"/>
                  <a:pt x="99" y="147"/>
                  <a:pt x="99" y="152"/>
                </a:cubicBezTo>
                <a:cubicBezTo>
                  <a:pt x="99" y="157"/>
                  <a:pt x="95" y="161"/>
                  <a:pt x="90" y="161"/>
                </a:cubicBezTo>
                <a:cubicBezTo>
                  <a:pt x="85" y="161"/>
                  <a:pt x="81" y="157"/>
                  <a:pt x="81" y="152"/>
                </a:cubicBezTo>
                <a:cubicBezTo>
                  <a:pt x="81" y="147"/>
                  <a:pt x="85" y="143"/>
                  <a:pt x="90" y="143"/>
                </a:cubicBezTo>
                <a:close/>
                <a:moveTo>
                  <a:pt x="108" y="206"/>
                </a:moveTo>
                <a:cubicBezTo>
                  <a:pt x="108" y="201"/>
                  <a:pt x="112" y="197"/>
                  <a:pt x="117" y="197"/>
                </a:cubicBezTo>
                <a:cubicBezTo>
                  <a:pt x="122" y="197"/>
                  <a:pt x="126" y="201"/>
                  <a:pt x="126" y="206"/>
                </a:cubicBezTo>
                <a:cubicBezTo>
                  <a:pt x="126" y="210"/>
                  <a:pt x="122" y="214"/>
                  <a:pt x="117" y="214"/>
                </a:cubicBezTo>
                <a:cubicBezTo>
                  <a:pt x="112" y="214"/>
                  <a:pt x="108" y="210"/>
                  <a:pt x="108" y="206"/>
                </a:cubicBezTo>
                <a:close/>
                <a:moveTo>
                  <a:pt x="251" y="71"/>
                </a:moveTo>
                <a:cubicBezTo>
                  <a:pt x="251" y="67"/>
                  <a:pt x="255" y="63"/>
                  <a:pt x="260" y="63"/>
                </a:cubicBezTo>
                <a:cubicBezTo>
                  <a:pt x="265" y="63"/>
                  <a:pt x="269" y="67"/>
                  <a:pt x="269" y="71"/>
                </a:cubicBezTo>
                <a:cubicBezTo>
                  <a:pt x="269" y="76"/>
                  <a:pt x="265" y="80"/>
                  <a:pt x="260" y="80"/>
                </a:cubicBezTo>
                <a:cubicBezTo>
                  <a:pt x="255" y="80"/>
                  <a:pt x="251" y="76"/>
                  <a:pt x="251"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Horizontal)">
                                      <p:cBhvr>
                                        <p:cTn id="7" dur="500"/>
                                        <p:tgtEl>
                                          <p:spTgt spid="14"/>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Horizontal)">
                                      <p:cBhvr>
                                        <p:cTn id="10" dur="500"/>
                                        <p:tgtEl>
                                          <p:spTgt spid="11"/>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Horizontal)">
                                      <p:cBhvr>
                                        <p:cTn id="13" dur="500"/>
                                        <p:tgtEl>
                                          <p:spTgt spid="8"/>
                                        </p:tgtEl>
                                      </p:cBhvr>
                                    </p:animEffect>
                                  </p:childTnLst>
                                </p:cTn>
                              </p:par>
                              <p:par>
                                <p:cTn id="14" presetID="16" presetClass="entr" presetSubtype="26"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Horizontal)">
                                      <p:cBhvr>
                                        <p:cTn id="16" dur="500"/>
                                        <p:tgtEl>
                                          <p:spTgt spid="1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6" presetClass="entr" presetSubtype="21"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childTnLst>
                          </p:cTn>
                        </p:par>
                        <p:par>
                          <p:cTn id="38" fill="hold">
                            <p:stCondLst>
                              <p:cond delay="2000"/>
                            </p:stCondLst>
                            <p:childTnLst>
                              <p:par>
                                <p:cTn id="39" presetID="16" presetClass="entr" presetSubtype="37"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outVertical)">
                                      <p:cBhvr>
                                        <p:cTn id="41" dur="500"/>
                                        <p:tgtEl>
                                          <p:spTgt spid="10"/>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outVertical)">
                                      <p:cBhvr>
                                        <p:cTn id="44" dur="500"/>
                                        <p:tgtEl>
                                          <p:spTgt spid="13"/>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outVertical)">
                                      <p:cBhvr>
                                        <p:cTn id="47" dur="500"/>
                                        <p:tgtEl>
                                          <p:spTgt spid="16"/>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arn(outVertical)">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utoUpdateAnimBg="0"/>
      <p:bldP spid="12" grpId="0" autoUpdateAnimBg="0"/>
      <p:bldP spid="13" grpId="0" autoUpdateAnimBg="0"/>
      <p:bldP spid="14" grpId="0" autoUpdateAnimBg="0"/>
      <p:bldP spid="15" grpId="0" autoUpdateAnimBg="0"/>
      <p:bldP spid="16" grpId="0" autoUpdateAnimBg="0"/>
      <p:bldP spid="18" grpId="0" animBg="1" autoUpdateAnimBg="0"/>
      <p:bldP spid="19" grpId="0" animBg="1" autoUpdateAnimBg="0"/>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4763" y="847766"/>
            <a:ext cx="3839238" cy="3845145"/>
          </a:xfrm>
          <a:prstGeom prst="rect">
            <a:avLst/>
          </a:prstGeom>
        </p:spPr>
      </p:pic>
      <p:sp>
        <p:nvSpPr>
          <p:cNvPr id="4098" name="文本框 28"/>
          <p:cNvSpPr txBox="1">
            <a:spLocks noChangeArrowheads="1"/>
          </p:cNvSpPr>
          <p:nvPr>
            <p:custDataLst>
              <p:tags r:id="rId2"/>
            </p:custDataLst>
          </p:nvPr>
        </p:nvSpPr>
        <p:spPr bwMode="auto">
          <a:xfrm>
            <a:off x="1786251" y="2285623"/>
            <a:ext cx="658380" cy="6917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sz="2400" dirty="0">
                <a:latin typeface="微软雅黑" panose="020B0503020204020204" pitchFamily="34" charset="-122"/>
                <a:ea typeface="微软雅黑" panose="020B0503020204020204" pitchFamily="34" charset="-122"/>
              </a:rPr>
              <a:t>章</a:t>
            </a:r>
          </a:p>
        </p:txBody>
      </p:sp>
      <p:sp>
        <p:nvSpPr>
          <p:cNvPr id="30" name="文本框 29"/>
          <p:cNvSpPr txBox="1"/>
          <p:nvPr>
            <p:custDataLst>
              <p:tags r:id="rId3"/>
            </p:custDataLst>
          </p:nvPr>
        </p:nvSpPr>
        <p:spPr>
          <a:xfrm>
            <a:off x="2813703" y="2452298"/>
            <a:ext cx="2952098" cy="670285"/>
          </a:xfrm>
          <a:prstGeom prst="rect">
            <a:avLst/>
          </a:prstGeom>
          <a:noFill/>
        </p:spPr>
        <p:txBody>
          <a:bodyPr/>
          <a:lstStyle/>
          <a:p>
            <a:pPr>
              <a:lnSpc>
                <a:spcPct val="130000"/>
              </a:lnSpc>
              <a:defRPr/>
            </a:pPr>
            <a:r>
              <a:rPr lang="zh-CN" altLang="en-US" sz="900" dirty="0">
                <a:solidFill>
                  <a:schemeClr val="bg1">
                    <a:lumMod val="65000"/>
                  </a:schemeClr>
                </a:solidFill>
                <a:latin typeface="幼圆" panose="02010509060101010101" pitchFamily="49" charset="-122"/>
                <a:ea typeface="幼圆" panose="02010509060101010101" pitchFamily="49" charset="-122"/>
              </a:rPr>
              <a:t>您的内容请写在这里您的内容请写在这里您的内容请写在这里您的内容请写在这里您的内容请写在这里</a:t>
            </a:r>
          </a:p>
        </p:txBody>
      </p:sp>
      <p:grpSp>
        <p:nvGrpSpPr>
          <p:cNvPr id="4100" name="组合 30"/>
          <p:cNvGrpSpPr/>
          <p:nvPr>
            <p:custDataLst>
              <p:tags r:id="rId4"/>
            </p:custDataLst>
          </p:nvPr>
        </p:nvGrpSpPr>
        <p:grpSpPr bwMode="auto">
          <a:xfrm>
            <a:off x="2647024" y="2237998"/>
            <a:ext cx="159535" cy="15953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algn="ctr">
                <a:defRPr/>
              </a:pPr>
              <a:endParaRPr lang="zh-CN" altLang="en-US" sz="1280" kern="0">
                <a:solidFill>
                  <a:prstClr val="white"/>
                </a:solidFill>
              </a:endParaRPr>
            </a:p>
          </p:txBody>
        </p:sp>
      </p:grpSp>
      <p:sp>
        <p:nvSpPr>
          <p:cNvPr id="35" name="文本框 34"/>
          <p:cNvSpPr txBox="1"/>
          <p:nvPr>
            <p:custDataLst>
              <p:tags r:id="rId5"/>
            </p:custDataLst>
          </p:nvPr>
        </p:nvSpPr>
        <p:spPr>
          <a:xfrm>
            <a:off x="870711" y="2023700"/>
            <a:ext cx="561944" cy="577421"/>
          </a:xfrm>
          <a:prstGeom prst="rect">
            <a:avLst/>
          </a:prstGeom>
          <a:noFill/>
        </p:spPr>
        <p:txBody>
          <a:bodyPr wrap="none"/>
          <a:lstStyle>
            <a:defPPr>
              <a:defRPr lang="zh-CN"/>
            </a:defPPr>
            <a:lvl1pPr>
              <a:defRPr sz="4000">
                <a:solidFill>
                  <a:schemeClr val="bg1">
                    <a:lumMod val="65000"/>
                  </a:schemeClr>
                </a:solidFill>
                <a:latin typeface="华文新魏" panose="02010800040101010101" pitchFamily="2" charset="-122"/>
                <a:ea typeface="华文新魏" panose="02010800040101010101" pitchFamily="2" charset="-122"/>
              </a:defRPr>
            </a:lvl1pPr>
          </a:lstStyle>
          <a:p>
            <a:pPr>
              <a:defRPr/>
            </a:pPr>
            <a:r>
              <a:rPr lang="zh-CN" altLang="en-US" sz="2400" kern="0" dirty="0">
                <a:solidFill>
                  <a:schemeClr val="accent2"/>
                </a:solidFill>
                <a:latin typeface="微软雅黑" panose="020B0503020204020204" pitchFamily="34" charset="-122"/>
                <a:ea typeface="微软雅黑" panose="020B0503020204020204" pitchFamily="34" charset="-122"/>
              </a:rPr>
              <a:t>第</a:t>
            </a:r>
          </a:p>
        </p:txBody>
      </p:sp>
      <p:sp>
        <p:nvSpPr>
          <p:cNvPr id="36" name="椭圆 35"/>
          <p:cNvSpPr/>
          <p:nvPr>
            <p:custDataLst>
              <p:tags r:id="rId6"/>
            </p:custDataLst>
          </p:nvPr>
        </p:nvSpPr>
        <p:spPr>
          <a:xfrm>
            <a:off x="1281453" y="2146325"/>
            <a:ext cx="569087" cy="570278"/>
          </a:xfrm>
          <a:prstGeom prst="ellipse">
            <a:avLst/>
          </a:prstGeom>
          <a:solidFill>
            <a:schemeClr val="accent1"/>
          </a:solidFill>
          <a:ln w="12700" cap="flat" cmpd="sng" algn="ctr">
            <a:noFill/>
            <a:prstDash val="solid"/>
            <a:miter lim="800000"/>
          </a:ln>
          <a:effectLst/>
        </p:spPr>
        <p:txBody>
          <a:bodyPr anchor="ctr"/>
          <a:lstStyle/>
          <a:p>
            <a:pPr algn="ctr">
              <a:defRPr/>
            </a:pPr>
            <a:r>
              <a:rPr lang="en-US" altLang="zh-CN" sz="4400" kern="0" dirty="0">
                <a:solidFill>
                  <a:prstClr val="white"/>
                </a:solidFill>
                <a:latin typeface="微软雅黑" panose="020B0503020204020204" pitchFamily="34" charset="-122"/>
                <a:ea typeface="微软雅黑" panose="020B0503020204020204" pitchFamily="34" charset="-122"/>
              </a:rPr>
              <a:t>2</a:t>
            </a:r>
            <a:endParaRPr lang="zh-CN" altLang="en-US" sz="4400" kern="0"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custDataLst>
              <p:tags r:id="rId7"/>
            </p:custDataLst>
          </p:nvPr>
        </p:nvSpPr>
        <p:spPr>
          <a:xfrm>
            <a:off x="1914829" y="2032030"/>
            <a:ext cx="242874" cy="244065"/>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8" name="椭圆 37"/>
          <p:cNvSpPr/>
          <p:nvPr>
            <p:custDataLst>
              <p:tags r:id="rId8"/>
            </p:custDataLst>
          </p:nvPr>
        </p:nvSpPr>
        <p:spPr>
          <a:xfrm flipV="1">
            <a:off x="2376766" y="2405865"/>
            <a:ext cx="114294" cy="114294"/>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4105" name="文本框 38"/>
          <p:cNvSpPr txBox="1">
            <a:spLocks noChangeArrowheads="1"/>
          </p:cNvSpPr>
          <p:nvPr>
            <p:custDataLst>
              <p:tags r:id="rId9"/>
            </p:custDataLst>
          </p:nvPr>
        </p:nvSpPr>
        <p:spPr bwMode="auto">
          <a:xfrm>
            <a:off x="2883945" y="2129655"/>
            <a:ext cx="2112053" cy="34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a:buNone/>
            </a:pPr>
            <a:r>
              <a:rPr lang="zh-CN" altLang="en-US" sz="2000" b="1" dirty="0">
                <a:solidFill>
                  <a:schemeClr val="accent1"/>
                </a:solidFill>
                <a:latin typeface="微软雅黑" panose="020B0503020204020204" pitchFamily="34" charset="-122"/>
                <a:ea typeface="微软雅黑" panose="020B0503020204020204" pitchFamily="34" charset="-122"/>
              </a:rPr>
              <a:t>产品运行</a:t>
            </a:r>
            <a:endParaRPr lang="zh-CN" altLang="en-US" sz="2000" kern="0" dirty="0">
              <a:solidFill>
                <a:schemeClr val="accent1"/>
              </a:solidFill>
              <a:latin typeface="微软雅黑" panose="020B0503020204020204" pitchFamily="34" charset="-122"/>
              <a:ea typeface="微软雅黑" panose="020B0503020204020204" pitchFamily="34" charset="-122"/>
            </a:endParaRPr>
          </a:p>
        </p:txBody>
      </p:sp>
      <p:sp>
        <p:nvSpPr>
          <p:cNvPr id="13" name="任意多边形 12"/>
          <p:cNvSpPr/>
          <p:nvPr>
            <p:custDataLst>
              <p:tags r:id="rId10"/>
            </p:custDataLst>
          </p:nvPr>
        </p:nvSpPr>
        <p:spPr>
          <a:xfrm>
            <a:off x="695696" y="2299906"/>
            <a:ext cx="1358429" cy="666714"/>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1" fmla="*/ 2881560 w 2973000"/>
              <a:gd name="connsiteY0-2" fmla="*/ 1694793 h 2025869"/>
              <a:gd name="connsiteX1-3" fmla="*/ 2881560 w 2973000"/>
              <a:gd name="connsiteY1-4" fmla="*/ 2025869 h 2025869"/>
              <a:gd name="connsiteX2-5" fmla="*/ 0 w 2973000"/>
              <a:gd name="connsiteY2-6" fmla="*/ 2025869 h 2025869"/>
              <a:gd name="connsiteX3-7" fmla="*/ 0 w 2973000"/>
              <a:gd name="connsiteY3-8" fmla="*/ 0 h 2025869"/>
              <a:gd name="connsiteX4-9" fmla="*/ 409902 w 2973000"/>
              <a:gd name="connsiteY4-10" fmla="*/ 0 h 2025869"/>
              <a:gd name="connsiteX5-11" fmla="*/ 409902 w 2973000"/>
              <a:gd name="connsiteY5-12" fmla="*/ 1694793 h 2025869"/>
              <a:gd name="connsiteX6" fmla="*/ 2973000 w 2973000"/>
              <a:gd name="connsiteY6" fmla="*/ 1786233 h 2025869"/>
              <a:gd name="connsiteX0-13" fmla="*/ 2881560 w 2881560"/>
              <a:gd name="connsiteY0-14" fmla="*/ 1694793 h 2025869"/>
              <a:gd name="connsiteX1-15" fmla="*/ 2881560 w 2881560"/>
              <a:gd name="connsiteY1-16" fmla="*/ 2025869 h 2025869"/>
              <a:gd name="connsiteX2-17" fmla="*/ 0 w 2881560"/>
              <a:gd name="connsiteY2-18" fmla="*/ 2025869 h 2025869"/>
              <a:gd name="connsiteX3-19" fmla="*/ 0 w 2881560"/>
              <a:gd name="connsiteY3-20" fmla="*/ 0 h 2025869"/>
              <a:gd name="connsiteX4-21" fmla="*/ 409902 w 2881560"/>
              <a:gd name="connsiteY4-22" fmla="*/ 0 h 2025869"/>
              <a:gd name="connsiteX5-23" fmla="*/ 409902 w 2881560"/>
              <a:gd name="connsiteY5-24" fmla="*/ 1694793 h 2025869"/>
              <a:gd name="connsiteX0-25" fmla="*/ 2881560 w 2881560"/>
              <a:gd name="connsiteY0-26" fmla="*/ 1694793 h 2025869"/>
              <a:gd name="connsiteX1-27" fmla="*/ 2881560 w 2881560"/>
              <a:gd name="connsiteY1-28" fmla="*/ 2025869 h 2025869"/>
              <a:gd name="connsiteX2-29" fmla="*/ 0 w 2881560"/>
              <a:gd name="connsiteY2-30" fmla="*/ 2025869 h 2025869"/>
              <a:gd name="connsiteX3-31" fmla="*/ 0 w 2881560"/>
              <a:gd name="connsiteY3-32" fmla="*/ 0 h 2025869"/>
              <a:gd name="connsiteX4-33" fmla="*/ 409902 w 2881560"/>
              <a:gd name="connsiteY4-34" fmla="*/ 0 h 2025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algn="ctr">
              <a:defRPr/>
            </a:pPr>
            <a:endParaRPr lang="zh-CN" altLang="en-US" sz="1280" kern="0" dirty="0">
              <a:solidFill>
                <a:prstClr val="white"/>
              </a:solidFill>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heel(1)">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500"/>
                                        <p:tgtEl>
                                          <p:spTgt spid="4098"/>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100"/>
                                        </p:tgtEl>
                                        <p:attrNameLst>
                                          <p:attrName>style.visibility</p:attrName>
                                        </p:attrNameLst>
                                      </p:cBhvr>
                                      <p:to>
                                        <p:strVal val="visible"/>
                                      </p:to>
                                    </p:set>
                                    <p:animEffect transition="in" filter="fade">
                                      <p:cBhvr>
                                        <p:cTn id="39" dur="500"/>
                                        <p:tgtEl>
                                          <p:spTgt spid="4100"/>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4105"/>
                                        </p:tgtEl>
                                        <p:attrNameLst>
                                          <p:attrName>style.visibility</p:attrName>
                                        </p:attrNameLst>
                                      </p:cBhvr>
                                      <p:to>
                                        <p:strVal val="visible"/>
                                      </p:to>
                                    </p:set>
                                    <p:animEffect transition="in" filter="fade">
                                      <p:cBhvr>
                                        <p:cTn id="44" dur="1000"/>
                                        <p:tgtEl>
                                          <p:spTgt spid="4105"/>
                                        </p:tgtEl>
                                      </p:cBhvr>
                                    </p:animEffect>
                                    <p:anim calcmode="lin" valueType="num">
                                      <p:cBhvr>
                                        <p:cTn id="45" dur="1000" fill="hold"/>
                                        <p:tgtEl>
                                          <p:spTgt spid="4105"/>
                                        </p:tgtEl>
                                        <p:attrNameLst>
                                          <p:attrName>ppt_x</p:attrName>
                                        </p:attrNameLst>
                                      </p:cBhvr>
                                      <p:tavLst>
                                        <p:tav tm="0">
                                          <p:val>
                                            <p:strVal val="#ppt_x"/>
                                          </p:val>
                                        </p:tav>
                                        <p:tav tm="100000">
                                          <p:val>
                                            <p:strVal val="#ppt_x"/>
                                          </p:val>
                                        </p:tav>
                                      </p:tavLst>
                                    </p:anim>
                                    <p:anim calcmode="lin" valueType="num">
                                      <p:cBhvr>
                                        <p:cTn id="46" dur="1000" fill="hold"/>
                                        <p:tgtEl>
                                          <p:spTgt spid="4105"/>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30" grpId="0"/>
      <p:bldP spid="35" grpId="0"/>
      <p:bldP spid="36" grpId="0" animBg="1"/>
      <p:bldP spid="37" grpId="0" animBg="1"/>
      <p:bldP spid="38" grpId="0" animBg="1"/>
      <p:bldP spid="4105"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556786" y="2166339"/>
            <a:ext cx="1834117" cy="0"/>
          </a:xfrm>
          <a:prstGeom prst="line">
            <a:avLst/>
          </a:prstGeom>
          <a:ln w="50800">
            <a:solidFill>
              <a:schemeClr val="accent1"/>
            </a:solidFill>
            <a:headEnd type="oval"/>
          </a:ln>
        </p:spPr>
        <p:style>
          <a:lnRef idx="1">
            <a:schemeClr val="accent1"/>
          </a:lnRef>
          <a:fillRef idx="0">
            <a:schemeClr val="accent1"/>
          </a:fillRef>
          <a:effectRef idx="0">
            <a:schemeClr val="accent1"/>
          </a:effectRef>
          <a:fontRef idx="minor">
            <a:schemeClr val="tx1"/>
          </a:fontRef>
        </p:style>
      </p:cxnSp>
      <p:sp>
        <p:nvSpPr>
          <p:cNvPr id="10" name="Arc 9"/>
          <p:cNvSpPr/>
          <p:nvPr/>
        </p:nvSpPr>
        <p:spPr>
          <a:xfrm>
            <a:off x="2390903" y="2027530"/>
            <a:ext cx="277586" cy="277623"/>
          </a:xfrm>
          <a:prstGeom prst="arc">
            <a:avLst>
              <a:gd name="adj1" fmla="val 1821037"/>
              <a:gd name="adj2" fmla="val 19752242"/>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11" name="Straight Connector 10"/>
          <p:cNvCxnSpPr/>
          <p:nvPr/>
        </p:nvCxnSpPr>
        <p:spPr>
          <a:xfrm>
            <a:off x="2532544" y="2166339"/>
            <a:ext cx="1834117" cy="0"/>
          </a:xfrm>
          <a:prstGeom prst="line">
            <a:avLst/>
          </a:prstGeom>
          <a:ln w="50800">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508302" y="2166339"/>
            <a:ext cx="1834117" cy="0"/>
          </a:xfrm>
          <a:prstGeom prst="line">
            <a:avLst/>
          </a:prstGeom>
          <a:ln w="50800">
            <a:solidFill>
              <a:schemeClr val="accent3"/>
            </a:solidFill>
            <a:head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484059" y="2166339"/>
            <a:ext cx="1834117" cy="0"/>
          </a:xfrm>
          <a:prstGeom prst="line">
            <a:avLst/>
          </a:prstGeom>
          <a:ln w="50800">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17" name="Arc 16"/>
          <p:cNvSpPr/>
          <p:nvPr/>
        </p:nvSpPr>
        <p:spPr>
          <a:xfrm>
            <a:off x="4363811" y="2027530"/>
            <a:ext cx="277586" cy="277623"/>
          </a:xfrm>
          <a:prstGeom prst="arc">
            <a:avLst>
              <a:gd name="adj1" fmla="val 1821037"/>
              <a:gd name="adj2" fmla="val 19752242"/>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Arc 17"/>
          <p:cNvSpPr/>
          <p:nvPr/>
        </p:nvSpPr>
        <p:spPr>
          <a:xfrm>
            <a:off x="6336720" y="2027530"/>
            <a:ext cx="277586" cy="277623"/>
          </a:xfrm>
          <a:prstGeom prst="arc">
            <a:avLst>
              <a:gd name="adj1" fmla="val 1821037"/>
              <a:gd name="adj2" fmla="val 19752242"/>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Arc 18"/>
          <p:cNvSpPr/>
          <p:nvPr/>
        </p:nvSpPr>
        <p:spPr>
          <a:xfrm>
            <a:off x="8309629" y="2027530"/>
            <a:ext cx="277586" cy="277623"/>
          </a:xfrm>
          <a:prstGeom prst="arc">
            <a:avLst>
              <a:gd name="adj1" fmla="val 1821037"/>
              <a:gd name="adj2" fmla="val 19752242"/>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674588" y="1744597"/>
            <a:ext cx="593770" cy="315426"/>
          </a:xfrm>
          <a:prstGeom prst="rect">
            <a:avLst/>
          </a:prstGeom>
          <a:noFill/>
        </p:spPr>
        <p:txBody>
          <a:bodyPr wrap="none" lIns="68577" tIns="34289" rIns="68577" bIns="34289" rtlCol="0">
            <a:spAutoFit/>
          </a:bodyPr>
          <a:lstStyle/>
          <a:p>
            <a:r>
              <a:rPr lang="en-US" sz="16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2017</a:t>
            </a:r>
          </a:p>
        </p:txBody>
      </p:sp>
      <p:sp>
        <p:nvSpPr>
          <p:cNvPr id="22" name="TextBox 21"/>
          <p:cNvSpPr txBox="1"/>
          <p:nvPr/>
        </p:nvSpPr>
        <p:spPr>
          <a:xfrm>
            <a:off x="674590" y="2401592"/>
            <a:ext cx="1438633" cy="669308"/>
          </a:xfrm>
          <a:prstGeom prst="rect">
            <a:avLst/>
          </a:prstGeom>
          <a:noFill/>
        </p:spPr>
        <p:txBody>
          <a:bodyPr wrap="square" lIns="68577" tIns="34289" rIns="68577" bIns="34289"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TextBox 22"/>
          <p:cNvSpPr txBox="1"/>
          <p:nvPr/>
        </p:nvSpPr>
        <p:spPr>
          <a:xfrm>
            <a:off x="2716940" y="1744889"/>
            <a:ext cx="593667" cy="315426"/>
          </a:xfrm>
          <a:prstGeom prst="rect">
            <a:avLst/>
          </a:prstGeom>
          <a:noFill/>
        </p:spPr>
        <p:txBody>
          <a:bodyPr wrap="none" lIns="68577" tIns="34289" rIns="68577" bIns="34289" rtlCol="0">
            <a:spAutoFit/>
          </a:bodyPr>
          <a:lstStyle/>
          <a:p>
            <a:r>
              <a:rPr lang="en-US" sz="16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2016</a:t>
            </a:r>
          </a:p>
        </p:txBody>
      </p:sp>
      <p:sp>
        <p:nvSpPr>
          <p:cNvPr id="24" name="TextBox 23"/>
          <p:cNvSpPr txBox="1"/>
          <p:nvPr/>
        </p:nvSpPr>
        <p:spPr>
          <a:xfrm>
            <a:off x="2716942" y="2401885"/>
            <a:ext cx="1438633" cy="669308"/>
          </a:xfrm>
          <a:prstGeom prst="rect">
            <a:avLst/>
          </a:prstGeom>
          <a:noFill/>
        </p:spPr>
        <p:txBody>
          <a:bodyPr wrap="square" lIns="68577" tIns="34289" rIns="68577" bIns="34289" rtlCol="0">
            <a:spAutoFit/>
          </a:bodyPr>
          <a:lstStyle/>
          <a:p>
            <a:r>
              <a:rPr lang="zh-CN" altLang="en-US"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TextBox 24"/>
          <p:cNvSpPr txBox="1"/>
          <p:nvPr/>
        </p:nvSpPr>
        <p:spPr>
          <a:xfrm>
            <a:off x="4755961" y="1744597"/>
            <a:ext cx="593770" cy="315426"/>
          </a:xfrm>
          <a:prstGeom prst="rect">
            <a:avLst/>
          </a:prstGeom>
          <a:noFill/>
        </p:spPr>
        <p:txBody>
          <a:bodyPr wrap="none" lIns="68577" tIns="34289" rIns="68577" bIns="34289" rtlCol="0">
            <a:spAutoFit/>
          </a:bodyPr>
          <a:lstStyle/>
          <a:p>
            <a:r>
              <a:rPr lang="en-US" sz="16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2015</a:t>
            </a:r>
          </a:p>
        </p:txBody>
      </p:sp>
      <p:sp>
        <p:nvSpPr>
          <p:cNvPr id="26" name="TextBox 25"/>
          <p:cNvSpPr txBox="1"/>
          <p:nvPr/>
        </p:nvSpPr>
        <p:spPr>
          <a:xfrm>
            <a:off x="4755963" y="2401592"/>
            <a:ext cx="1438633" cy="669308"/>
          </a:xfrm>
          <a:prstGeom prst="rect">
            <a:avLst/>
          </a:prstGeom>
          <a:noFill/>
        </p:spPr>
        <p:txBody>
          <a:bodyPr wrap="square" lIns="68577" tIns="34289" rIns="68577" bIns="34289" rtlCol="0">
            <a:spAutoFit/>
          </a:bodyPr>
          <a:lstStyle/>
          <a:p>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TextBox 26"/>
          <p:cNvSpPr txBox="1"/>
          <p:nvPr/>
        </p:nvSpPr>
        <p:spPr>
          <a:xfrm>
            <a:off x="6755947" y="1744597"/>
            <a:ext cx="593770" cy="315426"/>
          </a:xfrm>
          <a:prstGeom prst="rect">
            <a:avLst/>
          </a:prstGeom>
          <a:noFill/>
        </p:spPr>
        <p:txBody>
          <a:bodyPr wrap="none" lIns="68577" tIns="34289" rIns="68577" bIns="34289" rtlCol="0">
            <a:spAutoFit/>
          </a:bodyPr>
          <a:lstStyle/>
          <a:p>
            <a:r>
              <a:rPr lang="en-US" sz="16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2014</a:t>
            </a:r>
          </a:p>
        </p:txBody>
      </p:sp>
      <p:sp>
        <p:nvSpPr>
          <p:cNvPr id="28" name="TextBox 27"/>
          <p:cNvSpPr txBox="1"/>
          <p:nvPr/>
        </p:nvSpPr>
        <p:spPr>
          <a:xfrm>
            <a:off x="6755949" y="2401592"/>
            <a:ext cx="1438633" cy="669308"/>
          </a:xfrm>
          <a:prstGeom prst="rect">
            <a:avLst/>
          </a:prstGeom>
          <a:noFill/>
        </p:spPr>
        <p:txBody>
          <a:bodyPr wrap="square" lIns="68577" tIns="34289" rIns="68577" bIns="34289" rtlCol="0">
            <a:spAutoFit/>
          </a:bodyPr>
          <a:lstStyle/>
          <a:p>
            <a:r>
              <a:rPr lang="zh-CN" altLang="en-US" sz="1200"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2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2"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2)">
                                      <p:cBhvr>
                                        <p:cTn id="17" dur="25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25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2"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heel(2)">
                                      <p:cBhvr>
                                        <p:cTn id="27" dur="25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25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2)">
                                      <p:cBhvr>
                                        <p:cTn id="37" dur="25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right)">
                                      <p:cBhvr>
                                        <p:cTn id="42" dur="25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anim calcmode="lin" valueType="num">
                                      <p:cBhvr>
                                        <p:cTn id="63" dur="500" fill="hold"/>
                                        <p:tgtEl>
                                          <p:spTgt spid="21"/>
                                        </p:tgtEl>
                                        <p:attrNameLst>
                                          <p:attrName>ppt_x</p:attrName>
                                        </p:attrNameLst>
                                      </p:cBhvr>
                                      <p:tavLst>
                                        <p:tav tm="0">
                                          <p:val>
                                            <p:strVal val="#ppt_x"/>
                                          </p:val>
                                        </p:tav>
                                        <p:tav tm="100000">
                                          <p:val>
                                            <p:strVal val="#ppt_x"/>
                                          </p:val>
                                        </p:tav>
                                      </p:tavLst>
                                    </p:anim>
                                    <p:anim calcmode="lin" valueType="num">
                                      <p:cBhvr>
                                        <p:cTn id="64" dur="500" fill="hold"/>
                                        <p:tgtEl>
                                          <p:spTgt spid="21"/>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2"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Scale>
                                      <p:cBhvr>
                                        <p:cTn id="68" dur="5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22"/>
                                        </p:tgtEl>
                                        <p:attrNameLst>
                                          <p:attrName>ppt_x</p:attrName>
                                          <p:attrName>ppt_y</p:attrName>
                                        </p:attrNameLst>
                                      </p:cBhvr>
                                    </p:animMotion>
                                    <p:animEffect transition="in" filter="fade">
                                      <p:cBhvr>
                                        <p:cTn id="70" dur="500"/>
                                        <p:tgtEl>
                                          <p:spTgt spid="22"/>
                                        </p:tgtEl>
                                      </p:cBhvr>
                                    </p:animEffect>
                                  </p:childTnLst>
                                </p:cTn>
                              </p:par>
                            </p:childTnLst>
                          </p:cTn>
                        </p:par>
                        <p:par>
                          <p:cTn id="71" fill="hold">
                            <p:stCondLst>
                              <p:cond delay="1500"/>
                            </p:stCondLst>
                            <p:childTnLst>
                              <p:par>
                                <p:cTn id="72" presetID="52" presetClass="entr" presetSubtype="0"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Scale>
                                      <p:cBhvr>
                                        <p:cTn id="74" dur="5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500" decel="50000" fill="hold">
                                          <p:stCondLst>
                                            <p:cond delay="0"/>
                                          </p:stCondLst>
                                        </p:cTn>
                                        <p:tgtEl>
                                          <p:spTgt spid="24"/>
                                        </p:tgtEl>
                                        <p:attrNameLst>
                                          <p:attrName>ppt_x</p:attrName>
                                          <p:attrName>ppt_y</p:attrName>
                                        </p:attrNameLst>
                                      </p:cBhvr>
                                    </p:animMotion>
                                    <p:animEffect transition="in" filter="fade">
                                      <p:cBhvr>
                                        <p:cTn id="76" dur="500"/>
                                        <p:tgtEl>
                                          <p:spTgt spid="24"/>
                                        </p:tgtEl>
                                      </p:cBhvr>
                                    </p:animEffect>
                                  </p:childTnLst>
                                </p:cTn>
                              </p:par>
                            </p:childTnLst>
                          </p:cTn>
                        </p:par>
                        <p:par>
                          <p:cTn id="77" fill="hold">
                            <p:stCondLst>
                              <p:cond delay="2000"/>
                            </p:stCondLst>
                            <p:childTnLst>
                              <p:par>
                                <p:cTn id="78" presetID="52"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Scale>
                                      <p:cBhvr>
                                        <p:cTn id="80" dur="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500" decel="50000" fill="hold">
                                          <p:stCondLst>
                                            <p:cond delay="0"/>
                                          </p:stCondLst>
                                        </p:cTn>
                                        <p:tgtEl>
                                          <p:spTgt spid="26"/>
                                        </p:tgtEl>
                                        <p:attrNameLst>
                                          <p:attrName>ppt_x</p:attrName>
                                          <p:attrName>ppt_y</p:attrName>
                                        </p:attrNameLst>
                                      </p:cBhvr>
                                    </p:animMotion>
                                    <p:animEffect transition="in" filter="fade">
                                      <p:cBhvr>
                                        <p:cTn id="82" dur="500"/>
                                        <p:tgtEl>
                                          <p:spTgt spid="26"/>
                                        </p:tgtEl>
                                      </p:cBhvr>
                                    </p:animEffect>
                                  </p:childTnLst>
                                </p:cTn>
                              </p:par>
                            </p:childTnLst>
                          </p:cTn>
                        </p:par>
                        <p:par>
                          <p:cTn id="83" fill="hold">
                            <p:stCondLst>
                              <p:cond delay="2500"/>
                            </p:stCondLst>
                            <p:childTnLst>
                              <p:par>
                                <p:cTn id="84" presetID="52" presetClass="entr" presetSubtype="0"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Scale>
                                      <p:cBhvr>
                                        <p:cTn id="86"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28"/>
                                        </p:tgtEl>
                                        <p:attrNameLst>
                                          <p:attrName>ppt_x</p:attrName>
                                          <p:attrName>ppt_y</p:attrName>
                                        </p:attrNameLst>
                                      </p:cBhvr>
                                    </p:animMotion>
                                    <p:animEffect transition="in" filter="fade">
                                      <p:cBhvr>
                                        <p:cTn id="8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P spid="21" grpId="0"/>
      <p:bldP spid="22" grpId="0"/>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82"/>
          <p:cNvSpPr txBox="1"/>
          <p:nvPr/>
        </p:nvSpPr>
        <p:spPr>
          <a:xfrm>
            <a:off x="1595316" y="1744452"/>
            <a:ext cx="1104476" cy="253908"/>
          </a:xfrm>
          <a:prstGeom prst="rect">
            <a:avLst/>
          </a:prstGeom>
          <a:noFill/>
        </p:spPr>
        <p:txBody>
          <a:bodyPr wrap="square" lIns="68573" tIns="34286" rIns="68573" bIns="3428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sp>
        <p:nvSpPr>
          <p:cNvPr id="84" name="TextBox 83"/>
          <p:cNvSpPr txBox="1"/>
          <p:nvPr/>
        </p:nvSpPr>
        <p:spPr>
          <a:xfrm>
            <a:off x="1215566" y="1996480"/>
            <a:ext cx="1952281" cy="1689685"/>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圆角矩形 1"/>
          <p:cNvSpPr/>
          <p:nvPr/>
        </p:nvSpPr>
        <p:spPr>
          <a:xfrm>
            <a:off x="1072797" y="1518930"/>
            <a:ext cx="2203060" cy="2671130"/>
          </a:xfrm>
          <a:prstGeom prst="round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582938" y="1343441"/>
            <a:ext cx="1105206" cy="324137"/>
            <a:chOff x="2109790" y="1790699"/>
            <a:chExt cx="1473607" cy="432048"/>
          </a:xfrm>
        </p:grpSpPr>
        <p:sp>
          <p:nvSpPr>
            <p:cNvPr id="73" name="圆角矩形 72"/>
            <p:cNvSpPr/>
            <p:nvPr/>
          </p:nvSpPr>
          <p:spPr>
            <a:xfrm>
              <a:off x="2109790" y="1790699"/>
              <a:ext cx="1440160"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7" name="TextBox 116"/>
            <p:cNvSpPr txBox="1"/>
            <p:nvPr/>
          </p:nvSpPr>
          <p:spPr>
            <a:xfrm>
              <a:off x="2110763" y="1797321"/>
              <a:ext cx="1472634" cy="420486"/>
            </a:xfrm>
            <a:prstGeom prst="rect">
              <a:avLst/>
            </a:prstGeom>
            <a:noFill/>
          </p:spPr>
          <p:txBody>
            <a:bodyPr wrap="square" lIns="68573" tIns="34286" rIns="68573" bIns="34286" rtlCol="0">
              <a:spAutoFit/>
            </a:bodyPr>
            <a:lstStyle/>
            <a:p>
              <a:r>
                <a:rPr lang="zh-CN" altLang="en-US" sz="1600" dirty="0">
                  <a:solidFill>
                    <a:schemeClr val="bg1"/>
                  </a:solidFill>
                  <a:latin typeface="黑体" panose="02010600030101010101" pitchFamily="49" charset="-122"/>
                  <a:ea typeface="黑体" panose="02010600030101010101" pitchFamily="49" charset="-122"/>
                </a:rPr>
                <a:t>完成概述</a:t>
              </a:r>
            </a:p>
          </p:txBody>
        </p:sp>
      </p:grpSp>
      <p:grpSp>
        <p:nvGrpSpPr>
          <p:cNvPr id="7" name="组合 8"/>
          <p:cNvGrpSpPr/>
          <p:nvPr/>
        </p:nvGrpSpPr>
        <p:grpSpPr>
          <a:xfrm>
            <a:off x="3275856" y="1912506"/>
            <a:ext cx="2108290" cy="2010767"/>
            <a:chOff x="4367014" y="2549219"/>
            <a:chExt cx="681712" cy="2680195"/>
          </a:xfrm>
        </p:grpSpPr>
        <p:cxnSp>
          <p:nvCxnSpPr>
            <p:cNvPr id="11" name="直接连接符 10"/>
            <p:cNvCxnSpPr>
              <a:endCxn id="4" idx="1"/>
            </p:cNvCxnSpPr>
            <p:nvPr/>
          </p:nvCxnSpPr>
          <p:spPr>
            <a:xfrm>
              <a:off x="4367014" y="254921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4367014" y="3449940"/>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4367014" y="431340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4367014" y="5229413"/>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组合 9"/>
          <p:cNvGrpSpPr/>
          <p:nvPr/>
        </p:nvGrpSpPr>
        <p:grpSpPr>
          <a:xfrm>
            <a:off x="5436070" y="1345916"/>
            <a:ext cx="3052510" cy="2745033"/>
            <a:chOff x="7247297" y="1793999"/>
            <a:chExt cx="4070013" cy="3658914"/>
          </a:xfrm>
        </p:grpSpPr>
        <p:grpSp>
          <p:nvGrpSpPr>
            <p:cNvPr id="10" name="组合 6"/>
            <p:cNvGrpSpPr/>
            <p:nvPr/>
          </p:nvGrpSpPr>
          <p:grpSpPr>
            <a:xfrm>
              <a:off x="7247297" y="4034809"/>
              <a:ext cx="4070013" cy="1418104"/>
              <a:chOff x="7514247" y="4166275"/>
              <a:chExt cx="4023683" cy="1418104"/>
            </a:xfrm>
          </p:grpSpPr>
          <p:pic>
            <p:nvPicPr>
              <p:cNvPr id="1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458303" y="4166275"/>
                <a:ext cx="2079627" cy="140895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14247" y="4166275"/>
                <a:ext cx="1944056" cy="1418104"/>
              </a:xfrm>
              <a:prstGeom prst="rect">
                <a:avLst/>
              </a:prstGeom>
            </p:spPr>
          </p:pic>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2264" y="1793999"/>
              <a:ext cx="4055044" cy="2228780"/>
            </a:xfrm>
            <a:prstGeom prst="rect">
              <a:avLst/>
            </a:prstGeom>
          </p:spPr>
        </p:pic>
      </p:grpSp>
      <p:grpSp>
        <p:nvGrpSpPr>
          <p:cNvPr id="15" name="组合 14"/>
          <p:cNvGrpSpPr/>
          <p:nvPr/>
        </p:nvGrpSpPr>
        <p:grpSpPr>
          <a:xfrm>
            <a:off x="3787142" y="1741963"/>
            <a:ext cx="1148867" cy="338228"/>
            <a:chOff x="5048726" y="2321898"/>
            <a:chExt cx="1531822" cy="450830"/>
          </a:xfrm>
          <a:solidFill>
            <a:schemeClr val="accent1"/>
          </a:solidFill>
        </p:grpSpPr>
        <p:sp>
          <p:nvSpPr>
            <p:cNvPr id="4" name="圆角矩形 3"/>
            <p:cNvSpPr/>
            <p:nvPr/>
          </p:nvSpPr>
          <p:spPr>
            <a:xfrm>
              <a:off x="5048726" y="2325711"/>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9" name="TextBox 168"/>
            <p:cNvSpPr txBox="1"/>
            <p:nvPr/>
          </p:nvSpPr>
          <p:spPr>
            <a:xfrm>
              <a:off x="5231110" y="2321898"/>
              <a:ext cx="1244303" cy="338438"/>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grpSp>
        <p:nvGrpSpPr>
          <p:cNvPr id="16" name="组合 13"/>
          <p:cNvGrpSpPr/>
          <p:nvPr/>
        </p:nvGrpSpPr>
        <p:grpSpPr>
          <a:xfrm>
            <a:off x="3787142" y="2423432"/>
            <a:ext cx="1148867" cy="335366"/>
            <a:chOff x="5048726" y="3230247"/>
            <a:chExt cx="1531822" cy="447017"/>
          </a:xfrm>
          <a:solidFill>
            <a:schemeClr val="accent2"/>
          </a:solidFill>
        </p:grpSpPr>
        <p:sp>
          <p:nvSpPr>
            <p:cNvPr id="125" name="圆角矩形 124"/>
            <p:cNvSpPr/>
            <p:nvPr/>
          </p:nvSpPr>
          <p:spPr>
            <a:xfrm>
              <a:off x="5048726" y="3230247"/>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0" name="TextBox 169"/>
            <p:cNvSpPr txBox="1"/>
            <p:nvPr/>
          </p:nvSpPr>
          <p:spPr>
            <a:xfrm>
              <a:off x="5231110" y="3257587"/>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grpSp>
        <p:nvGrpSpPr>
          <p:cNvPr id="17" name="组合 12"/>
          <p:cNvGrpSpPr/>
          <p:nvPr/>
        </p:nvGrpSpPr>
        <p:grpSpPr>
          <a:xfrm>
            <a:off x="3787142" y="3092957"/>
            <a:ext cx="1148867" cy="335404"/>
            <a:chOff x="5048726" y="4122663"/>
            <a:chExt cx="1531822" cy="447067"/>
          </a:xfrm>
          <a:solidFill>
            <a:schemeClr val="accent3"/>
          </a:solidFill>
        </p:grpSpPr>
        <p:sp>
          <p:nvSpPr>
            <p:cNvPr id="126" name="圆角矩形 125"/>
            <p:cNvSpPr/>
            <p:nvPr/>
          </p:nvSpPr>
          <p:spPr>
            <a:xfrm>
              <a:off x="5048726" y="4122713"/>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1" name="TextBox 170"/>
            <p:cNvSpPr txBox="1"/>
            <p:nvPr/>
          </p:nvSpPr>
          <p:spPr>
            <a:xfrm>
              <a:off x="5231110" y="4122663"/>
              <a:ext cx="1244303" cy="338439"/>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grpSp>
        <p:nvGrpSpPr>
          <p:cNvPr id="18" name="组合 11"/>
          <p:cNvGrpSpPr/>
          <p:nvPr/>
        </p:nvGrpSpPr>
        <p:grpSpPr>
          <a:xfrm>
            <a:off x="3787142" y="3755583"/>
            <a:ext cx="1148867" cy="335366"/>
            <a:chOff x="5048726" y="5005906"/>
            <a:chExt cx="1531822" cy="447017"/>
          </a:xfrm>
          <a:solidFill>
            <a:schemeClr val="accent4"/>
          </a:solidFill>
        </p:grpSpPr>
        <p:sp>
          <p:nvSpPr>
            <p:cNvPr id="127" name="圆角矩形 126"/>
            <p:cNvSpPr/>
            <p:nvPr/>
          </p:nvSpPr>
          <p:spPr>
            <a:xfrm>
              <a:off x="5048726" y="5005906"/>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2" name="TextBox 171"/>
            <p:cNvSpPr txBox="1"/>
            <p:nvPr/>
          </p:nvSpPr>
          <p:spPr>
            <a:xfrm>
              <a:off x="5231110" y="5015536"/>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sp>
        <p:nvSpPr>
          <p:cNvPr id="8" name="燕尾形 7"/>
          <p:cNvSpPr/>
          <p:nvPr/>
        </p:nvSpPr>
        <p:spPr>
          <a:xfrm rot="5400000">
            <a:off x="4274929" y="1398900"/>
            <a:ext cx="162068" cy="24040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3" name="燕尾形 172"/>
          <p:cNvSpPr/>
          <p:nvPr/>
        </p:nvSpPr>
        <p:spPr>
          <a:xfrm rot="5400000">
            <a:off x="4274929" y="2155355"/>
            <a:ext cx="162068" cy="24040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4" name="燕尾形 173"/>
          <p:cNvSpPr/>
          <p:nvPr/>
        </p:nvSpPr>
        <p:spPr>
          <a:xfrm rot="5400000">
            <a:off x="4274929" y="2816780"/>
            <a:ext cx="162068" cy="240407"/>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5" name="燕尾形 174"/>
          <p:cNvSpPr/>
          <p:nvPr/>
        </p:nvSpPr>
        <p:spPr>
          <a:xfrm rot="5400000">
            <a:off x="4274929" y="3457217"/>
            <a:ext cx="162068" cy="240407"/>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randombar(horizontal)">
                                      <p:cBhvr>
                                        <p:cTn id="17" dur="500"/>
                                        <p:tgtEl>
                                          <p:spTgt spid="8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randombar(horizontal)">
                                      <p:cBhvr>
                                        <p:cTn id="21" dur="500"/>
                                        <p:tgtEl>
                                          <p:spTgt spid="8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style.rotation</p:attrName>
                                        </p:attrNameLst>
                                      </p:cBhvr>
                                      <p:tavLst>
                                        <p:tav tm="0">
                                          <p:val>
                                            <p:fltVal val="360"/>
                                          </p:val>
                                        </p:tav>
                                        <p:tav tm="100000">
                                          <p:val>
                                            <p:fltVal val="0"/>
                                          </p:val>
                                        </p:tav>
                                      </p:tavLst>
                                    </p:anim>
                                    <p:animEffect transition="in" filter="fad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2" presetClass="entr" presetSubtype="4"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73"/>
                                        </p:tgtEl>
                                        <p:attrNameLst>
                                          <p:attrName>style.visibility</p:attrName>
                                        </p:attrNameLst>
                                      </p:cBhvr>
                                      <p:to>
                                        <p:strVal val="visible"/>
                                      </p:to>
                                    </p:set>
                                    <p:animEffect transition="in" filter="fade">
                                      <p:cBhvr>
                                        <p:cTn id="44" dur="500"/>
                                        <p:tgtEl>
                                          <p:spTgt spid="173"/>
                                        </p:tgtEl>
                                      </p:cBhvr>
                                    </p:animEffect>
                                  </p:childTnLst>
                                </p:cTn>
                              </p:par>
                              <p:par>
                                <p:cTn id="45" presetID="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74"/>
                                        </p:tgtEl>
                                        <p:attrNameLst>
                                          <p:attrName>style.visibility</p:attrName>
                                        </p:attrNameLst>
                                      </p:cBhvr>
                                      <p:to>
                                        <p:strVal val="visible"/>
                                      </p:to>
                                    </p:set>
                                    <p:animEffect transition="in" filter="fade">
                                      <p:cBhvr>
                                        <p:cTn id="52" dur="500"/>
                                        <p:tgtEl>
                                          <p:spTgt spid="174"/>
                                        </p:tgtEl>
                                      </p:cBhvr>
                                    </p:animEffect>
                                  </p:childTnLst>
                                </p:cTn>
                              </p:par>
                              <p:par>
                                <p:cTn id="53" presetID="2" presetClass="entr" presetSubtype="4"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75"/>
                                        </p:tgtEl>
                                        <p:attrNameLst>
                                          <p:attrName>style.visibility</p:attrName>
                                        </p:attrNameLst>
                                      </p:cBhvr>
                                      <p:to>
                                        <p:strVal val="visible"/>
                                      </p:to>
                                    </p:set>
                                    <p:animEffect transition="in" filter="fade">
                                      <p:cBhvr>
                                        <p:cTn id="60" dur="500"/>
                                        <p:tgtEl>
                                          <p:spTgt spid="175"/>
                                        </p:tgtEl>
                                      </p:cBhvr>
                                    </p:animEffect>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2" grpId="0" animBg="1"/>
      <p:bldP spid="8" grpId="0" animBg="1"/>
      <p:bldP spid="173" grpId="0" animBg="1"/>
      <p:bldP spid="174" grpId="0" animBg="1"/>
      <p:bldP spid="17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1222746" y="1544065"/>
            <a:ext cx="1247341" cy="1535579"/>
            <a:chOff x="1359367" y="1582344"/>
            <a:chExt cx="1662528" cy="2047541"/>
          </a:xfrm>
        </p:grpSpPr>
        <p:sp>
          <p:nvSpPr>
            <p:cNvPr id="3" name="Oval 2"/>
            <p:cNvSpPr/>
            <p:nvPr/>
          </p:nvSpPr>
          <p:spPr>
            <a:xfrm>
              <a:off x="1530696" y="2850550"/>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Oval 3"/>
            <p:cNvSpPr/>
            <p:nvPr/>
          </p:nvSpPr>
          <p:spPr>
            <a:xfrm>
              <a:off x="1809899" y="2793409"/>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Oval 4"/>
            <p:cNvSpPr/>
            <p:nvPr/>
          </p:nvSpPr>
          <p:spPr>
            <a:xfrm>
              <a:off x="1525938" y="3194981"/>
              <a:ext cx="436254"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Oval 5"/>
            <p:cNvSpPr/>
            <p:nvPr/>
          </p:nvSpPr>
          <p:spPr>
            <a:xfrm>
              <a:off x="2011370" y="3125142"/>
              <a:ext cx="436254" cy="434904"/>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Oval 6"/>
            <p:cNvSpPr/>
            <p:nvPr/>
          </p:nvSpPr>
          <p:spPr>
            <a:xfrm>
              <a:off x="2155731" y="2850550"/>
              <a:ext cx="436255"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p:cNvSpPr/>
            <p:nvPr/>
          </p:nvSpPr>
          <p:spPr>
            <a:xfrm>
              <a:off x="2035166" y="2606115"/>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Oval 8"/>
            <p:cNvSpPr/>
            <p:nvPr/>
          </p:nvSpPr>
          <p:spPr>
            <a:xfrm>
              <a:off x="2219186" y="3177522"/>
              <a:ext cx="434669" cy="434904"/>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9"/>
            <p:cNvSpPr/>
            <p:nvPr/>
          </p:nvSpPr>
          <p:spPr>
            <a:xfrm>
              <a:off x="1735340" y="3183871"/>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Oval 10"/>
            <p:cNvSpPr/>
            <p:nvPr/>
          </p:nvSpPr>
          <p:spPr>
            <a:xfrm>
              <a:off x="2306437" y="2553736"/>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Oval 11"/>
            <p:cNvSpPr/>
            <p:nvPr/>
          </p:nvSpPr>
          <p:spPr>
            <a:xfrm>
              <a:off x="1443446" y="2539451"/>
              <a:ext cx="434669" cy="436491"/>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Oval 12"/>
            <p:cNvSpPr/>
            <p:nvPr/>
          </p:nvSpPr>
          <p:spPr>
            <a:xfrm>
              <a:off x="1711544" y="2482310"/>
              <a:ext cx="434669" cy="434904"/>
            </a:xfrm>
            <a:prstGeom prst="ellipse">
              <a:avLst/>
            </a:prstGeom>
            <a:solidFill>
              <a:schemeClr val="accent5">
                <a:lumMod val="60000"/>
                <a:lumOff val="40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Oval 13"/>
            <p:cNvSpPr/>
            <p:nvPr/>
          </p:nvSpPr>
          <p:spPr>
            <a:xfrm>
              <a:off x="2022475" y="2341045"/>
              <a:ext cx="436255"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Oval 14"/>
            <p:cNvSpPr/>
            <p:nvPr/>
          </p:nvSpPr>
          <p:spPr>
            <a:xfrm>
              <a:off x="1659194" y="2239462"/>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Oval 15"/>
            <p:cNvSpPr/>
            <p:nvPr/>
          </p:nvSpPr>
          <p:spPr>
            <a:xfrm>
              <a:off x="2523771" y="2452152"/>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p:cNvSpPr/>
            <p:nvPr/>
          </p:nvSpPr>
          <p:spPr>
            <a:xfrm>
              <a:off x="2293746" y="2185496"/>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Oval 17"/>
            <p:cNvSpPr/>
            <p:nvPr/>
          </p:nvSpPr>
          <p:spPr>
            <a:xfrm>
              <a:off x="1359367" y="2242636"/>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Oval 18"/>
            <p:cNvSpPr/>
            <p:nvPr/>
          </p:nvSpPr>
          <p:spPr>
            <a:xfrm>
              <a:off x="2482525" y="3172760"/>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Oval 19"/>
            <p:cNvSpPr/>
            <p:nvPr/>
          </p:nvSpPr>
          <p:spPr>
            <a:xfrm>
              <a:off x="1930464" y="2042644"/>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Oval 20"/>
            <p:cNvSpPr/>
            <p:nvPr/>
          </p:nvSpPr>
          <p:spPr>
            <a:xfrm>
              <a:off x="2482525" y="2820392"/>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Oval 21"/>
            <p:cNvSpPr/>
            <p:nvPr/>
          </p:nvSpPr>
          <p:spPr>
            <a:xfrm>
              <a:off x="1537042" y="1969631"/>
              <a:ext cx="434669" cy="436492"/>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Oval 22"/>
            <p:cNvSpPr/>
            <p:nvPr/>
          </p:nvSpPr>
          <p:spPr>
            <a:xfrm>
              <a:off x="2587226" y="2104547"/>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Oval 23"/>
            <p:cNvSpPr/>
            <p:nvPr/>
          </p:nvSpPr>
          <p:spPr>
            <a:xfrm>
              <a:off x="1835282" y="1717260"/>
              <a:ext cx="436255"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Oval 24"/>
            <p:cNvSpPr/>
            <p:nvPr/>
          </p:nvSpPr>
          <p:spPr>
            <a:xfrm>
              <a:off x="2241395" y="1895031"/>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Oval 25"/>
            <p:cNvSpPr/>
            <p:nvPr/>
          </p:nvSpPr>
          <p:spPr>
            <a:xfrm>
              <a:off x="2124003" y="1582344"/>
              <a:ext cx="434669" cy="434904"/>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7" name="Group 26"/>
          <p:cNvGrpSpPr/>
          <p:nvPr/>
        </p:nvGrpSpPr>
        <p:grpSpPr>
          <a:xfrm>
            <a:off x="1055721" y="1764533"/>
            <a:ext cx="1585098" cy="1386332"/>
            <a:chOff x="4522788" y="4470400"/>
            <a:chExt cx="771525" cy="674688"/>
          </a:xfrm>
          <a:solidFill>
            <a:schemeClr val="accent1"/>
          </a:solidFill>
        </p:grpSpPr>
        <p:sp>
          <p:nvSpPr>
            <p:cNvPr id="28"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sp>
          <p:nvSpPr>
            <p:cNvPr id="29"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sp>
          <p:nvSpPr>
            <p:cNvPr id="30"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grpSp>
      <p:grpSp>
        <p:nvGrpSpPr>
          <p:cNvPr id="31" name="Group 30"/>
          <p:cNvGrpSpPr/>
          <p:nvPr/>
        </p:nvGrpSpPr>
        <p:grpSpPr bwMode="auto">
          <a:xfrm>
            <a:off x="4057830" y="1996406"/>
            <a:ext cx="1135463" cy="1083239"/>
            <a:chOff x="5245062" y="2184918"/>
            <a:chExt cx="1515319" cy="1444967"/>
          </a:xfrm>
        </p:grpSpPr>
        <p:sp>
          <p:nvSpPr>
            <p:cNvPr id="32" name="Oval 31"/>
            <p:cNvSpPr/>
            <p:nvPr/>
          </p:nvSpPr>
          <p:spPr>
            <a:xfrm>
              <a:off x="5332424" y="2850238"/>
              <a:ext cx="435217" cy="435078"/>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Oval 32"/>
            <p:cNvSpPr/>
            <p:nvPr/>
          </p:nvSpPr>
          <p:spPr>
            <a:xfrm>
              <a:off x="5611979" y="2793075"/>
              <a:ext cx="435217" cy="435078"/>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Oval 33"/>
            <p:cNvSpPr/>
            <p:nvPr/>
          </p:nvSpPr>
          <p:spPr>
            <a:xfrm>
              <a:off x="5327658" y="3194807"/>
              <a:ext cx="435217" cy="435078"/>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Oval 34"/>
            <p:cNvSpPr/>
            <p:nvPr/>
          </p:nvSpPr>
          <p:spPr>
            <a:xfrm>
              <a:off x="5813704" y="3124940"/>
              <a:ext cx="435217" cy="435078"/>
            </a:xfrm>
            <a:prstGeom prst="ellipse">
              <a:avLst/>
            </a:prstGeom>
            <a:solidFill>
              <a:schemeClr val="accent5">
                <a:lumMod val="60000"/>
                <a:lumOff val="40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Oval 35"/>
            <p:cNvSpPr/>
            <p:nvPr/>
          </p:nvSpPr>
          <p:spPr>
            <a:xfrm>
              <a:off x="5958247" y="2850238"/>
              <a:ext cx="435217" cy="435078"/>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Oval 36"/>
            <p:cNvSpPr/>
            <p:nvPr/>
          </p:nvSpPr>
          <p:spPr>
            <a:xfrm>
              <a:off x="5837530" y="2605706"/>
              <a:ext cx="435217" cy="435078"/>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Oval 37"/>
            <p:cNvSpPr/>
            <p:nvPr/>
          </p:nvSpPr>
          <p:spPr>
            <a:xfrm>
              <a:off x="6020194" y="3177341"/>
              <a:ext cx="435217" cy="435078"/>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Oval 38"/>
            <p:cNvSpPr/>
            <p:nvPr/>
          </p:nvSpPr>
          <p:spPr>
            <a:xfrm>
              <a:off x="5537325" y="3183692"/>
              <a:ext cx="435217" cy="435078"/>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Oval 39"/>
            <p:cNvSpPr/>
            <p:nvPr/>
          </p:nvSpPr>
          <p:spPr>
            <a:xfrm>
              <a:off x="6107555" y="2554894"/>
              <a:ext cx="435217" cy="435078"/>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Oval 40"/>
            <p:cNvSpPr/>
            <p:nvPr/>
          </p:nvSpPr>
          <p:spPr>
            <a:xfrm>
              <a:off x="5245062" y="2540602"/>
              <a:ext cx="435217" cy="435078"/>
            </a:xfrm>
            <a:prstGeom prst="ellipse">
              <a:avLst/>
            </a:prstGeom>
            <a:solidFill>
              <a:schemeClr val="accent2">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Oval 41"/>
            <p:cNvSpPr/>
            <p:nvPr/>
          </p:nvSpPr>
          <p:spPr>
            <a:xfrm>
              <a:off x="5513500" y="2481851"/>
              <a:ext cx="435217" cy="435078"/>
            </a:xfrm>
            <a:prstGeom prst="ellipse">
              <a:avLst/>
            </a:prstGeom>
            <a:solidFill>
              <a:schemeClr val="accent5">
                <a:lumMod val="60000"/>
                <a:lumOff val="40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Oval 42"/>
            <p:cNvSpPr/>
            <p:nvPr/>
          </p:nvSpPr>
          <p:spPr>
            <a:xfrm>
              <a:off x="5824823" y="2340530"/>
              <a:ext cx="435217" cy="435078"/>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Oval 43"/>
            <p:cNvSpPr/>
            <p:nvPr/>
          </p:nvSpPr>
          <p:spPr>
            <a:xfrm>
              <a:off x="5461082" y="2238906"/>
              <a:ext cx="435217" cy="435078"/>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Oval 44"/>
            <p:cNvSpPr/>
            <p:nvPr/>
          </p:nvSpPr>
          <p:spPr>
            <a:xfrm>
              <a:off x="6325164" y="2451681"/>
              <a:ext cx="435217" cy="435078"/>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Oval 45"/>
            <p:cNvSpPr/>
            <p:nvPr/>
          </p:nvSpPr>
          <p:spPr>
            <a:xfrm>
              <a:off x="6094848" y="2184918"/>
              <a:ext cx="435217" cy="435078"/>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Oval 47"/>
            <p:cNvSpPr/>
            <p:nvPr/>
          </p:nvSpPr>
          <p:spPr>
            <a:xfrm>
              <a:off x="6283866" y="3172577"/>
              <a:ext cx="435217" cy="435078"/>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Oval 48"/>
            <p:cNvSpPr/>
            <p:nvPr/>
          </p:nvSpPr>
          <p:spPr>
            <a:xfrm>
              <a:off x="6283866" y="2820068"/>
              <a:ext cx="435217" cy="435078"/>
            </a:xfrm>
            <a:prstGeom prst="ellips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7" name="Group 49"/>
          <p:cNvGrpSpPr/>
          <p:nvPr/>
        </p:nvGrpSpPr>
        <p:grpSpPr>
          <a:xfrm>
            <a:off x="3793627" y="1764533"/>
            <a:ext cx="1585098" cy="1386332"/>
            <a:chOff x="4522788" y="4470400"/>
            <a:chExt cx="771525" cy="674688"/>
          </a:xfrm>
          <a:solidFill>
            <a:schemeClr val="accent2"/>
          </a:solidFill>
        </p:grpSpPr>
        <p:sp>
          <p:nvSpPr>
            <p:cNvPr id="51"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sp>
          <p:nvSpPr>
            <p:cNvPr id="52"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sp>
          <p:nvSpPr>
            <p:cNvPr id="53"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grpSp>
      <p:grpSp>
        <p:nvGrpSpPr>
          <p:cNvPr id="50" name="Group 53"/>
          <p:cNvGrpSpPr/>
          <p:nvPr/>
        </p:nvGrpSpPr>
        <p:grpSpPr bwMode="auto">
          <a:xfrm>
            <a:off x="6829834" y="2701105"/>
            <a:ext cx="1042626" cy="378538"/>
            <a:chOff x="9346662" y="3125495"/>
            <a:chExt cx="1391171" cy="504390"/>
          </a:xfrm>
        </p:grpSpPr>
        <p:sp>
          <p:nvSpPr>
            <p:cNvPr id="57" name="Oval 56"/>
            <p:cNvSpPr/>
            <p:nvPr/>
          </p:nvSpPr>
          <p:spPr>
            <a:xfrm>
              <a:off x="9346662" y="3195285"/>
              <a:ext cx="435138" cy="434600"/>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8" name="Oval 57"/>
            <p:cNvSpPr/>
            <p:nvPr/>
          </p:nvSpPr>
          <p:spPr>
            <a:xfrm>
              <a:off x="9832619" y="3125495"/>
              <a:ext cx="435138" cy="434600"/>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 name="Oval 60"/>
            <p:cNvSpPr/>
            <p:nvPr/>
          </p:nvSpPr>
          <p:spPr>
            <a:xfrm>
              <a:off x="10039071" y="3177838"/>
              <a:ext cx="435138" cy="434600"/>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 name="Oval 61"/>
            <p:cNvSpPr/>
            <p:nvPr/>
          </p:nvSpPr>
          <p:spPr>
            <a:xfrm>
              <a:off x="9554702" y="3182596"/>
              <a:ext cx="435138" cy="436187"/>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1" name="Oval 70"/>
            <p:cNvSpPr/>
            <p:nvPr/>
          </p:nvSpPr>
          <p:spPr>
            <a:xfrm>
              <a:off x="10302695" y="3173079"/>
              <a:ext cx="435138" cy="434600"/>
            </a:xfrm>
            <a:prstGeom prst="ellipse">
              <a:avLst/>
            </a:prstGeom>
            <a:solidFill>
              <a:schemeClr val="bg1">
                <a:lumMod val="75000"/>
                <a:alpha val="68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1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4" name="Group 75"/>
          <p:cNvGrpSpPr/>
          <p:nvPr/>
        </p:nvGrpSpPr>
        <p:grpSpPr>
          <a:xfrm>
            <a:off x="6536590" y="1764533"/>
            <a:ext cx="1585098" cy="1386332"/>
            <a:chOff x="4522788" y="4470400"/>
            <a:chExt cx="771525" cy="674688"/>
          </a:xfrm>
          <a:solidFill>
            <a:schemeClr val="accent3"/>
          </a:solidFill>
        </p:grpSpPr>
        <p:sp>
          <p:nvSpPr>
            <p:cNvPr id="77"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sp>
          <p:nvSpPr>
            <p:cNvPr id="78"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sp>
          <p:nvSpPr>
            <p:cNvPr id="79"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857" tIns="60927" rIns="121857" bIns="60927"/>
            <a:lstStyle/>
            <a:p>
              <a:pPr defTabSz="685165">
                <a:defRPr/>
              </a:pPr>
              <a:endParaRPr lang="en-US" dirty="0"/>
            </a:p>
          </p:txBody>
        </p:sp>
      </p:grpSp>
      <p:grpSp>
        <p:nvGrpSpPr>
          <p:cNvPr id="55" name="Group 89"/>
          <p:cNvGrpSpPr/>
          <p:nvPr/>
        </p:nvGrpSpPr>
        <p:grpSpPr bwMode="auto">
          <a:xfrm>
            <a:off x="659774" y="3353426"/>
            <a:ext cx="2406608" cy="773108"/>
            <a:chOff x="967720" y="1673509"/>
            <a:chExt cx="3209484" cy="1030591"/>
          </a:xfrm>
        </p:grpSpPr>
        <p:sp>
          <p:nvSpPr>
            <p:cNvPr id="91" name="TextBox 90"/>
            <p:cNvSpPr txBox="1"/>
            <p:nvPr/>
          </p:nvSpPr>
          <p:spPr>
            <a:xfrm>
              <a:off x="967720" y="2027371"/>
              <a:ext cx="3209484" cy="676729"/>
            </a:xfrm>
            <a:prstGeom prst="rect">
              <a:avLst/>
            </a:prstGeom>
            <a:noFill/>
          </p:spPr>
          <p:txBody>
            <a:bodyPr>
              <a:spAutoFit/>
            </a:bodyPr>
            <a:lstStyle/>
            <a:p>
              <a:pPr algn="ct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cot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imperun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laoreet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raesent</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Dalam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mencari</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dana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dan</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2" name="Rectangle 91"/>
            <p:cNvSpPr/>
            <p:nvPr/>
          </p:nvSpPr>
          <p:spPr>
            <a:xfrm>
              <a:off x="1828064" y="1673509"/>
              <a:ext cx="1477126" cy="369125"/>
            </a:xfrm>
            <a:prstGeom prst="rect">
              <a:avLst/>
            </a:prstGeom>
          </p:spPr>
          <p:txBody>
            <a:bodyPr wrap="none">
              <a:spAutoFit/>
            </a:bodyPr>
            <a:lstStyle/>
            <a:p>
              <a:pPr algn="r"/>
              <a:r>
                <a:rPr lang="zh-CN" altLang="en-US" sz="1200" dirty="0">
                  <a:solidFill>
                    <a:schemeClr val="accent1"/>
                  </a:solidFill>
                  <a:latin typeface="微软雅黑" panose="020B0503020204020204" pitchFamily="34" charset="-122"/>
                  <a:ea typeface="微软雅黑" panose="020B0503020204020204" pitchFamily="34" charset="-122"/>
                </a:rPr>
                <a:t>点击添加标题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grpSp>
      <p:grpSp>
        <p:nvGrpSpPr>
          <p:cNvPr id="56" name="Group 92"/>
          <p:cNvGrpSpPr/>
          <p:nvPr/>
        </p:nvGrpSpPr>
        <p:grpSpPr bwMode="auto">
          <a:xfrm>
            <a:off x="3365127" y="3353426"/>
            <a:ext cx="2406608" cy="773108"/>
            <a:chOff x="967720" y="1673509"/>
            <a:chExt cx="3209484" cy="1030591"/>
          </a:xfrm>
        </p:grpSpPr>
        <p:sp>
          <p:nvSpPr>
            <p:cNvPr id="94" name="TextBox 93"/>
            <p:cNvSpPr txBox="1"/>
            <p:nvPr/>
          </p:nvSpPr>
          <p:spPr>
            <a:xfrm>
              <a:off x="967720" y="2027371"/>
              <a:ext cx="3209484" cy="676729"/>
            </a:xfrm>
            <a:prstGeom prst="rect">
              <a:avLst/>
            </a:prstGeom>
            <a:noFill/>
          </p:spPr>
          <p:txBody>
            <a:bodyPr>
              <a:spAutoFit/>
            </a:bodyPr>
            <a:lstStyle/>
            <a:p>
              <a:pPr algn="ct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cot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imperun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laoreet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raesent</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Dalam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mencari</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dana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dan</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5" name="Rectangle 94"/>
            <p:cNvSpPr/>
            <p:nvPr/>
          </p:nvSpPr>
          <p:spPr>
            <a:xfrm>
              <a:off x="1868076" y="1673509"/>
              <a:ext cx="1477126" cy="369125"/>
            </a:xfrm>
            <a:prstGeom prst="rect">
              <a:avLst/>
            </a:prstGeom>
          </p:spPr>
          <p:txBody>
            <a:bodyPr wrap="none">
              <a:spAutoFit/>
            </a:bodyPr>
            <a:lstStyle/>
            <a:p>
              <a:pPr algn="r"/>
              <a:r>
                <a:rPr lang="zh-CN" altLang="en-US" sz="1200" dirty="0">
                  <a:solidFill>
                    <a:schemeClr val="accent2"/>
                  </a:solidFill>
                  <a:latin typeface="微软雅黑" panose="020B0503020204020204" pitchFamily="34" charset="-122"/>
                  <a:ea typeface="微软雅黑" panose="020B0503020204020204" pitchFamily="34" charset="-122"/>
                </a:rPr>
                <a:t>点击添加标题</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grpSp>
      <p:grpSp>
        <p:nvGrpSpPr>
          <p:cNvPr id="59" name="Group 95"/>
          <p:cNvGrpSpPr/>
          <p:nvPr/>
        </p:nvGrpSpPr>
        <p:grpSpPr bwMode="auto">
          <a:xfrm>
            <a:off x="6149036" y="3353426"/>
            <a:ext cx="2405417" cy="773108"/>
            <a:chOff x="967720" y="1673509"/>
            <a:chExt cx="3209484" cy="1030591"/>
          </a:xfrm>
        </p:grpSpPr>
        <p:sp>
          <p:nvSpPr>
            <p:cNvPr id="97" name="TextBox 96"/>
            <p:cNvSpPr txBox="1"/>
            <p:nvPr/>
          </p:nvSpPr>
          <p:spPr>
            <a:xfrm>
              <a:off x="967720" y="2027371"/>
              <a:ext cx="3209484" cy="676729"/>
            </a:xfrm>
            <a:prstGeom prst="rect">
              <a:avLst/>
            </a:prstGeom>
            <a:noFill/>
          </p:spPr>
          <p:txBody>
            <a:bodyPr>
              <a:spAutoFit/>
            </a:bodyPr>
            <a:lstStyle/>
            <a:p>
              <a:pPr algn="ct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cot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imperun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laoreet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facilisis</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raesent</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ct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Dalam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mencari</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dana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dan</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8" name="Rectangle 97"/>
            <p:cNvSpPr/>
            <p:nvPr/>
          </p:nvSpPr>
          <p:spPr>
            <a:xfrm>
              <a:off x="1851763" y="1673509"/>
              <a:ext cx="1477857" cy="369125"/>
            </a:xfrm>
            <a:prstGeom prst="rect">
              <a:avLst/>
            </a:prstGeom>
          </p:spPr>
          <p:txBody>
            <a:bodyPr wrap="none">
              <a:spAutoFit/>
            </a:bodyPr>
            <a:lstStyle/>
            <a:p>
              <a:pPr algn="r"/>
              <a:r>
                <a:rPr lang="zh-CN" altLang="en-US" sz="1200" dirty="0">
                  <a:solidFill>
                    <a:schemeClr val="accent3"/>
                  </a:solidFill>
                  <a:latin typeface="微软雅黑" panose="020B0503020204020204" pitchFamily="34" charset="-122"/>
                  <a:ea typeface="微软雅黑" panose="020B0503020204020204" pitchFamily="34" charset="-122"/>
                </a:rPr>
                <a:t>点击添加标题</a:t>
              </a:r>
              <a:endParaRPr lang="en-US" altLang="zh-CN" sz="1200" dirty="0">
                <a:solidFill>
                  <a:schemeClr val="accent3"/>
                </a:solidFill>
                <a:latin typeface="微软雅黑" panose="020B0503020204020204" pitchFamily="34" charset="-122"/>
                <a:ea typeface="微软雅黑" panose="020B0503020204020204" pitchFamily="34" charset="-122"/>
              </a:endParaRPr>
            </a:p>
          </p:txBody>
        </p:sp>
      </p:grpSp>
      <p:sp>
        <p:nvSpPr>
          <p:cNvPr id="99" name="Rectangle 98"/>
          <p:cNvSpPr/>
          <p:nvPr/>
        </p:nvSpPr>
        <p:spPr>
          <a:xfrm>
            <a:off x="1594688" y="1154815"/>
            <a:ext cx="683182" cy="392221"/>
          </a:xfrm>
          <a:prstGeom prst="rect">
            <a:avLst/>
          </a:prstGeom>
        </p:spPr>
        <p:txBody>
          <a:bodyPr wrap="none" lIns="68553" tIns="34277" rIns="68553" bIns="34277">
            <a:spAutoFit/>
          </a:bodyPr>
          <a:lstStyle/>
          <a:p>
            <a:pPr algn="ctr" defTabSz="685165">
              <a:defRPr/>
            </a:pPr>
            <a:r>
              <a:rPr lang="en-GB" sz="21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00" name="Rectangle 99"/>
          <p:cNvSpPr/>
          <p:nvPr/>
        </p:nvSpPr>
        <p:spPr>
          <a:xfrm>
            <a:off x="4250050" y="1350036"/>
            <a:ext cx="683182" cy="392221"/>
          </a:xfrm>
          <a:prstGeom prst="rect">
            <a:avLst/>
          </a:prstGeom>
        </p:spPr>
        <p:txBody>
          <a:bodyPr wrap="none" lIns="68553" tIns="34277" rIns="68553" bIns="34277">
            <a:spAutoFit/>
          </a:bodyPr>
          <a:lstStyle/>
          <a:p>
            <a:pPr algn="ctr" defTabSz="685165">
              <a:defRPr/>
            </a:pPr>
            <a:r>
              <a:rPr lang="en-GB" sz="21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70%</a:t>
            </a:r>
          </a:p>
        </p:txBody>
      </p:sp>
      <p:sp>
        <p:nvSpPr>
          <p:cNvPr id="101" name="Rectangle 100"/>
          <p:cNvSpPr/>
          <p:nvPr/>
        </p:nvSpPr>
        <p:spPr>
          <a:xfrm>
            <a:off x="6949450" y="1350036"/>
            <a:ext cx="683182" cy="392221"/>
          </a:xfrm>
          <a:prstGeom prst="rect">
            <a:avLst/>
          </a:prstGeom>
        </p:spPr>
        <p:txBody>
          <a:bodyPr wrap="none" lIns="68553" tIns="34277" rIns="68553" bIns="34277">
            <a:spAutoFit/>
          </a:bodyPr>
          <a:lstStyle/>
          <a:p>
            <a:pPr algn="ctr" defTabSz="685165">
              <a:defRPr/>
            </a:pPr>
            <a:r>
              <a:rPr lang="en-GB" sz="2100" b="1" dirty="0">
                <a:solidFill>
                  <a:schemeClr val="accent3"/>
                </a:solidFill>
                <a:latin typeface="Open Sans" panose="020B0606030504020204" pitchFamily="34" charset="0"/>
                <a:ea typeface="Open Sans" panose="020B0606030504020204" pitchFamily="34" charset="0"/>
                <a:cs typeface="Open Sans" panose="020B0606030504020204" pitchFamily="34" charset="0"/>
              </a:rPr>
              <a:t>30%</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 calcmode="lin" valueType="num">
                                      <p:cBhvr>
                                        <p:cTn id="15" dur="500" fill="hold"/>
                                        <p:tgtEl>
                                          <p:spTgt spid="99"/>
                                        </p:tgtEl>
                                        <p:attrNameLst>
                                          <p:attrName>ppt_w</p:attrName>
                                        </p:attrNameLst>
                                      </p:cBhvr>
                                      <p:tavLst>
                                        <p:tav tm="0">
                                          <p:val>
                                            <p:fltVal val="0"/>
                                          </p:val>
                                        </p:tav>
                                        <p:tav tm="100000">
                                          <p:val>
                                            <p:strVal val="#ppt_w"/>
                                          </p:val>
                                        </p:tav>
                                      </p:tavLst>
                                    </p:anim>
                                    <p:anim calcmode="lin" valueType="num">
                                      <p:cBhvr>
                                        <p:cTn id="16" dur="500" fill="hold"/>
                                        <p:tgtEl>
                                          <p:spTgt spid="99"/>
                                        </p:tgtEl>
                                        <p:attrNameLst>
                                          <p:attrName>ppt_h</p:attrName>
                                        </p:attrNameLst>
                                      </p:cBhvr>
                                      <p:tavLst>
                                        <p:tav tm="0">
                                          <p:val>
                                            <p:fltVal val="0"/>
                                          </p:val>
                                        </p:tav>
                                        <p:tav tm="100000">
                                          <p:val>
                                            <p:strVal val="#ppt_h"/>
                                          </p:val>
                                        </p:tav>
                                      </p:tavLst>
                                    </p:anim>
                                    <p:animEffect transition="in" filter="fade">
                                      <p:cBhvr>
                                        <p:cTn id="17" dur="500"/>
                                        <p:tgtEl>
                                          <p:spTgt spid="99"/>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down)">
                                      <p:cBhvr>
                                        <p:cTn id="29" dur="500"/>
                                        <p:tgtEl>
                                          <p:spTgt spid="3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00"/>
                                        </p:tgtEl>
                                        <p:attrNameLst>
                                          <p:attrName>style.visibility</p:attrName>
                                        </p:attrNameLst>
                                      </p:cBhvr>
                                      <p:to>
                                        <p:strVal val="visible"/>
                                      </p:to>
                                    </p:set>
                                    <p:anim calcmode="lin" valueType="num">
                                      <p:cBhvr>
                                        <p:cTn id="33" dur="500" fill="hold"/>
                                        <p:tgtEl>
                                          <p:spTgt spid="100"/>
                                        </p:tgtEl>
                                        <p:attrNameLst>
                                          <p:attrName>ppt_w</p:attrName>
                                        </p:attrNameLst>
                                      </p:cBhvr>
                                      <p:tavLst>
                                        <p:tav tm="0">
                                          <p:val>
                                            <p:fltVal val="0"/>
                                          </p:val>
                                        </p:tav>
                                        <p:tav tm="100000">
                                          <p:val>
                                            <p:strVal val="#ppt_w"/>
                                          </p:val>
                                        </p:tav>
                                      </p:tavLst>
                                    </p:anim>
                                    <p:anim calcmode="lin" valueType="num">
                                      <p:cBhvr>
                                        <p:cTn id="34" dur="500" fill="hold"/>
                                        <p:tgtEl>
                                          <p:spTgt spid="100"/>
                                        </p:tgtEl>
                                        <p:attrNameLst>
                                          <p:attrName>ppt_h</p:attrName>
                                        </p:attrNameLst>
                                      </p:cBhvr>
                                      <p:tavLst>
                                        <p:tav tm="0">
                                          <p:val>
                                            <p:fltVal val="0"/>
                                          </p:val>
                                        </p:tav>
                                        <p:tav tm="100000">
                                          <p:val>
                                            <p:strVal val="#ppt_h"/>
                                          </p:val>
                                        </p:tav>
                                      </p:tavLst>
                                    </p:anim>
                                    <p:animEffect transition="in" filter="fade">
                                      <p:cBhvr>
                                        <p:cTn id="35" dur="500"/>
                                        <p:tgtEl>
                                          <p:spTgt spid="100"/>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4500"/>
                            </p:stCondLst>
                            <p:childTnLst>
                              <p:par>
                                <p:cTn id="45" presetID="22" presetClass="entr" presetSubtype="4"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down)">
                                      <p:cBhvr>
                                        <p:cTn id="47" dur="500"/>
                                        <p:tgtEl>
                                          <p:spTgt spid="50"/>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101"/>
                                        </p:tgtEl>
                                        <p:attrNameLst>
                                          <p:attrName>style.visibility</p:attrName>
                                        </p:attrNameLst>
                                      </p:cBhvr>
                                      <p:to>
                                        <p:strVal val="visible"/>
                                      </p:to>
                                    </p:set>
                                    <p:anim calcmode="lin" valueType="num">
                                      <p:cBhvr>
                                        <p:cTn id="51" dur="500" fill="hold"/>
                                        <p:tgtEl>
                                          <p:spTgt spid="101"/>
                                        </p:tgtEl>
                                        <p:attrNameLst>
                                          <p:attrName>ppt_w</p:attrName>
                                        </p:attrNameLst>
                                      </p:cBhvr>
                                      <p:tavLst>
                                        <p:tav tm="0">
                                          <p:val>
                                            <p:fltVal val="0"/>
                                          </p:val>
                                        </p:tav>
                                        <p:tav tm="100000">
                                          <p:val>
                                            <p:strVal val="#ppt_w"/>
                                          </p:val>
                                        </p:tav>
                                      </p:tavLst>
                                    </p:anim>
                                    <p:anim calcmode="lin" valueType="num">
                                      <p:cBhvr>
                                        <p:cTn id="52" dur="500" fill="hold"/>
                                        <p:tgtEl>
                                          <p:spTgt spid="101"/>
                                        </p:tgtEl>
                                        <p:attrNameLst>
                                          <p:attrName>ppt_h</p:attrName>
                                        </p:attrNameLst>
                                      </p:cBhvr>
                                      <p:tavLst>
                                        <p:tav tm="0">
                                          <p:val>
                                            <p:fltVal val="0"/>
                                          </p:val>
                                        </p:tav>
                                        <p:tav tm="100000">
                                          <p:val>
                                            <p:strVal val="#ppt_h"/>
                                          </p:val>
                                        </p:tav>
                                      </p:tavLst>
                                    </p:anim>
                                    <p:animEffect transition="in" filter="fade">
                                      <p:cBhvr>
                                        <p:cTn id="53" dur="500"/>
                                        <p:tgtEl>
                                          <p:spTgt spid="101"/>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10"/>
          <p:cNvGrpSpPr/>
          <p:nvPr/>
        </p:nvGrpSpPr>
        <p:grpSpPr>
          <a:xfrm>
            <a:off x="967766" y="1345259"/>
            <a:ext cx="1091684" cy="3100593"/>
            <a:chOff x="-1" y="-15"/>
            <a:chExt cx="2911317" cy="8267128"/>
          </a:xfrm>
        </p:grpSpPr>
        <p:sp>
          <p:nvSpPr>
            <p:cNvPr id="2003" name="Shape 2003"/>
            <p:cNvSpPr/>
            <p:nvPr/>
          </p:nvSpPr>
          <p:spPr>
            <a:xfrm flipV="1">
              <a:off x="1449306" y="2818308"/>
              <a:ext cx="2" cy="3702985"/>
            </a:xfrm>
            <a:prstGeom prst="line">
              <a:avLst/>
            </a:prstGeom>
            <a:noFill/>
            <a:ln w="12700" cap="flat">
              <a:solidFill>
                <a:schemeClr val="bg1">
                  <a:lumMod val="65000"/>
                </a:schemeClr>
              </a:solidFill>
              <a:prstDash val="solid"/>
              <a:miter lim="400000"/>
            </a:ln>
            <a:effectLst/>
          </p:spPr>
          <p:txBody>
            <a:bodyPr wrap="square" lIns="24104" tIns="24104" rIns="24104" bIns="24104" numCol="1" anchor="t">
              <a:noAutofit/>
            </a:bodyPr>
            <a:lstStyle/>
            <a:p>
              <a:pPr defTabSz="170815">
                <a:defRPr sz="1200">
                  <a:latin typeface="Helvetica"/>
                  <a:ea typeface="Helvetica"/>
                  <a:cs typeface="Helvetica"/>
                  <a:sym typeface="Helvetica"/>
                </a:defRPr>
              </a:pPr>
              <a:endParaRPr sz="5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04" name="Shape 2004"/>
            <p:cNvSpPr/>
            <p:nvPr/>
          </p:nvSpPr>
          <p:spPr>
            <a:xfrm>
              <a:off x="518981" y="-15"/>
              <a:ext cx="1860633" cy="2767337"/>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5" name="Shape 2005"/>
            <p:cNvSpPr/>
            <p:nvPr/>
          </p:nvSpPr>
          <p:spPr>
            <a:xfrm>
              <a:off x="895303" y="328849"/>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6" name="Shape 2006"/>
            <p:cNvSpPr/>
            <p:nvPr/>
          </p:nvSpPr>
          <p:spPr>
            <a:xfrm>
              <a:off x="1315248" y="2723469"/>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7" name="Shape 2007"/>
            <p:cNvSpPr/>
            <p:nvPr/>
          </p:nvSpPr>
          <p:spPr>
            <a:xfrm>
              <a:off x="263954" y="6642565"/>
              <a:ext cx="2393533" cy="492291"/>
            </a:xfrm>
            <a:prstGeom prst="rect">
              <a:avLst/>
            </a:prstGeom>
            <a:noFill/>
            <a:ln w="12700" cap="flat">
              <a:noFill/>
              <a:miter lim="400000"/>
            </a:ln>
            <a:effectLst/>
          </p:spPr>
          <p:txBody>
            <a:bodyPr wrap="none" lIns="0" tIns="0" rIns="0" bIns="0" numCol="1" anchor="ctr">
              <a:spAutoFit/>
            </a:bodyPr>
            <a:lstStyle>
              <a:lvl1pPr>
                <a:defRPr sz="7500">
                  <a:solidFill>
                    <a:srgbClr val="4A5E6C"/>
                  </a:solidFill>
                  <a:latin typeface="FontAwesome"/>
                  <a:ea typeface="FontAwesome"/>
                  <a:cs typeface="FontAwesome"/>
                  <a:sym typeface="FontAwesome"/>
                </a:defRPr>
              </a:lvl1pPr>
            </a:lstStyle>
            <a:p>
              <a:pPr lvl="0">
                <a:lnSpc>
                  <a:spcPct val="120000"/>
                </a:lnSpc>
                <a:defRPr sz="1800">
                  <a:solidFill>
                    <a:srgbClr val="000000"/>
                  </a:solidFill>
                </a:defRPr>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8" name="Shape 2008"/>
            <p:cNvSpPr/>
            <p:nvPr/>
          </p:nvSpPr>
          <p:spPr>
            <a:xfrm>
              <a:off x="-1" y="7085617"/>
              <a:ext cx="2911317" cy="1181496"/>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685165">
                <a:lnSpc>
                  <a:spcPct val="120000"/>
                </a:lnSpc>
                <a:defRPr/>
              </a:pP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09" name="Shape 2009"/>
            <p:cNvSpPr/>
            <p:nvPr/>
          </p:nvSpPr>
          <p:spPr>
            <a:xfrm>
              <a:off x="1315248" y="759053"/>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018"/>
          <p:cNvGrpSpPr/>
          <p:nvPr/>
        </p:nvGrpSpPr>
        <p:grpSpPr>
          <a:xfrm>
            <a:off x="2191124" y="1874219"/>
            <a:ext cx="1091684" cy="2592266"/>
            <a:chOff x="0" y="0"/>
            <a:chExt cx="2911316" cy="6911776"/>
          </a:xfrm>
        </p:grpSpPr>
        <p:sp>
          <p:nvSpPr>
            <p:cNvPr id="2011" name="Shape 2011"/>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2" name="Shape 2012"/>
            <p:cNvSpPr/>
            <p:nvPr/>
          </p:nvSpPr>
          <p:spPr>
            <a:xfrm>
              <a:off x="90165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3" name="Shape 2013"/>
            <p:cNvSpPr/>
            <p:nvPr/>
          </p:nvSpPr>
          <p:spPr>
            <a:xfrm>
              <a:off x="1321606"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4" name="Shape 2014"/>
            <p:cNvSpPr/>
            <p:nvPr/>
          </p:nvSpPr>
          <p:spPr>
            <a:xfrm flipV="1">
              <a:off x="1455665" y="2990855"/>
              <a:ext cx="2" cy="2065071"/>
            </a:xfrm>
            <a:prstGeom prst="line">
              <a:avLst/>
            </a:prstGeom>
            <a:noFill/>
            <a:ln w="12700" cap="flat">
              <a:solidFill>
                <a:schemeClr val="bg1">
                  <a:lumMod val="65000"/>
                </a:schemeClr>
              </a:solidFill>
              <a:prstDash val="solid"/>
              <a:miter lim="400000"/>
            </a:ln>
            <a:effectLst/>
          </p:spPr>
          <p:txBody>
            <a:bodyPr wrap="square" lIns="24104" tIns="24104" rIns="24104" bIns="24104" numCol="1" anchor="t">
              <a:noAutofit/>
            </a:bodyPr>
            <a:lstStyle/>
            <a:p>
              <a:pPr defTabSz="170815">
                <a:defRPr sz="1200">
                  <a:latin typeface="Helvetica"/>
                  <a:ea typeface="Helvetica"/>
                  <a:cs typeface="Helvetica"/>
                  <a:sym typeface="Helvetica"/>
                </a:defRPr>
              </a:pPr>
              <a:endParaRPr sz="5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15" name="Shape 2015"/>
            <p:cNvSpPr/>
            <p:nvPr/>
          </p:nvSpPr>
          <p:spPr>
            <a:xfrm>
              <a:off x="263979" y="5232212"/>
              <a:ext cx="2393533" cy="492291"/>
            </a:xfrm>
            <a:prstGeom prst="rect">
              <a:avLst/>
            </a:prstGeom>
            <a:noFill/>
            <a:ln w="12700" cap="flat">
              <a:noFill/>
              <a:miter lim="400000"/>
            </a:ln>
            <a:effectLst/>
          </p:spPr>
          <p:txBody>
            <a:bodyPr wrap="none" lIns="0" tIns="0" rIns="0" bIns="0" numCol="1" anchor="ctr">
              <a:spAutoFit/>
            </a:bodyPr>
            <a:lstStyle>
              <a:lvl1pPr>
                <a:defRPr sz="7500">
                  <a:solidFill>
                    <a:srgbClr val="CD321B"/>
                  </a:solidFill>
                  <a:latin typeface="FontAwesome"/>
                  <a:ea typeface="FontAwesome"/>
                  <a:cs typeface="FontAwesome"/>
                  <a:sym typeface="FontAwesome"/>
                </a:defRPr>
              </a:lvl1pPr>
            </a:lstStyle>
            <a:p>
              <a:pPr defTabSz="324485">
                <a:lnSpc>
                  <a:spcPct val="120000"/>
                </a:lnSpc>
                <a:defRPr sz="1800">
                  <a:solidFill>
                    <a:srgbClr val="000000"/>
                  </a:solidFill>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Roboto Light" panose="02000000000000000000" charset="0"/>
                  <a:sym typeface="Arial" panose="020B0604020202020204" pitchFamily="34" charset="0"/>
                </a:rPr>
                <a:t>请替换文字内容</a:t>
              </a:r>
            </a:p>
          </p:txBody>
        </p:sp>
        <p:sp>
          <p:nvSpPr>
            <p:cNvPr id="2016" name="Shape 2016"/>
            <p:cNvSpPr/>
            <p:nvPr/>
          </p:nvSpPr>
          <p:spPr>
            <a:xfrm>
              <a:off x="0" y="5730279"/>
              <a:ext cx="2911316" cy="1181497"/>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685165">
                <a:lnSpc>
                  <a:spcPct val="120000"/>
                </a:lnSpc>
                <a:defRPr/>
              </a:pP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17" name="Shape 2017"/>
            <p:cNvSpPr/>
            <p:nvPr/>
          </p:nvSpPr>
          <p:spPr>
            <a:xfrm>
              <a:off x="1321606"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026"/>
          <p:cNvGrpSpPr/>
          <p:nvPr/>
        </p:nvGrpSpPr>
        <p:grpSpPr>
          <a:xfrm>
            <a:off x="3414481" y="1345259"/>
            <a:ext cx="1091684" cy="3121226"/>
            <a:chOff x="0" y="0"/>
            <a:chExt cx="2911316" cy="8322144"/>
          </a:xfrm>
        </p:grpSpPr>
        <p:sp>
          <p:nvSpPr>
            <p:cNvPr id="2019" name="Shape 2019"/>
            <p:cNvSpPr/>
            <p:nvPr/>
          </p:nvSpPr>
          <p:spPr>
            <a:xfrm flipV="1">
              <a:off x="1455656" y="2825143"/>
              <a:ext cx="2" cy="3702986"/>
            </a:xfrm>
            <a:prstGeom prst="line">
              <a:avLst/>
            </a:prstGeom>
            <a:noFill/>
            <a:ln w="12700" cap="flat">
              <a:solidFill>
                <a:schemeClr val="bg1">
                  <a:lumMod val="65000"/>
                </a:schemeClr>
              </a:solidFill>
              <a:prstDash val="solid"/>
              <a:miter lim="400000"/>
            </a:ln>
            <a:effectLst/>
          </p:spPr>
          <p:txBody>
            <a:bodyPr wrap="square" lIns="24104" tIns="24104" rIns="24104" bIns="24104" numCol="1" anchor="t">
              <a:noAutofit/>
            </a:bodyPr>
            <a:lstStyle/>
            <a:p>
              <a:pPr defTabSz="170815">
                <a:defRPr sz="1200">
                  <a:latin typeface="Helvetica"/>
                  <a:ea typeface="Helvetica"/>
                  <a:cs typeface="Helvetica"/>
                  <a:sym typeface="Helvetica"/>
                </a:defRPr>
              </a:pPr>
              <a:endParaRPr sz="5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20" name="Shape 2020"/>
            <p:cNvSpPr/>
            <p:nvPr/>
          </p:nvSpPr>
          <p:spPr>
            <a:xfrm>
              <a:off x="531680" y="0"/>
              <a:ext cx="1860635"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1" name="Shape 2021"/>
            <p:cNvSpPr/>
            <p:nvPr/>
          </p:nvSpPr>
          <p:spPr>
            <a:xfrm>
              <a:off x="9080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2" name="Shape 2022"/>
            <p:cNvSpPr/>
            <p:nvPr/>
          </p:nvSpPr>
          <p:spPr>
            <a:xfrm>
              <a:off x="1327931" y="2723483"/>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3" name="Shape 2023"/>
            <p:cNvSpPr/>
            <p:nvPr/>
          </p:nvSpPr>
          <p:spPr>
            <a:xfrm>
              <a:off x="258892" y="6642581"/>
              <a:ext cx="2393533" cy="492291"/>
            </a:xfrm>
            <a:prstGeom prst="rect">
              <a:avLst/>
            </a:prstGeom>
            <a:noFill/>
            <a:ln w="12700" cap="flat">
              <a:noFill/>
              <a:miter lim="400000"/>
            </a:ln>
            <a:effectLst/>
          </p:spPr>
          <p:txBody>
            <a:bodyPr wrap="none" lIns="0" tIns="0" rIns="0" bIns="0" numCol="1" anchor="ctr">
              <a:spAutoFit/>
            </a:bodyPr>
            <a:lstStyle>
              <a:lvl1pPr>
                <a:defRPr sz="7500">
                  <a:solidFill>
                    <a:srgbClr val="FBBE48"/>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024" name="Shape 2024"/>
            <p:cNvSpPr/>
            <p:nvPr/>
          </p:nvSpPr>
          <p:spPr>
            <a:xfrm>
              <a:off x="0" y="7140648"/>
              <a:ext cx="2911316" cy="1181496"/>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685165">
                <a:lnSpc>
                  <a:spcPct val="120000"/>
                </a:lnSpc>
                <a:defRPr/>
              </a:pP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25" name="Shape 2025"/>
            <p:cNvSpPr/>
            <p:nvPr/>
          </p:nvSpPr>
          <p:spPr>
            <a:xfrm>
              <a:off x="1327964" y="759067"/>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034"/>
          <p:cNvGrpSpPr/>
          <p:nvPr/>
        </p:nvGrpSpPr>
        <p:grpSpPr>
          <a:xfrm>
            <a:off x="4637838" y="1874219"/>
            <a:ext cx="1091684" cy="2581890"/>
            <a:chOff x="0" y="0"/>
            <a:chExt cx="2911316" cy="6884110"/>
          </a:xfrm>
        </p:grpSpPr>
        <p:sp>
          <p:nvSpPr>
            <p:cNvPr id="2027" name="Shape 2027"/>
            <p:cNvSpPr/>
            <p:nvPr/>
          </p:nvSpPr>
          <p:spPr>
            <a:xfrm>
              <a:off x="523115"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8" name="Shape 2028"/>
            <p:cNvSpPr/>
            <p:nvPr/>
          </p:nvSpPr>
          <p:spPr>
            <a:xfrm>
              <a:off x="899437" y="328863"/>
              <a:ext cx="1107962"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9" name="Shape 2029"/>
            <p:cNvSpPr/>
            <p:nvPr/>
          </p:nvSpPr>
          <p:spPr>
            <a:xfrm>
              <a:off x="1319399"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0" name="Shape 2030"/>
            <p:cNvSpPr/>
            <p:nvPr/>
          </p:nvSpPr>
          <p:spPr>
            <a:xfrm>
              <a:off x="246221" y="5232214"/>
              <a:ext cx="2393533" cy="492291"/>
            </a:xfrm>
            <a:prstGeom prst="rect">
              <a:avLst/>
            </a:prstGeom>
            <a:noFill/>
            <a:ln w="12700" cap="flat">
              <a:noFill/>
              <a:miter lim="400000"/>
            </a:ln>
            <a:effectLst/>
          </p:spPr>
          <p:txBody>
            <a:bodyPr wrap="none" lIns="0" tIns="0" rIns="0" bIns="0" numCol="1" anchor="ctr">
              <a:spAutoFit/>
            </a:bodyPr>
            <a:lstStyle>
              <a:lvl1pPr>
                <a:defRPr sz="7500">
                  <a:solidFill>
                    <a:srgbClr val="809D2C"/>
                  </a:solidFill>
                  <a:latin typeface="FontAwesome"/>
                  <a:ea typeface="FontAwesome"/>
                  <a:cs typeface="FontAwesome"/>
                  <a:sym typeface="FontAwesome"/>
                </a:defRPr>
              </a:lvl1pPr>
            </a:lstStyle>
            <a:p>
              <a:pPr algn="ctr">
                <a:lnSpc>
                  <a:spcPct val="120000"/>
                </a:lnSpc>
                <a:defRPr sz="1800">
                  <a:solidFill>
                    <a:srgbClr val="000000"/>
                  </a:solidFill>
                </a:defRPr>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1" name="Shape 2031"/>
            <p:cNvSpPr/>
            <p:nvPr/>
          </p:nvSpPr>
          <p:spPr>
            <a:xfrm flipV="1">
              <a:off x="1453458" y="2990855"/>
              <a:ext cx="2" cy="2065071"/>
            </a:xfrm>
            <a:prstGeom prst="line">
              <a:avLst/>
            </a:prstGeom>
            <a:noFill/>
            <a:ln w="12700" cap="flat">
              <a:solidFill>
                <a:schemeClr val="bg1">
                  <a:lumMod val="65000"/>
                </a:schemeClr>
              </a:solidFill>
              <a:prstDash val="solid"/>
              <a:miter lim="400000"/>
            </a:ln>
            <a:effectLst/>
          </p:spPr>
          <p:txBody>
            <a:bodyPr wrap="square" lIns="24104" tIns="24104" rIns="24104" bIns="24104" numCol="1" anchor="t">
              <a:noAutofit/>
            </a:bodyPr>
            <a:lstStyle/>
            <a:p>
              <a:pPr defTabSz="170815">
                <a:defRPr sz="1200">
                  <a:latin typeface="Helvetica"/>
                  <a:ea typeface="Helvetica"/>
                  <a:cs typeface="Helvetica"/>
                  <a:sym typeface="Helvetica"/>
                </a:defRPr>
              </a:pPr>
              <a:endParaRPr sz="5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2" name="Shape 2032"/>
            <p:cNvSpPr/>
            <p:nvPr/>
          </p:nvSpPr>
          <p:spPr>
            <a:xfrm>
              <a:off x="0" y="5702613"/>
              <a:ext cx="2911316" cy="1181497"/>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685165">
                <a:lnSpc>
                  <a:spcPct val="120000"/>
                </a:lnSpc>
                <a:defRPr/>
              </a:pP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33" name="Shape 2033"/>
            <p:cNvSpPr/>
            <p:nvPr/>
          </p:nvSpPr>
          <p:spPr>
            <a:xfrm>
              <a:off x="1324773"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2042"/>
          <p:cNvGrpSpPr/>
          <p:nvPr/>
        </p:nvGrpSpPr>
        <p:grpSpPr>
          <a:xfrm>
            <a:off x="5861195" y="1345259"/>
            <a:ext cx="1091684" cy="3121226"/>
            <a:chOff x="0" y="0"/>
            <a:chExt cx="2911316" cy="8322144"/>
          </a:xfrm>
        </p:grpSpPr>
        <p:sp>
          <p:nvSpPr>
            <p:cNvPr id="2035" name="Shape 2035"/>
            <p:cNvSpPr/>
            <p:nvPr/>
          </p:nvSpPr>
          <p:spPr>
            <a:xfrm flipV="1">
              <a:off x="1468347" y="2825143"/>
              <a:ext cx="2" cy="3702986"/>
            </a:xfrm>
            <a:prstGeom prst="line">
              <a:avLst/>
            </a:prstGeom>
            <a:noFill/>
            <a:ln w="12700" cap="flat">
              <a:solidFill>
                <a:schemeClr val="bg1">
                  <a:lumMod val="65000"/>
                </a:schemeClr>
              </a:solidFill>
              <a:prstDash val="solid"/>
              <a:miter lim="400000"/>
            </a:ln>
            <a:effectLst/>
          </p:spPr>
          <p:txBody>
            <a:bodyPr wrap="square" lIns="24104" tIns="24104" rIns="24104" bIns="24104" numCol="1" anchor="t">
              <a:noAutofit/>
            </a:bodyPr>
            <a:lstStyle/>
            <a:p>
              <a:pPr defTabSz="170815">
                <a:defRPr sz="1200">
                  <a:latin typeface="Helvetica"/>
                  <a:ea typeface="Helvetica"/>
                  <a:cs typeface="Helvetica"/>
                  <a:sym typeface="Helvetica"/>
                </a:defRPr>
              </a:pPr>
              <a:endParaRPr sz="5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6" name="Shape 2036"/>
            <p:cNvSpPr/>
            <p:nvPr/>
          </p:nvSpPr>
          <p:spPr>
            <a:xfrm>
              <a:off x="54438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7" name="Shape 2037"/>
            <p:cNvSpPr/>
            <p:nvPr/>
          </p:nvSpPr>
          <p:spPr>
            <a:xfrm>
              <a:off x="9207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8" name="Shape 2038"/>
            <p:cNvSpPr/>
            <p:nvPr/>
          </p:nvSpPr>
          <p:spPr>
            <a:xfrm>
              <a:off x="1340665" y="2723483"/>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9" name="Shape 2039"/>
            <p:cNvSpPr/>
            <p:nvPr/>
          </p:nvSpPr>
          <p:spPr>
            <a:xfrm>
              <a:off x="258892" y="6642581"/>
              <a:ext cx="2393533" cy="492291"/>
            </a:xfrm>
            <a:prstGeom prst="rect">
              <a:avLst/>
            </a:prstGeom>
            <a:noFill/>
            <a:ln w="12700" cap="flat">
              <a:noFill/>
              <a:miter lim="400000"/>
            </a:ln>
            <a:effectLst/>
          </p:spPr>
          <p:txBody>
            <a:bodyPr wrap="none" lIns="0" tIns="0" rIns="0" bIns="0" numCol="1" anchor="ctr">
              <a:spAutoFit/>
            </a:bodyPr>
            <a:lstStyle>
              <a:lvl1pPr>
                <a:defRPr sz="7500">
                  <a:solidFill>
                    <a:srgbClr val="3A9A87"/>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040" name="Shape 2040"/>
            <p:cNvSpPr/>
            <p:nvPr/>
          </p:nvSpPr>
          <p:spPr>
            <a:xfrm>
              <a:off x="0" y="7140648"/>
              <a:ext cx="2911316" cy="1181496"/>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685165">
                <a:lnSpc>
                  <a:spcPct val="120000"/>
                </a:lnSpc>
                <a:defRPr/>
              </a:pP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1" name="Shape 2041"/>
            <p:cNvSpPr/>
            <p:nvPr/>
          </p:nvSpPr>
          <p:spPr>
            <a:xfrm>
              <a:off x="1334281" y="754485"/>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2050"/>
          <p:cNvGrpSpPr/>
          <p:nvPr/>
        </p:nvGrpSpPr>
        <p:grpSpPr>
          <a:xfrm>
            <a:off x="7084551" y="1874220"/>
            <a:ext cx="1091684" cy="2571633"/>
            <a:chOff x="0" y="0"/>
            <a:chExt cx="2911316" cy="6856759"/>
          </a:xfrm>
        </p:grpSpPr>
        <p:sp>
          <p:nvSpPr>
            <p:cNvPr id="2043" name="Shape 2043"/>
            <p:cNvSpPr/>
            <p:nvPr/>
          </p:nvSpPr>
          <p:spPr>
            <a:xfrm flipV="1">
              <a:off x="1442907" y="2990855"/>
              <a:ext cx="2" cy="2065071"/>
            </a:xfrm>
            <a:prstGeom prst="line">
              <a:avLst/>
            </a:prstGeom>
            <a:noFill/>
            <a:ln w="12700" cap="flat">
              <a:solidFill>
                <a:schemeClr val="bg1">
                  <a:lumMod val="65000"/>
                </a:schemeClr>
              </a:solidFill>
              <a:prstDash val="solid"/>
              <a:miter lim="400000"/>
            </a:ln>
            <a:effectLst/>
          </p:spPr>
          <p:txBody>
            <a:bodyPr wrap="square" lIns="24104" tIns="24104" rIns="24104" bIns="24104" numCol="1" anchor="t">
              <a:noAutofit/>
            </a:bodyPr>
            <a:lstStyle/>
            <a:p>
              <a:pPr defTabSz="170815">
                <a:defRPr sz="1200">
                  <a:latin typeface="Helvetica"/>
                  <a:ea typeface="Helvetica"/>
                  <a:cs typeface="Helvetica"/>
                  <a:sym typeface="Helvetica"/>
                </a:defRPr>
              </a:pPr>
              <a:endParaRPr sz="5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44" name="Shape 2044"/>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5" name="Shape 2045"/>
            <p:cNvSpPr/>
            <p:nvPr/>
          </p:nvSpPr>
          <p:spPr>
            <a:xfrm>
              <a:off x="901654"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6" name="Shape 2046"/>
            <p:cNvSpPr/>
            <p:nvPr/>
          </p:nvSpPr>
          <p:spPr>
            <a:xfrm>
              <a:off x="1321581"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7" name="Shape 2047"/>
            <p:cNvSpPr/>
            <p:nvPr/>
          </p:nvSpPr>
          <p:spPr>
            <a:xfrm>
              <a:off x="258870" y="5232214"/>
              <a:ext cx="2393533" cy="492291"/>
            </a:xfrm>
            <a:prstGeom prst="rect">
              <a:avLst/>
            </a:prstGeom>
            <a:noFill/>
            <a:ln w="12700" cap="flat">
              <a:noFill/>
              <a:miter lim="400000"/>
            </a:ln>
            <a:effectLst/>
          </p:spPr>
          <p:txBody>
            <a:bodyPr wrap="none" lIns="0" tIns="0" rIns="0" bIns="0" numCol="1" anchor="ctr">
              <a:spAutoFit/>
            </a:bodyPr>
            <a:lstStyle>
              <a:lvl1pPr>
                <a:defRPr sz="7500">
                  <a:solidFill>
                    <a:srgbClr val="694E7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 name="Shape 2048"/>
            <p:cNvSpPr/>
            <p:nvPr/>
          </p:nvSpPr>
          <p:spPr>
            <a:xfrm>
              <a:off x="0" y="5675263"/>
              <a:ext cx="2911316" cy="1181496"/>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685165">
                <a:lnSpc>
                  <a:spcPct val="120000"/>
                </a:lnSpc>
                <a:defRPr/>
              </a:pPr>
              <a:r>
                <a:rPr lang="en-US" altLang="zh-CN"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6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9" name="Shape 2049"/>
            <p:cNvSpPr/>
            <p:nvPr/>
          </p:nvSpPr>
          <p:spPr>
            <a:xfrm>
              <a:off x="1321598"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Content Placeholder 2"/>
          <p:cNvSpPr txBox="1"/>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indefinite" fill="hold"/>
                                        <p:tgtEl>
                                          <p:spTgt spid="2"/>
                                        </p:tgtEl>
                                        <p:attrNameLst>
                                          <p:attrName>style.visibility</p:attrName>
                                        </p:attrNameLst>
                                      </p:cBhvr>
                                      <p:to>
                                        <p:strVal val="visible"/>
                                      </p:to>
                                    </p:set>
                                    <p:anim calcmode="lin" valueType="num">
                                      <p:cBhvr>
                                        <p:cTn id="7" dur="900" fill="hold"/>
                                        <p:tgtEl>
                                          <p:spTgt spid="2"/>
                                        </p:tgtEl>
                                        <p:attrNameLst>
                                          <p:attrName>ppt_x</p:attrName>
                                        </p:attrNameLst>
                                      </p:cBhvr>
                                      <p:tavLst>
                                        <p:tav tm="0">
                                          <p:val>
                                            <p:strVal val="#ppt_x"/>
                                          </p:val>
                                        </p:tav>
                                        <p:tav tm="100000">
                                          <p:val>
                                            <p:strVal val="#ppt_x"/>
                                          </p:val>
                                        </p:tav>
                                      </p:tavLst>
                                    </p:anim>
                                    <p:anim calcmode="lin" valueType="num">
                                      <p:cBhvr>
                                        <p:cTn id="8" dur="9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indefinite" fill="hold"/>
                                        <p:tgtEl>
                                          <p:spTgt spid="3"/>
                                        </p:tgtEl>
                                        <p:attrNameLst>
                                          <p:attrName>style.visibility</p:attrName>
                                        </p:attrNameLst>
                                      </p:cBhvr>
                                      <p:to>
                                        <p:strVal val="visible"/>
                                      </p:to>
                                    </p:set>
                                    <p:anim calcmode="lin" valueType="num">
                                      <p:cBhvr>
                                        <p:cTn id="13" dur="900" fill="hold"/>
                                        <p:tgtEl>
                                          <p:spTgt spid="3"/>
                                        </p:tgtEl>
                                        <p:attrNameLst>
                                          <p:attrName>ppt_x</p:attrName>
                                        </p:attrNameLst>
                                      </p:cBhvr>
                                      <p:tavLst>
                                        <p:tav tm="0">
                                          <p:val>
                                            <p:strVal val="#ppt_x"/>
                                          </p:val>
                                        </p:tav>
                                        <p:tav tm="100000">
                                          <p:val>
                                            <p:strVal val="#ppt_x"/>
                                          </p:val>
                                        </p:tav>
                                      </p:tavLst>
                                    </p:anim>
                                    <p:anim calcmode="lin" valueType="num">
                                      <p:cBhvr>
                                        <p:cTn id="14" dur="9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indefinite" fill="hold"/>
                                        <p:tgtEl>
                                          <p:spTgt spid="4"/>
                                        </p:tgtEl>
                                        <p:attrNameLst>
                                          <p:attrName>style.visibility</p:attrName>
                                        </p:attrNameLst>
                                      </p:cBhvr>
                                      <p:to>
                                        <p:strVal val="visible"/>
                                      </p:to>
                                    </p:set>
                                    <p:anim calcmode="lin" valueType="num">
                                      <p:cBhvr>
                                        <p:cTn id="19" dur="900" fill="hold"/>
                                        <p:tgtEl>
                                          <p:spTgt spid="4"/>
                                        </p:tgtEl>
                                        <p:attrNameLst>
                                          <p:attrName>ppt_x</p:attrName>
                                        </p:attrNameLst>
                                      </p:cBhvr>
                                      <p:tavLst>
                                        <p:tav tm="0">
                                          <p:val>
                                            <p:strVal val="#ppt_x"/>
                                          </p:val>
                                        </p:tav>
                                        <p:tav tm="100000">
                                          <p:val>
                                            <p:strVal val="#ppt_x"/>
                                          </p:val>
                                        </p:tav>
                                      </p:tavLst>
                                    </p:anim>
                                    <p:anim calcmode="lin" valueType="num">
                                      <p:cBhvr>
                                        <p:cTn id="20" dur="9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indefinite" fill="hold"/>
                                        <p:tgtEl>
                                          <p:spTgt spid="5"/>
                                        </p:tgtEl>
                                        <p:attrNameLst>
                                          <p:attrName>style.visibility</p:attrName>
                                        </p:attrNameLst>
                                      </p:cBhvr>
                                      <p:to>
                                        <p:strVal val="visible"/>
                                      </p:to>
                                    </p:set>
                                    <p:anim calcmode="lin" valueType="num">
                                      <p:cBhvr>
                                        <p:cTn id="25" dur="900" fill="hold"/>
                                        <p:tgtEl>
                                          <p:spTgt spid="5"/>
                                        </p:tgtEl>
                                        <p:attrNameLst>
                                          <p:attrName>ppt_x</p:attrName>
                                        </p:attrNameLst>
                                      </p:cBhvr>
                                      <p:tavLst>
                                        <p:tav tm="0">
                                          <p:val>
                                            <p:strVal val="#ppt_x"/>
                                          </p:val>
                                        </p:tav>
                                        <p:tav tm="100000">
                                          <p:val>
                                            <p:strVal val="#ppt_x"/>
                                          </p:val>
                                        </p:tav>
                                      </p:tavLst>
                                    </p:anim>
                                    <p:anim calcmode="lin" valueType="num">
                                      <p:cBhvr>
                                        <p:cTn id="26" dur="9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indefinite" fill="hold"/>
                                        <p:tgtEl>
                                          <p:spTgt spid="6"/>
                                        </p:tgtEl>
                                        <p:attrNameLst>
                                          <p:attrName>style.visibility</p:attrName>
                                        </p:attrNameLst>
                                      </p:cBhvr>
                                      <p:to>
                                        <p:strVal val="visible"/>
                                      </p:to>
                                    </p:set>
                                    <p:anim calcmode="lin" valueType="num">
                                      <p:cBhvr>
                                        <p:cTn id="31" dur="900" fill="hold"/>
                                        <p:tgtEl>
                                          <p:spTgt spid="6"/>
                                        </p:tgtEl>
                                        <p:attrNameLst>
                                          <p:attrName>ppt_x</p:attrName>
                                        </p:attrNameLst>
                                      </p:cBhvr>
                                      <p:tavLst>
                                        <p:tav tm="0">
                                          <p:val>
                                            <p:strVal val="#ppt_x"/>
                                          </p:val>
                                        </p:tav>
                                        <p:tav tm="100000">
                                          <p:val>
                                            <p:strVal val="#ppt_x"/>
                                          </p:val>
                                        </p:tav>
                                      </p:tavLst>
                                    </p:anim>
                                    <p:anim calcmode="lin" valueType="num">
                                      <p:cBhvr>
                                        <p:cTn id="32" dur="9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indefinite" fill="hold"/>
                                        <p:tgtEl>
                                          <p:spTgt spid="7"/>
                                        </p:tgtEl>
                                        <p:attrNameLst>
                                          <p:attrName>style.visibility</p:attrName>
                                        </p:attrNameLst>
                                      </p:cBhvr>
                                      <p:to>
                                        <p:strVal val="visible"/>
                                      </p:to>
                                    </p:set>
                                    <p:anim calcmode="lin" valueType="num">
                                      <p:cBhvr>
                                        <p:cTn id="37" dur="900" fill="hold"/>
                                        <p:tgtEl>
                                          <p:spTgt spid="7"/>
                                        </p:tgtEl>
                                        <p:attrNameLst>
                                          <p:attrName>ppt_x</p:attrName>
                                        </p:attrNameLst>
                                      </p:cBhvr>
                                      <p:tavLst>
                                        <p:tav tm="0">
                                          <p:val>
                                            <p:strVal val="#ppt_x"/>
                                          </p:val>
                                        </p:tav>
                                        <p:tav tm="100000">
                                          <p:val>
                                            <p:strVal val="#ppt_x"/>
                                          </p:val>
                                        </p:tav>
                                      </p:tavLst>
                                    </p:anim>
                                    <p:anim calcmode="lin" valueType="num">
                                      <p:cBhvr>
                                        <p:cTn id="38" dur="9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 grpId="0" advAuto="0"/>
      <p:bldP spid="4" grpId="0" advAuto="0"/>
      <p:bldP spid="5" grpId="0" advAuto="0"/>
      <p:bldP spid="6" grpId="0" advAuto="0"/>
      <p:bldP spid="7" grpId="0" advAuto="0"/>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4763" y="847766"/>
            <a:ext cx="3839238" cy="3845145"/>
          </a:xfrm>
          <a:prstGeom prst="rect">
            <a:avLst/>
          </a:prstGeom>
        </p:spPr>
      </p:pic>
      <p:sp>
        <p:nvSpPr>
          <p:cNvPr id="4098" name="文本框 28"/>
          <p:cNvSpPr txBox="1">
            <a:spLocks noChangeArrowheads="1"/>
          </p:cNvSpPr>
          <p:nvPr>
            <p:custDataLst>
              <p:tags r:id="rId2"/>
            </p:custDataLst>
          </p:nvPr>
        </p:nvSpPr>
        <p:spPr bwMode="auto">
          <a:xfrm>
            <a:off x="1786251" y="2285623"/>
            <a:ext cx="658380" cy="6917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sz="2400" dirty="0">
                <a:latin typeface="微软雅黑" panose="020B0503020204020204" pitchFamily="34" charset="-122"/>
                <a:ea typeface="微软雅黑" panose="020B0503020204020204" pitchFamily="34" charset="-122"/>
              </a:rPr>
              <a:t>章</a:t>
            </a:r>
          </a:p>
        </p:txBody>
      </p:sp>
      <p:sp>
        <p:nvSpPr>
          <p:cNvPr id="30" name="文本框 29"/>
          <p:cNvSpPr txBox="1"/>
          <p:nvPr>
            <p:custDataLst>
              <p:tags r:id="rId3"/>
            </p:custDataLst>
          </p:nvPr>
        </p:nvSpPr>
        <p:spPr>
          <a:xfrm>
            <a:off x="2813703" y="2452298"/>
            <a:ext cx="2952098" cy="670285"/>
          </a:xfrm>
          <a:prstGeom prst="rect">
            <a:avLst/>
          </a:prstGeom>
          <a:noFill/>
        </p:spPr>
        <p:txBody>
          <a:bodyPr/>
          <a:lstStyle/>
          <a:p>
            <a:pPr>
              <a:lnSpc>
                <a:spcPct val="130000"/>
              </a:lnSpc>
              <a:defRPr/>
            </a:pPr>
            <a:r>
              <a:rPr lang="zh-CN" altLang="en-US" sz="900" dirty="0">
                <a:solidFill>
                  <a:schemeClr val="bg1">
                    <a:lumMod val="65000"/>
                  </a:schemeClr>
                </a:solidFill>
                <a:latin typeface="幼圆" panose="02010509060101010101" pitchFamily="49" charset="-122"/>
                <a:ea typeface="幼圆" panose="02010509060101010101" pitchFamily="49" charset="-122"/>
              </a:rPr>
              <a:t>您的内容请写在这里您的内容请写在这里您的内容请写在这里您的内容请写在这里您的内容请写在这里</a:t>
            </a:r>
          </a:p>
        </p:txBody>
      </p:sp>
      <p:grpSp>
        <p:nvGrpSpPr>
          <p:cNvPr id="4100" name="组合 30"/>
          <p:cNvGrpSpPr/>
          <p:nvPr>
            <p:custDataLst>
              <p:tags r:id="rId4"/>
            </p:custDataLst>
          </p:nvPr>
        </p:nvGrpSpPr>
        <p:grpSpPr bwMode="auto">
          <a:xfrm>
            <a:off x="2647024" y="2237998"/>
            <a:ext cx="159535" cy="15953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algn="ctr">
                <a:defRPr/>
              </a:pPr>
              <a:endParaRPr lang="zh-CN" altLang="en-US" sz="1280" kern="0">
                <a:solidFill>
                  <a:prstClr val="white"/>
                </a:solidFill>
              </a:endParaRPr>
            </a:p>
          </p:txBody>
        </p:sp>
      </p:grpSp>
      <p:sp>
        <p:nvSpPr>
          <p:cNvPr id="35" name="文本框 34"/>
          <p:cNvSpPr txBox="1"/>
          <p:nvPr>
            <p:custDataLst>
              <p:tags r:id="rId5"/>
            </p:custDataLst>
          </p:nvPr>
        </p:nvSpPr>
        <p:spPr>
          <a:xfrm>
            <a:off x="870711" y="2023700"/>
            <a:ext cx="561944" cy="577421"/>
          </a:xfrm>
          <a:prstGeom prst="rect">
            <a:avLst/>
          </a:prstGeom>
          <a:noFill/>
        </p:spPr>
        <p:txBody>
          <a:bodyPr wrap="none"/>
          <a:lstStyle>
            <a:defPPr>
              <a:defRPr lang="zh-CN"/>
            </a:defPPr>
            <a:lvl1pPr>
              <a:defRPr sz="4000">
                <a:solidFill>
                  <a:schemeClr val="bg1">
                    <a:lumMod val="65000"/>
                  </a:schemeClr>
                </a:solidFill>
                <a:latin typeface="华文新魏" panose="02010800040101010101" pitchFamily="2" charset="-122"/>
                <a:ea typeface="华文新魏" panose="02010800040101010101" pitchFamily="2" charset="-122"/>
              </a:defRPr>
            </a:lvl1pPr>
          </a:lstStyle>
          <a:p>
            <a:pPr>
              <a:defRPr/>
            </a:pPr>
            <a:r>
              <a:rPr lang="zh-CN" altLang="en-US" sz="2400" kern="0" dirty="0">
                <a:solidFill>
                  <a:schemeClr val="accent2"/>
                </a:solidFill>
                <a:latin typeface="微软雅黑" panose="020B0503020204020204" pitchFamily="34" charset="-122"/>
                <a:ea typeface="微软雅黑" panose="020B0503020204020204" pitchFamily="34" charset="-122"/>
              </a:rPr>
              <a:t>第</a:t>
            </a:r>
          </a:p>
        </p:txBody>
      </p:sp>
      <p:sp>
        <p:nvSpPr>
          <p:cNvPr id="36" name="椭圆 35"/>
          <p:cNvSpPr/>
          <p:nvPr>
            <p:custDataLst>
              <p:tags r:id="rId6"/>
            </p:custDataLst>
          </p:nvPr>
        </p:nvSpPr>
        <p:spPr>
          <a:xfrm>
            <a:off x="1281453" y="2146325"/>
            <a:ext cx="569087" cy="570278"/>
          </a:xfrm>
          <a:prstGeom prst="ellipse">
            <a:avLst/>
          </a:prstGeom>
          <a:solidFill>
            <a:schemeClr val="accent1"/>
          </a:solidFill>
          <a:ln w="12700" cap="flat" cmpd="sng" algn="ctr">
            <a:noFill/>
            <a:prstDash val="solid"/>
            <a:miter lim="800000"/>
          </a:ln>
          <a:effectLst/>
        </p:spPr>
        <p:txBody>
          <a:bodyPr anchor="ctr"/>
          <a:lstStyle/>
          <a:p>
            <a:pPr algn="ctr">
              <a:defRPr/>
            </a:pPr>
            <a:r>
              <a:rPr lang="en-US" altLang="zh-CN" sz="4400" kern="0" dirty="0">
                <a:solidFill>
                  <a:prstClr val="white"/>
                </a:solidFill>
                <a:latin typeface="微软雅黑" panose="020B0503020204020204" pitchFamily="34" charset="-122"/>
                <a:ea typeface="微软雅黑" panose="020B0503020204020204" pitchFamily="34" charset="-122"/>
              </a:rPr>
              <a:t>3</a:t>
            </a:r>
            <a:endParaRPr lang="zh-CN" altLang="en-US" sz="4400" kern="0"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custDataLst>
              <p:tags r:id="rId7"/>
            </p:custDataLst>
          </p:nvPr>
        </p:nvSpPr>
        <p:spPr>
          <a:xfrm>
            <a:off x="1914829" y="2032030"/>
            <a:ext cx="242874" cy="244065"/>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8" name="椭圆 37"/>
          <p:cNvSpPr/>
          <p:nvPr>
            <p:custDataLst>
              <p:tags r:id="rId8"/>
            </p:custDataLst>
          </p:nvPr>
        </p:nvSpPr>
        <p:spPr>
          <a:xfrm flipV="1">
            <a:off x="2376766" y="2405865"/>
            <a:ext cx="114294" cy="114294"/>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4105" name="文本框 38"/>
          <p:cNvSpPr txBox="1">
            <a:spLocks noChangeArrowheads="1"/>
          </p:cNvSpPr>
          <p:nvPr>
            <p:custDataLst>
              <p:tags r:id="rId9"/>
            </p:custDataLst>
          </p:nvPr>
        </p:nvSpPr>
        <p:spPr bwMode="auto">
          <a:xfrm>
            <a:off x="2883945" y="2129655"/>
            <a:ext cx="2112053" cy="34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defTabSz="685800">
              <a:buNone/>
              <a:defRPr/>
            </a:pPr>
            <a:r>
              <a:rPr lang="zh-CN" altLang="en-US" sz="2000" b="1" dirty="0">
                <a:solidFill>
                  <a:schemeClr val="accent1"/>
                </a:solidFill>
                <a:latin typeface="微软雅黑" panose="020B0503020204020204" pitchFamily="34" charset="-122"/>
                <a:ea typeface="微软雅黑" panose="020B0503020204020204" pitchFamily="34" charset="-122"/>
              </a:rPr>
              <a:t>市场分析</a:t>
            </a:r>
            <a:endParaRPr lang="zh-CN" altLang="en-US" sz="2000" kern="0" dirty="0">
              <a:solidFill>
                <a:schemeClr val="accent1"/>
              </a:solidFill>
              <a:latin typeface="微软雅黑" panose="020B0503020204020204" pitchFamily="34" charset="-122"/>
              <a:ea typeface="微软雅黑" panose="020B0503020204020204" pitchFamily="34" charset="-122"/>
            </a:endParaRPr>
          </a:p>
        </p:txBody>
      </p:sp>
      <p:sp>
        <p:nvSpPr>
          <p:cNvPr id="13" name="任意多边形 12"/>
          <p:cNvSpPr/>
          <p:nvPr>
            <p:custDataLst>
              <p:tags r:id="rId10"/>
            </p:custDataLst>
          </p:nvPr>
        </p:nvSpPr>
        <p:spPr>
          <a:xfrm>
            <a:off x="695696" y="2299906"/>
            <a:ext cx="1358429" cy="666714"/>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1" fmla="*/ 2881560 w 2973000"/>
              <a:gd name="connsiteY0-2" fmla="*/ 1694793 h 2025869"/>
              <a:gd name="connsiteX1-3" fmla="*/ 2881560 w 2973000"/>
              <a:gd name="connsiteY1-4" fmla="*/ 2025869 h 2025869"/>
              <a:gd name="connsiteX2-5" fmla="*/ 0 w 2973000"/>
              <a:gd name="connsiteY2-6" fmla="*/ 2025869 h 2025869"/>
              <a:gd name="connsiteX3-7" fmla="*/ 0 w 2973000"/>
              <a:gd name="connsiteY3-8" fmla="*/ 0 h 2025869"/>
              <a:gd name="connsiteX4-9" fmla="*/ 409902 w 2973000"/>
              <a:gd name="connsiteY4-10" fmla="*/ 0 h 2025869"/>
              <a:gd name="connsiteX5-11" fmla="*/ 409902 w 2973000"/>
              <a:gd name="connsiteY5-12" fmla="*/ 1694793 h 2025869"/>
              <a:gd name="connsiteX6" fmla="*/ 2973000 w 2973000"/>
              <a:gd name="connsiteY6" fmla="*/ 1786233 h 2025869"/>
              <a:gd name="connsiteX0-13" fmla="*/ 2881560 w 2881560"/>
              <a:gd name="connsiteY0-14" fmla="*/ 1694793 h 2025869"/>
              <a:gd name="connsiteX1-15" fmla="*/ 2881560 w 2881560"/>
              <a:gd name="connsiteY1-16" fmla="*/ 2025869 h 2025869"/>
              <a:gd name="connsiteX2-17" fmla="*/ 0 w 2881560"/>
              <a:gd name="connsiteY2-18" fmla="*/ 2025869 h 2025869"/>
              <a:gd name="connsiteX3-19" fmla="*/ 0 w 2881560"/>
              <a:gd name="connsiteY3-20" fmla="*/ 0 h 2025869"/>
              <a:gd name="connsiteX4-21" fmla="*/ 409902 w 2881560"/>
              <a:gd name="connsiteY4-22" fmla="*/ 0 h 2025869"/>
              <a:gd name="connsiteX5-23" fmla="*/ 409902 w 2881560"/>
              <a:gd name="connsiteY5-24" fmla="*/ 1694793 h 2025869"/>
              <a:gd name="connsiteX0-25" fmla="*/ 2881560 w 2881560"/>
              <a:gd name="connsiteY0-26" fmla="*/ 1694793 h 2025869"/>
              <a:gd name="connsiteX1-27" fmla="*/ 2881560 w 2881560"/>
              <a:gd name="connsiteY1-28" fmla="*/ 2025869 h 2025869"/>
              <a:gd name="connsiteX2-29" fmla="*/ 0 w 2881560"/>
              <a:gd name="connsiteY2-30" fmla="*/ 2025869 h 2025869"/>
              <a:gd name="connsiteX3-31" fmla="*/ 0 w 2881560"/>
              <a:gd name="connsiteY3-32" fmla="*/ 0 h 2025869"/>
              <a:gd name="connsiteX4-33" fmla="*/ 409902 w 2881560"/>
              <a:gd name="connsiteY4-34" fmla="*/ 0 h 2025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algn="ctr">
              <a:defRPr/>
            </a:pPr>
            <a:endParaRPr lang="zh-CN" altLang="en-US" sz="1280" kern="0" dirty="0">
              <a:solidFill>
                <a:prstClr val="white"/>
              </a:solidFill>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heel(1)">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500"/>
                                        <p:tgtEl>
                                          <p:spTgt spid="4098"/>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100"/>
                                        </p:tgtEl>
                                        <p:attrNameLst>
                                          <p:attrName>style.visibility</p:attrName>
                                        </p:attrNameLst>
                                      </p:cBhvr>
                                      <p:to>
                                        <p:strVal val="visible"/>
                                      </p:to>
                                    </p:set>
                                    <p:animEffect transition="in" filter="fade">
                                      <p:cBhvr>
                                        <p:cTn id="39" dur="500"/>
                                        <p:tgtEl>
                                          <p:spTgt spid="4100"/>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4105"/>
                                        </p:tgtEl>
                                        <p:attrNameLst>
                                          <p:attrName>style.visibility</p:attrName>
                                        </p:attrNameLst>
                                      </p:cBhvr>
                                      <p:to>
                                        <p:strVal val="visible"/>
                                      </p:to>
                                    </p:set>
                                    <p:animEffect transition="in" filter="fade">
                                      <p:cBhvr>
                                        <p:cTn id="44" dur="1000"/>
                                        <p:tgtEl>
                                          <p:spTgt spid="4105"/>
                                        </p:tgtEl>
                                      </p:cBhvr>
                                    </p:animEffect>
                                    <p:anim calcmode="lin" valueType="num">
                                      <p:cBhvr>
                                        <p:cTn id="45" dur="1000" fill="hold"/>
                                        <p:tgtEl>
                                          <p:spTgt spid="4105"/>
                                        </p:tgtEl>
                                        <p:attrNameLst>
                                          <p:attrName>ppt_x</p:attrName>
                                        </p:attrNameLst>
                                      </p:cBhvr>
                                      <p:tavLst>
                                        <p:tav tm="0">
                                          <p:val>
                                            <p:strVal val="#ppt_x"/>
                                          </p:val>
                                        </p:tav>
                                        <p:tav tm="100000">
                                          <p:val>
                                            <p:strVal val="#ppt_x"/>
                                          </p:val>
                                        </p:tav>
                                      </p:tavLst>
                                    </p:anim>
                                    <p:anim calcmode="lin" valueType="num">
                                      <p:cBhvr>
                                        <p:cTn id="46" dur="1000" fill="hold"/>
                                        <p:tgtEl>
                                          <p:spTgt spid="4105"/>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30" grpId="0"/>
      <p:bldP spid="35" grpId="0"/>
      <p:bldP spid="36" grpId="0" animBg="1"/>
      <p:bldP spid="37" grpId="0" animBg="1"/>
      <p:bldP spid="38" grpId="0" animBg="1"/>
      <p:bldP spid="4105" grpId="0"/>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0"/>
          <p:cNvGrpSpPr/>
          <p:nvPr/>
        </p:nvGrpSpPr>
        <p:grpSpPr>
          <a:xfrm>
            <a:off x="8245579" y="1114463"/>
            <a:ext cx="376928" cy="3618205"/>
            <a:chOff x="10994103" y="1484783"/>
            <a:chExt cx="502571" cy="4824537"/>
          </a:xfrm>
        </p:grpSpPr>
        <p:sp>
          <p:nvSpPr>
            <p:cNvPr id="54" name="等腰三角形 6"/>
            <p:cNvSpPr/>
            <p:nvPr/>
          </p:nvSpPr>
          <p:spPr>
            <a:xfrm rot="16200000" flipH="1">
              <a:off x="10693937"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p:nvCxnSpPr>
          <p:spPr>
            <a:xfrm flipH="1">
              <a:off x="11001690" y="2578162"/>
              <a:ext cx="1" cy="3731158"/>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61"/>
          <p:cNvGrpSpPr/>
          <p:nvPr/>
        </p:nvGrpSpPr>
        <p:grpSpPr>
          <a:xfrm>
            <a:off x="521494" y="1114463"/>
            <a:ext cx="376928" cy="3618205"/>
            <a:chOff x="695325" y="1484783"/>
            <a:chExt cx="502571" cy="4824537"/>
          </a:xfrm>
        </p:grpSpPr>
        <p:sp>
          <p:nvSpPr>
            <p:cNvPr id="7" name="等腰三角形 6"/>
            <p:cNvSpPr/>
            <p:nvPr/>
          </p:nvSpPr>
          <p:spPr>
            <a:xfrm rot="5400000">
              <a:off x="395159"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190309" y="2578162"/>
              <a:ext cx="0" cy="373115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51"/>
          <p:cNvGrpSpPr/>
          <p:nvPr/>
        </p:nvGrpSpPr>
        <p:grpSpPr>
          <a:xfrm>
            <a:off x="521495" y="1114461"/>
            <a:ext cx="4050506" cy="890367"/>
            <a:chOff x="695325" y="1484784"/>
            <a:chExt cx="5400675" cy="1187221"/>
          </a:xfrm>
        </p:grpSpPr>
        <p:sp>
          <p:nvSpPr>
            <p:cNvPr id="26" name="五边形 25"/>
            <p:cNvSpPr/>
            <p:nvPr/>
          </p:nvSpPr>
          <p:spPr>
            <a:xfrm>
              <a:off x="695325" y="1484784"/>
              <a:ext cx="5400675" cy="72879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noAutofit/>
            </a:bodyPr>
            <a:lstStyle/>
            <a:p>
              <a:pPr algn="ctr"/>
              <a:endParaRPr lang="zh-CN" altLang="en-US"/>
            </a:p>
          </p:txBody>
        </p:sp>
        <p:sp>
          <p:nvSpPr>
            <p:cNvPr id="28" name="TextBox 19"/>
            <p:cNvSpPr txBox="1"/>
            <p:nvPr/>
          </p:nvSpPr>
          <p:spPr>
            <a:xfrm>
              <a:off x="2471482" y="1556791"/>
              <a:ext cx="1848361" cy="1115214"/>
            </a:xfrm>
            <a:prstGeom prst="rect">
              <a:avLst/>
            </a:prstGeom>
            <a:noFill/>
          </p:spPr>
          <p:txBody>
            <a:bodyPr wrap="square" rtlCol="0">
              <a:spAutoFit/>
            </a:bodyPr>
            <a:lstStyle/>
            <a:p>
              <a:pPr algn="ctr"/>
              <a:r>
                <a:rPr lang="zh-CN" altLang="en-US" sz="2420" dirty="0">
                  <a:solidFill>
                    <a:schemeClr val="bg1">
                      <a:lumMod val="95000"/>
                    </a:schemeClr>
                  </a:solidFill>
                  <a:latin typeface="微软雅黑" panose="020B0503020204020204" pitchFamily="34" charset="-122"/>
                  <a:ea typeface="微软雅黑" panose="020B0503020204020204" pitchFamily="34" charset="-122"/>
                </a:rPr>
                <a:t>活动宗旨</a:t>
              </a:r>
            </a:p>
          </p:txBody>
        </p:sp>
      </p:grpSp>
      <p:grpSp>
        <p:nvGrpSpPr>
          <p:cNvPr id="5" name="组合 59"/>
          <p:cNvGrpSpPr/>
          <p:nvPr/>
        </p:nvGrpSpPr>
        <p:grpSpPr>
          <a:xfrm>
            <a:off x="4572000" y="1114461"/>
            <a:ext cx="4050506" cy="890367"/>
            <a:chOff x="6095999" y="1484784"/>
            <a:chExt cx="5400675" cy="1187221"/>
          </a:xfrm>
        </p:grpSpPr>
        <p:sp>
          <p:nvSpPr>
            <p:cNvPr id="29" name="五边形 28"/>
            <p:cNvSpPr/>
            <p:nvPr/>
          </p:nvSpPr>
          <p:spPr>
            <a:xfrm flipH="1">
              <a:off x="6095999" y="1484784"/>
              <a:ext cx="5400675" cy="72879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noAutofit/>
            </a:bodyPr>
            <a:lstStyle/>
            <a:p>
              <a:pPr algn="ctr"/>
              <a:endParaRPr lang="zh-CN" altLang="en-US"/>
            </a:p>
          </p:txBody>
        </p:sp>
        <p:sp>
          <p:nvSpPr>
            <p:cNvPr id="30" name="TextBox 19"/>
            <p:cNvSpPr txBox="1"/>
            <p:nvPr/>
          </p:nvSpPr>
          <p:spPr>
            <a:xfrm>
              <a:off x="7872156" y="1556791"/>
              <a:ext cx="1848361" cy="1115214"/>
            </a:xfrm>
            <a:prstGeom prst="rect">
              <a:avLst/>
            </a:prstGeom>
            <a:noFill/>
          </p:spPr>
          <p:txBody>
            <a:bodyPr wrap="square" rtlCol="0">
              <a:spAutoFit/>
            </a:bodyPr>
            <a:lstStyle/>
            <a:p>
              <a:pPr algn="ctr"/>
              <a:r>
                <a:rPr lang="zh-CN" altLang="en-US" sz="2420" dirty="0">
                  <a:solidFill>
                    <a:schemeClr val="bg1">
                      <a:lumMod val="95000"/>
                    </a:schemeClr>
                  </a:solidFill>
                  <a:latin typeface="微软雅黑" panose="020B0503020204020204" pitchFamily="34" charset="-122"/>
                  <a:ea typeface="微软雅黑" panose="020B0503020204020204" pitchFamily="34" charset="-122"/>
                </a:rPr>
                <a:t>活动目标</a:t>
              </a:r>
            </a:p>
          </p:txBody>
        </p:sp>
      </p:grpSp>
      <p:sp>
        <p:nvSpPr>
          <p:cNvPr id="33" name="TextBox 106"/>
          <p:cNvSpPr txBox="1"/>
          <p:nvPr/>
        </p:nvSpPr>
        <p:spPr>
          <a:xfrm>
            <a:off x="1372131" y="2505012"/>
            <a:ext cx="2511308" cy="2077131"/>
          </a:xfrm>
          <a:prstGeom prst="rect">
            <a:avLst/>
          </a:prstGeom>
          <a:noFill/>
        </p:spPr>
        <p:txBody>
          <a:bodyPr wrap="square" lIns="0" tIns="0" rIns="0" bIns="0" rtlCol="0">
            <a:spAutoFit/>
          </a:bodyPr>
          <a:lstStyle/>
          <a:p>
            <a:pPr algn="just">
              <a:lnSpc>
                <a:spcPct val="15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点击输入简要文字内容，文字内容需概括精炼，言简意赅的说明该分项内容</a:t>
            </a:r>
            <a:r>
              <a:rPr lang="en-US" altLang="zh-CN"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p>
        </p:txBody>
      </p:sp>
      <p:grpSp>
        <p:nvGrpSpPr>
          <p:cNvPr id="6" name="组合 33"/>
          <p:cNvGrpSpPr/>
          <p:nvPr/>
        </p:nvGrpSpPr>
        <p:grpSpPr>
          <a:xfrm>
            <a:off x="5170173" y="2217505"/>
            <a:ext cx="253715" cy="273554"/>
            <a:chOff x="2071540" y="3138835"/>
            <a:chExt cx="338286" cy="364759"/>
          </a:xfrm>
        </p:grpSpPr>
        <p:sp>
          <p:nvSpPr>
            <p:cNvPr id="35" name="椭圆 34"/>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6"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1</a:t>
              </a:r>
              <a:endParaRPr lang="zh-CN" altLang="en-US" sz="1780" dirty="0">
                <a:solidFill>
                  <a:schemeClr val="bg1"/>
                </a:solidFill>
                <a:latin typeface="Agency FB" panose="020B0503020202020204" pitchFamily="34" charset="0"/>
                <a:ea typeface="造字工房悦黑（非商用）常规体" pitchFamily="2" charset="-122"/>
              </a:endParaRPr>
            </a:p>
          </p:txBody>
        </p:sp>
      </p:grpSp>
      <p:grpSp>
        <p:nvGrpSpPr>
          <p:cNvPr id="8" name="组合 36"/>
          <p:cNvGrpSpPr/>
          <p:nvPr/>
        </p:nvGrpSpPr>
        <p:grpSpPr>
          <a:xfrm>
            <a:off x="5170173" y="2810242"/>
            <a:ext cx="253715" cy="273554"/>
            <a:chOff x="2071540" y="3138835"/>
            <a:chExt cx="338286" cy="364759"/>
          </a:xfrm>
        </p:grpSpPr>
        <p:sp>
          <p:nvSpPr>
            <p:cNvPr id="38" name="椭圆 37"/>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9"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2</a:t>
              </a:r>
              <a:endParaRPr lang="zh-CN" altLang="en-US" sz="1780" dirty="0">
                <a:solidFill>
                  <a:schemeClr val="bg1"/>
                </a:solidFill>
                <a:latin typeface="Agency FB" panose="020B0503020202020204" pitchFamily="34" charset="0"/>
                <a:ea typeface="造字工房悦黑（非商用）常规体" pitchFamily="2" charset="-122"/>
              </a:endParaRPr>
            </a:p>
          </p:txBody>
        </p:sp>
      </p:grpSp>
      <p:grpSp>
        <p:nvGrpSpPr>
          <p:cNvPr id="9" name="组合 39"/>
          <p:cNvGrpSpPr/>
          <p:nvPr/>
        </p:nvGrpSpPr>
        <p:grpSpPr>
          <a:xfrm>
            <a:off x="5170173" y="3402977"/>
            <a:ext cx="253715" cy="273554"/>
            <a:chOff x="2071540" y="3138835"/>
            <a:chExt cx="338286" cy="364759"/>
          </a:xfrm>
        </p:grpSpPr>
        <p:sp>
          <p:nvSpPr>
            <p:cNvPr id="41" name="椭圆 40"/>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42"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3</a:t>
              </a:r>
              <a:endParaRPr lang="zh-CN" altLang="en-US" sz="1780" dirty="0">
                <a:solidFill>
                  <a:schemeClr val="bg1"/>
                </a:solidFill>
                <a:latin typeface="Agency FB" panose="020B0503020202020204" pitchFamily="34" charset="0"/>
                <a:ea typeface="造字工房悦黑（非商用）常规体" pitchFamily="2" charset="-122"/>
              </a:endParaRPr>
            </a:p>
          </p:txBody>
        </p:sp>
      </p:grpSp>
      <p:grpSp>
        <p:nvGrpSpPr>
          <p:cNvPr id="10" name="组合 42"/>
          <p:cNvGrpSpPr/>
          <p:nvPr/>
        </p:nvGrpSpPr>
        <p:grpSpPr>
          <a:xfrm>
            <a:off x="5170173" y="3995714"/>
            <a:ext cx="253715" cy="273554"/>
            <a:chOff x="2071540" y="3138835"/>
            <a:chExt cx="338286" cy="364759"/>
          </a:xfrm>
        </p:grpSpPr>
        <p:sp>
          <p:nvSpPr>
            <p:cNvPr id="44" name="椭圆 43"/>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45"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4</a:t>
              </a:r>
              <a:endParaRPr lang="zh-CN" altLang="en-US" sz="1780" dirty="0">
                <a:solidFill>
                  <a:schemeClr val="bg1"/>
                </a:solidFill>
                <a:latin typeface="Agency FB" panose="020B0503020202020204" pitchFamily="34" charset="0"/>
                <a:ea typeface="造字工房悦黑（非商用）常规体" pitchFamily="2" charset="-122"/>
              </a:endParaRPr>
            </a:p>
          </p:txBody>
        </p:sp>
      </p:grpSp>
      <p:sp>
        <p:nvSpPr>
          <p:cNvPr id="46" name="TextBox 23"/>
          <p:cNvSpPr txBox="1"/>
          <p:nvPr/>
        </p:nvSpPr>
        <p:spPr>
          <a:xfrm>
            <a:off x="5623452" y="2254538"/>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47" name="TextBox 23"/>
          <p:cNvSpPr txBox="1"/>
          <p:nvPr/>
        </p:nvSpPr>
        <p:spPr>
          <a:xfrm>
            <a:off x="5623452" y="2845620"/>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48" name="TextBox 23"/>
          <p:cNvSpPr txBox="1"/>
          <p:nvPr/>
        </p:nvSpPr>
        <p:spPr>
          <a:xfrm>
            <a:off x="5623452" y="3436701"/>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49" name="TextBox 23"/>
          <p:cNvSpPr txBox="1"/>
          <p:nvPr/>
        </p:nvSpPr>
        <p:spPr>
          <a:xfrm>
            <a:off x="5623452" y="4027782"/>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p>
        </p:txBody>
      </p:sp>
      <p:cxnSp>
        <p:nvCxnSpPr>
          <p:cNvPr id="51" name="直接连接符 50"/>
          <p:cNvCxnSpPr/>
          <p:nvPr/>
        </p:nvCxnSpPr>
        <p:spPr>
          <a:xfrm>
            <a:off x="4577693" y="4732666"/>
            <a:ext cx="36735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898424" y="4732666"/>
            <a:ext cx="3673577"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1000"/>
                                        <p:tgtEl>
                                          <p:spTgt spid="3"/>
                                        </p:tgtEl>
                                      </p:cBhvr>
                                    </p:animEffect>
                                  </p:childTnLst>
                                </p:cTn>
                              </p:par>
                              <p:par>
                                <p:cTn id="15" presetID="22" presetClass="entr" presetSubtype="1"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10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ipe(left)">
                                      <p:cBhvr>
                                        <p:cTn id="21" dur="500"/>
                                        <p:tgtEl>
                                          <p:spTgt spid="59"/>
                                        </p:tgtEl>
                                      </p:cBhvr>
                                    </p:animEffect>
                                  </p:childTnLst>
                                </p:cTn>
                              </p:par>
                              <p:par>
                                <p:cTn id="22" presetID="22" presetClass="entr" presetSubtype="2"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right)">
                                      <p:cBhvr>
                                        <p:cTn id="24" dur="500"/>
                                        <p:tgtEl>
                                          <p:spTgt spid="5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nodeType="withEffect">
                                  <p:stCondLst>
                                    <p:cond delay="4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par>
                                <p:cTn id="39" presetID="10" presetClass="entr" presetSubtype="0" fill="hold" nodeType="withEffect">
                                  <p:stCondLst>
                                    <p:cond delay="6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left)">
                                      <p:cBhvr>
                                        <p:cTn id="45" dur="300"/>
                                        <p:tgtEl>
                                          <p:spTgt spid="46"/>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left)">
                                      <p:cBhvr>
                                        <p:cTn id="49" dur="300"/>
                                        <p:tgtEl>
                                          <p:spTgt spid="47"/>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300"/>
                                        <p:tgtEl>
                                          <p:spTgt spid="48"/>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724285" y="2747925"/>
            <a:ext cx="2278300" cy="1580448"/>
          </a:xfrm>
          <a:prstGeom prst="rect">
            <a:avLst/>
          </a:prstGeom>
          <a:blipFill dpi="0" rotWithShape="1">
            <a:blip r:embed="rId3"/>
            <a:srcRect/>
            <a:stretch>
              <a:fillRect/>
            </a:stretch>
          </a:blipFill>
          <a:ln w="19050">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4" name="矩形 3"/>
          <p:cNvSpPr/>
          <p:nvPr/>
        </p:nvSpPr>
        <p:spPr>
          <a:xfrm>
            <a:off x="1979373" y="1104355"/>
            <a:ext cx="2328138" cy="1580448"/>
          </a:xfrm>
          <a:prstGeom prst="rect">
            <a:avLst/>
          </a:prstGeom>
          <a:blipFill dpi="0" rotWithShape="1">
            <a:blip r:embed="rId4"/>
            <a:srcRect/>
            <a:stretch>
              <a:fillRect/>
            </a:stretch>
          </a:blipFill>
          <a:ln w="19050">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5" name="组合 5"/>
          <p:cNvGrpSpPr/>
          <p:nvPr/>
        </p:nvGrpSpPr>
        <p:grpSpPr bwMode="auto">
          <a:xfrm>
            <a:off x="4103889" y="1132939"/>
            <a:ext cx="3654880" cy="1580448"/>
            <a:chOff x="5831780" y="1788244"/>
            <a:chExt cx="3895118" cy="1684286"/>
          </a:xfrm>
          <a:solidFill>
            <a:schemeClr val="accent2"/>
          </a:solidFill>
        </p:grpSpPr>
        <p:sp>
          <p:nvSpPr>
            <p:cNvPr id="6" name="Rectangle 1"/>
            <p:cNvSpPr/>
            <p:nvPr/>
          </p:nvSpPr>
          <p:spPr bwMode="auto">
            <a:xfrm>
              <a:off x="6075438" y="1788244"/>
              <a:ext cx="3651460" cy="1684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7" name="等腰三角形 6"/>
            <p:cNvSpPr/>
            <p:nvPr/>
          </p:nvSpPr>
          <p:spPr>
            <a:xfrm rot="16200000">
              <a:off x="5812088" y="3002295"/>
              <a:ext cx="286849" cy="24746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5"/>
          <p:cNvGrpSpPr/>
          <p:nvPr/>
        </p:nvGrpSpPr>
        <p:grpSpPr bwMode="auto">
          <a:xfrm>
            <a:off x="1277203" y="2719342"/>
            <a:ext cx="3664995" cy="1637615"/>
            <a:chOff x="5907365" y="1787673"/>
            <a:chExt cx="3905900" cy="1745210"/>
          </a:xfrm>
          <a:solidFill>
            <a:srgbClr val="05B32E"/>
          </a:solidFill>
        </p:grpSpPr>
        <p:sp>
          <p:nvSpPr>
            <p:cNvPr id="9" name="Rectangle 1"/>
            <p:cNvSpPr/>
            <p:nvPr/>
          </p:nvSpPr>
          <p:spPr bwMode="auto">
            <a:xfrm flipH="1">
              <a:off x="5907365" y="1787673"/>
              <a:ext cx="3663510" cy="17452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10" name="等腰三角形 9"/>
            <p:cNvSpPr/>
            <p:nvPr/>
          </p:nvSpPr>
          <p:spPr>
            <a:xfrm rot="5400000" flipH="1">
              <a:off x="9545474" y="3002357"/>
              <a:ext cx="288118" cy="24746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a:spLocks noChangeArrowheads="1"/>
          </p:cNvSpPr>
          <p:nvPr/>
        </p:nvSpPr>
        <p:spPr bwMode="auto">
          <a:xfrm>
            <a:off x="4717084" y="1654159"/>
            <a:ext cx="2614021" cy="900257"/>
          </a:xfrm>
          <a:prstGeom prst="rect">
            <a:avLst/>
          </a:prstGeom>
          <a:noFill/>
          <a:ln w="9525">
            <a:noFill/>
            <a:miter lim="800000"/>
          </a:ln>
        </p:spPr>
        <p:txBody>
          <a:bodyPr wrap="square" lIns="68589" tIns="34295" rIns="68589" bIns="34295">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rPr>
              <a:t>您只需点击图片，然后通过右键找到填充图片，就可以换成您的图片而不影响效果。您只需点击图片，然后通过右键找到填充图片，就可以换成您的图片而不影响效果。</a:t>
            </a:r>
            <a:endPar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a:spLocks noChangeArrowheads="1"/>
          </p:cNvSpPr>
          <p:nvPr/>
        </p:nvSpPr>
        <p:spPr bwMode="auto">
          <a:xfrm>
            <a:off x="5409945" y="1309341"/>
            <a:ext cx="1144797" cy="236606"/>
          </a:xfrm>
          <a:prstGeom prst="rect">
            <a:avLst/>
          </a:prstGeom>
          <a:noFill/>
          <a:ln w="9525">
            <a:noFill/>
            <a:miter lim="800000"/>
          </a:ln>
        </p:spPr>
        <p:txBody>
          <a:bodyPr wrap="square" lIns="51437" tIns="25719" rIns="51437" bIns="25719">
            <a:spAutoFit/>
          </a:body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sp>
        <p:nvSpPr>
          <p:cNvPr id="13" name="TextBox 12"/>
          <p:cNvSpPr txBox="1">
            <a:spLocks noChangeArrowheads="1"/>
          </p:cNvSpPr>
          <p:nvPr/>
        </p:nvSpPr>
        <p:spPr bwMode="auto">
          <a:xfrm>
            <a:off x="1709309" y="3292699"/>
            <a:ext cx="2614021" cy="734057"/>
          </a:xfrm>
          <a:prstGeom prst="rect">
            <a:avLst/>
          </a:prstGeom>
          <a:noFill/>
          <a:ln w="9525">
            <a:noFill/>
            <a:miter lim="800000"/>
          </a:ln>
        </p:spPr>
        <p:txBody>
          <a:bodyPr wrap="square" lIns="68589" tIns="34295" rIns="68589" bIns="34295">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rPr>
              <a:t>您只需点击图片，然后通过右键找到填充图片，就可以换成您的图片而不影响效果。您只需点击图片，然后通过右键找到填充图片，就可以换成您的图片而不影响效果。</a:t>
            </a:r>
            <a:endPar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a:spLocks noChangeArrowheads="1"/>
          </p:cNvSpPr>
          <p:nvPr/>
        </p:nvSpPr>
        <p:spPr bwMode="auto">
          <a:xfrm>
            <a:off x="2454969" y="2875998"/>
            <a:ext cx="1144797" cy="236606"/>
          </a:xfrm>
          <a:prstGeom prst="rect">
            <a:avLst/>
          </a:prstGeom>
          <a:noFill/>
          <a:ln w="9525">
            <a:noFill/>
            <a:miter lim="800000"/>
          </a:ln>
        </p:spPr>
        <p:txBody>
          <a:bodyPr wrap="square" lIns="51437" tIns="25719" rIns="51437" bIns="25719">
            <a:spAutoFit/>
          </a:body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p>
        </p:txBody>
      </p:sp>
      <p:cxnSp>
        <p:nvCxnSpPr>
          <p:cNvPr id="15" name="直接连接符 14"/>
          <p:cNvCxnSpPr/>
          <p:nvPr/>
        </p:nvCxnSpPr>
        <p:spPr>
          <a:xfrm>
            <a:off x="4709996" y="1535762"/>
            <a:ext cx="24546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739280" y="3117136"/>
            <a:ext cx="24546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750"/>
                                        <p:tgtEl>
                                          <p:spTgt spid="4"/>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2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2000"/>
                            </p:stCondLst>
                            <p:childTnLst>
                              <p:par>
                                <p:cTn id="18" presetID="16" presetClass="entr" presetSubtype="37"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outVertical)">
                                      <p:cBhvr>
                                        <p:cTn id="20" dur="500"/>
                                        <p:tgtEl>
                                          <p:spTgt spid="15"/>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childTnLst>
                          </p:cTn>
                        </p:par>
                        <p:par>
                          <p:cTn id="25" fill="hold">
                            <p:stCondLst>
                              <p:cond delay="3000"/>
                            </p:stCondLst>
                            <p:childTnLst>
                              <p:par>
                                <p:cTn id="26" presetID="4"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750"/>
                                        <p:tgtEl>
                                          <p:spTgt spid="3"/>
                                        </p:tgtEl>
                                      </p:cBhvr>
                                    </p:animEffect>
                                  </p:childTnLst>
                                </p:cTn>
                              </p:par>
                            </p:childTnLst>
                          </p:cTn>
                        </p:par>
                        <p:par>
                          <p:cTn id="29" fill="hold">
                            <p:stCondLst>
                              <p:cond delay="4000"/>
                            </p:stCondLst>
                            <p:childTnLst>
                              <p:par>
                                <p:cTn id="30" presetID="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16" presetClass="entr" presetSubtype="21"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par>
                          <p:cTn id="38" fill="hold">
                            <p:stCondLst>
                              <p:cond delay="5000"/>
                            </p:stCondLst>
                            <p:childTnLst>
                              <p:par>
                                <p:cTn id="39" presetID="16" presetClass="entr" presetSubtype="37"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outVertical)">
                                      <p:cBhvr>
                                        <p:cTn id="41" dur="500"/>
                                        <p:tgtEl>
                                          <p:spTgt spid="16"/>
                                        </p:tgtEl>
                                      </p:cBhvr>
                                    </p:animEffect>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randombar(horizontal)">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直接箭头连接符 22"/>
          <p:cNvCxnSpPr/>
          <p:nvPr/>
        </p:nvCxnSpPr>
        <p:spPr>
          <a:xfrm flipH="1" flipV="1">
            <a:off x="2471033" y="1927247"/>
            <a:ext cx="188824" cy="188077"/>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4" name="直接箭头连接符 23"/>
          <p:cNvCxnSpPr/>
          <p:nvPr/>
        </p:nvCxnSpPr>
        <p:spPr>
          <a:xfrm flipH="1">
            <a:off x="2471033" y="3446685"/>
            <a:ext cx="188824" cy="188077"/>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5" name="直接箭头连接符 24"/>
          <p:cNvCxnSpPr/>
          <p:nvPr/>
        </p:nvCxnSpPr>
        <p:spPr>
          <a:xfrm flipH="1">
            <a:off x="2104143" y="2781004"/>
            <a:ext cx="253295" cy="0"/>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6" name="直接箭头连接符 25"/>
          <p:cNvCxnSpPr/>
          <p:nvPr/>
        </p:nvCxnSpPr>
        <p:spPr>
          <a:xfrm flipV="1">
            <a:off x="6482298" y="1927247"/>
            <a:ext cx="188824" cy="188077"/>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7" name="直接箭头连接符 26"/>
          <p:cNvCxnSpPr/>
          <p:nvPr/>
        </p:nvCxnSpPr>
        <p:spPr>
          <a:xfrm>
            <a:off x="6482298" y="3446685"/>
            <a:ext cx="188824" cy="188077"/>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8" name="直接箭头连接符 27"/>
          <p:cNvCxnSpPr/>
          <p:nvPr/>
        </p:nvCxnSpPr>
        <p:spPr>
          <a:xfrm>
            <a:off x="6784717" y="2781004"/>
            <a:ext cx="253295" cy="0"/>
          </a:xfrm>
          <a:prstGeom prst="straightConnector1">
            <a:avLst/>
          </a:prstGeom>
          <a:noFill/>
          <a:ln w="12700" cap="flat" cmpd="sng" algn="ctr">
            <a:solidFill>
              <a:srgbClr val="5A6478">
                <a:lumMod val="40000"/>
                <a:lumOff val="60000"/>
              </a:srgbClr>
            </a:solidFill>
            <a:prstDash val="solid"/>
            <a:miter lim="800000"/>
            <a:tailEnd type="arrow"/>
          </a:ln>
          <a:effectLst/>
        </p:spPr>
      </p:cxnSp>
      <p:grpSp>
        <p:nvGrpSpPr>
          <p:cNvPr id="2" name="组合 28"/>
          <p:cNvGrpSpPr/>
          <p:nvPr/>
        </p:nvGrpSpPr>
        <p:grpSpPr>
          <a:xfrm>
            <a:off x="4327886" y="2536814"/>
            <a:ext cx="488228" cy="488378"/>
            <a:chOff x="5770515" y="3286125"/>
            <a:chExt cx="650970" cy="650970"/>
          </a:xfrm>
        </p:grpSpPr>
        <p:sp>
          <p:nvSpPr>
            <p:cNvPr id="30" name="椭圆 29"/>
            <p:cNvSpPr/>
            <p:nvPr/>
          </p:nvSpPr>
          <p:spPr>
            <a:xfrm>
              <a:off x="5770515" y="3286125"/>
              <a:ext cx="650970" cy="650970"/>
            </a:xfrm>
            <a:prstGeom prst="ellipse">
              <a:avLst/>
            </a:prstGeom>
            <a:solidFill>
              <a:schemeClr val="accent2"/>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cs typeface="+mn-ea"/>
                <a:sym typeface="+mn-lt"/>
              </a:endParaRPr>
            </a:p>
          </p:txBody>
        </p:sp>
        <p:sp>
          <p:nvSpPr>
            <p:cNvPr id="31" name="矩形 30"/>
            <p:cNvSpPr/>
            <p:nvPr/>
          </p:nvSpPr>
          <p:spPr>
            <a:xfrm>
              <a:off x="5849992" y="3406491"/>
              <a:ext cx="492015" cy="410243"/>
            </a:xfrm>
            <a:prstGeom prst="rect">
              <a:avLst/>
            </a:prstGeom>
          </p:spPr>
          <p:txBody>
            <a:bodyPr wrap="none" anchor="ctr">
              <a:spAutoFit/>
            </a:bodyPr>
            <a:lstStyle/>
            <a:p>
              <a:pPr algn="ctr" defTabSz="685800">
                <a:defRPr/>
              </a:pPr>
              <a:r>
                <a:rPr lang="en-US" altLang="zh-CN" sz="1400" kern="0" dirty="0">
                  <a:solidFill>
                    <a:prstClr val="white"/>
                  </a:solidFill>
                  <a:cs typeface="+mn-ea"/>
                  <a:sym typeface="+mn-lt"/>
                </a:rPr>
                <a:t>VS</a:t>
              </a:r>
              <a:endParaRPr lang="zh-CN" altLang="en-US" sz="1400" kern="0" dirty="0">
                <a:solidFill>
                  <a:prstClr val="white"/>
                </a:solidFill>
                <a:cs typeface="+mn-ea"/>
                <a:sym typeface="+mn-lt"/>
              </a:endParaRPr>
            </a:p>
          </p:txBody>
        </p:sp>
      </p:grpSp>
      <p:grpSp>
        <p:nvGrpSpPr>
          <p:cNvPr id="3" name="组合 31"/>
          <p:cNvGrpSpPr/>
          <p:nvPr/>
        </p:nvGrpSpPr>
        <p:grpSpPr>
          <a:xfrm>
            <a:off x="2433638" y="1952073"/>
            <a:ext cx="1657350" cy="1657862"/>
            <a:chOff x="3244850" y="2506711"/>
            <a:chExt cx="2209800" cy="2209800"/>
          </a:xfrm>
        </p:grpSpPr>
        <p:sp>
          <p:nvSpPr>
            <p:cNvPr id="33" name="椭圆 32"/>
            <p:cNvSpPr/>
            <p:nvPr/>
          </p:nvSpPr>
          <p:spPr>
            <a:xfrm>
              <a:off x="3244850" y="2506711"/>
              <a:ext cx="2209800" cy="2209800"/>
            </a:xfrm>
            <a:prstGeom prst="ellipse">
              <a:avLst/>
            </a:prstGeom>
            <a:solidFill>
              <a:schemeClr val="accent1">
                <a:lumMod val="20000"/>
                <a:lumOff val="80000"/>
              </a:schemeClr>
            </a:solidFill>
            <a:ln w="15875" cap="rnd" cmpd="sng" algn="ctr">
              <a:noFill/>
              <a:prstDash val="sysDot"/>
              <a:miter lim="800000"/>
            </a:ln>
            <a:effectLst/>
          </p:spPr>
          <p:txBody>
            <a:bodyPr rtlCol="0" anchor="ctr"/>
            <a:lstStyle/>
            <a:p>
              <a:pPr algn="ctr" defTabSz="685800">
                <a:defRPr/>
              </a:pPr>
              <a:endParaRPr lang="zh-CN" altLang="en-US" sz="1400" kern="0" dirty="0">
                <a:solidFill>
                  <a:prstClr val="white"/>
                </a:solidFill>
                <a:cs typeface="+mn-ea"/>
                <a:sym typeface="+mn-lt"/>
              </a:endParaRPr>
            </a:p>
          </p:txBody>
        </p:sp>
        <p:grpSp>
          <p:nvGrpSpPr>
            <p:cNvPr id="4" name="组合 33"/>
            <p:cNvGrpSpPr/>
            <p:nvPr/>
          </p:nvGrpSpPr>
          <p:grpSpPr>
            <a:xfrm>
              <a:off x="3495542" y="2757403"/>
              <a:ext cx="1708416" cy="1708416"/>
              <a:chOff x="3495542" y="2757403"/>
              <a:chExt cx="1708416" cy="1708416"/>
            </a:xfrm>
          </p:grpSpPr>
          <p:sp>
            <p:nvSpPr>
              <p:cNvPr id="35" name="椭圆 34"/>
              <p:cNvSpPr/>
              <p:nvPr/>
            </p:nvSpPr>
            <p:spPr>
              <a:xfrm>
                <a:off x="3495542" y="2757403"/>
                <a:ext cx="1708416" cy="1708416"/>
              </a:xfrm>
              <a:prstGeom prst="ellipse">
                <a:avLst/>
              </a:prstGeom>
              <a:solidFill>
                <a:schemeClr val="accent1"/>
              </a:solidFill>
              <a:ln w="57150" cap="flat" cmpd="sng" algn="ctr">
                <a:solidFill>
                  <a:schemeClr val="bg1">
                    <a:lumMod val="75000"/>
                  </a:schemeClr>
                </a:solidFill>
                <a:prstDash val="solid"/>
                <a:miter lim="800000"/>
              </a:ln>
              <a:effectLst/>
            </p:spPr>
            <p:txBody>
              <a:bodyPr rtlCol="0" anchor="ctr"/>
              <a:lstStyle/>
              <a:p>
                <a:pPr algn="ctr" defTabSz="685800">
                  <a:defRPr/>
                </a:pPr>
                <a:endParaRPr lang="zh-CN" altLang="en-US" sz="1400" kern="0" dirty="0">
                  <a:solidFill>
                    <a:prstClr val="white"/>
                  </a:solidFill>
                  <a:cs typeface="+mn-ea"/>
                  <a:sym typeface="+mn-lt"/>
                </a:endParaRPr>
              </a:p>
            </p:txBody>
          </p:sp>
          <p:sp>
            <p:nvSpPr>
              <p:cNvPr id="36" name="Freeform 98"/>
              <p:cNvSpPr>
                <a:spLocks noEditPoints="1"/>
              </p:cNvSpPr>
              <p:nvPr/>
            </p:nvSpPr>
            <p:spPr bwMode="auto">
              <a:xfrm>
                <a:off x="40499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rgbClr val="5A6478"/>
                  </a:solidFill>
                  <a:cs typeface="+mn-ea"/>
                  <a:sym typeface="+mn-lt"/>
                </a:endParaRPr>
              </a:p>
            </p:txBody>
          </p:sp>
          <p:sp>
            <p:nvSpPr>
              <p:cNvPr id="37" name="矩形 36"/>
              <p:cNvSpPr/>
              <p:nvPr/>
            </p:nvSpPr>
            <p:spPr>
              <a:xfrm>
                <a:off x="3795753" y="3786781"/>
                <a:ext cx="1203748" cy="410243"/>
              </a:xfrm>
              <a:prstGeom prst="rect">
                <a:avLst/>
              </a:prstGeom>
            </p:spPr>
            <p:txBody>
              <a:bodyPr wrap="none">
                <a:spAutoFit/>
              </a:bodyPr>
              <a:lstStyle/>
              <a:p>
                <a:pPr defTabSz="685800">
                  <a:defRPr/>
                </a:pPr>
                <a:r>
                  <a:rPr lang="zh-CN" altLang="en-US" sz="1400" kern="0" dirty="0">
                    <a:solidFill>
                      <a:prstClr val="white"/>
                    </a:solidFill>
                    <a:cs typeface="+mn-ea"/>
                    <a:sym typeface="+mn-lt"/>
                  </a:rPr>
                  <a:t>我们团队</a:t>
                </a:r>
              </a:p>
            </p:txBody>
          </p:sp>
        </p:grpSp>
      </p:grpSp>
      <p:grpSp>
        <p:nvGrpSpPr>
          <p:cNvPr id="5" name="组合 37"/>
          <p:cNvGrpSpPr/>
          <p:nvPr/>
        </p:nvGrpSpPr>
        <p:grpSpPr>
          <a:xfrm>
            <a:off x="5053013" y="1952073"/>
            <a:ext cx="1657350" cy="1657862"/>
            <a:chOff x="6737350" y="2506711"/>
            <a:chExt cx="2209800" cy="2209800"/>
          </a:xfrm>
        </p:grpSpPr>
        <p:sp>
          <p:nvSpPr>
            <p:cNvPr id="39" name="椭圆 38"/>
            <p:cNvSpPr/>
            <p:nvPr/>
          </p:nvSpPr>
          <p:spPr>
            <a:xfrm>
              <a:off x="6737350" y="2506711"/>
              <a:ext cx="2209800" cy="2209800"/>
            </a:xfrm>
            <a:prstGeom prst="ellipse">
              <a:avLst/>
            </a:prstGeom>
            <a:solidFill>
              <a:schemeClr val="accent4">
                <a:lumMod val="20000"/>
                <a:lumOff val="80000"/>
              </a:schemeClr>
            </a:solidFill>
            <a:ln w="15875" cap="rnd" cmpd="sng" algn="ctr">
              <a:noFill/>
              <a:prstDash val="sysDot"/>
              <a:miter lim="800000"/>
            </a:ln>
            <a:effectLst/>
          </p:spPr>
          <p:txBody>
            <a:bodyPr rtlCol="0" anchor="ctr"/>
            <a:lstStyle/>
            <a:p>
              <a:pPr algn="ctr" defTabSz="685800">
                <a:defRPr/>
              </a:pPr>
              <a:endParaRPr lang="zh-CN" altLang="en-US" sz="1400" kern="0" dirty="0">
                <a:solidFill>
                  <a:prstClr val="white"/>
                </a:solidFill>
                <a:cs typeface="+mn-ea"/>
                <a:sym typeface="+mn-lt"/>
              </a:endParaRPr>
            </a:p>
          </p:txBody>
        </p:sp>
        <p:grpSp>
          <p:nvGrpSpPr>
            <p:cNvPr id="6" name="组合 39"/>
            <p:cNvGrpSpPr/>
            <p:nvPr/>
          </p:nvGrpSpPr>
          <p:grpSpPr>
            <a:xfrm>
              <a:off x="6988042" y="2757403"/>
              <a:ext cx="1708416" cy="1708416"/>
              <a:chOff x="6988042" y="2757403"/>
              <a:chExt cx="1708416" cy="1708416"/>
            </a:xfrm>
          </p:grpSpPr>
          <p:sp>
            <p:nvSpPr>
              <p:cNvPr id="41" name="椭圆 40"/>
              <p:cNvSpPr/>
              <p:nvPr/>
            </p:nvSpPr>
            <p:spPr>
              <a:xfrm>
                <a:off x="6988042" y="2757403"/>
                <a:ext cx="1708416" cy="1708416"/>
              </a:xfrm>
              <a:prstGeom prst="ellipse">
                <a:avLst/>
              </a:prstGeom>
              <a:solidFill>
                <a:schemeClr val="accent4"/>
              </a:solidFill>
              <a:ln w="57150" cap="flat" cmpd="sng" algn="ctr">
                <a:solidFill>
                  <a:schemeClr val="bg2"/>
                </a:solidFill>
                <a:prstDash val="solid"/>
                <a:miter lim="800000"/>
              </a:ln>
              <a:effectLst/>
            </p:spPr>
            <p:txBody>
              <a:bodyPr rtlCol="0" anchor="ctr"/>
              <a:lstStyle/>
              <a:p>
                <a:pPr algn="ctr" defTabSz="685800">
                  <a:defRPr/>
                </a:pPr>
                <a:endParaRPr lang="zh-CN" altLang="en-US" sz="1400" kern="0" dirty="0">
                  <a:solidFill>
                    <a:prstClr val="white"/>
                  </a:solidFill>
                  <a:cs typeface="+mn-ea"/>
                  <a:sym typeface="+mn-lt"/>
                </a:endParaRPr>
              </a:p>
            </p:txBody>
          </p:sp>
          <p:sp>
            <p:nvSpPr>
              <p:cNvPr id="42" name="Freeform 98"/>
              <p:cNvSpPr>
                <a:spLocks noEditPoints="1"/>
              </p:cNvSpPr>
              <p:nvPr/>
            </p:nvSpPr>
            <p:spPr bwMode="auto">
              <a:xfrm>
                <a:off x="75424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rgbClr val="5A6478"/>
                  </a:solidFill>
                  <a:cs typeface="+mn-ea"/>
                  <a:sym typeface="+mn-lt"/>
                </a:endParaRPr>
              </a:p>
            </p:txBody>
          </p:sp>
          <p:sp>
            <p:nvSpPr>
              <p:cNvPr id="43" name="矩形 42"/>
              <p:cNvSpPr/>
              <p:nvPr/>
            </p:nvSpPr>
            <p:spPr>
              <a:xfrm>
                <a:off x="7288253" y="3786781"/>
                <a:ext cx="1203748" cy="410243"/>
              </a:xfrm>
              <a:prstGeom prst="rect">
                <a:avLst/>
              </a:prstGeom>
            </p:spPr>
            <p:txBody>
              <a:bodyPr wrap="none">
                <a:spAutoFit/>
              </a:bodyPr>
              <a:lstStyle/>
              <a:p>
                <a:pPr defTabSz="685800">
                  <a:defRPr/>
                </a:pPr>
                <a:r>
                  <a:rPr lang="zh-CN" altLang="en-US" sz="1400" kern="0" dirty="0">
                    <a:solidFill>
                      <a:prstClr val="white"/>
                    </a:solidFill>
                    <a:cs typeface="+mn-ea"/>
                    <a:sym typeface="+mn-lt"/>
                  </a:rPr>
                  <a:t>其他团队</a:t>
                </a:r>
              </a:p>
            </p:txBody>
          </p:sp>
        </p:grpSp>
      </p:grpSp>
      <p:grpSp>
        <p:nvGrpSpPr>
          <p:cNvPr id="7" name="组合 43"/>
          <p:cNvGrpSpPr/>
          <p:nvPr/>
        </p:nvGrpSpPr>
        <p:grpSpPr>
          <a:xfrm>
            <a:off x="1288605" y="2414001"/>
            <a:ext cx="733780" cy="734006"/>
            <a:chOff x="1718140" y="3122424"/>
            <a:chExt cx="978373" cy="978373"/>
          </a:xfrm>
        </p:grpSpPr>
        <p:sp>
          <p:nvSpPr>
            <p:cNvPr id="45" name="椭圆 44"/>
            <p:cNvSpPr/>
            <p:nvPr/>
          </p:nvSpPr>
          <p:spPr>
            <a:xfrm flipH="1">
              <a:off x="1718140" y="3122424"/>
              <a:ext cx="978373" cy="978373"/>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6" name="Freeform 48"/>
            <p:cNvSpPr>
              <a:spLocks noEditPoints="1"/>
            </p:cNvSpPr>
            <p:nvPr/>
          </p:nvSpPr>
          <p:spPr bwMode="auto">
            <a:xfrm>
              <a:off x="2046195"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8" name="组合 46"/>
          <p:cNvGrpSpPr/>
          <p:nvPr/>
        </p:nvGrpSpPr>
        <p:grpSpPr>
          <a:xfrm>
            <a:off x="1838232" y="1262453"/>
            <a:ext cx="733780" cy="734006"/>
            <a:chOff x="2450976" y="1587501"/>
            <a:chExt cx="978373" cy="978373"/>
          </a:xfrm>
        </p:grpSpPr>
        <p:sp>
          <p:nvSpPr>
            <p:cNvPr id="48" name="椭圆 47"/>
            <p:cNvSpPr/>
            <p:nvPr/>
          </p:nvSpPr>
          <p:spPr>
            <a:xfrm flipH="1">
              <a:off x="2450976" y="1587501"/>
              <a:ext cx="978373" cy="978373"/>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49" name="Freeform 104"/>
            <p:cNvSpPr>
              <a:spLocks noEditPoints="1"/>
            </p:cNvSpPr>
            <p:nvPr/>
          </p:nvSpPr>
          <p:spPr bwMode="auto">
            <a:xfrm>
              <a:off x="2778237"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9" name="组合 49"/>
          <p:cNvGrpSpPr/>
          <p:nvPr/>
        </p:nvGrpSpPr>
        <p:grpSpPr>
          <a:xfrm>
            <a:off x="1838232" y="3565550"/>
            <a:ext cx="733780" cy="734006"/>
            <a:chOff x="2450976" y="4657348"/>
            <a:chExt cx="978373" cy="978373"/>
          </a:xfrm>
        </p:grpSpPr>
        <p:sp>
          <p:nvSpPr>
            <p:cNvPr id="51" name="椭圆 50"/>
            <p:cNvSpPr/>
            <p:nvPr/>
          </p:nvSpPr>
          <p:spPr>
            <a:xfrm flipH="1">
              <a:off x="2450976" y="4657348"/>
              <a:ext cx="978373" cy="978373"/>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52" name="Freeform 115"/>
            <p:cNvSpPr>
              <a:spLocks noEditPoints="1"/>
            </p:cNvSpPr>
            <p:nvPr/>
          </p:nvSpPr>
          <p:spPr bwMode="auto">
            <a:xfrm>
              <a:off x="2778237"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10" name="组合 52"/>
          <p:cNvGrpSpPr/>
          <p:nvPr/>
        </p:nvGrpSpPr>
        <p:grpSpPr>
          <a:xfrm>
            <a:off x="7121616" y="2414002"/>
            <a:ext cx="733780" cy="734006"/>
            <a:chOff x="9495488" y="3122425"/>
            <a:chExt cx="978373" cy="978373"/>
          </a:xfrm>
        </p:grpSpPr>
        <p:sp>
          <p:nvSpPr>
            <p:cNvPr id="54" name="椭圆 53"/>
            <p:cNvSpPr/>
            <p:nvPr/>
          </p:nvSpPr>
          <p:spPr>
            <a:xfrm>
              <a:off x="9495488" y="3122425"/>
              <a:ext cx="978373" cy="978373"/>
            </a:xfrm>
            <a:prstGeom prst="ellipse">
              <a:avLst/>
            </a:prstGeom>
            <a:solidFill>
              <a:schemeClr val="accent4"/>
            </a:solidFill>
            <a:ln w="127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55" name="Freeform 48"/>
            <p:cNvSpPr>
              <a:spLocks noEditPoints="1"/>
            </p:cNvSpPr>
            <p:nvPr/>
          </p:nvSpPr>
          <p:spPr bwMode="auto">
            <a:xfrm>
              <a:off x="9823543"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11" name="组合 55"/>
          <p:cNvGrpSpPr/>
          <p:nvPr/>
        </p:nvGrpSpPr>
        <p:grpSpPr>
          <a:xfrm>
            <a:off x="6571989" y="1262453"/>
            <a:ext cx="733780" cy="734006"/>
            <a:chOff x="8762652" y="1587501"/>
            <a:chExt cx="978373" cy="978373"/>
          </a:xfrm>
        </p:grpSpPr>
        <p:sp>
          <p:nvSpPr>
            <p:cNvPr id="57" name="椭圆 56"/>
            <p:cNvSpPr/>
            <p:nvPr/>
          </p:nvSpPr>
          <p:spPr>
            <a:xfrm>
              <a:off x="8762652" y="1587501"/>
              <a:ext cx="978373" cy="978373"/>
            </a:xfrm>
            <a:prstGeom prst="ellipse">
              <a:avLst/>
            </a:prstGeom>
            <a:solidFill>
              <a:schemeClr val="accent4"/>
            </a:solidFill>
            <a:ln w="127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58" name="Freeform 104"/>
            <p:cNvSpPr>
              <a:spLocks noEditPoints="1"/>
            </p:cNvSpPr>
            <p:nvPr/>
          </p:nvSpPr>
          <p:spPr bwMode="auto">
            <a:xfrm>
              <a:off x="9089913"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chemeClr val="tx1">
                    <a:lumMod val="65000"/>
                    <a:lumOff val="35000"/>
                  </a:schemeClr>
                </a:solidFill>
                <a:cs typeface="+mn-ea"/>
                <a:sym typeface="+mn-lt"/>
              </a:endParaRPr>
            </a:p>
          </p:txBody>
        </p:sp>
      </p:grpSp>
      <p:grpSp>
        <p:nvGrpSpPr>
          <p:cNvPr id="12" name="组合 58"/>
          <p:cNvGrpSpPr/>
          <p:nvPr/>
        </p:nvGrpSpPr>
        <p:grpSpPr>
          <a:xfrm>
            <a:off x="6571989" y="3565550"/>
            <a:ext cx="733780" cy="734006"/>
            <a:chOff x="8762652" y="4657348"/>
            <a:chExt cx="978373" cy="978373"/>
          </a:xfrm>
        </p:grpSpPr>
        <p:sp>
          <p:nvSpPr>
            <p:cNvPr id="60" name="椭圆 59"/>
            <p:cNvSpPr/>
            <p:nvPr/>
          </p:nvSpPr>
          <p:spPr>
            <a:xfrm>
              <a:off x="8762652" y="4657348"/>
              <a:ext cx="978373" cy="978373"/>
            </a:xfrm>
            <a:prstGeom prst="ellipse">
              <a:avLst/>
            </a:prstGeom>
            <a:solidFill>
              <a:schemeClr val="accent4"/>
            </a:solidFill>
            <a:ln w="12700" cap="flat" cmpd="sng" algn="ctr">
              <a:noFill/>
              <a:prstDash val="solid"/>
              <a:miter lim="800000"/>
            </a:ln>
            <a:effectLst/>
          </p:spPr>
          <p:txBody>
            <a:bodyPr rtlCol="0" anchor="ctr"/>
            <a:lstStyle/>
            <a:p>
              <a:pPr algn="ctr" defTabSz="685800">
                <a:defRPr/>
              </a:pPr>
              <a:endParaRPr lang="zh-CN" altLang="en-US" sz="1400" kern="0" dirty="0">
                <a:solidFill>
                  <a:schemeClr val="tx1">
                    <a:lumMod val="65000"/>
                    <a:lumOff val="35000"/>
                  </a:schemeClr>
                </a:solidFill>
                <a:cs typeface="+mn-ea"/>
                <a:sym typeface="+mn-lt"/>
              </a:endParaRPr>
            </a:p>
          </p:txBody>
        </p:sp>
        <p:sp>
          <p:nvSpPr>
            <p:cNvPr id="61" name="Freeform 115"/>
            <p:cNvSpPr>
              <a:spLocks noEditPoints="1"/>
            </p:cNvSpPr>
            <p:nvPr/>
          </p:nvSpPr>
          <p:spPr bwMode="auto">
            <a:xfrm>
              <a:off x="9089913"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ysClr val="window" lastClr="FFFFFF"/>
            </a:solidFill>
            <a:ln>
              <a:noFill/>
            </a:ln>
          </p:spPr>
          <p:txBody>
            <a:bodyPr vert="horz" wrap="square" lIns="91440" tIns="45720" rIns="91440" bIns="45720" numCol="1" anchor="t" anchorCtr="0" compatLnSpc="1"/>
            <a:lstStyle/>
            <a:p>
              <a:pPr defTabSz="685800">
                <a:defRPr/>
              </a:pPr>
              <a:endParaRPr lang="zh-CN" altLang="en-US" sz="1400" kern="0" dirty="0">
                <a:solidFill>
                  <a:schemeClr val="tx1">
                    <a:lumMod val="65000"/>
                    <a:lumOff val="35000"/>
                  </a:schemeClr>
                </a:solidFill>
                <a:cs typeface="+mn-ea"/>
                <a:sym typeface="+mn-lt"/>
              </a:endParaRPr>
            </a:p>
          </p:txBody>
        </p:sp>
      </p:grpSp>
      <p:sp>
        <p:nvSpPr>
          <p:cNvPr id="62" name="矩形 61"/>
          <p:cNvSpPr/>
          <p:nvPr/>
        </p:nvSpPr>
        <p:spPr>
          <a:xfrm>
            <a:off x="1180946" y="1433188"/>
            <a:ext cx="603370" cy="392415"/>
          </a:xfrm>
          <a:prstGeom prst="rect">
            <a:avLst/>
          </a:prstGeom>
        </p:spPr>
        <p:txBody>
          <a:bodyPr wrap="none" lIns="68580" tIns="34290" rIns="68580" bIns="34290">
            <a:spAutoFit/>
          </a:bodyPr>
          <a:lstStyle/>
          <a:p>
            <a:pPr algn="ctr"/>
            <a:r>
              <a:rPr lang="en-US" altLang="zh-CN" sz="2100" dirty="0">
                <a:solidFill>
                  <a:schemeClr val="tx1">
                    <a:lumMod val="65000"/>
                    <a:lumOff val="35000"/>
                  </a:schemeClr>
                </a:solidFill>
                <a:cs typeface="+mn-ea"/>
                <a:sym typeface="+mn-lt"/>
              </a:rPr>
              <a:t>35%</a:t>
            </a:r>
            <a:endParaRPr lang="zh-CN" altLang="en-US" sz="2100" dirty="0">
              <a:solidFill>
                <a:schemeClr val="tx1">
                  <a:lumMod val="65000"/>
                  <a:lumOff val="35000"/>
                </a:schemeClr>
              </a:solidFill>
              <a:cs typeface="+mn-ea"/>
              <a:sym typeface="+mn-lt"/>
            </a:endParaRPr>
          </a:p>
        </p:txBody>
      </p:sp>
      <p:sp>
        <p:nvSpPr>
          <p:cNvPr id="63" name="矩形 62"/>
          <p:cNvSpPr/>
          <p:nvPr/>
        </p:nvSpPr>
        <p:spPr>
          <a:xfrm>
            <a:off x="7355261" y="1433188"/>
            <a:ext cx="603370" cy="392415"/>
          </a:xfrm>
          <a:prstGeom prst="rect">
            <a:avLst/>
          </a:prstGeom>
        </p:spPr>
        <p:txBody>
          <a:bodyPr wrap="none" lIns="68580" tIns="34290" rIns="68580" bIns="34290">
            <a:spAutoFit/>
          </a:bodyPr>
          <a:lstStyle/>
          <a:p>
            <a:pPr algn="ctr"/>
            <a:r>
              <a:rPr lang="en-US" altLang="zh-CN" sz="2100" dirty="0">
                <a:solidFill>
                  <a:schemeClr val="tx1">
                    <a:lumMod val="65000"/>
                    <a:lumOff val="35000"/>
                  </a:schemeClr>
                </a:solidFill>
                <a:cs typeface="+mn-ea"/>
                <a:sym typeface="+mn-lt"/>
              </a:rPr>
              <a:t>13%</a:t>
            </a:r>
            <a:endParaRPr lang="zh-CN" altLang="en-US" sz="2100" dirty="0">
              <a:solidFill>
                <a:schemeClr val="tx1">
                  <a:lumMod val="65000"/>
                  <a:lumOff val="35000"/>
                </a:schemeClr>
              </a:solidFill>
              <a:cs typeface="+mn-ea"/>
              <a:sym typeface="+mn-lt"/>
            </a:endParaRPr>
          </a:p>
        </p:txBody>
      </p:sp>
      <p:sp>
        <p:nvSpPr>
          <p:cNvPr id="64" name="矩形 63"/>
          <p:cNvSpPr/>
          <p:nvPr/>
        </p:nvSpPr>
        <p:spPr>
          <a:xfrm>
            <a:off x="628051" y="2584735"/>
            <a:ext cx="603370" cy="392415"/>
          </a:xfrm>
          <a:prstGeom prst="rect">
            <a:avLst/>
          </a:prstGeom>
        </p:spPr>
        <p:txBody>
          <a:bodyPr wrap="none" lIns="68580" tIns="34290" rIns="68580" bIns="34290">
            <a:spAutoFit/>
          </a:bodyPr>
          <a:lstStyle/>
          <a:p>
            <a:pPr algn="ctr"/>
            <a:r>
              <a:rPr lang="en-US" altLang="zh-CN" sz="2100" dirty="0">
                <a:solidFill>
                  <a:schemeClr val="tx1">
                    <a:lumMod val="65000"/>
                    <a:lumOff val="35000"/>
                  </a:schemeClr>
                </a:solidFill>
                <a:cs typeface="+mn-ea"/>
                <a:sym typeface="+mn-lt"/>
              </a:rPr>
              <a:t>40%</a:t>
            </a:r>
            <a:endParaRPr lang="zh-CN" altLang="en-US" sz="2100" dirty="0">
              <a:solidFill>
                <a:schemeClr val="tx1">
                  <a:lumMod val="65000"/>
                  <a:lumOff val="35000"/>
                </a:schemeClr>
              </a:solidFill>
              <a:cs typeface="+mn-ea"/>
              <a:sym typeface="+mn-lt"/>
            </a:endParaRPr>
          </a:p>
        </p:txBody>
      </p:sp>
      <p:sp>
        <p:nvSpPr>
          <p:cNvPr id="65" name="矩形 64"/>
          <p:cNvSpPr/>
          <p:nvPr/>
        </p:nvSpPr>
        <p:spPr>
          <a:xfrm>
            <a:off x="7904889" y="2584735"/>
            <a:ext cx="603370" cy="392415"/>
          </a:xfrm>
          <a:prstGeom prst="rect">
            <a:avLst/>
          </a:prstGeom>
        </p:spPr>
        <p:txBody>
          <a:bodyPr wrap="none" lIns="68580" tIns="34290" rIns="68580" bIns="34290">
            <a:spAutoFit/>
          </a:bodyPr>
          <a:lstStyle/>
          <a:p>
            <a:pPr algn="ctr"/>
            <a:r>
              <a:rPr lang="en-US" altLang="zh-CN" sz="2100" dirty="0">
                <a:solidFill>
                  <a:schemeClr val="tx1">
                    <a:lumMod val="65000"/>
                    <a:lumOff val="35000"/>
                  </a:schemeClr>
                </a:solidFill>
                <a:cs typeface="+mn-ea"/>
                <a:sym typeface="+mn-lt"/>
              </a:rPr>
              <a:t>38%</a:t>
            </a:r>
            <a:endParaRPr lang="zh-CN" altLang="en-US" sz="2100" dirty="0">
              <a:solidFill>
                <a:schemeClr val="tx1">
                  <a:lumMod val="65000"/>
                  <a:lumOff val="35000"/>
                </a:schemeClr>
              </a:solidFill>
              <a:cs typeface="+mn-ea"/>
              <a:sym typeface="+mn-lt"/>
            </a:endParaRPr>
          </a:p>
        </p:txBody>
      </p:sp>
      <p:sp>
        <p:nvSpPr>
          <p:cNvPr id="66" name="矩形 65"/>
          <p:cNvSpPr/>
          <p:nvPr/>
        </p:nvSpPr>
        <p:spPr>
          <a:xfrm>
            <a:off x="1180946" y="3736284"/>
            <a:ext cx="603370" cy="392415"/>
          </a:xfrm>
          <a:prstGeom prst="rect">
            <a:avLst/>
          </a:prstGeom>
        </p:spPr>
        <p:txBody>
          <a:bodyPr wrap="none" lIns="68580" tIns="34290" rIns="68580" bIns="34290">
            <a:spAutoFit/>
          </a:bodyPr>
          <a:lstStyle/>
          <a:p>
            <a:pPr algn="ctr"/>
            <a:r>
              <a:rPr lang="en-US" altLang="zh-CN" sz="2100" dirty="0">
                <a:solidFill>
                  <a:schemeClr val="tx1">
                    <a:lumMod val="65000"/>
                    <a:lumOff val="35000"/>
                  </a:schemeClr>
                </a:solidFill>
                <a:cs typeface="+mn-ea"/>
                <a:sym typeface="+mn-lt"/>
              </a:rPr>
              <a:t>80%</a:t>
            </a:r>
            <a:endParaRPr lang="zh-CN" altLang="en-US" sz="2100" dirty="0">
              <a:solidFill>
                <a:schemeClr val="tx1">
                  <a:lumMod val="65000"/>
                  <a:lumOff val="35000"/>
                </a:schemeClr>
              </a:solidFill>
              <a:cs typeface="+mn-ea"/>
              <a:sym typeface="+mn-lt"/>
            </a:endParaRPr>
          </a:p>
        </p:txBody>
      </p:sp>
      <p:sp>
        <p:nvSpPr>
          <p:cNvPr id="67" name="矩形 66"/>
          <p:cNvSpPr/>
          <p:nvPr/>
        </p:nvSpPr>
        <p:spPr>
          <a:xfrm>
            <a:off x="7355261" y="3736284"/>
            <a:ext cx="603370" cy="392415"/>
          </a:xfrm>
          <a:prstGeom prst="rect">
            <a:avLst/>
          </a:prstGeom>
        </p:spPr>
        <p:txBody>
          <a:bodyPr wrap="none" lIns="68580" tIns="34290" rIns="68580" bIns="34290">
            <a:spAutoFit/>
          </a:bodyPr>
          <a:lstStyle/>
          <a:p>
            <a:pPr algn="ctr"/>
            <a:r>
              <a:rPr lang="en-US" altLang="zh-CN" sz="2100" dirty="0">
                <a:solidFill>
                  <a:schemeClr val="tx1">
                    <a:lumMod val="65000"/>
                    <a:lumOff val="35000"/>
                  </a:schemeClr>
                </a:solidFill>
                <a:cs typeface="+mn-ea"/>
                <a:sym typeface="+mn-lt"/>
              </a:rPr>
              <a:t>13%</a:t>
            </a:r>
            <a:endParaRPr lang="zh-CN" altLang="en-US" sz="2100" dirty="0">
              <a:solidFill>
                <a:schemeClr val="tx1">
                  <a:lumMod val="65000"/>
                  <a:lumOff val="35000"/>
                </a:schemeClr>
              </a:solidFill>
              <a:cs typeface="+mn-ea"/>
              <a:sym typeface="+mn-lt"/>
            </a:endParaRPr>
          </a:p>
        </p:txBody>
      </p:sp>
      <p:sp>
        <p:nvSpPr>
          <p:cNvPr id="68" name="矩形 67"/>
          <p:cNvSpPr/>
          <p:nvPr/>
        </p:nvSpPr>
        <p:spPr>
          <a:xfrm>
            <a:off x="2867705" y="3857508"/>
            <a:ext cx="3360479" cy="623248"/>
          </a:xfrm>
          <a:prstGeom prst="rect">
            <a:avLst/>
          </a:prstGeom>
        </p:spPr>
        <p:txBody>
          <a:bodyPr wrap="square" lIns="68580" tIns="34290" rIns="68580" bIns="34290">
            <a:spAutoFit/>
          </a:bodyPr>
          <a:lstStyle/>
          <a:p>
            <a:pPr algn="ctr">
              <a:lnSpc>
                <a:spcPct val="150000"/>
              </a:lnSpc>
              <a:spcAft>
                <a:spcPts val="450"/>
              </a:spcAft>
              <a:buClr>
                <a:srgbClr val="5ABEAA"/>
              </a:buClr>
            </a:pPr>
            <a:r>
              <a:rPr lang="zh-CN" altLang="en-US" sz="800" dirty="0">
                <a:solidFill>
                  <a:schemeClr val="bg1">
                    <a:lumMod val="65000"/>
                  </a:schemeClr>
                </a:solidFill>
                <a:cs typeface="+mn-ea"/>
                <a:sym typeface="+mn-lt"/>
              </a:rPr>
              <a:t>为客户提供有效服务，是我们工作的方向和价值评价的标尺，成就客户就是成就我们自己。我们坚持以客户为中心，快速响应客户需求，持续为客户创造长期价值进而成就客户</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9" presetClass="entr" presetSubtype="0" decel="1000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 calcmode="lin" valueType="num">
                                      <p:cBhvr>
                                        <p:cTn id="16" dur="500" fill="hold"/>
                                        <p:tgtEl>
                                          <p:spTgt spid="3"/>
                                        </p:tgtEl>
                                        <p:attrNameLst>
                                          <p:attrName>style.rotation</p:attrName>
                                        </p:attrNameLst>
                                      </p:cBhvr>
                                      <p:tavLst>
                                        <p:tav tm="0">
                                          <p:val>
                                            <p:fltVal val="360"/>
                                          </p:val>
                                        </p:tav>
                                        <p:tav tm="100000">
                                          <p:val>
                                            <p:fltVal val="0"/>
                                          </p:val>
                                        </p:tav>
                                      </p:tavLst>
                                    </p:anim>
                                    <p:animEffect transition="in" filter="fade">
                                      <p:cBhvr>
                                        <p:cTn id="17" dur="500"/>
                                        <p:tgtEl>
                                          <p:spTgt spid="3"/>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 calcmode="lin" valueType="num">
                                      <p:cBhvr>
                                        <p:cTn id="22" dur="500" fill="hold"/>
                                        <p:tgtEl>
                                          <p:spTgt spid="5"/>
                                        </p:tgtEl>
                                        <p:attrNameLst>
                                          <p:attrName>style.rotation</p:attrName>
                                        </p:attrNameLst>
                                      </p:cBhvr>
                                      <p:tavLst>
                                        <p:tav tm="0">
                                          <p:val>
                                            <p:fltVal val="360"/>
                                          </p:val>
                                        </p:tav>
                                        <p:tav tm="100000">
                                          <p:val>
                                            <p:fltVal val="0"/>
                                          </p:val>
                                        </p:tav>
                                      </p:tavLst>
                                    </p:anim>
                                    <p:animEffect transition="in" filter="fade">
                                      <p:cBhvr>
                                        <p:cTn id="23" dur="500"/>
                                        <p:tgtEl>
                                          <p:spTgt spid="5"/>
                                        </p:tgtEl>
                                      </p:cBhvr>
                                    </p:animEffect>
                                  </p:childTnLst>
                                </p:cTn>
                              </p:par>
                            </p:childTnLst>
                          </p:cTn>
                        </p:par>
                        <p:par>
                          <p:cTn id="24" fill="hold">
                            <p:stCondLst>
                              <p:cond delay="1500"/>
                            </p:stCondLst>
                            <p:childTnLst>
                              <p:par>
                                <p:cTn id="25" presetID="22" presetClass="entr" presetSubtype="2"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right)">
                                      <p:cBhvr>
                                        <p:cTn id="27" dur="500"/>
                                        <p:tgtEl>
                                          <p:spTgt spid="23"/>
                                        </p:tgtEl>
                                      </p:cBhvr>
                                    </p:animEffect>
                                  </p:childTnLst>
                                </p:cTn>
                              </p:par>
                              <p:par>
                                <p:cTn id="28" presetID="22" presetClass="entr" presetSubtype="2"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right)">
                                      <p:cBhvr>
                                        <p:cTn id="30" dur="500"/>
                                        <p:tgtEl>
                                          <p:spTgt spid="24"/>
                                        </p:tgtEl>
                                      </p:cBhvr>
                                    </p:animEffect>
                                  </p:childTnLst>
                                </p:cTn>
                              </p:par>
                              <p:par>
                                <p:cTn id="31" presetID="22" presetClass="entr" presetSubtype="8"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par>
                                <p:cTn id="34" presetID="22" presetClass="entr" presetSubtype="8"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par>
                                <p:cTn id="37" presetID="22" presetClass="entr" presetSubtype="2"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par>
                                <p:cTn id="40" presetID="22" presetClass="entr" presetSubtype="8"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2000"/>
                            </p:stCondLst>
                            <p:childTnLst>
                              <p:par>
                                <p:cTn id="44" presetID="49" presetClass="entr" presetSubtype="0" decel="10000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 calcmode="lin" valueType="num">
                                      <p:cBhvr>
                                        <p:cTn id="48" dur="500" fill="hold"/>
                                        <p:tgtEl>
                                          <p:spTgt spid="8"/>
                                        </p:tgtEl>
                                        <p:attrNameLst>
                                          <p:attrName>style.rotation</p:attrName>
                                        </p:attrNameLst>
                                      </p:cBhvr>
                                      <p:tavLst>
                                        <p:tav tm="0">
                                          <p:val>
                                            <p:fltVal val="360"/>
                                          </p:val>
                                        </p:tav>
                                        <p:tav tm="100000">
                                          <p:val>
                                            <p:fltVal val="0"/>
                                          </p:val>
                                        </p:tav>
                                      </p:tavLst>
                                    </p:anim>
                                    <p:animEffect transition="in" filter="fade">
                                      <p:cBhvr>
                                        <p:cTn id="49" dur="500"/>
                                        <p:tgtEl>
                                          <p:spTgt spid="8"/>
                                        </p:tgtEl>
                                      </p:cBhvr>
                                    </p:animEffect>
                                  </p:childTnLst>
                                </p:cTn>
                              </p:par>
                              <p:par>
                                <p:cTn id="50" presetID="49" presetClass="entr" presetSubtype="0" decel="10000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 calcmode="lin" valueType="num">
                                      <p:cBhvr>
                                        <p:cTn id="54" dur="500" fill="hold"/>
                                        <p:tgtEl>
                                          <p:spTgt spid="11"/>
                                        </p:tgtEl>
                                        <p:attrNameLst>
                                          <p:attrName>style.rotation</p:attrName>
                                        </p:attrNameLst>
                                      </p:cBhvr>
                                      <p:tavLst>
                                        <p:tav tm="0">
                                          <p:val>
                                            <p:fltVal val="360"/>
                                          </p:val>
                                        </p:tav>
                                        <p:tav tm="100000">
                                          <p:val>
                                            <p:fltVal val="0"/>
                                          </p:val>
                                        </p:tav>
                                      </p:tavLst>
                                    </p:anim>
                                    <p:animEffect transition="in" filter="fade">
                                      <p:cBhvr>
                                        <p:cTn id="55" dur="500"/>
                                        <p:tgtEl>
                                          <p:spTgt spid="11"/>
                                        </p:tgtEl>
                                      </p:cBhvr>
                                    </p:animEffect>
                                  </p:childTnLst>
                                </p:cTn>
                              </p:par>
                              <p:par>
                                <p:cTn id="56" presetID="2" presetClass="entr" presetSubtype="8" fill="hold" grpId="0" nodeType="withEffect">
                                  <p:stCondLst>
                                    <p:cond delay="0"/>
                                  </p:stCondLst>
                                  <p:childTnLst>
                                    <p:set>
                                      <p:cBhvr>
                                        <p:cTn id="57" dur="1" fill="hold">
                                          <p:stCondLst>
                                            <p:cond delay="0"/>
                                          </p:stCondLst>
                                        </p:cTn>
                                        <p:tgtEl>
                                          <p:spTgt spid="62"/>
                                        </p:tgtEl>
                                        <p:attrNameLst>
                                          <p:attrName>style.visibility</p:attrName>
                                        </p:attrNameLst>
                                      </p:cBhvr>
                                      <p:to>
                                        <p:strVal val="visible"/>
                                      </p:to>
                                    </p:set>
                                    <p:anim calcmode="lin" valueType="num">
                                      <p:cBhvr additive="base">
                                        <p:cTn id="58" dur="500" fill="hold"/>
                                        <p:tgtEl>
                                          <p:spTgt spid="62"/>
                                        </p:tgtEl>
                                        <p:attrNameLst>
                                          <p:attrName>ppt_x</p:attrName>
                                        </p:attrNameLst>
                                      </p:cBhvr>
                                      <p:tavLst>
                                        <p:tav tm="0">
                                          <p:val>
                                            <p:strVal val="0-#ppt_w/2"/>
                                          </p:val>
                                        </p:tav>
                                        <p:tav tm="100000">
                                          <p:val>
                                            <p:strVal val="#ppt_x"/>
                                          </p:val>
                                        </p:tav>
                                      </p:tavLst>
                                    </p:anim>
                                    <p:anim calcmode="lin" valueType="num">
                                      <p:cBhvr additive="base">
                                        <p:cTn id="59" dur="500" fill="hold"/>
                                        <p:tgtEl>
                                          <p:spTgt spid="62"/>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 calcmode="lin" valueType="num">
                                      <p:cBhvr additive="base">
                                        <p:cTn id="62" dur="500" fill="hold"/>
                                        <p:tgtEl>
                                          <p:spTgt spid="63"/>
                                        </p:tgtEl>
                                        <p:attrNameLst>
                                          <p:attrName>ppt_x</p:attrName>
                                        </p:attrNameLst>
                                      </p:cBhvr>
                                      <p:tavLst>
                                        <p:tav tm="0">
                                          <p:val>
                                            <p:strVal val="1+#ppt_w/2"/>
                                          </p:val>
                                        </p:tav>
                                        <p:tav tm="100000">
                                          <p:val>
                                            <p:strVal val="#ppt_x"/>
                                          </p:val>
                                        </p:tav>
                                      </p:tavLst>
                                    </p:anim>
                                    <p:anim calcmode="lin" valueType="num">
                                      <p:cBhvr additive="base">
                                        <p:cTn id="63" dur="500" fill="hold"/>
                                        <p:tgtEl>
                                          <p:spTgt spid="63"/>
                                        </p:tgtEl>
                                        <p:attrNameLst>
                                          <p:attrName>ppt_y</p:attrName>
                                        </p:attrNameLst>
                                      </p:cBhvr>
                                      <p:tavLst>
                                        <p:tav tm="0">
                                          <p:val>
                                            <p:strVal val="#ppt_y"/>
                                          </p:val>
                                        </p:tav>
                                        <p:tav tm="100000">
                                          <p:val>
                                            <p:strVal val="#ppt_y"/>
                                          </p:val>
                                        </p:tav>
                                      </p:tavLst>
                                    </p:anim>
                                  </p:childTnLst>
                                </p:cTn>
                              </p:par>
                            </p:childTnLst>
                          </p:cTn>
                        </p:par>
                        <p:par>
                          <p:cTn id="64" fill="hold">
                            <p:stCondLst>
                              <p:cond delay="2500"/>
                            </p:stCondLst>
                            <p:childTnLst>
                              <p:par>
                                <p:cTn id="65" presetID="49" presetClass="entr" presetSubtype="0" decel="100000"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 calcmode="lin" valueType="num">
                                      <p:cBhvr>
                                        <p:cTn id="69" dur="500" fill="hold"/>
                                        <p:tgtEl>
                                          <p:spTgt spid="7"/>
                                        </p:tgtEl>
                                        <p:attrNameLst>
                                          <p:attrName>style.rotation</p:attrName>
                                        </p:attrNameLst>
                                      </p:cBhvr>
                                      <p:tavLst>
                                        <p:tav tm="0">
                                          <p:val>
                                            <p:fltVal val="360"/>
                                          </p:val>
                                        </p:tav>
                                        <p:tav tm="100000">
                                          <p:val>
                                            <p:fltVal val="0"/>
                                          </p:val>
                                        </p:tav>
                                      </p:tavLst>
                                    </p:anim>
                                    <p:animEffect transition="in" filter="fade">
                                      <p:cBhvr>
                                        <p:cTn id="70" dur="500"/>
                                        <p:tgtEl>
                                          <p:spTgt spid="7"/>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ppt_w</p:attrName>
                                        </p:attrNameLst>
                                      </p:cBhvr>
                                      <p:tavLst>
                                        <p:tav tm="0">
                                          <p:val>
                                            <p:fltVal val="0"/>
                                          </p:val>
                                        </p:tav>
                                        <p:tav tm="100000">
                                          <p:val>
                                            <p:strVal val="#ppt_w"/>
                                          </p:val>
                                        </p:tav>
                                      </p:tavLst>
                                    </p:anim>
                                    <p:anim calcmode="lin" valueType="num">
                                      <p:cBhvr>
                                        <p:cTn id="74" dur="500" fill="hold"/>
                                        <p:tgtEl>
                                          <p:spTgt spid="10"/>
                                        </p:tgtEl>
                                        <p:attrNameLst>
                                          <p:attrName>ppt_h</p:attrName>
                                        </p:attrNameLst>
                                      </p:cBhvr>
                                      <p:tavLst>
                                        <p:tav tm="0">
                                          <p:val>
                                            <p:fltVal val="0"/>
                                          </p:val>
                                        </p:tav>
                                        <p:tav tm="100000">
                                          <p:val>
                                            <p:strVal val="#ppt_h"/>
                                          </p:val>
                                        </p:tav>
                                      </p:tavLst>
                                    </p:anim>
                                    <p:anim calcmode="lin" valueType="num">
                                      <p:cBhvr>
                                        <p:cTn id="75" dur="500" fill="hold"/>
                                        <p:tgtEl>
                                          <p:spTgt spid="10"/>
                                        </p:tgtEl>
                                        <p:attrNameLst>
                                          <p:attrName>style.rotation</p:attrName>
                                        </p:attrNameLst>
                                      </p:cBhvr>
                                      <p:tavLst>
                                        <p:tav tm="0">
                                          <p:val>
                                            <p:fltVal val="360"/>
                                          </p:val>
                                        </p:tav>
                                        <p:tav tm="100000">
                                          <p:val>
                                            <p:fltVal val="0"/>
                                          </p:val>
                                        </p:tav>
                                      </p:tavLst>
                                    </p:anim>
                                    <p:animEffect transition="in" filter="fade">
                                      <p:cBhvr>
                                        <p:cTn id="76" dur="500"/>
                                        <p:tgtEl>
                                          <p:spTgt spid="10"/>
                                        </p:tgtEl>
                                      </p:cBhvr>
                                    </p:animEffect>
                                  </p:childTnLst>
                                </p:cTn>
                              </p:par>
                              <p:par>
                                <p:cTn id="77" presetID="2" presetClass="entr" presetSubtype="8" fill="hold" grpId="0" nodeType="with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additive="base">
                                        <p:cTn id="79" dur="500" fill="hold"/>
                                        <p:tgtEl>
                                          <p:spTgt spid="64"/>
                                        </p:tgtEl>
                                        <p:attrNameLst>
                                          <p:attrName>ppt_x</p:attrName>
                                        </p:attrNameLst>
                                      </p:cBhvr>
                                      <p:tavLst>
                                        <p:tav tm="0">
                                          <p:val>
                                            <p:strVal val="0-#ppt_w/2"/>
                                          </p:val>
                                        </p:tav>
                                        <p:tav tm="100000">
                                          <p:val>
                                            <p:strVal val="#ppt_x"/>
                                          </p:val>
                                        </p:tav>
                                      </p:tavLst>
                                    </p:anim>
                                    <p:anim calcmode="lin" valueType="num">
                                      <p:cBhvr additive="base">
                                        <p:cTn id="80" dur="500" fill="hold"/>
                                        <p:tgtEl>
                                          <p:spTgt spid="64"/>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65"/>
                                        </p:tgtEl>
                                        <p:attrNameLst>
                                          <p:attrName>style.visibility</p:attrName>
                                        </p:attrNameLst>
                                      </p:cBhvr>
                                      <p:to>
                                        <p:strVal val="visible"/>
                                      </p:to>
                                    </p:set>
                                    <p:anim calcmode="lin" valueType="num">
                                      <p:cBhvr additive="base">
                                        <p:cTn id="83" dur="500" fill="hold"/>
                                        <p:tgtEl>
                                          <p:spTgt spid="65"/>
                                        </p:tgtEl>
                                        <p:attrNameLst>
                                          <p:attrName>ppt_x</p:attrName>
                                        </p:attrNameLst>
                                      </p:cBhvr>
                                      <p:tavLst>
                                        <p:tav tm="0">
                                          <p:val>
                                            <p:strVal val="1+#ppt_w/2"/>
                                          </p:val>
                                        </p:tav>
                                        <p:tav tm="100000">
                                          <p:val>
                                            <p:strVal val="#ppt_x"/>
                                          </p:val>
                                        </p:tav>
                                      </p:tavLst>
                                    </p:anim>
                                    <p:anim calcmode="lin" valueType="num">
                                      <p:cBhvr additive="base">
                                        <p:cTn id="84" dur="500" fill="hold"/>
                                        <p:tgtEl>
                                          <p:spTgt spid="65"/>
                                        </p:tgtEl>
                                        <p:attrNameLst>
                                          <p:attrName>ppt_y</p:attrName>
                                        </p:attrNameLst>
                                      </p:cBhvr>
                                      <p:tavLst>
                                        <p:tav tm="0">
                                          <p:val>
                                            <p:strVal val="#ppt_y"/>
                                          </p:val>
                                        </p:tav>
                                        <p:tav tm="100000">
                                          <p:val>
                                            <p:strVal val="#ppt_y"/>
                                          </p:val>
                                        </p:tav>
                                      </p:tavLst>
                                    </p:anim>
                                  </p:childTnLst>
                                </p:cTn>
                              </p:par>
                            </p:childTnLst>
                          </p:cTn>
                        </p:par>
                        <p:par>
                          <p:cTn id="85" fill="hold">
                            <p:stCondLst>
                              <p:cond delay="3000"/>
                            </p:stCondLst>
                            <p:childTnLst>
                              <p:par>
                                <p:cTn id="86" presetID="49" presetClass="entr" presetSubtype="0" decel="100000" fill="hold" nodeType="after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p:cTn id="88" dur="500" fill="hold"/>
                                        <p:tgtEl>
                                          <p:spTgt spid="9"/>
                                        </p:tgtEl>
                                        <p:attrNameLst>
                                          <p:attrName>ppt_w</p:attrName>
                                        </p:attrNameLst>
                                      </p:cBhvr>
                                      <p:tavLst>
                                        <p:tav tm="0">
                                          <p:val>
                                            <p:fltVal val="0"/>
                                          </p:val>
                                        </p:tav>
                                        <p:tav tm="100000">
                                          <p:val>
                                            <p:strVal val="#ppt_w"/>
                                          </p:val>
                                        </p:tav>
                                      </p:tavLst>
                                    </p:anim>
                                    <p:anim calcmode="lin" valueType="num">
                                      <p:cBhvr>
                                        <p:cTn id="89" dur="500" fill="hold"/>
                                        <p:tgtEl>
                                          <p:spTgt spid="9"/>
                                        </p:tgtEl>
                                        <p:attrNameLst>
                                          <p:attrName>ppt_h</p:attrName>
                                        </p:attrNameLst>
                                      </p:cBhvr>
                                      <p:tavLst>
                                        <p:tav tm="0">
                                          <p:val>
                                            <p:fltVal val="0"/>
                                          </p:val>
                                        </p:tav>
                                        <p:tav tm="100000">
                                          <p:val>
                                            <p:strVal val="#ppt_h"/>
                                          </p:val>
                                        </p:tav>
                                      </p:tavLst>
                                    </p:anim>
                                    <p:anim calcmode="lin" valueType="num">
                                      <p:cBhvr>
                                        <p:cTn id="90" dur="500" fill="hold"/>
                                        <p:tgtEl>
                                          <p:spTgt spid="9"/>
                                        </p:tgtEl>
                                        <p:attrNameLst>
                                          <p:attrName>style.rotation</p:attrName>
                                        </p:attrNameLst>
                                      </p:cBhvr>
                                      <p:tavLst>
                                        <p:tav tm="0">
                                          <p:val>
                                            <p:fltVal val="360"/>
                                          </p:val>
                                        </p:tav>
                                        <p:tav tm="100000">
                                          <p:val>
                                            <p:fltVal val="0"/>
                                          </p:val>
                                        </p:tav>
                                      </p:tavLst>
                                    </p:anim>
                                    <p:animEffect transition="in" filter="fade">
                                      <p:cBhvr>
                                        <p:cTn id="91" dur="500"/>
                                        <p:tgtEl>
                                          <p:spTgt spid="9"/>
                                        </p:tgtEl>
                                      </p:cBhvr>
                                    </p:animEffect>
                                  </p:childTnLst>
                                </p:cTn>
                              </p:par>
                              <p:par>
                                <p:cTn id="92" presetID="49" presetClass="entr" presetSubtype="0" decel="100000" fill="hold" nodeType="withEffect">
                                  <p:stCondLst>
                                    <p:cond delay="0"/>
                                  </p:stCondLst>
                                  <p:childTnLst>
                                    <p:set>
                                      <p:cBhvr>
                                        <p:cTn id="93" dur="1" fill="hold">
                                          <p:stCondLst>
                                            <p:cond delay="0"/>
                                          </p:stCondLst>
                                        </p:cTn>
                                        <p:tgtEl>
                                          <p:spTgt spid="12"/>
                                        </p:tgtEl>
                                        <p:attrNameLst>
                                          <p:attrName>style.visibility</p:attrName>
                                        </p:attrNameLst>
                                      </p:cBhvr>
                                      <p:to>
                                        <p:strVal val="visible"/>
                                      </p:to>
                                    </p:set>
                                    <p:anim calcmode="lin" valueType="num">
                                      <p:cBhvr>
                                        <p:cTn id="94" dur="500" fill="hold"/>
                                        <p:tgtEl>
                                          <p:spTgt spid="12"/>
                                        </p:tgtEl>
                                        <p:attrNameLst>
                                          <p:attrName>ppt_w</p:attrName>
                                        </p:attrNameLst>
                                      </p:cBhvr>
                                      <p:tavLst>
                                        <p:tav tm="0">
                                          <p:val>
                                            <p:fltVal val="0"/>
                                          </p:val>
                                        </p:tav>
                                        <p:tav tm="100000">
                                          <p:val>
                                            <p:strVal val="#ppt_w"/>
                                          </p:val>
                                        </p:tav>
                                      </p:tavLst>
                                    </p:anim>
                                    <p:anim calcmode="lin" valueType="num">
                                      <p:cBhvr>
                                        <p:cTn id="95" dur="500" fill="hold"/>
                                        <p:tgtEl>
                                          <p:spTgt spid="12"/>
                                        </p:tgtEl>
                                        <p:attrNameLst>
                                          <p:attrName>ppt_h</p:attrName>
                                        </p:attrNameLst>
                                      </p:cBhvr>
                                      <p:tavLst>
                                        <p:tav tm="0">
                                          <p:val>
                                            <p:fltVal val="0"/>
                                          </p:val>
                                        </p:tav>
                                        <p:tav tm="100000">
                                          <p:val>
                                            <p:strVal val="#ppt_h"/>
                                          </p:val>
                                        </p:tav>
                                      </p:tavLst>
                                    </p:anim>
                                    <p:anim calcmode="lin" valueType="num">
                                      <p:cBhvr>
                                        <p:cTn id="96" dur="500" fill="hold"/>
                                        <p:tgtEl>
                                          <p:spTgt spid="12"/>
                                        </p:tgtEl>
                                        <p:attrNameLst>
                                          <p:attrName>style.rotation</p:attrName>
                                        </p:attrNameLst>
                                      </p:cBhvr>
                                      <p:tavLst>
                                        <p:tav tm="0">
                                          <p:val>
                                            <p:fltVal val="360"/>
                                          </p:val>
                                        </p:tav>
                                        <p:tav tm="100000">
                                          <p:val>
                                            <p:fltVal val="0"/>
                                          </p:val>
                                        </p:tav>
                                      </p:tavLst>
                                    </p:anim>
                                    <p:animEffect transition="in" filter="fade">
                                      <p:cBhvr>
                                        <p:cTn id="97" dur="500"/>
                                        <p:tgtEl>
                                          <p:spTgt spid="12"/>
                                        </p:tgtEl>
                                      </p:cBhvr>
                                    </p:animEffect>
                                  </p:childTnLst>
                                </p:cTn>
                              </p:par>
                              <p:par>
                                <p:cTn id="98" presetID="2" presetClass="entr" presetSubtype="8" fill="hold" grpId="0" nodeType="withEffect">
                                  <p:stCondLst>
                                    <p:cond delay="0"/>
                                  </p:stCondLst>
                                  <p:childTnLst>
                                    <p:set>
                                      <p:cBhvr>
                                        <p:cTn id="99" dur="1" fill="hold">
                                          <p:stCondLst>
                                            <p:cond delay="0"/>
                                          </p:stCondLst>
                                        </p:cTn>
                                        <p:tgtEl>
                                          <p:spTgt spid="66"/>
                                        </p:tgtEl>
                                        <p:attrNameLst>
                                          <p:attrName>style.visibility</p:attrName>
                                        </p:attrNameLst>
                                      </p:cBhvr>
                                      <p:to>
                                        <p:strVal val="visible"/>
                                      </p:to>
                                    </p:set>
                                    <p:anim calcmode="lin" valueType="num">
                                      <p:cBhvr additive="base">
                                        <p:cTn id="100" dur="500" fill="hold"/>
                                        <p:tgtEl>
                                          <p:spTgt spid="66"/>
                                        </p:tgtEl>
                                        <p:attrNameLst>
                                          <p:attrName>ppt_x</p:attrName>
                                        </p:attrNameLst>
                                      </p:cBhvr>
                                      <p:tavLst>
                                        <p:tav tm="0">
                                          <p:val>
                                            <p:strVal val="0-#ppt_w/2"/>
                                          </p:val>
                                        </p:tav>
                                        <p:tav tm="100000">
                                          <p:val>
                                            <p:strVal val="#ppt_x"/>
                                          </p:val>
                                        </p:tav>
                                      </p:tavLst>
                                    </p:anim>
                                    <p:anim calcmode="lin" valueType="num">
                                      <p:cBhvr additive="base">
                                        <p:cTn id="101" dur="500" fill="hold"/>
                                        <p:tgtEl>
                                          <p:spTgt spid="66"/>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67"/>
                                        </p:tgtEl>
                                        <p:attrNameLst>
                                          <p:attrName>style.visibility</p:attrName>
                                        </p:attrNameLst>
                                      </p:cBhvr>
                                      <p:to>
                                        <p:strVal val="visible"/>
                                      </p:to>
                                    </p:set>
                                    <p:anim calcmode="lin" valueType="num">
                                      <p:cBhvr additive="base">
                                        <p:cTn id="104" dur="500" fill="hold"/>
                                        <p:tgtEl>
                                          <p:spTgt spid="67"/>
                                        </p:tgtEl>
                                        <p:attrNameLst>
                                          <p:attrName>ppt_x</p:attrName>
                                        </p:attrNameLst>
                                      </p:cBhvr>
                                      <p:tavLst>
                                        <p:tav tm="0">
                                          <p:val>
                                            <p:strVal val="1+#ppt_w/2"/>
                                          </p:val>
                                        </p:tav>
                                        <p:tav tm="100000">
                                          <p:val>
                                            <p:strVal val="#ppt_x"/>
                                          </p:val>
                                        </p:tav>
                                      </p:tavLst>
                                    </p:anim>
                                    <p:anim calcmode="lin" valueType="num">
                                      <p:cBhvr additive="base">
                                        <p:cTn id="105" dur="500" fill="hold"/>
                                        <p:tgtEl>
                                          <p:spTgt spid="67"/>
                                        </p:tgtEl>
                                        <p:attrNameLst>
                                          <p:attrName>ppt_y</p:attrName>
                                        </p:attrNameLst>
                                      </p:cBhvr>
                                      <p:tavLst>
                                        <p:tav tm="0">
                                          <p:val>
                                            <p:strVal val="#ppt_y"/>
                                          </p:val>
                                        </p:tav>
                                        <p:tav tm="100000">
                                          <p:val>
                                            <p:strVal val="#ppt_y"/>
                                          </p:val>
                                        </p:tav>
                                      </p:tavLst>
                                    </p:anim>
                                  </p:childTnLst>
                                </p:cTn>
                              </p:par>
                            </p:childTnLst>
                          </p:cTn>
                        </p:par>
                        <p:par>
                          <p:cTn id="106" fill="hold">
                            <p:stCondLst>
                              <p:cond delay="3500"/>
                            </p:stCondLst>
                            <p:childTnLst>
                              <p:par>
                                <p:cTn id="107" presetID="42" presetClass="entr" presetSubtype="0" fill="hold" grpId="0" nodeType="after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fade">
                                      <p:cBhvr>
                                        <p:cTn id="109" dur="1000"/>
                                        <p:tgtEl>
                                          <p:spTgt spid="68"/>
                                        </p:tgtEl>
                                      </p:cBhvr>
                                    </p:animEffect>
                                    <p:anim calcmode="lin" valueType="num">
                                      <p:cBhvr>
                                        <p:cTn id="110" dur="1000" fill="hold"/>
                                        <p:tgtEl>
                                          <p:spTgt spid="68"/>
                                        </p:tgtEl>
                                        <p:attrNameLst>
                                          <p:attrName>ppt_x</p:attrName>
                                        </p:attrNameLst>
                                      </p:cBhvr>
                                      <p:tavLst>
                                        <p:tav tm="0">
                                          <p:val>
                                            <p:strVal val="#ppt_x"/>
                                          </p:val>
                                        </p:tav>
                                        <p:tav tm="100000">
                                          <p:val>
                                            <p:strVal val="#ppt_x"/>
                                          </p:val>
                                        </p:tav>
                                      </p:tavLst>
                                    </p:anim>
                                    <p:anim calcmode="lin" valueType="num">
                                      <p:cBhvr>
                                        <p:cTn id="11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五边形 27"/>
          <p:cNvSpPr/>
          <p:nvPr/>
        </p:nvSpPr>
        <p:spPr>
          <a:xfrm>
            <a:off x="864548" y="1201835"/>
            <a:ext cx="1465785" cy="1466429"/>
          </a:xfrm>
          <a:prstGeom prst="pentagon">
            <a:avLst/>
          </a:prstGeom>
          <a:blipFill>
            <a:blip r:embed="rId3" cstate="print"/>
            <a:stretch>
              <a:fillRect/>
            </a:stretch>
          </a:blipFill>
          <a:ln w="7620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2" name="组合 28"/>
          <p:cNvGrpSpPr/>
          <p:nvPr/>
        </p:nvGrpSpPr>
        <p:grpSpPr>
          <a:xfrm>
            <a:off x="863588" y="3112604"/>
            <a:ext cx="1442770" cy="378463"/>
            <a:chOff x="1248950" y="2641600"/>
            <a:chExt cx="1804240" cy="473075"/>
          </a:xfrm>
          <a:solidFill>
            <a:schemeClr val="accent1"/>
          </a:solidFill>
        </p:grpSpPr>
        <p:sp>
          <p:nvSpPr>
            <p:cNvPr id="30" name="圆角矩形 29"/>
            <p:cNvSpPr/>
            <p:nvPr/>
          </p:nvSpPr>
          <p:spPr>
            <a:xfrm>
              <a:off x="1280133" y="2641600"/>
              <a:ext cx="1773057" cy="388342"/>
            </a:xfrm>
            <a:prstGeom prst="roundRect">
              <a:avLst/>
            </a:prstGeom>
            <a:solidFill>
              <a:schemeClr val="accent1"/>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31" name="TextBox 30"/>
            <p:cNvSpPr txBox="1"/>
            <p:nvPr/>
          </p:nvSpPr>
          <p:spPr>
            <a:xfrm>
              <a:off x="1248950" y="2728049"/>
              <a:ext cx="1787547"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32" name="等腰三角形 31"/>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33" name="TextBox 32"/>
          <p:cNvSpPr txBox="1"/>
          <p:nvPr/>
        </p:nvSpPr>
        <p:spPr>
          <a:xfrm>
            <a:off x="898346"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p:txBody>
      </p:sp>
      <p:sp>
        <p:nvSpPr>
          <p:cNvPr id="35" name="正五边形 34"/>
          <p:cNvSpPr/>
          <p:nvPr/>
        </p:nvSpPr>
        <p:spPr>
          <a:xfrm>
            <a:off x="3631867" y="1201835"/>
            <a:ext cx="1465785" cy="1466429"/>
          </a:xfrm>
          <a:prstGeom prst="pentagon">
            <a:avLst/>
          </a:prstGeom>
          <a:blipFill>
            <a:blip r:embed="rId4" cstate="print"/>
            <a:stretch>
              <a:fillRect/>
            </a:stretch>
          </a:blipFill>
          <a:ln w="7620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3" name="组合 35"/>
          <p:cNvGrpSpPr/>
          <p:nvPr/>
        </p:nvGrpSpPr>
        <p:grpSpPr>
          <a:xfrm>
            <a:off x="3655843" y="3112604"/>
            <a:ext cx="1417835" cy="378463"/>
            <a:chOff x="1280133" y="2641600"/>
            <a:chExt cx="1773057" cy="473075"/>
          </a:xfrm>
          <a:solidFill>
            <a:schemeClr val="accent2"/>
          </a:solidFill>
        </p:grpSpPr>
        <p:sp>
          <p:nvSpPr>
            <p:cNvPr id="37" name="圆角矩形 36"/>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38" name="TextBox 37"/>
            <p:cNvSpPr txBox="1"/>
            <p:nvPr/>
          </p:nvSpPr>
          <p:spPr>
            <a:xfrm>
              <a:off x="1297049" y="2728049"/>
              <a:ext cx="1722829"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39" name="等腰三角形 38"/>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40" name="TextBox 39"/>
          <p:cNvSpPr txBox="1"/>
          <p:nvPr/>
        </p:nvSpPr>
        <p:spPr>
          <a:xfrm>
            <a:off x="3665665"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p:txBody>
      </p:sp>
      <p:sp>
        <p:nvSpPr>
          <p:cNvPr id="42" name="正五边形 41"/>
          <p:cNvSpPr/>
          <p:nvPr/>
        </p:nvSpPr>
        <p:spPr>
          <a:xfrm>
            <a:off x="6351234" y="1201835"/>
            <a:ext cx="1465785" cy="1466429"/>
          </a:xfrm>
          <a:prstGeom prst="pentagon">
            <a:avLst/>
          </a:prstGeom>
          <a:blipFill>
            <a:blip r:embed="rId5"/>
            <a:stretch>
              <a:fillRect/>
            </a:stretch>
          </a:blipFill>
          <a:ln w="762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4" name="组合 42"/>
          <p:cNvGrpSpPr/>
          <p:nvPr/>
        </p:nvGrpSpPr>
        <p:grpSpPr>
          <a:xfrm>
            <a:off x="6375211" y="3112604"/>
            <a:ext cx="1417836" cy="378463"/>
            <a:chOff x="1280133" y="2641600"/>
            <a:chExt cx="1773058" cy="473075"/>
          </a:xfrm>
          <a:solidFill>
            <a:schemeClr val="accent3"/>
          </a:solidFill>
        </p:grpSpPr>
        <p:sp>
          <p:nvSpPr>
            <p:cNvPr id="44" name="圆角矩形 43"/>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45" name="TextBox 44"/>
            <p:cNvSpPr txBox="1"/>
            <p:nvPr/>
          </p:nvSpPr>
          <p:spPr>
            <a:xfrm>
              <a:off x="1306907" y="2728049"/>
              <a:ext cx="1746284"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46" name="等腰三角形 45"/>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47" name="TextBox 46"/>
          <p:cNvSpPr txBox="1"/>
          <p:nvPr/>
        </p:nvSpPr>
        <p:spPr>
          <a:xfrm>
            <a:off x="6385033"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1000" fill="hold"/>
                                        <p:tgtEl>
                                          <p:spTgt spid="35"/>
                                        </p:tgtEl>
                                        <p:attrNameLst>
                                          <p:attrName>ppt_w</p:attrName>
                                        </p:attrNameLst>
                                      </p:cBhvr>
                                      <p:tavLst>
                                        <p:tav tm="0">
                                          <p:val>
                                            <p:fltVal val="0"/>
                                          </p:val>
                                        </p:tav>
                                        <p:tav tm="100000">
                                          <p:val>
                                            <p:strVal val="#ppt_w"/>
                                          </p:val>
                                        </p:tav>
                                      </p:tavLst>
                                    </p:anim>
                                    <p:anim calcmode="lin" valueType="num">
                                      <p:cBhvr>
                                        <p:cTn id="24" dur="1000" fill="hold"/>
                                        <p:tgtEl>
                                          <p:spTgt spid="35"/>
                                        </p:tgtEl>
                                        <p:attrNameLst>
                                          <p:attrName>ppt_h</p:attrName>
                                        </p:attrNameLst>
                                      </p:cBhvr>
                                      <p:tavLst>
                                        <p:tav tm="0">
                                          <p:val>
                                            <p:fltVal val="0"/>
                                          </p:val>
                                        </p:tav>
                                        <p:tav tm="100000">
                                          <p:val>
                                            <p:strVal val="#ppt_h"/>
                                          </p:val>
                                        </p:tav>
                                      </p:tavLst>
                                    </p:anim>
                                    <p:anim calcmode="lin" valueType="num">
                                      <p:cBhvr>
                                        <p:cTn id="25" dur="1000" fill="hold"/>
                                        <p:tgtEl>
                                          <p:spTgt spid="35"/>
                                        </p:tgtEl>
                                        <p:attrNameLst>
                                          <p:attrName>style.rotation</p:attrName>
                                        </p:attrNameLst>
                                      </p:cBhvr>
                                      <p:tavLst>
                                        <p:tav tm="0">
                                          <p:val>
                                            <p:fltVal val="90"/>
                                          </p:val>
                                        </p:tav>
                                        <p:tav tm="100000">
                                          <p:val>
                                            <p:fltVal val="0"/>
                                          </p:val>
                                        </p:tav>
                                      </p:tavLst>
                                    </p:anim>
                                    <p:animEffect transition="in" filter="fade">
                                      <p:cBhvr>
                                        <p:cTn id="26" dur="1000"/>
                                        <p:tgtEl>
                                          <p:spTgt spid="35"/>
                                        </p:tgtEl>
                                      </p:cBhvr>
                                    </p:animEffect>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31"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1000" fill="hold"/>
                                        <p:tgtEl>
                                          <p:spTgt spid="42"/>
                                        </p:tgtEl>
                                        <p:attrNameLst>
                                          <p:attrName>ppt_w</p:attrName>
                                        </p:attrNameLst>
                                      </p:cBhvr>
                                      <p:tavLst>
                                        <p:tav tm="0">
                                          <p:val>
                                            <p:fltVal val="0"/>
                                          </p:val>
                                        </p:tav>
                                        <p:tav tm="100000">
                                          <p:val>
                                            <p:strVal val="#ppt_w"/>
                                          </p:val>
                                        </p:tav>
                                      </p:tavLst>
                                    </p:anim>
                                    <p:anim calcmode="lin" valueType="num">
                                      <p:cBhvr>
                                        <p:cTn id="40" dur="1000" fill="hold"/>
                                        <p:tgtEl>
                                          <p:spTgt spid="42"/>
                                        </p:tgtEl>
                                        <p:attrNameLst>
                                          <p:attrName>ppt_h</p:attrName>
                                        </p:attrNameLst>
                                      </p:cBhvr>
                                      <p:tavLst>
                                        <p:tav tm="0">
                                          <p:val>
                                            <p:fltVal val="0"/>
                                          </p:val>
                                        </p:tav>
                                        <p:tav tm="100000">
                                          <p:val>
                                            <p:strVal val="#ppt_h"/>
                                          </p:val>
                                        </p:tav>
                                      </p:tavLst>
                                    </p:anim>
                                    <p:anim calcmode="lin" valueType="num">
                                      <p:cBhvr>
                                        <p:cTn id="41" dur="1000" fill="hold"/>
                                        <p:tgtEl>
                                          <p:spTgt spid="42"/>
                                        </p:tgtEl>
                                        <p:attrNameLst>
                                          <p:attrName>style.rotation</p:attrName>
                                        </p:attrNameLst>
                                      </p:cBhvr>
                                      <p:tavLst>
                                        <p:tav tm="0">
                                          <p:val>
                                            <p:fltVal val="90"/>
                                          </p:val>
                                        </p:tav>
                                        <p:tav tm="100000">
                                          <p:val>
                                            <p:fltVal val="0"/>
                                          </p:val>
                                        </p:tav>
                                      </p:tavLst>
                                    </p:anim>
                                    <p:animEffect transition="in" filter="fade">
                                      <p:cBhvr>
                                        <p:cTn id="42" dur="1000"/>
                                        <p:tgtEl>
                                          <p:spTgt spid="42"/>
                                        </p:tgtEl>
                                      </p:cBhvr>
                                    </p:animEffect>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ppt_x"/>
                                          </p:val>
                                        </p:tav>
                                        <p:tav tm="100000">
                                          <p:val>
                                            <p:strVal val="#ppt_x"/>
                                          </p:val>
                                        </p:tav>
                                      </p:tavLst>
                                    </p:anim>
                                    <p:anim calcmode="lin" valueType="num">
                                      <p:cBhvr additive="base">
                                        <p:cTn id="51"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5" grpId="0" animBg="1"/>
      <p:bldP spid="40" grpId="0"/>
      <p:bldP spid="42" grpId="0" animBg="1"/>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16200000">
            <a:off x="495691" y="2142627"/>
            <a:ext cx="2465603" cy="1993837"/>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1" fmla="*/ 290314 w 2817606"/>
              <a:gd name="connsiteY0-2" fmla="*/ 436099 h 2177946"/>
              <a:gd name="connsiteX1-3" fmla="*/ 2344412 w 2817606"/>
              <a:gd name="connsiteY1-4" fmla="*/ 0 h 2177946"/>
              <a:gd name="connsiteX2-5" fmla="*/ 2817606 w 2817606"/>
              <a:gd name="connsiteY2-6" fmla="*/ 726413 h 2177946"/>
              <a:gd name="connsiteX3-7" fmla="*/ 2817606 w 2817606"/>
              <a:gd name="connsiteY3-8" fmla="*/ 2177946 h 2177946"/>
              <a:gd name="connsiteX4-9" fmla="*/ 2817606 w 2817606"/>
              <a:gd name="connsiteY4-10" fmla="*/ 2177946 h 2177946"/>
              <a:gd name="connsiteX5-11" fmla="*/ 0 w 2817606"/>
              <a:gd name="connsiteY5-12" fmla="*/ 2177946 h 2177946"/>
              <a:gd name="connsiteX6-13" fmla="*/ 0 w 2817606"/>
              <a:gd name="connsiteY6-14" fmla="*/ 2177946 h 2177946"/>
              <a:gd name="connsiteX7-15" fmla="*/ 0 w 2817606"/>
              <a:gd name="connsiteY7-16" fmla="*/ 726413 h 2177946"/>
              <a:gd name="connsiteX8-17" fmla="*/ 290314 w 2817606"/>
              <a:gd name="connsiteY8-18" fmla="*/ 436099 h 2177946"/>
              <a:gd name="connsiteX0-19" fmla="*/ 416923 w 2817606"/>
              <a:gd name="connsiteY0-20" fmla="*/ 84407 h 2177946"/>
              <a:gd name="connsiteX1-21" fmla="*/ 2344412 w 2817606"/>
              <a:gd name="connsiteY1-22" fmla="*/ 0 h 2177946"/>
              <a:gd name="connsiteX2-23" fmla="*/ 2817606 w 2817606"/>
              <a:gd name="connsiteY2-24" fmla="*/ 726413 h 2177946"/>
              <a:gd name="connsiteX3-25" fmla="*/ 2817606 w 2817606"/>
              <a:gd name="connsiteY3-26" fmla="*/ 2177946 h 2177946"/>
              <a:gd name="connsiteX4-27" fmla="*/ 2817606 w 2817606"/>
              <a:gd name="connsiteY4-28" fmla="*/ 2177946 h 2177946"/>
              <a:gd name="connsiteX5-29" fmla="*/ 0 w 2817606"/>
              <a:gd name="connsiteY5-30" fmla="*/ 2177946 h 2177946"/>
              <a:gd name="connsiteX6-31" fmla="*/ 0 w 2817606"/>
              <a:gd name="connsiteY6-32" fmla="*/ 2177946 h 2177946"/>
              <a:gd name="connsiteX7-33" fmla="*/ 0 w 2817606"/>
              <a:gd name="connsiteY7-34" fmla="*/ 726413 h 2177946"/>
              <a:gd name="connsiteX8-35" fmla="*/ 416923 w 2817606"/>
              <a:gd name="connsiteY8-36" fmla="*/ 84407 h 2177946"/>
              <a:gd name="connsiteX0-37" fmla="*/ 416923 w 2817606"/>
              <a:gd name="connsiteY0-38" fmla="*/ 84407 h 2177946"/>
              <a:gd name="connsiteX1-39" fmla="*/ 2344412 w 2817606"/>
              <a:gd name="connsiteY1-40" fmla="*/ 0 h 2177946"/>
              <a:gd name="connsiteX2-41" fmla="*/ 2817606 w 2817606"/>
              <a:gd name="connsiteY2-42" fmla="*/ 726413 h 2177946"/>
              <a:gd name="connsiteX3-43" fmla="*/ 2817606 w 2817606"/>
              <a:gd name="connsiteY3-44" fmla="*/ 2177946 h 2177946"/>
              <a:gd name="connsiteX4-45" fmla="*/ 2817606 w 2817606"/>
              <a:gd name="connsiteY4-46" fmla="*/ 2177946 h 2177946"/>
              <a:gd name="connsiteX5-47" fmla="*/ 0 w 2817606"/>
              <a:gd name="connsiteY5-48" fmla="*/ 2177946 h 2177946"/>
              <a:gd name="connsiteX6-49" fmla="*/ 0 w 2817606"/>
              <a:gd name="connsiteY6-50" fmla="*/ 2177946 h 2177946"/>
              <a:gd name="connsiteX7-51" fmla="*/ 0 w 2817606"/>
              <a:gd name="connsiteY7-52" fmla="*/ 726413 h 2177946"/>
              <a:gd name="connsiteX8-53" fmla="*/ 416923 w 2817606"/>
              <a:gd name="connsiteY8-54" fmla="*/ 84407 h 2177946"/>
              <a:gd name="connsiteX0-55" fmla="*/ 416923 w 2817606"/>
              <a:gd name="connsiteY0-56" fmla="*/ 196949 h 2290488"/>
              <a:gd name="connsiteX1-57" fmla="*/ 2147464 w 2817606"/>
              <a:gd name="connsiteY1-58" fmla="*/ 0 h 2290488"/>
              <a:gd name="connsiteX2-59" fmla="*/ 2817606 w 2817606"/>
              <a:gd name="connsiteY2-60" fmla="*/ 838955 h 2290488"/>
              <a:gd name="connsiteX3-61" fmla="*/ 2817606 w 2817606"/>
              <a:gd name="connsiteY3-62" fmla="*/ 2290488 h 2290488"/>
              <a:gd name="connsiteX4-63" fmla="*/ 2817606 w 2817606"/>
              <a:gd name="connsiteY4-64" fmla="*/ 2290488 h 2290488"/>
              <a:gd name="connsiteX5-65" fmla="*/ 0 w 2817606"/>
              <a:gd name="connsiteY5-66" fmla="*/ 2290488 h 2290488"/>
              <a:gd name="connsiteX6-67" fmla="*/ 0 w 2817606"/>
              <a:gd name="connsiteY6-68" fmla="*/ 2290488 h 2290488"/>
              <a:gd name="connsiteX7-69" fmla="*/ 0 w 2817606"/>
              <a:gd name="connsiteY7-70" fmla="*/ 838955 h 2290488"/>
              <a:gd name="connsiteX8-71" fmla="*/ 416923 w 2817606"/>
              <a:gd name="connsiteY8-72" fmla="*/ 196949 h 2290488"/>
              <a:gd name="connsiteX0-73" fmla="*/ 445058 w 2817606"/>
              <a:gd name="connsiteY0-74" fmla="*/ 267287 h 2290488"/>
              <a:gd name="connsiteX1-75" fmla="*/ 2147464 w 2817606"/>
              <a:gd name="connsiteY1-76" fmla="*/ 0 h 2290488"/>
              <a:gd name="connsiteX2-77" fmla="*/ 2817606 w 2817606"/>
              <a:gd name="connsiteY2-78" fmla="*/ 838955 h 2290488"/>
              <a:gd name="connsiteX3-79" fmla="*/ 2817606 w 2817606"/>
              <a:gd name="connsiteY3-80" fmla="*/ 2290488 h 2290488"/>
              <a:gd name="connsiteX4-81" fmla="*/ 2817606 w 2817606"/>
              <a:gd name="connsiteY4-82" fmla="*/ 2290488 h 2290488"/>
              <a:gd name="connsiteX5-83" fmla="*/ 0 w 2817606"/>
              <a:gd name="connsiteY5-84" fmla="*/ 2290488 h 2290488"/>
              <a:gd name="connsiteX6-85" fmla="*/ 0 w 2817606"/>
              <a:gd name="connsiteY6-86" fmla="*/ 2290488 h 2290488"/>
              <a:gd name="connsiteX7-87" fmla="*/ 0 w 2817606"/>
              <a:gd name="connsiteY7-88" fmla="*/ 838955 h 2290488"/>
              <a:gd name="connsiteX8-89" fmla="*/ 445058 w 2817606"/>
              <a:gd name="connsiteY8-90" fmla="*/ 267287 h 2290488"/>
              <a:gd name="connsiteX0-91" fmla="*/ 796750 w 2817606"/>
              <a:gd name="connsiteY0-92" fmla="*/ 337626 h 2290488"/>
              <a:gd name="connsiteX1-93" fmla="*/ 2147464 w 2817606"/>
              <a:gd name="connsiteY1-94" fmla="*/ 0 h 2290488"/>
              <a:gd name="connsiteX2-95" fmla="*/ 2817606 w 2817606"/>
              <a:gd name="connsiteY2-96" fmla="*/ 838955 h 2290488"/>
              <a:gd name="connsiteX3-97" fmla="*/ 2817606 w 2817606"/>
              <a:gd name="connsiteY3-98" fmla="*/ 2290488 h 2290488"/>
              <a:gd name="connsiteX4-99" fmla="*/ 2817606 w 2817606"/>
              <a:gd name="connsiteY4-100" fmla="*/ 2290488 h 2290488"/>
              <a:gd name="connsiteX5-101" fmla="*/ 0 w 2817606"/>
              <a:gd name="connsiteY5-102" fmla="*/ 2290488 h 2290488"/>
              <a:gd name="connsiteX6-103" fmla="*/ 0 w 2817606"/>
              <a:gd name="connsiteY6-104" fmla="*/ 2290488 h 2290488"/>
              <a:gd name="connsiteX7-105" fmla="*/ 0 w 2817606"/>
              <a:gd name="connsiteY7-106" fmla="*/ 838955 h 2290488"/>
              <a:gd name="connsiteX8-107" fmla="*/ 796750 w 2817606"/>
              <a:gd name="connsiteY8-108" fmla="*/ 337626 h 2290488"/>
              <a:gd name="connsiteX0-109" fmla="*/ 796750 w 2817606"/>
              <a:gd name="connsiteY0-110" fmla="*/ 338620 h 2291482"/>
              <a:gd name="connsiteX1-111" fmla="*/ 2147464 w 2817606"/>
              <a:gd name="connsiteY1-112" fmla="*/ 994 h 2291482"/>
              <a:gd name="connsiteX2-113" fmla="*/ 2817606 w 2817606"/>
              <a:gd name="connsiteY2-114" fmla="*/ 839949 h 2291482"/>
              <a:gd name="connsiteX3-115" fmla="*/ 2817606 w 2817606"/>
              <a:gd name="connsiteY3-116" fmla="*/ 2291482 h 2291482"/>
              <a:gd name="connsiteX4-117" fmla="*/ 2817606 w 2817606"/>
              <a:gd name="connsiteY4-118" fmla="*/ 2291482 h 2291482"/>
              <a:gd name="connsiteX5-119" fmla="*/ 0 w 2817606"/>
              <a:gd name="connsiteY5-120" fmla="*/ 2291482 h 2291482"/>
              <a:gd name="connsiteX6-121" fmla="*/ 0 w 2817606"/>
              <a:gd name="connsiteY6-122" fmla="*/ 2291482 h 2291482"/>
              <a:gd name="connsiteX7-123" fmla="*/ 0 w 2817606"/>
              <a:gd name="connsiteY7-124" fmla="*/ 839949 h 2291482"/>
              <a:gd name="connsiteX8-125" fmla="*/ 796750 w 2817606"/>
              <a:gd name="connsiteY8-126" fmla="*/ 338620 h 2291482"/>
              <a:gd name="connsiteX0-127" fmla="*/ 796750 w 2817606"/>
              <a:gd name="connsiteY0-128" fmla="*/ 338620 h 2291482"/>
              <a:gd name="connsiteX1-129" fmla="*/ 2100980 w 2817606"/>
              <a:gd name="connsiteY1-130" fmla="*/ 994 h 2291482"/>
              <a:gd name="connsiteX2-131" fmla="*/ 2817606 w 2817606"/>
              <a:gd name="connsiteY2-132" fmla="*/ 839949 h 2291482"/>
              <a:gd name="connsiteX3-133" fmla="*/ 2817606 w 2817606"/>
              <a:gd name="connsiteY3-134" fmla="*/ 2291482 h 2291482"/>
              <a:gd name="connsiteX4-135" fmla="*/ 2817606 w 2817606"/>
              <a:gd name="connsiteY4-136" fmla="*/ 2291482 h 2291482"/>
              <a:gd name="connsiteX5-137" fmla="*/ 0 w 2817606"/>
              <a:gd name="connsiteY5-138" fmla="*/ 2291482 h 2291482"/>
              <a:gd name="connsiteX6-139" fmla="*/ 0 w 2817606"/>
              <a:gd name="connsiteY6-140" fmla="*/ 2291482 h 2291482"/>
              <a:gd name="connsiteX7-141" fmla="*/ 0 w 2817606"/>
              <a:gd name="connsiteY7-142" fmla="*/ 839949 h 2291482"/>
              <a:gd name="connsiteX8-143" fmla="*/ 796750 w 2817606"/>
              <a:gd name="connsiteY8-144" fmla="*/ 338620 h 2291482"/>
              <a:gd name="connsiteX0-145" fmla="*/ 796750 w 2817606"/>
              <a:gd name="connsiteY0-146" fmla="*/ 339171 h 2292033"/>
              <a:gd name="connsiteX1-147" fmla="*/ 2100980 w 2817606"/>
              <a:gd name="connsiteY1-148" fmla="*/ 1545 h 2292033"/>
              <a:gd name="connsiteX2-149" fmla="*/ 2817606 w 2817606"/>
              <a:gd name="connsiteY2-150" fmla="*/ 840500 h 2292033"/>
              <a:gd name="connsiteX3-151" fmla="*/ 2817606 w 2817606"/>
              <a:gd name="connsiteY3-152" fmla="*/ 2292033 h 2292033"/>
              <a:gd name="connsiteX4-153" fmla="*/ 2817606 w 2817606"/>
              <a:gd name="connsiteY4-154" fmla="*/ 2292033 h 2292033"/>
              <a:gd name="connsiteX5-155" fmla="*/ 0 w 2817606"/>
              <a:gd name="connsiteY5-156" fmla="*/ 2292033 h 2292033"/>
              <a:gd name="connsiteX6-157" fmla="*/ 0 w 2817606"/>
              <a:gd name="connsiteY6-158" fmla="*/ 2292033 h 2292033"/>
              <a:gd name="connsiteX7-159" fmla="*/ 0 w 2817606"/>
              <a:gd name="connsiteY7-160" fmla="*/ 840500 h 2292033"/>
              <a:gd name="connsiteX8-161" fmla="*/ 796750 w 2817606"/>
              <a:gd name="connsiteY8-162" fmla="*/ 339171 h 2292033"/>
              <a:gd name="connsiteX0-163" fmla="*/ 796750 w 2817606"/>
              <a:gd name="connsiteY0-164" fmla="*/ 339171 h 2292033"/>
              <a:gd name="connsiteX1-165" fmla="*/ 2100980 w 2817606"/>
              <a:gd name="connsiteY1-166" fmla="*/ 1545 h 2292033"/>
              <a:gd name="connsiteX2-167" fmla="*/ 2817606 w 2817606"/>
              <a:gd name="connsiteY2-168" fmla="*/ 840500 h 2292033"/>
              <a:gd name="connsiteX3-169" fmla="*/ 2817606 w 2817606"/>
              <a:gd name="connsiteY3-170" fmla="*/ 2292033 h 2292033"/>
              <a:gd name="connsiteX4-171" fmla="*/ 2817606 w 2817606"/>
              <a:gd name="connsiteY4-172" fmla="*/ 2292033 h 2292033"/>
              <a:gd name="connsiteX5-173" fmla="*/ 0 w 2817606"/>
              <a:gd name="connsiteY5-174" fmla="*/ 2292033 h 2292033"/>
              <a:gd name="connsiteX6-175" fmla="*/ 0 w 2817606"/>
              <a:gd name="connsiteY6-176" fmla="*/ 2292033 h 2292033"/>
              <a:gd name="connsiteX7-177" fmla="*/ 0 w 2817606"/>
              <a:gd name="connsiteY7-178" fmla="*/ 840500 h 2292033"/>
              <a:gd name="connsiteX8-179" fmla="*/ 796750 w 2817606"/>
              <a:gd name="connsiteY8-180" fmla="*/ 339171 h 2292033"/>
              <a:gd name="connsiteX0-181" fmla="*/ 796750 w 2817606"/>
              <a:gd name="connsiteY0-182" fmla="*/ 339171 h 2292033"/>
              <a:gd name="connsiteX1-183" fmla="*/ 2100980 w 2817606"/>
              <a:gd name="connsiteY1-184" fmla="*/ 1545 h 2292033"/>
              <a:gd name="connsiteX2-185" fmla="*/ 2817606 w 2817606"/>
              <a:gd name="connsiteY2-186" fmla="*/ 840500 h 2292033"/>
              <a:gd name="connsiteX3-187" fmla="*/ 2817606 w 2817606"/>
              <a:gd name="connsiteY3-188" fmla="*/ 2292033 h 2292033"/>
              <a:gd name="connsiteX4-189" fmla="*/ 2817606 w 2817606"/>
              <a:gd name="connsiteY4-190" fmla="*/ 2292033 h 2292033"/>
              <a:gd name="connsiteX5-191" fmla="*/ 0 w 2817606"/>
              <a:gd name="connsiteY5-192" fmla="*/ 2292033 h 2292033"/>
              <a:gd name="connsiteX6-193" fmla="*/ 0 w 2817606"/>
              <a:gd name="connsiteY6-194" fmla="*/ 2292033 h 2292033"/>
              <a:gd name="connsiteX7-195" fmla="*/ 0 w 2817606"/>
              <a:gd name="connsiteY7-196" fmla="*/ 840500 h 2292033"/>
              <a:gd name="connsiteX8-197" fmla="*/ 796750 w 2817606"/>
              <a:gd name="connsiteY8-198" fmla="*/ 339171 h 2292033"/>
              <a:gd name="connsiteX0-199" fmla="*/ 796750 w 2817606"/>
              <a:gd name="connsiteY0-200" fmla="*/ 339171 h 2292033"/>
              <a:gd name="connsiteX1-201" fmla="*/ 2100980 w 2817606"/>
              <a:gd name="connsiteY1-202" fmla="*/ 1545 h 2292033"/>
              <a:gd name="connsiteX2-203" fmla="*/ 2817606 w 2817606"/>
              <a:gd name="connsiteY2-204" fmla="*/ 840500 h 2292033"/>
              <a:gd name="connsiteX3-205" fmla="*/ 2817606 w 2817606"/>
              <a:gd name="connsiteY3-206" fmla="*/ 2292033 h 2292033"/>
              <a:gd name="connsiteX4-207" fmla="*/ 2817606 w 2817606"/>
              <a:gd name="connsiteY4-208" fmla="*/ 2292033 h 2292033"/>
              <a:gd name="connsiteX5-209" fmla="*/ 0 w 2817606"/>
              <a:gd name="connsiteY5-210" fmla="*/ 2292033 h 2292033"/>
              <a:gd name="connsiteX6-211" fmla="*/ 0 w 2817606"/>
              <a:gd name="connsiteY6-212" fmla="*/ 2292033 h 2292033"/>
              <a:gd name="connsiteX7-213" fmla="*/ 0 w 2817606"/>
              <a:gd name="connsiteY7-214" fmla="*/ 840500 h 2292033"/>
              <a:gd name="connsiteX8-215" fmla="*/ 796750 w 2817606"/>
              <a:gd name="connsiteY8-216" fmla="*/ 339171 h 2292033"/>
              <a:gd name="connsiteX0-217" fmla="*/ 796750 w 2817606"/>
              <a:gd name="connsiteY0-218" fmla="*/ 339171 h 2292033"/>
              <a:gd name="connsiteX1-219" fmla="*/ 2100980 w 2817606"/>
              <a:gd name="connsiteY1-220" fmla="*/ 1545 h 2292033"/>
              <a:gd name="connsiteX2-221" fmla="*/ 2817606 w 2817606"/>
              <a:gd name="connsiteY2-222" fmla="*/ 840500 h 2292033"/>
              <a:gd name="connsiteX3-223" fmla="*/ 2817606 w 2817606"/>
              <a:gd name="connsiteY3-224" fmla="*/ 2292033 h 2292033"/>
              <a:gd name="connsiteX4-225" fmla="*/ 2817606 w 2817606"/>
              <a:gd name="connsiteY4-226" fmla="*/ 2292033 h 2292033"/>
              <a:gd name="connsiteX5-227" fmla="*/ 0 w 2817606"/>
              <a:gd name="connsiteY5-228" fmla="*/ 2292033 h 2292033"/>
              <a:gd name="connsiteX6-229" fmla="*/ 0 w 2817606"/>
              <a:gd name="connsiteY6-230" fmla="*/ 2292033 h 2292033"/>
              <a:gd name="connsiteX7-231" fmla="*/ 15494 w 2817606"/>
              <a:gd name="connsiteY7-232" fmla="*/ 996229 h 2292033"/>
              <a:gd name="connsiteX8-233" fmla="*/ 796750 w 2817606"/>
              <a:gd name="connsiteY8-234" fmla="*/ 339171 h 2292033"/>
              <a:gd name="connsiteX0-235" fmla="*/ 798775 w 2819631"/>
              <a:gd name="connsiteY0-236" fmla="*/ 339171 h 2292033"/>
              <a:gd name="connsiteX1-237" fmla="*/ 2103005 w 2819631"/>
              <a:gd name="connsiteY1-238" fmla="*/ 1545 h 2292033"/>
              <a:gd name="connsiteX2-239" fmla="*/ 2819631 w 2819631"/>
              <a:gd name="connsiteY2-240" fmla="*/ 840500 h 2292033"/>
              <a:gd name="connsiteX3-241" fmla="*/ 2819631 w 2819631"/>
              <a:gd name="connsiteY3-242" fmla="*/ 2292033 h 2292033"/>
              <a:gd name="connsiteX4-243" fmla="*/ 2819631 w 2819631"/>
              <a:gd name="connsiteY4-244" fmla="*/ 2292033 h 2292033"/>
              <a:gd name="connsiteX5-245" fmla="*/ 2025 w 2819631"/>
              <a:gd name="connsiteY5-246" fmla="*/ 2292033 h 2292033"/>
              <a:gd name="connsiteX6-247" fmla="*/ 2025 w 2819631"/>
              <a:gd name="connsiteY6-248" fmla="*/ 2292033 h 2292033"/>
              <a:gd name="connsiteX7-249" fmla="*/ 17519 w 2819631"/>
              <a:gd name="connsiteY7-250" fmla="*/ 996229 h 2292033"/>
              <a:gd name="connsiteX8-251" fmla="*/ 798775 w 2819631"/>
              <a:gd name="connsiteY8-252" fmla="*/ 339171 h 22920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id-ID" sz="160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7" name="Diagram 16"/>
          <p:cNvGraphicFramePr/>
          <p:nvPr/>
        </p:nvGraphicFramePr>
        <p:xfrm>
          <a:off x="2798481" y="1911745"/>
          <a:ext cx="2004470" cy="2464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Freeform 6"/>
          <p:cNvSpPr>
            <a:spLocks noEditPoints="1"/>
          </p:cNvSpPr>
          <p:nvPr/>
        </p:nvSpPr>
        <p:spPr bwMode="auto">
          <a:xfrm>
            <a:off x="2832342" y="2052184"/>
            <a:ext cx="209627" cy="2233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2802071" y="2682631"/>
            <a:ext cx="270170" cy="27051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1"/>
          <p:cNvSpPr>
            <a:spLocks noEditPoints="1"/>
          </p:cNvSpPr>
          <p:nvPr/>
        </p:nvSpPr>
        <p:spPr bwMode="auto">
          <a:xfrm>
            <a:off x="2822078" y="3360272"/>
            <a:ext cx="230153" cy="23092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p:nvPr/>
        </p:nvSpPr>
        <p:spPr>
          <a:xfrm>
            <a:off x="5003916" y="2010816"/>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p>
        </p:txBody>
      </p:sp>
      <p:sp>
        <p:nvSpPr>
          <p:cNvPr id="23" name="Freeform 26"/>
          <p:cNvSpPr/>
          <p:nvPr/>
        </p:nvSpPr>
        <p:spPr bwMode="auto">
          <a:xfrm>
            <a:off x="2842425" y="3998296"/>
            <a:ext cx="189462" cy="19652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79540" tIns="39770" rIns="79540" bIns="39770" numCol="1" anchor="t" anchorCtr="0" compatLnSpc="1"/>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p:nvPr/>
        </p:nvSpPr>
        <p:spPr>
          <a:xfrm>
            <a:off x="5003916" y="2686281"/>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p>
        </p:txBody>
      </p:sp>
      <p:sp>
        <p:nvSpPr>
          <p:cNvPr id="25" name="Content Placeholder 2"/>
          <p:cNvSpPr txBox="1"/>
          <p:nvPr/>
        </p:nvSpPr>
        <p:spPr>
          <a:xfrm>
            <a:off x="5003916" y="3361747"/>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p>
        </p:txBody>
      </p:sp>
      <p:sp>
        <p:nvSpPr>
          <p:cNvPr id="26" name="Content Placeholder 2"/>
          <p:cNvSpPr txBox="1"/>
          <p:nvPr/>
        </p:nvSpPr>
        <p:spPr>
          <a:xfrm>
            <a:off x="5003916" y="4037213"/>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panose="020F0302020204030204"/>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panose="020F0302020204030204"/>
                <a:sym typeface="Arial" panose="020B0604020202020204" pitchFamily="34" charset="0"/>
              </a:rPr>
              <a:t> replace text, click add relevant headline, modify the text content, also can copy your content to this directly.</a:t>
            </a:r>
          </a:p>
        </p:txBody>
      </p:sp>
      <p:sp>
        <p:nvSpPr>
          <p:cNvPr id="28" name="Rectangle 1436"/>
          <p:cNvSpPr>
            <a:spLocks noChangeArrowheads="1"/>
          </p:cNvSpPr>
          <p:nvPr/>
        </p:nvSpPr>
        <p:spPr bwMode="auto">
          <a:xfrm>
            <a:off x="3106780" y="275237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9" name="Rectangle 1436"/>
          <p:cNvSpPr>
            <a:spLocks noChangeArrowheads="1"/>
          </p:cNvSpPr>
          <p:nvPr/>
        </p:nvSpPr>
        <p:spPr bwMode="auto">
          <a:xfrm>
            <a:off x="3106780" y="33767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0" name="Rectangle 1436"/>
          <p:cNvSpPr>
            <a:spLocks noChangeArrowheads="1"/>
          </p:cNvSpPr>
          <p:nvPr/>
        </p:nvSpPr>
        <p:spPr bwMode="auto">
          <a:xfrm>
            <a:off x="3106780" y="4001077"/>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Rectangle 1436"/>
          <p:cNvSpPr>
            <a:spLocks noChangeArrowheads="1"/>
          </p:cNvSpPr>
          <p:nvPr/>
        </p:nvSpPr>
        <p:spPr bwMode="auto">
          <a:xfrm>
            <a:off x="3106780" y="21280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795020">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7">
                                            <p:graphicEl>
                                              <a:dgm id="{C3C5C488-2D82-48FA-94E1-E6ED648AE07E}"/>
                                            </p:graphicEl>
                                          </p:spTgt>
                                        </p:tgtEl>
                                        <p:attrNameLst>
                                          <p:attrName>style.visibility</p:attrName>
                                        </p:attrNameLst>
                                      </p:cBhvr>
                                      <p:to>
                                        <p:strVal val="visible"/>
                                      </p:to>
                                    </p:set>
                                    <p:animEffect transition="in" filter="wipe(left)">
                                      <p:cBhvr>
                                        <p:cTn id="10" dur="500"/>
                                        <p:tgtEl>
                                          <p:spTgt spid="17">
                                            <p:graphicEl>
                                              <a:dgm id="{C3C5C488-2D82-48FA-94E1-E6ED648AE07E}"/>
                                            </p:graphicEl>
                                          </p:spTgt>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2" presetClass="entr" presetSubtype="8" fill="hold" grpId="0" nodeType="withEffect">
                                  <p:stCondLst>
                                    <p:cond delay="2500"/>
                                  </p:stCondLst>
                                  <p:childTnLst>
                                    <p:set>
                                      <p:cBhvr>
                                        <p:cTn id="20" dur="1" fill="hold">
                                          <p:stCondLst>
                                            <p:cond delay="0"/>
                                          </p:stCondLst>
                                        </p:cTn>
                                        <p:tgtEl>
                                          <p:spTgt spid="17">
                                            <p:graphicEl>
                                              <a:dgm id="{5F7C99BF-9C18-4701-B642-69C8B195B816}"/>
                                            </p:graphicEl>
                                          </p:spTgt>
                                        </p:tgtEl>
                                        <p:attrNameLst>
                                          <p:attrName>style.visibility</p:attrName>
                                        </p:attrNameLst>
                                      </p:cBhvr>
                                      <p:to>
                                        <p:strVal val="visible"/>
                                      </p:to>
                                    </p:set>
                                    <p:animEffect transition="in" filter="wipe(left)">
                                      <p:cBhvr>
                                        <p:cTn id="21" dur="500"/>
                                        <p:tgtEl>
                                          <p:spTgt spid="17">
                                            <p:graphicEl>
                                              <a:dgm id="{5F7C99BF-9C18-4701-B642-69C8B195B816}"/>
                                            </p:graphicEl>
                                          </p:spTgt>
                                        </p:tgtEl>
                                      </p:cBhvr>
                                    </p:animEffect>
                                  </p:childTnLst>
                                </p:cTn>
                              </p:par>
                              <p:par>
                                <p:cTn id="22" presetID="53" presetClass="entr" presetSubtype="16" fill="hold" grpId="0" nodeType="withEffect">
                                  <p:stCondLst>
                                    <p:cond delay="3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7">
                                            <p:graphicEl>
                                              <a:dgm id="{803580E4-39B5-44E5-A355-43EEFE242A45}"/>
                                            </p:graphicEl>
                                          </p:spTgt>
                                        </p:tgtEl>
                                        <p:attrNameLst>
                                          <p:attrName>style.visibility</p:attrName>
                                        </p:attrNameLst>
                                      </p:cBhvr>
                                      <p:to>
                                        <p:strVal val="visible"/>
                                      </p:to>
                                    </p:set>
                                    <p:animEffect transition="in" filter="wipe(left)">
                                      <p:cBhvr>
                                        <p:cTn id="32" dur="500"/>
                                        <p:tgtEl>
                                          <p:spTgt spid="17">
                                            <p:graphicEl>
                                              <a:dgm id="{803580E4-39B5-44E5-A355-43EEFE242A45}"/>
                                            </p:graphicEl>
                                          </p:spTgt>
                                        </p:tgtEl>
                                      </p:cBhvr>
                                    </p:animEffect>
                                  </p:childTnLst>
                                </p:cTn>
                              </p:par>
                              <p:par>
                                <p:cTn id="33" presetID="53" presetClass="entr" presetSubtype="16" fill="hold" grpId="0" nodeType="withEffect">
                                  <p:stCondLst>
                                    <p:cond delay="4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grpId="0" nodeType="withEffect">
                                  <p:stCondLst>
                                    <p:cond delay="5500"/>
                                  </p:stCondLst>
                                  <p:childTnLst>
                                    <p:set>
                                      <p:cBhvr>
                                        <p:cTn id="42" dur="1" fill="hold">
                                          <p:stCondLst>
                                            <p:cond delay="0"/>
                                          </p:stCondLst>
                                        </p:cTn>
                                        <p:tgtEl>
                                          <p:spTgt spid="17">
                                            <p:graphicEl>
                                              <a:dgm id="{38B3533C-0604-42C2-B6E4-34D51AE7EEAA}"/>
                                            </p:graphicEl>
                                          </p:spTgt>
                                        </p:tgtEl>
                                        <p:attrNameLst>
                                          <p:attrName>style.visibility</p:attrName>
                                        </p:attrNameLst>
                                      </p:cBhvr>
                                      <p:to>
                                        <p:strVal val="visible"/>
                                      </p:to>
                                    </p:set>
                                    <p:animEffect transition="in" filter="wipe(left)">
                                      <p:cBhvr>
                                        <p:cTn id="43" dur="500"/>
                                        <p:tgtEl>
                                          <p:spTgt spid="17">
                                            <p:graphicEl>
                                              <a:dgm id="{38B3533C-0604-42C2-B6E4-34D51AE7EEAA}"/>
                                            </p:graphicEl>
                                          </p:spTgt>
                                        </p:tgtEl>
                                      </p:cBhvr>
                                    </p:animEffect>
                                  </p:childTnLst>
                                </p:cTn>
                              </p:par>
                            </p:childTnLst>
                          </p:cTn>
                        </p:par>
                        <p:par>
                          <p:cTn id="44" fill="hold">
                            <p:stCondLst>
                              <p:cond delay="11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16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1000"/>
                                        <p:tgtEl>
                                          <p:spTgt spid="28"/>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1000"/>
                                        <p:tgtEl>
                                          <p:spTgt spid="29"/>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1000"/>
                                        <p:tgtEl>
                                          <p:spTgt spid="30"/>
                                        </p:tgtEl>
                                      </p:cBhvr>
                                    </p:animEffect>
                                  </p:childTnLst>
                                </p:cTn>
                              </p:par>
                              <p:par>
                                <p:cTn id="63" presetID="14" presetClass="entr" presetSubtype="10" fill="hold" grpId="0" nodeType="withEffect">
                                  <p:stCondLst>
                                    <p:cond delay="50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1000"/>
                                        <p:tgtEl>
                                          <p:spTgt spid="31"/>
                                        </p:tgtEl>
                                      </p:cBhvr>
                                    </p:animEffect>
                                  </p:childTnLst>
                                </p:cTn>
                              </p:par>
                            </p:childTnLst>
                          </p:cTn>
                        </p:par>
                        <p:par>
                          <p:cTn id="66" fill="hold">
                            <p:stCondLst>
                              <p:cond delay="2100"/>
                            </p:stCondLst>
                            <p:childTnLst>
                              <p:par>
                                <p:cTn id="67" presetID="22" presetClass="entr" presetSubtype="8"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7" grpId="0">
        <p:bldSub>
          <a:bldDgm bld="one"/>
        </p:bldSub>
      </p:bldGraphic>
      <p:bldP spid="19" grpId="0" animBg="1"/>
      <p:bldP spid="20" grpId="0" animBg="1"/>
      <p:bldP spid="21" grpId="0" animBg="1"/>
      <p:bldP spid="22" grpId="0"/>
      <p:bldP spid="23" grpId="0" animBg="1"/>
      <p:bldP spid="24" grpId="0"/>
      <p:bldP spid="25" grpId="0"/>
      <p:bldP spid="26" grpId="0"/>
      <p:bldP spid="28" grpId="0"/>
      <p:bldP spid="29" grpId="0"/>
      <p:bldP spid="30" grpId="0"/>
      <p:bldP spid="31"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4763" y="847766"/>
            <a:ext cx="3839238" cy="3845145"/>
          </a:xfrm>
          <a:prstGeom prst="rect">
            <a:avLst/>
          </a:prstGeom>
        </p:spPr>
      </p:pic>
      <p:sp>
        <p:nvSpPr>
          <p:cNvPr id="4098" name="文本框 28"/>
          <p:cNvSpPr txBox="1">
            <a:spLocks noChangeArrowheads="1"/>
          </p:cNvSpPr>
          <p:nvPr>
            <p:custDataLst>
              <p:tags r:id="rId2"/>
            </p:custDataLst>
          </p:nvPr>
        </p:nvSpPr>
        <p:spPr bwMode="auto">
          <a:xfrm>
            <a:off x="1786251" y="2285623"/>
            <a:ext cx="658380" cy="6917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sz="2400" dirty="0">
                <a:latin typeface="微软雅黑" panose="020B0503020204020204" pitchFamily="34" charset="-122"/>
                <a:ea typeface="微软雅黑" panose="020B0503020204020204" pitchFamily="34" charset="-122"/>
              </a:rPr>
              <a:t>章</a:t>
            </a:r>
          </a:p>
        </p:txBody>
      </p:sp>
      <p:sp>
        <p:nvSpPr>
          <p:cNvPr id="30" name="文本框 29"/>
          <p:cNvSpPr txBox="1"/>
          <p:nvPr>
            <p:custDataLst>
              <p:tags r:id="rId3"/>
            </p:custDataLst>
          </p:nvPr>
        </p:nvSpPr>
        <p:spPr>
          <a:xfrm>
            <a:off x="2813703" y="2452298"/>
            <a:ext cx="2952098" cy="670285"/>
          </a:xfrm>
          <a:prstGeom prst="rect">
            <a:avLst/>
          </a:prstGeom>
          <a:noFill/>
        </p:spPr>
        <p:txBody>
          <a:bodyPr/>
          <a:lstStyle/>
          <a:p>
            <a:pPr>
              <a:lnSpc>
                <a:spcPct val="130000"/>
              </a:lnSpc>
              <a:defRPr/>
            </a:pPr>
            <a:r>
              <a:rPr lang="zh-CN" altLang="en-US" sz="900" dirty="0">
                <a:solidFill>
                  <a:schemeClr val="bg1">
                    <a:lumMod val="65000"/>
                  </a:schemeClr>
                </a:solidFill>
                <a:latin typeface="幼圆" panose="02010509060101010101" pitchFamily="49" charset="-122"/>
                <a:ea typeface="幼圆" panose="02010509060101010101" pitchFamily="49" charset="-122"/>
              </a:rPr>
              <a:t>您的内容请写在这里您的内容请写在这里您的内容请写在这里您的内容请写在这里您的内容请写在这里</a:t>
            </a:r>
          </a:p>
        </p:txBody>
      </p:sp>
      <p:grpSp>
        <p:nvGrpSpPr>
          <p:cNvPr id="4100" name="组合 30"/>
          <p:cNvGrpSpPr/>
          <p:nvPr>
            <p:custDataLst>
              <p:tags r:id="rId4"/>
            </p:custDataLst>
          </p:nvPr>
        </p:nvGrpSpPr>
        <p:grpSpPr bwMode="auto">
          <a:xfrm>
            <a:off x="2647024" y="2237998"/>
            <a:ext cx="159535" cy="15953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algn="ctr">
                <a:defRPr/>
              </a:pPr>
              <a:endParaRPr lang="zh-CN" altLang="en-US" sz="1280" kern="0">
                <a:solidFill>
                  <a:prstClr val="white"/>
                </a:solidFill>
              </a:endParaRPr>
            </a:p>
          </p:txBody>
        </p:sp>
      </p:grpSp>
      <p:sp>
        <p:nvSpPr>
          <p:cNvPr id="35" name="文本框 34"/>
          <p:cNvSpPr txBox="1"/>
          <p:nvPr>
            <p:custDataLst>
              <p:tags r:id="rId5"/>
            </p:custDataLst>
          </p:nvPr>
        </p:nvSpPr>
        <p:spPr>
          <a:xfrm>
            <a:off x="870711" y="2023700"/>
            <a:ext cx="561944" cy="577421"/>
          </a:xfrm>
          <a:prstGeom prst="rect">
            <a:avLst/>
          </a:prstGeom>
          <a:noFill/>
        </p:spPr>
        <p:txBody>
          <a:bodyPr wrap="none"/>
          <a:lstStyle>
            <a:defPPr>
              <a:defRPr lang="zh-CN"/>
            </a:defPPr>
            <a:lvl1pPr>
              <a:defRPr sz="4000">
                <a:solidFill>
                  <a:schemeClr val="bg1">
                    <a:lumMod val="65000"/>
                  </a:schemeClr>
                </a:solidFill>
                <a:latin typeface="华文新魏" panose="02010800040101010101" pitchFamily="2" charset="-122"/>
                <a:ea typeface="华文新魏" panose="02010800040101010101" pitchFamily="2" charset="-122"/>
              </a:defRPr>
            </a:lvl1pPr>
          </a:lstStyle>
          <a:p>
            <a:pPr>
              <a:defRPr/>
            </a:pPr>
            <a:r>
              <a:rPr lang="zh-CN" altLang="en-US" sz="2400" kern="0" dirty="0">
                <a:solidFill>
                  <a:schemeClr val="accent2"/>
                </a:solidFill>
                <a:latin typeface="微软雅黑" panose="020B0503020204020204" pitchFamily="34" charset="-122"/>
                <a:ea typeface="微软雅黑" panose="020B0503020204020204" pitchFamily="34" charset="-122"/>
              </a:rPr>
              <a:t>第</a:t>
            </a:r>
          </a:p>
        </p:txBody>
      </p:sp>
      <p:sp>
        <p:nvSpPr>
          <p:cNvPr id="36" name="椭圆 35"/>
          <p:cNvSpPr/>
          <p:nvPr>
            <p:custDataLst>
              <p:tags r:id="rId6"/>
            </p:custDataLst>
          </p:nvPr>
        </p:nvSpPr>
        <p:spPr>
          <a:xfrm>
            <a:off x="1281453" y="2146325"/>
            <a:ext cx="569087" cy="570278"/>
          </a:xfrm>
          <a:prstGeom prst="ellipse">
            <a:avLst/>
          </a:prstGeom>
          <a:solidFill>
            <a:schemeClr val="accent1"/>
          </a:solidFill>
          <a:ln w="12700" cap="flat" cmpd="sng" algn="ctr">
            <a:noFill/>
            <a:prstDash val="solid"/>
            <a:miter lim="800000"/>
          </a:ln>
          <a:effectLst/>
        </p:spPr>
        <p:txBody>
          <a:bodyPr anchor="ctr"/>
          <a:lstStyle/>
          <a:p>
            <a:pPr algn="ctr">
              <a:defRPr/>
            </a:pPr>
            <a:r>
              <a:rPr lang="en-US" altLang="zh-CN" sz="4400" kern="0" dirty="0">
                <a:solidFill>
                  <a:prstClr val="white"/>
                </a:solidFill>
                <a:latin typeface="微软雅黑" panose="020B0503020204020204" pitchFamily="34" charset="-122"/>
                <a:ea typeface="微软雅黑" panose="020B0503020204020204" pitchFamily="34" charset="-122"/>
              </a:rPr>
              <a:t>4</a:t>
            </a:r>
            <a:endParaRPr lang="zh-CN" altLang="en-US" sz="4400" kern="0"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custDataLst>
              <p:tags r:id="rId7"/>
            </p:custDataLst>
          </p:nvPr>
        </p:nvSpPr>
        <p:spPr>
          <a:xfrm>
            <a:off x="1914829" y="2032030"/>
            <a:ext cx="242874" cy="244065"/>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38" name="椭圆 37"/>
          <p:cNvSpPr/>
          <p:nvPr>
            <p:custDataLst>
              <p:tags r:id="rId8"/>
            </p:custDataLst>
          </p:nvPr>
        </p:nvSpPr>
        <p:spPr>
          <a:xfrm flipV="1">
            <a:off x="2376766" y="2405865"/>
            <a:ext cx="114294" cy="114294"/>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3000" kern="0" dirty="0">
              <a:solidFill>
                <a:prstClr val="white"/>
              </a:solidFill>
              <a:latin typeface="Engravers MT" panose="02090707080505020304" pitchFamily="18" charset="0"/>
            </a:endParaRPr>
          </a:p>
        </p:txBody>
      </p:sp>
      <p:sp>
        <p:nvSpPr>
          <p:cNvPr id="4105" name="文本框 38"/>
          <p:cNvSpPr txBox="1">
            <a:spLocks noChangeArrowheads="1"/>
          </p:cNvSpPr>
          <p:nvPr>
            <p:custDataLst>
              <p:tags r:id="rId9"/>
            </p:custDataLst>
          </p:nvPr>
        </p:nvSpPr>
        <p:spPr bwMode="auto">
          <a:xfrm>
            <a:off x="2883945" y="2129655"/>
            <a:ext cx="2112053" cy="34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a:buNone/>
            </a:pPr>
            <a:r>
              <a:rPr lang="zh-CN" altLang="en-US" sz="2000" b="1" dirty="0">
                <a:solidFill>
                  <a:schemeClr val="accent1"/>
                </a:solidFill>
                <a:latin typeface="微软雅黑" panose="020B0503020204020204" pitchFamily="34" charset="-122"/>
                <a:ea typeface="微软雅黑" panose="020B0503020204020204" pitchFamily="34" charset="-122"/>
              </a:rPr>
              <a:t>投资回报</a:t>
            </a:r>
          </a:p>
        </p:txBody>
      </p:sp>
      <p:sp>
        <p:nvSpPr>
          <p:cNvPr id="13" name="任意多边形 12"/>
          <p:cNvSpPr/>
          <p:nvPr>
            <p:custDataLst>
              <p:tags r:id="rId10"/>
            </p:custDataLst>
          </p:nvPr>
        </p:nvSpPr>
        <p:spPr>
          <a:xfrm>
            <a:off x="695696" y="2299906"/>
            <a:ext cx="1358429" cy="666714"/>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1" fmla="*/ 2881560 w 2973000"/>
              <a:gd name="connsiteY0-2" fmla="*/ 1694793 h 2025869"/>
              <a:gd name="connsiteX1-3" fmla="*/ 2881560 w 2973000"/>
              <a:gd name="connsiteY1-4" fmla="*/ 2025869 h 2025869"/>
              <a:gd name="connsiteX2-5" fmla="*/ 0 w 2973000"/>
              <a:gd name="connsiteY2-6" fmla="*/ 2025869 h 2025869"/>
              <a:gd name="connsiteX3-7" fmla="*/ 0 w 2973000"/>
              <a:gd name="connsiteY3-8" fmla="*/ 0 h 2025869"/>
              <a:gd name="connsiteX4-9" fmla="*/ 409902 w 2973000"/>
              <a:gd name="connsiteY4-10" fmla="*/ 0 h 2025869"/>
              <a:gd name="connsiteX5-11" fmla="*/ 409902 w 2973000"/>
              <a:gd name="connsiteY5-12" fmla="*/ 1694793 h 2025869"/>
              <a:gd name="connsiteX6" fmla="*/ 2973000 w 2973000"/>
              <a:gd name="connsiteY6" fmla="*/ 1786233 h 2025869"/>
              <a:gd name="connsiteX0-13" fmla="*/ 2881560 w 2881560"/>
              <a:gd name="connsiteY0-14" fmla="*/ 1694793 h 2025869"/>
              <a:gd name="connsiteX1-15" fmla="*/ 2881560 w 2881560"/>
              <a:gd name="connsiteY1-16" fmla="*/ 2025869 h 2025869"/>
              <a:gd name="connsiteX2-17" fmla="*/ 0 w 2881560"/>
              <a:gd name="connsiteY2-18" fmla="*/ 2025869 h 2025869"/>
              <a:gd name="connsiteX3-19" fmla="*/ 0 w 2881560"/>
              <a:gd name="connsiteY3-20" fmla="*/ 0 h 2025869"/>
              <a:gd name="connsiteX4-21" fmla="*/ 409902 w 2881560"/>
              <a:gd name="connsiteY4-22" fmla="*/ 0 h 2025869"/>
              <a:gd name="connsiteX5-23" fmla="*/ 409902 w 2881560"/>
              <a:gd name="connsiteY5-24" fmla="*/ 1694793 h 2025869"/>
              <a:gd name="connsiteX0-25" fmla="*/ 2881560 w 2881560"/>
              <a:gd name="connsiteY0-26" fmla="*/ 1694793 h 2025869"/>
              <a:gd name="connsiteX1-27" fmla="*/ 2881560 w 2881560"/>
              <a:gd name="connsiteY1-28" fmla="*/ 2025869 h 2025869"/>
              <a:gd name="connsiteX2-29" fmla="*/ 0 w 2881560"/>
              <a:gd name="connsiteY2-30" fmla="*/ 2025869 h 2025869"/>
              <a:gd name="connsiteX3-31" fmla="*/ 0 w 2881560"/>
              <a:gd name="connsiteY3-32" fmla="*/ 0 h 2025869"/>
              <a:gd name="connsiteX4-33" fmla="*/ 409902 w 2881560"/>
              <a:gd name="connsiteY4-34" fmla="*/ 0 h 20258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algn="ctr">
              <a:defRPr/>
            </a:pPr>
            <a:endParaRPr lang="zh-CN" altLang="en-US" sz="1280" kern="0" dirty="0">
              <a:solidFill>
                <a:prstClr val="white"/>
              </a:solidFill>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heel(1)">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500"/>
                                        <p:tgtEl>
                                          <p:spTgt spid="4098"/>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100"/>
                                        </p:tgtEl>
                                        <p:attrNameLst>
                                          <p:attrName>style.visibility</p:attrName>
                                        </p:attrNameLst>
                                      </p:cBhvr>
                                      <p:to>
                                        <p:strVal val="visible"/>
                                      </p:to>
                                    </p:set>
                                    <p:animEffect transition="in" filter="fade">
                                      <p:cBhvr>
                                        <p:cTn id="39" dur="500"/>
                                        <p:tgtEl>
                                          <p:spTgt spid="4100"/>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4105"/>
                                        </p:tgtEl>
                                        <p:attrNameLst>
                                          <p:attrName>style.visibility</p:attrName>
                                        </p:attrNameLst>
                                      </p:cBhvr>
                                      <p:to>
                                        <p:strVal val="visible"/>
                                      </p:to>
                                    </p:set>
                                    <p:animEffect transition="in" filter="fade">
                                      <p:cBhvr>
                                        <p:cTn id="44" dur="1000"/>
                                        <p:tgtEl>
                                          <p:spTgt spid="4105"/>
                                        </p:tgtEl>
                                      </p:cBhvr>
                                    </p:animEffect>
                                    <p:anim calcmode="lin" valueType="num">
                                      <p:cBhvr>
                                        <p:cTn id="45" dur="1000" fill="hold"/>
                                        <p:tgtEl>
                                          <p:spTgt spid="4105"/>
                                        </p:tgtEl>
                                        <p:attrNameLst>
                                          <p:attrName>ppt_x</p:attrName>
                                        </p:attrNameLst>
                                      </p:cBhvr>
                                      <p:tavLst>
                                        <p:tav tm="0">
                                          <p:val>
                                            <p:strVal val="#ppt_x"/>
                                          </p:val>
                                        </p:tav>
                                        <p:tav tm="100000">
                                          <p:val>
                                            <p:strVal val="#ppt_x"/>
                                          </p:val>
                                        </p:tav>
                                      </p:tavLst>
                                    </p:anim>
                                    <p:anim calcmode="lin" valueType="num">
                                      <p:cBhvr>
                                        <p:cTn id="46" dur="1000" fill="hold"/>
                                        <p:tgtEl>
                                          <p:spTgt spid="4105"/>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30" grpId="0"/>
      <p:bldP spid="35" grpId="0"/>
      <p:bldP spid="36" grpId="0" animBg="1"/>
      <p:bldP spid="37" grpId="0" animBg="1"/>
      <p:bldP spid="38" grpId="0" animBg="1"/>
      <p:bldP spid="4105"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1"/>
          <p:cNvGrpSpPr/>
          <p:nvPr/>
        </p:nvGrpSpPr>
        <p:grpSpPr>
          <a:xfrm>
            <a:off x="1520077" y="2314251"/>
            <a:ext cx="6559642" cy="1430229"/>
            <a:chOff x="2083919" y="2951366"/>
            <a:chExt cx="8746189" cy="1906384"/>
          </a:xfrm>
        </p:grpSpPr>
        <p:grpSp>
          <p:nvGrpSpPr>
            <p:cNvPr id="4" name="组合 12"/>
            <p:cNvGrpSpPr/>
            <p:nvPr/>
          </p:nvGrpSpPr>
          <p:grpSpPr>
            <a:xfrm>
              <a:off x="2083919" y="3613653"/>
              <a:ext cx="611706" cy="581811"/>
              <a:chOff x="1343863" y="2676902"/>
              <a:chExt cx="458779" cy="436358"/>
            </a:xfrm>
          </p:grpSpPr>
          <p:sp>
            <p:nvSpPr>
              <p:cNvPr id="35" name="Oval 11"/>
              <p:cNvSpPr>
                <a:spLocks noChangeArrowheads="1"/>
              </p:cNvSpPr>
              <p:nvPr/>
            </p:nvSpPr>
            <p:spPr bwMode="auto">
              <a:xfrm>
                <a:off x="1352188" y="2676902"/>
                <a:ext cx="433252" cy="436358"/>
              </a:xfrm>
              <a:prstGeom prst="ellipse">
                <a:avLst/>
              </a:prstGeom>
              <a:solidFill>
                <a:schemeClr val="accent1"/>
              </a:solidFill>
              <a:ln>
                <a:noFill/>
              </a:ln>
            </p:spPr>
            <p:txBody>
              <a:bodyPr vert="horz" wrap="square" lIns="121920" tIns="60960" rIns="121920" bIns="60960" numCol="1" anchor="t" anchorCtr="0" compatLnSpc="1"/>
              <a:lstStyle/>
              <a:p>
                <a:pPr defTabSz="913765" eaLnBrk="0" fontAlgn="base" hangingPunct="0">
                  <a:spcBef>
                    <a:spcPct val="0"/>
                  </a:spcBef>
                  <a:spcAft>
                    <a:spcPct val="0"/>
                  </a:spcAft>
                </a:pPr>
                <a:endParaRPr lang="zh-CN" altLang="en-US" dirty="0">
                  <a:solidFill>
                    <a:prstClr val="black"/>
                  </a:solidFill>
                </a:endParaRPr>
              </a:p>
            </p:txBody>
          </p:sp>
          <p:sp>
            <p:nvSpPr>
              <p:cNvPr id="36" name="矩形 35"/>
              <p:cNvSpPr/>
              <p:nvPr/>
            </p:nvSpPr>
            <p:spPr>
              <a:xfrm>
                <a:off x="1343863" y="2768084"/>
                <a:ext cx="458779" cy="261529"/>
              </a:xfrm>
              <a:prstGeom prst="rect">
                <a:avLst/>
              </a:prstGeom>
            </p:spPr>
            <p:txBody>
              <a:bodyPr wrap="none">
                <a:spAutoFit/>
              </a:bodyPr>
              <a:lstStyle/>
              <a:p>
                <a:pPr defTabSz="913765" eaLnBrk="0" fontAlgn="base" hangingPunct="0">
                  <a:spcBef>
                    <a:spcPct val="0"/>
                  </a:spcBef>
                  <a:spcAft>
                    <a:spcPct val="0"/>
                  </a:spcAft>
                </a:pPr>
                <a:r>
                  <a:rPr lang="en-US" altLang="zh-CN" sz="11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100" dirty="0">
                  <a:solidFill>
                    <a:prstClr val="white"/>
                  </a:solidFill>
                </a:endParaRPr>
              </a:p>
            </p:txBody>
          </p:sp>
        </p:grpSp>
        <p:grpSp>
          <p:nvGrpSpPr>
            <p:cNvPr id="5"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accent1"/>
              </a:solidFill>
              <a:ln>
                <a:noFill/>
              </a:ln>
            </p:spPr>
            <p:txBody>
              <a:bodyPr vert="horz" wrap="square" lIns="121920" tIns="60960" rIns="121920" bIns="60960" numCol="1" anchor="t" anchorCtr="0" compatLnSpc="1"/>
              <a:lstStyle/>
              <a:p>
                <a:pPr defTabSz="913765" eaLnBrk="0" fontAlgn="base" hangingPunct="0">
                  <a:spcBef>
                    <a:spcPct val="0"/>
                  </a:spcBef>
                  <a:spcAft>
                    <a:spcPct val="0"/>
                  </a:spcAft>
                </a:pPr>
                <a:endParaRPr lang="zh-CN" altLang="en-US" dirty="0">
                  <a:solidFill>
                    <a:prstClr val="black"/>
                  </a:solidFill>
                </a:endParaRPr>
              </a:p>
            </p:txBody>
          </p:sp>
          <p:sp>
            <p:nvSpPr>
              <p:cNvPr id="34" name="矩形 33"/>
              <p:cNvSpPr/>
              <p:nvPr/>
            </p:nvSpPr>
            <p:spPr>
              <a:xfrm>
                <a:off x="2010613" y="2768084"/>
                <a:ext cx="458780" cy="261529"/>
              </a:xfrm>
              <a:prstGeom prst="rect">
                <a:avLst/>
              </a:prstGeom>
            </p:spPr>
            <p:txBody>
              <a:bodyPr wrap="none">
                <a:spAutoFit/>
              </a:bodyPr>
              <a:lstStyle/>
              <a:p>
                <a:pPr defTabSz="913765" eaLnBrk="0" fontAlgn="base" hangingPunct="0">
                  <a:spcBef>
                    <a:spcPct val="0"/>
                  </a:spcBef>
                  <a:spcAft>
                    <a:spcPct val="0"/>
                  </a:spcAft>
                </a:pPr>
                <a:r>
                  <a:rPr lang="en-US" altLang="zh-CN" sz="11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100" dirty="0">
                  <a:solidFill>
                    <a:prstClr val="white"/>
                  </a:solidFill>
                </a:endParaRPr>
              </a:p>
            </p:txBody>
          </p:sp>
        </p:grpSp>
        <p:grpSp>
          <p:nvGrpSpPr>
            <p:cNvPr id="6"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p:spPr>
            <p:txBody>
              <a:bodyPr vert="horz" wrap="square" lIns="121920" tIns="60960" rIns="121920" bIns="60960" numCol="1" anchor="t" anchorCtr="0" compatLnSpc="1"/>
              <a:lstStyle/>
              <a:p>
                <a:pPr defTabSz="913765" eaLnBrk="0" fontAlgn="base" hangingPunct="0">
                  <a:spcBef>
                    <a:spcPct val="0"/>
                  </a:spcBef>
                  <a:spcAft>
                    <a:spcPct val="0"/>
                  </a:spcAft>
                </a:pPr>
                <a:endParaRPr lang="zh-CN" altLang="en-US" dirty="0">
                  <a:solidFill>
                    <a:prstClr val="black"/>
                  </a:solidFill>
                </a:endParaRPr>
              </a:p>
            </p:txBody>
          </p:sp>
          <p:sp>
            <p:nvSpPr>
              <p:cNvPr id="32" name="矩形 31"/>
              <p:cNvSpPr/>
              <p:nvPr/>
            </p:nvSpPr>
            <p:spPr>
              <a:xfrm>
                <a:off x="2696413" y="2749034"/>
                <a:ext cx="512641" cy="307682"/>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grpSp>
        <p:grpSp>
          <p:nvGrpSpPr>
            <p:cNvPr id="7"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p:spPr>
            <p:txBody>
              <a:bodyPr vert="horz" wrap="square" lIns="121920" tIns="60960" rIns="121920" bIns="60960" numCol="1" anchor="t" anchorCtr="0" compatLnSpc="1"/>
              <a:lstStyle/>
              <a:p>
                <a:pPr defTabSz="913765" eaLnBrk="0" fontAlgn="base" hangingPunct="0">
                  <a:spcBef>
                    <a:spcPct val="0"/>
                  </a:spcBef>
                  <a:spcAft>
                    <a:spcPct val="0"/>
                  </a:spcAft>
                </a:pPr>
                <a:endParaRPr lang="zh-CN" altLang="en-US" dirty="0">
                  <a:solidFill>
                    <a:prstClr val="black"/>
                  </a:solidFill>
                </a:endParaRPr>
              </a:p>
            </p:txBody>
          </p:sp>
          <p:sp>
            <p:nvSpPr>
              <p:cNvPr id="30" name="矩形 29"/>
              <p:cNvSpPr/>
              <p:nvPr/>
            </p:nvSpPr>
            <p:spPr>
              <a:xfrm>
                <a:off x="3440173" y="2720331"/>
                <a:ext cx="607923" cy="369218"/>
              </a:xfrm>
              <a:prstGeom prst="rect">
                <a:avLst/>
              </a:prstGeom>
            </p:spPr>
            <p:txBody>
              <a:bodyPr wrap="none">
                <a:spAutoFit/>
              </a:bodyPr>
              <a:lstStyle/>
              <a:p>
                <a:pPr defTabSz="913765" eaLnBrk="0" fontAlgn="base" hangingPunct="0">
                  <a:spcBef>
                    <a:spcPct val="0"/>
                  </a:spcBef>
                  <a:spcAft>
                    <a:spcPct val="0"/>
                  </a:spcAft>
                </a:pPr>
                <a:r>
                  <a:rPr lang="en-US" altLang="zh-CN"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dirty="0">
                  <a:solidFill>
                    <a:prstClr val="white"/>
                  </a:solidFill>
                </a:endParaRPr>
              </a:p>
            </p:txBody>
          </p:sp>
        </p:grpSp>
        <p:grpSp>
          <p:nvGrpSpPr>
            <p:cNvPr id="8"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p:spPr>
            <p:txBody>
              <a:bodyPr vert="horz" wrap="square" lIns="121920" tIns="60960" rIns="121920" bIns="60960" numCol="1" anchor="t" anchorCtr="0" compatLnSpc="1"/>
              <a:lstStyle/>
              <a:p>
                <a:pPr defTabSz="913765" eaLnBrk="0" fontAlgn="base" hangingPunct="0">
                  <a:spcBef>
                    <a:spcPct val="0"/>
                  </a:spcBef>
                  <a:spcAft>
                    <a:spcPct val="0"/>
                  </a:spcAft>
                </a:pPr>
                <a:endParaRPr lang="zh-CN" altLang="en-US" dirty="0">
                  <a:solidFill>
                    <a:prstClr val="black"/>
                  </a:solidFill>
                </a:endParaRPr>
              </a:p>
            </p:txBody>
          </p:sp>
          <p:sp>
            <p:nvSpPr>
              <p:cNvPr id="27" name="矩形 26"/>
              <p:cNvSpPr/>
              <p:nvPr/>
            </p:nvSpPr>
            <p:spPr>
              <a:xfrm>
                <a:off x="4401388" y="2653784"/>
                <a:ext cx="512641" cy="307682"/>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28" name="矩形 27"/>
              <p:cNvSpPr/>
              <p:nvPr/>
            </p:nvSpPr>
            <p:spPr>
              <a:xfrm>
                <a:off x="4401388" y="2882384"/>
                <a:ext cx="582211" cy="307682"/>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400" dirty="0">
                  <a:solidFill>
                    <a:prstClr val="white"/>
                  </a:solidFill>
                </a:endParaRPr>
              </a:p>
            </p:txBody>
          </p:sp>
        </p:grpSp>
        <p:grpSp>
          <p:nvGrpSpPr>
            <p:cNvPr id="12"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p:spPr>
            <p:txBody>
              <a:bodyPr vert="horz" wrap="square" lIns="121920" tIns="60960" rIns="121920" bIns="60960" numCol="1" anchor="t" anchorCtr="0" compatLnSpc="1"/>
              <a:lstStyle/>
              <a:p>
                <a:pPr defTabSz="913765" eaLnBrk="0" fontAlgn="base" hangingPunct="0">
                  <a:spcBef>
                    <a:spcPct val="0"/>
                  </a:spcBef>
                  <a:spcAft>
                    <a:spcPct val="0"/>
                  </a:spcAft>
                </a:pPr>
                <a:endParaRPr lang="zh-CN" altLang="en-US" dirty="0">
                  <a:solidFill>
                    <a:prstClr val="black"/>
                  </a:solidFill>
                </a:endParaRPr>
              </a:p>
            </p:txBody>
          </p:sp>
          <p:sp>
            <p:nvSpPr>
              <p:cNvPr id="24" name="矩形 23"/>
              <p:cNvSpPr/>
              <p:nvPr/>
            </p:nvSpPr>
            <p:spPr>
              <a:xfrm>
                <a:off x="5515813" y="2653784"/>
                <a:ext cx="512641" cy="307682"/>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25" name="矩形 24"/>
              <p:cNvSpPr/>
              <p:nvPr/>
            </p:nvSpPr>
            <p:spPr>
              <a:xfrm>
                <a:off x="5501125" y="2882384"/>
                <a:ext cx="582211" cy="307682"/>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400" dirty="0">
                  <a:solidFill>
                    <a:prstClr val="white"/>
                  </a:solidFill>
                </a:endParaRPr>
              </a:p>
            </p:txBody>
          </p:sp>
        </p:grpSp>
        <p:grpSp>
          <p:nvGrpSpPr>
            <p:cNvPr id="13"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1"/>
              </a:solidFill>
              <a:ln>
                <a:noFill/>
              </a:ln>
            </p:spPr>
            <p:txBody>
              <a:bodyPr vert="horz" wrap="square" lIns="121920" tIns="60960" rIns="121920" bIns="60960" numCol="1" anchor="t" anchorCtr="0" compatLnSpc="1"/>
              <a:lstStyle/>
              <a:p>
                <a:pPr defTabSz="913765" eaLnBrk="0" fontAlgn="base" hangingPunct="0">
                  <a:spcBef>
                    <a:spcPct val="0"/>
                  </a:spcBef>
                  <a:spcAft>
                    <a:spcPct val="0"/>
                  </a:spcAft>
                </a:pPr>
                <a:endParaRPr lang="zh-CN" altLang="en-US" dirty="0">
                  <a:solidFill>
                    <a:prstClr val="black"/>
                  </a:solidFill>
                </a:endParaRPr>
              </a:p>
            </p:txBody>
          </p:sp>
          <p:sp>
            <p:nvSpPr>
              <p:cNvPr id="21" name="矩形 20"/>
              <p:cNvSpPr/>
              <p:nvPr/>
            </p:nvSpPr>
            <p:spPr>
              <a:xfrm>
                <a:off x="6951268" y="2653784"/>
                <a:ext cx="512641" cy="307682"/>
              </a:xfrm>
              <a:prstGeom prst="rect">
                <a:avLst/>
              </a:prstGeom>
            </p:spPr>
            <p:txBody>
              <a:bodyPr wrap="none">
                <a:spAutoFit/>
              </a:bodyPr>
              <a:lstStyle/>
              <a:p>
                <a:pPr defTabSz="913765" eaLnBrk="0" fontAlgn="base" hangingPunct="0">
                  <a:spcBef>
                    <a:spcPct val="0"/>
                  </a:spcBef>
                  <a:spcAft>
                    <a:spcPct val="0"/>
                  </a:spcAft>
                </a:pPr>
                <a:r>
                  <a:rPr lang="en-US" altLang="zh-CN" sz="1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00" dirty="0">
                  <a:solidFill>
                    <a:prstClr val="white"/>
                  </a:solidFill>
                </a:endParaRPr>
              </a:p>
            </p:txBody>
          </p:sp>
          <p:sp>
            <p:nvSpPr>
              <p:cNvPr id="22" name="矩形 21"/>
              <p:cNvSpPr/>
              <p:nvPr/>
            </p:nvSpPr>
            <p:spPr>
              <a:xfrm>
                <a:off x="6910825" y="2882384"/>
                <a:ext cx="639919" cy="338450"/>
              </a:xfrm>
              <a:prstGeom prst="rect">
                <a:avLst/>
              </a:prstGeom>
            </p:spPr>
            <p:txBody>
              <a:bodyPr wrap="none">
                <a:spAutoFit/>
              </a:bodyPr>
              <a:lstStyle/>
              <a:p>
                <a:pPr defTabSz="913765" eaLnBrk="0" fontAlgn="base" hangingPunct="0">
                  <a:spcBef>
                    <a:spcPct val="0"/>
                  </a:spcBef>
                  <a:spcAft>
                    <a:spcPct val="0"/>
                  </a:spcAft>
                </a:pPr>
                <a:r>
                  <a:rPr lang="en-US" altLang="zh-CN" sz="1600"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1600" dirty="0">
                  <a:solidFill>
                    <a:prstClr val="white"/>
                  </a:solidFill>
                </a:endParaRPr>
              </a:p>
            </p:txBody>
          </p:sp>
        </p:grpSp>
      </p:grpSp>
      <p:grpSp>
        <p:nvGrpSpPr>
          <p:cNvPr id="14" name="组合 36"/>
          <p:cNvGrpSpPr/>
          <p:nvPr/>
        </p:nvGrpSpPr>
        <p:grpSpPr>
          <a:xfrm>
            <a:off x="1441391" y="1491433"/>
            <a:ext cx="5610603" cy="1233558"/>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dirty="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dirty="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dirty="0">
                <a:solidFill>
                  <a:prstClr val="white"/>
                </a:solidFill>
              </a:endParaRPr>
            </a:p>
          </p:txBody>
        </p:sp>
        <p:grpSp>
          <p:nvGrpSpPr>
            <p:cNvPr id="15" name="组合 40"/>
            <p:cNvGrpSpPr/>
            <p:nvPr/>
          </p:nvGrpSpPr>
          <p:grpSpPr>
            <a:xfrm>
              <a:off x="1979004" y="1854614"/>
              <a:ext cx="2261104" cy="753776"/>
              <a:chOff x="1964947" y="597930"/>
              <a:chExt cx="1695828" cy="565332"/>
            </a:xfrm>
          </p:grpSpPr>
          <p:sp>
            <p:nvSpPr>
              <p:cNvPr id="48" name="文本框 47"/>
              <p:cNvSpPr txBox="1"/>
              <p:nvPr/>
            </p:nvSpPr>
            <p:spPr bwMode="auto">
              <a:xfrm>
                <a:off x="1964947" y="788660"/>
                <a:ext cx="1695828" cy="37460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800" spc="225"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16" name="组合 41"/>
            <p:cNvGrpSpPr/>
            <p:nvPr/>
          </p:nvGrpSpPr>
          <p:grpSpPr>
            <a:xfrm>
              <a:off x="4531704" y="1854614"/>
              <a:ext cx="2261104" cy="950692"/>
              <a:chOff x="1964947" y="597930"/>
              <a:chExt cx="1695828" cy="713019"/>
            </a:xfrm>
          </p:grpSpPr>
          <p:sp>
            <p:nvSpPr>
              <p:cNvPr id="46" name="文本框 45"/>
              <p:cNvSpPr txBox="1"/>
              <p:nvPr/>
            </p:nvSpPr>
            <p:spPr bwMode="auto">
              <a:xfrm>
                <a:off x="1964947" y="788660"/>
                <a:ext cx="1695828" cy="52228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800" spc="225"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17" name="组合 42"/>
            <p:cNvGrpSpPr/>
            <p:nvPr/>
          </p:nvGrpSpPr>
          <p:grpSpPr>
            <a:xfrm>
              <a:off x="7198704" y="1854614"/>
              <a:ext cx="2261104" cy="753776"/>
              <a:chOff x="1964947" y="597930"/>
              <a:chExt cx="1695828" cy="565332"/>
            </a:xfrm>
          </p:grpSpPr>
          <p:sp>
            <p:nvSpPr>
              <p:cNvPr id="44" name="文本框 43"/>
              <p:cNvSpPr txBox="1"/>
              <p:nvPr/>
            </p:nvSpPr>
            <p:spPr bwMode="auto">
              <a:xfrm>
                <a:off x="1964947" y="788660"/>
                <a:ext cx="1695828" cy="37460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800" spc="225"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grpSp>
        <p:nvGrpSpPr>
          <p:cNvPr id="18" name="组合 49"/>
          <p:cNvGrpSpPr/>
          <p:nvPr/>
        </p:nvGrpSpPr>
        <p:grpSpPr>
          <a:xfrm>
            <a:off x="707966" y="3249029"/>
            <a:ext cx="7477503" cy="1309045"/>
            <a:chOff x="1001104" y="4197350"/>
            <a:chExt cx="9970004" cy="1744855"/>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dirty="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dirty="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dirty="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eaLnBrk="0" fontAlgn="base" hangingPunct="0">
                <a:spcBef>
                  <a:spcPct val="0"/>
                </a:spcBef>
                <a:spcAft>
                  <a:spcPct val="0"/>
                </a:spcAft>
              </a:pPr>
              <a:endParaRPr lang="zh-CN" altLang="en-US" dirty="0">
                <a:solidFill>
                  <a:prstClr val="white"/>
                </a:solidFill>
              </a:endParaRPr>
            </a:p>
          </p:txBody>
        </p:sp>
        <p:grpSp>
          <p:nvGrpSpPr>
            <p:cNvPr id="19" name="组合 54"/>
            <p:cNvGrpSpPr/>
            <p:nvPr/>
          </p:nvGrpSpPr>
          <p:grpSpPr>
            <a:xfrm>
              <a:off x="1001104" y="4991514"/>
              <a:ext cx="2261104" cy="753777"/>
              <a:chOff x="1964947" y="597930"/>
              <a:chExt cx="1695828" cy="565333"/>
            </a:xfrm>
          </p:grpSpPr>
          <p:sp>
            <p:nvSpPr>
              <p:cNvPr id="65" name="文本框 64"/>
              <p:cNvSpPr txBox="1"/>
              <p:nvPr/>
            </p:nvSpPr>
            <p:spPr bwMode="auto">
              <a:xfrm>
                <a:off x="1964947" y="788660"/>
                <a:ext cx="1695828" cy="37460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800" spc="225"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6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37" name="组合 55"/>
            <p:cNvGrpSpPr/>
            <p:nvPr/>
          </p:nvGrpSpPr>
          <p:grpSpPr>
            <a:xfrm>
              <a:off x="3452204" y="4991514"/>
              <a:ext cx="2261104" cy="753775"/>
              <a:chOff x="1964947" y="597930"/>
              <a:chExt cx="1695828" cy="565331"/>
            </a:xfrm>
          </p:grpSpPr>
          <p:sp>
            <p:nvSpPr>
              <p:cNvPr id="63" name="文本框 62"/>
              <p:cNvSpPr txBox="1"/>
              <p:nvPr/>
            </p:nvSpPr>
            <p:spPr bwMode="auto">
              <a:xfrm>
                <a:off x="1964947" y="788659"/>
                <a:ext cx="1695828" cy="37460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800" spc="225"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41" name="组合 56"/>
            <p:cNvGrpSpPr/>
            <p:nvPr/>
          </p:nvGrpSpPr>
          <p:grpSpPr>
            <a:xfrm>
              <a:off x="5966804" y="4991514"/>
              <a:ext cx="2261104" cy="950691"/>
              <a:chOff x="1964947" y="597930"/>
              <a:chExt cx="1695828" cy="713018"/>
            </a:xfrm>
          </p:grpSpPr>
          <p:sp>
            <p:nvSpPr>
              <p:cNvPr id="61" name="文本框 60"/>
              <p:cNvSpPr txBox="1"/>
              <p:nvPr/>
            </p:nvSpPr>
            <p:spPr bwMode="auto">
              <a:xfrm>
                <a:off x="1964947" y="788659"/>
                <a:ext cx="1695828" cy="52228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800" spc="225"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nvGrpSpPr>
            <p:cNvPr id="42" name="组合 57"/>
            <p:cNvGrpSpPr/>
            <p:nvPr/>
          </p:nvGrpSpPr>
          <p:grpSpPr>
            <a:xfrm>
              <a:off x="8710004" y="4991514"/>
              <a:ext cx="2261104" cy="950691"/>
              <a:chOff x="1964947" y="597930"/>
              <a:chExt cx="1695828" cy="713018"/>
            </a:xfrm>
          </p:grpSpPr>
          <p:sp>
            <p:nvSpPr>
              <p:cNvPr id="59" name="文本框 58"/>
              <p:cNvSpPr txBox="1"/>
              <p:nvPr/>
            </p:nvSpPr>
            <p:spPr bwMode="auto">
              <a:xfrm>
                <a:off x="1964947" y="788659"/>
                <a:ext cx="1695828" cy="52228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495">
                  <a:lnSpc>
                    <a:spcPct val="120000"/>
                  </a:lnSpc>
                  <a:defRPr/>
                </a:pPr>
                <a:r>
                  <a:rPr lang="zh-CN" altLang="en-US" sz="800" spc="225"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gr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3"/>
          <p:cNvSpPr/>
          <p:nvPr/>
        </p:nvSpPr>
        <p:spPr>
          <a:xfrm>
            <a:off x="4663312" y="1249347"/>
            <a:ext cx="1191482" cy="1245402"/>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3"/>
          </a:solidFill>
          <a:ln w="12700" cap="flat" cmpd="sng" algn="ctr">
            <a:noFill/>
            <a:prstDash val="solid"/>
            <a:miter lim="800000"/>
          </a:ln>
          <a:effectLst/>
        </p:spPr>
        <p:txBody>
          <a:bodyPr spcFirstLastPara="0" vert="horz" wrap="square" lIns="298538" tIns="329056" rIns="298538" bIns="329056" numCol="1" spcCol="953" anchor="ctr" anchorCtr="0">
            <a:noAutofit/>
          </a:bodyPr>
          <a:lstStyle/>
          <a:p>
            <a:pPr algn="ctr" defTabSz="1099820">
              <a:lnSpc>
                <a:spcPct val="90000"/>
              </a:lnSpc>
              <a:spcBef>
                <a:spcPct val="0"/>
              </a:spcBef>
              <a:spcAft>
                <a:spcPct val="35000"/>
              </a:spcAft>
              <a:defRPr/>
            </a:pPr>
            <a:endParaRPr lang="en-GB" sz="2500" kern="0" dirty="0">
              <a:solidFill>
                <a:srgbClr val="FFFFFF"/>
              </a:solidFill>
              <a:latin typeface="Arial" panose="020B0604020202020204" pitchFamily="34" charset="0"/>
              <a:cs typeface="Arial" panose="020B0604020202020204" pitchFamily="34" charset="0"/>
            </a:endParaRPr>
          </a:p>
        </p:txBody>
      </p:sp>
      <p:sp>
        <p:nvSpPr>
          <p:cNvPr id="27" name="Freeform 4"/>
          <p:cNvSpPr/>
          <p:nvPr/>
        </p:nvSpPr>
        <p:spPr>
          <a:xfrm>
            <a:off x="3376512" y="1249347"/>
            <a:ext cx="1191482" cy="1245402"/>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w="12700" cap="flat" cmpd="sng" algn="ctr">
            <a:noFill/>
            <a:prstDash val="solid"/>
            <a:miter lim="800000"/>
          </a:ln>
          <a:effectLst/>
        </p:spPr>
        <p:txBody>
          <a:bodyPr spcFirstLastPara="0" vert="horz" wrap="square" lIns="204240" tIns="234758" rIns="204240" bIns="234758" numCol="1" spcCol="953" anchor="ctr" anchorCtr="0">
            <a:noAutofit/>
          </a:bodyPr>
          <a:lstStyle/>
          <a:p>
            <a:pPr algn="ctr" defTabSz="1200150">
              <a:lnSpc>
                <a:spcPct val="90000"/>
              </a:lnSpc>
              <a:spcBef>
                <a:spcPct val="0"/>
              </a:spcBef>
              <a:spcAft>
                <a:spcPct val="35000"/>
              </a:spcAft>
              <a:defRPr/>
            </a:pPr>
            <a:endParaRPr lang="en-GB" sz="2700" kern="0" dirty="0">
              <a:solidFill>
                <a:srgbClr val="FFFFFF"/>
              </a:solidFill>
              <a:latin typeface="Arial" panose="020B0604020202020204" pitchFamily="34" charset="0"/>
              <a:cs typeface="Arial" panose="020B0604020202020204" pitchFamily="34" charset="0"/>
            </a:endParaRPr>
          </a:p>
        </p:txBody>
      </p:sp>
      <p:sp>
        <p:nvSpPr>
          <p:cNvPr id="28" name="Freeform 5"/>
          <p:cNvSpPr/>
          <p:nvPr/>
        </p:nvSpPr>
        <p:spPr>
          <a:xfrm>
            <a:off x="4017447" y="2306445"/>
            <a:ext cx="1191482" cy="1245402"/>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w="12700" cap="flat" cmpd="sng" algn="ctr">
            <a:noFill/>
            <a:prstDash val="solid"/>
            <a:miter lim="800000"/>
          </a:ln>
          <a:effectLst/>
        </p:spPr>
        <p:txBody>
          <a:bodyPr spcFirstLastPara="0" vert="horz" wrap="square" lIns="298538" tIns="329056" rIns="298538" bIns="329056" numCol="1" spcCol="953" anchor="ctr" anchorCtr="0">
            <a:noAutofit/>
          </a:bodyPr>
          <a:lstStyle/>
          <a:p>
            <a:pPr algn="ctr" defTabSz="1099820">
              <a:lnSpc>
                <a:spcPct val="90000"/>
              </a:lnSpc>
              <a:spcBef>
                <a:spcPct val="0"/>
              </a:spcBef>
              <a:spcAft>
                <a:spcPct val="35000"/>
              </a:spcAft>
              <a:defRPr/>
            </a:pPr>
            <a:endParaRPr lang="en-GB" sz="2500" kern="0" dirty="0">
              <a:solidFill>
                <a:srgbClr val="FFFFFF"/>
              </a:solidFill>
              <a:latin typeface="Arial" panose="020B0604020202020204" pitchFamily="34" charset="0"/>
              <a:cs typeface="Arial" panose="020B0604020202020204" pitchFamily="34" charset="0"/>
            </a:endParaRPr>
          </a:p>
        </p:txBody>
      </p:sp>
      <p:sp>
        <p:nvSpPr>
          <p:cNvPr id="29" name="Freeform 6"/>
          <p:cNvSpPr/>
          <p:nvPr/>
        </p:nvSpPr>
        <p:spPr>
          <a:xfrm>
            <a:off x="5304247" y="2306445"/>
            <a:ext cx="1191482" cy="1245402"/>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4"/>
          </a:solidFill>
          <a:ln w="12700" cap="flat" cmpd="sng" algn="ctr">
            <a:noFill/>
            <a:prstDash val="solid"/>
            <a:miter lim="800000"/>
          </a:ln>
          <a:effectLst/>
        </p:spPr>
        <p:txBody>
          <a:bodyPr spcFirstLastPara="0" vert="horz" wrap="square" lIns="204240" tIns="234758" rIns="204240" bIns="234758" numCol="1" spcCol="953" anchor="ctr" anchorCtr="0">
            <a:noAutofit/>
          </a:bodyPr>
          <a:lstStyle/>
          <a:p>
            <a:pPr algn="ctr" defTabSz="1200150">
              <a:lnSpc>
                <a:spcPct val="90000"/>
              </a:lnSpc>
              <a:spcBef>
                <a:spcPct val="0"/>
              </a:spcBef>
              <a:spcAft>
                <a:spcPct val="35000"/>
              </a:spcAft>
              <a:defRPr/>
            </a:pPr>
            <a:endParaRPr lang="en-GB" sz="2700" kern="0" dirty="0">
              <a:solidFill>
                <a:srgbClr val="FFFFFF"/>
              </a:solidFill>
              <a:latin typeface="Arial" panose="020B0604020202020204" pitchFamily="34" charset="0"/>
              <a:cs typeface="Arial" panose="020B0604020202020204" pitchFamily="34" charset="0"/>
            </a:endParaRPr>
          </a:p>
        </p:txBody>
      </p:sp>
      <p:sp>
        <p:nvSpPr>
          <p:cNvPr id="30" name="Freeform 7"/>
          <p:cNvSpPr/>
          <p:nvPr/>
        </p:nvSpPr>
        <p:spPr>
          <a:xfrm>
            <a:off x="4663312" y="3363541"/>
            <a:ext cx="1191482" cy="1245402"/>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w="12700" cap="flat" cmpd="sng" algn="ctr">
            <a:noFill/>
            <a:prstDash val="solid"/>
            <a:miter lim="800000"/>
          </a:ln>
          <a:effectLst/>
        </p:spPr>
        <p:txBody>
          <a:bodyPr spcFirstLastPara="0" vert="horz" wrap="square" lIns="298538" tIns="329056" rIns="298538" bIns="329056" numCol="1" spcCol="953" anchor="ctr" anchorCtr="0">
            <a:noAutofit/>
          </a:bodyPr>
          <a:lstStyle/>
          <a:p>
            <a:pPr algn="ctr" defTabSz="1099820">
              <a:lnSpc>
                <a:spcPct val="90000"/>
              </a:lnSpc>
              <a:spcBef>
                <a:spcPct val="0"/>
              </a:spcBef>
              <a:spcAft>
                <a:spcPct val="35000"/>
              </a:spcAft>
              <a:defRPr/>
            </a:pPr>
            <a:endParaRPr lang="en-GB" sz="2500" kern="0" dirty="0">
              <a:solidFill>
                <a:srgbClr val="FFFFFF"/>
              </a:solidFill>
              <a:latin typeface="Arial" panose="020B0604020202020204" pitchFamily="34" charset="0"/>
              <a:cs typeface="Arial" panose="020B0604020202020204" pitchFamily="34" charset="0"/>
            </a:endParaRPr>
          </a:p>
        </p:txBody>
      </p:sp>
      <p:sp>
        <p:nvSpPr>
          <p:cNvPr id="31" name="Freeform 8"/>
          <p:cNvSpPr/>
          <p:nvPr/>
        </p:nvSpPr>
        <p:spPr>
          <a:xfrm>
            <a:off x="3376512" y="3363541"/>
            <a:ext cx="1191482" cy="1245402"/>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w="12700" cap="flat" cmpd="sng" algn="ctr">
            <a:noFill/>
            <a:prstDash val="solid"/>
            <a:miter lim="800000"/>
          </a:ln>
          <a:effectLst/>
        </p:spPr>
        <p:txBody>
          <a:bodyPr spcFirstLastPara="0" vert="horz" wrap="square" lIns="204240" tIns="234758" rIns="204240" bIns="234758" numCol="1" spcCol="953" anchor="ctr" anchorCtr="0">
            <a:noAutofit/>
          </a:bodyPr>
          <a:lstStyle/>
          <a:p>
            <a:pPr algn="ctr" defTabSz="1200150">
              <a:lnSpc>
                <a:spcPct val="90000"/>
              </a:lnSpc>
              <a:spcBef>
                <a:spcPct val="0"/>
              </a:spcBef>
              <a:spcAft>
                <a:spcPct val="35000"/>
              </a:spcAft>
              <a:defRPr/>
            </a:pPr>
            <a:endParaRPr lang="en-GB" sz="2700" kern="0" dirty="0">
              <a:solidFill>
                <a:srgbClr val="FFFFFF"/>
              </a:solidFill>
              <a:latin typeface="Arial" panose="020B0604020202020204" pitchFamily="34" charset="0"/>
              <a:cs typeface="Arial" panose="020B0604020202020204" pitchFamily="34" charset="0"/>
            </a:endParaRPr>
          </a:p>
        </p:txBody>
      </p:sp>
      <p:sp>
        <p:nvSpPr>
          <p:cNvPr id="32" name="Freeform 9"/>
          <p:cNvSpPr/>
          <p:nvPr/>
        </p:nvSpPr>
        <p:spPr>
          <a:xfrm>
            <a:off x="2733112" y="2306445"/>
            <a:ext cx="1191482" cy="1245402"/>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w="12700" cap="flat" cmpd="sng" algn="ctr">
            <a:noFill/>
            <a:prstDash val="solid"/>
            <a:miter lim="800000"/>
          </a:ln>
          <a:effectLst/>
        </p:spPr>
        <p:txBody>
          <a:bodyPr spcFirstLastPara="0" vert="horz" wrap="square" lIns="204240" tIns="234758" rIns="204240" bIns="234758" numCol="1" spcCol="953" anchor="ctr" anchorCtr="0">
            <a:noAutofit/>
          </a:bodyPr>
          <a:lstStyle/>
          <a:p>
            <a:pPr algn="ctr" defTabSz="1200150">
              <a:lnSpc>
                <a:spcPct val="90000"/>
              </a:lnSpc>
              <a:spcBef>
                <a:spcPct val="0"/>
              </a:spcBef>
              <a:spcAft>
                <a:spcPct val="35000"/>
              </a:spcAft>
              <a:defRPr/>
            </a:pPr>
            <a:endParaRPr lang="en-GB" sz="2700" kern="0" dirty="0">
              <a:solidFill>
                <a:srgbClr val="FFFFFF"/>
              </a:solidFill>
              <a:latin typeface="Arial" panose="020B0604020202020204" pitchFamily="34" charset="0"/>
              <a:cs typeface="Arial" panose="020B0604020202020204" pitchFamily="34" charset="0"/>
            </a:endParaRPr>
          </a:p>
        </p:txBody>
      </p:sp>
      <p:sp>
        <p:nvSpPr>
          <p:cNvPr id="33" name="TextBox 10"/>
          <p:cNvSpPr txBox="1"/>
          <p:nvPr/>
        </p:nvSpPr>
        <p:spPr>
          <a:xfrm>
            <a:off x="4188885" y="2968743"/>
            <a:ext cx="856645" cy="284693"/>
          </a:xfrm>
          <a:prstGeom prst="rect">
            <a:avLst/>
          </a:prstGeom>
          <a:noFill/>
        </p:spPr>
        <p:txBody>
          <a:bodyPr wrap="none" lIns="68580" tIns="34290" rIns="68580" bIns="34290"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Freeform 11"/>
          <p:cNvSpPr>
            <a:spLocks noEditPoints="1"/>
          </p:cNvSpPr>
          <p:nvPr/>
        </p:nvSpPr>
        <p:spPr bwMode="auto">
          <a:xfrm>
            <a:off x="4409704" y="2563618"/>
            <a:ext cx="406967" cy="32913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sp>
        <p:nvSpPr>
          <p:cNvPr id="35" name="Freeform 12"/>
          <p:cNvSpPr>
            <a:spLocks noEditPoints="1"/>
          </p:cNvSpPr>
          <p:nvPr/>
        </p:nvSpPr>
        <p:spPr bwMode="auto">
          <a:xfrm>
            <a:off x="5048642" y="1552229"/>
            <a:ext cx="420822" cy="403630"/>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sp>
        <p:nvSpPr>
          <p:cNvPr id="36" name="Freeform 13"/>
          <p:cNvSpPr>
            <a:spLocks noEditPoints="1"/>
          </p:cNvSpPr>
          <p:nvPr/>
        </p:nvSpPr>
        <p:spPr bwMode="auto">
          <a:xfrm>
            <a:off x="3203300" y="2565198"/>
            <a:ext cx="251107" cy="3967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sp>
        <p:nvSpPr>
          <p:cNvPr id="37" name="Freeform 14"/>
          <p:cNvSpPr>
            <a:spLocks noEditPoints="1"/>
          </p:cNvSpPr>
          <p:nvPr/>
        </p:nvSpPr>
        <p:spPr bwMode="auto">
          <a:xfrm>
            <a:off x="5743262" y="2593942"/>
            <a:ext cx="313451" cy="273705"/>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sp>
        <p:nvSpPr>
          <p:cNvPr id="38" name="Freeform 15"/>
          <p:cNvSpPr>
            <a:spLocks noEditPoints="1"/>
          </p:cNvSpPr>
          <p:nvPr/>
        </p:nvSpPr>
        <p:spPr bwMode="auto">
          <a:xfrm>
            <a:off x="3793013" y="1556255"/>
            <a:ext cx="358478" cy="368984"/>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sp>
        <p:nvSpPr>
          <p:cNvPr id="39" name="Freeform 16"/>
          <p:cNvSpPr>
            <a:spLocks noEditPoints="1"/>
          </p:cNvSpPr>
          <p:nvPr/>
        </p:nvSpPr>
        <p:spPr bwMode="auto">
          <a:xfrm>
            <a:off x="3813793" y="3617793"/>
            <a:ext cx="316916" cy="391503"/>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sp>
        <p:nvSpPr>
          <p:cNvPr id="40" name="Freeform 17"/>
          <p:cNvSpPr>
            <a:spLocks noEditPoints="1"/>
          </p:cNvSpPr>
          <p:nvPr/>
        </p:nvSpPr>
        <p:spPr bwMode="auto">
          <a:xfrm>
            <a:off x="5091385" y="3659683"/>
            <a:ext cx="335335" cy="349612"/>
          </a:xfrm>
          <a:custGeom>
            <a:avLst/>
            <a:gdLst>
              <a:gd name="T0" fmla="*/ 13 w 99"/>
              <a:gd name="T1" fmla="*/ 34 h 103"/>
              <a:gd name="T2" fmla="*/ 14 w 99"/>
              <a:gd name="T3" fmla="*/ 48 h 103"/>
              <a:gd name="T4" fmla="*/ 15 w 99"/>
              <a:gd name="T5" fmla="*/ 2 h 103"/>
              <a:gd name="T6" fmla="*/ 18 w 99"/>
              <a:gd name="T7" fmla="*/ 0 h 103"/>
              <a:gd name="T8" fmla="*/ 65 w 99"/>
              <a:gd name="T9" fmla="*/ 0 h 103"/>
              <a:gd name="T10" fmla="*/ 83 w 99"/>
              <a:gd name="T11" fmla="*/ 9 h 103"/>
              <a:gd name="T12" fmla="*/ 84 w 99"/>
              <a:gd name="T13" fmla="*/ 11 h 103"/>
              <a:gd name="T14" fmla="*/ 85 w 99"/>
              <a:gd name="T15" fmla="*/ 48 h 103"/>
              <a:gd name="T16" fmla="*/ 87 w 99"/>
              <a:gd name="T17" fmla="*/ 34 h 103"/>
              <a:gd name="T18" fmla="*/ 96 w 99"/>
              <a:gd name="T19" fmla="*/ 83 h 103"/>
              <a:gd name="T20" fmla="*/ 84 w 99"/>
              <a:gd name="T21" fmla="*/ 103 h 103"/>
              <a:gd name="T22" fmla="*/ 15 w 99"/>
              <a:gd name="T23" fmla="*/ 103 h 103"/>
              <a:gd name="T24" fmla="*/ 3 w 99"/>
              <a:gd name="T25" fmla="*/ 83 h 103"/>
              <a:gd name="T26" fmla="*/ 22 w 99"/>
              <a:gd name="T27" fmla="*/ 48 h 103"/>
              <a:gd name="T28" fmla="*/ 78 w 99"/>
              <a:gd name="T29" fmla="*/ 16 h 103"/>
              <a:gd name="T30" fmla="*/ 65 w 99"/>
              <a:gd name="T31" fmla="*/ 16 h 103"/>
              <a:gd name="T32" fmla="*/ 63 w 99"/>
              <a:gd name="T33" fmla="*/ 7 h 103"/>
              <a:gd name="T34" fmla="*/ 22 w 99"/>
              <a:gd name="T35" fmla="*/ 48 h 103"/>
              <a:gd name="T36" fmla="*/ 22 w 99"/>
              <a:gd name="T37" fmla="*/ 73 h 103"/>
              <a:gd name="T38" fmla="*/ 77 w 99"/>
              <a:gd name="T39" fmla="*/ 96 h 103"/>
              <a:gd name="T40" fmla="*/ 28 w 99"/>
              <a:gd name="T41" fmla="*/ 16 h 103"/>
              <a:gd name="T42" fmla="*/ 58 w 99"/>
              <a:gd name="T43" fmla="*/ 20 h 103"/>
              <a:gd name="T44" fmla="*/ 28 w 99"/>
              <a:gd name="T45" fmla="*/ 16 h 103"/>
              <a:gd name="T46" fmla="*/ 28 w 99"/>
              <a:gd name="T47" fmla="*/ 37 h 103"/>
              <a:gd name="T48" fmla="*/ 71 w 99"/>
              <a:gd name="T49" fmla="*/ 33 h 103"/>
              <a:gd name="T50" fmla="*/ 28 w 99"/>
              <a:gd name="T51" fmla="*/ 24 h 103"/>
              <a:gd name="T52" fmla="*/ 71 w 99"/>
              <a:gd name="T53" fmla="*/ 28 h 103"/>
              <a:gd name="T54" fmla="*/ 28 w 99"/>
              <a:gd name="T55" fmla="*/ 24 h 103"/>
              <a:gd name="T56" fmla="*/ 67 w 99"/>
              <a:gd name="T57" fmla="*/ 13 h 103"/>
              <a:gd name="T58" fmla="*/ 67 w 99"/>
              <a:gd name="T59" fmla="*/ 8 h 103"/>
              <a:gd name="T60" fmla="*/ 76 w 99"/>
              <a:gd name="T61" fmla="*/ 60 h 103"/>
              <a:gd name="T62" fmla="*/ 84 w 99"/>
              <a:gd name="T63" fmla="*/ 60 h 103"/>
              <a:gd name="T64" fmla="*/ 87 w 99"/>
              <a:gd name="T65" fmla="*/ 56 h 103"/>
              <a:gd name="T66" fmla="*/ 79 w 99"/>
              <a:gd name="T6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03">
                <a:moveTo>
                  <a:pt x="3" y="34"/>
                </a:moveTo>
                <a:cubicBezTo>
                  <a:pt x="13" y="34"/>
                  <a:pt x="13" y="34"/>
                  <a:pt x="13" y="34"/>
                </a:cubicBezTo>
                <a:cubicBezTo>
                  <a:pt x="13" y="48"/>
                  <a:pt x="13" y="48"/>
                  <a:pt x="13" y="48"/>
                </a:cubicBezTo>
                <a:cubicBezTo>
                  <a:pt x="14" y="48"/>
                  <a:pt x="14" y="48"/>
                  <a:pt x="14" y="48"/>
                </a:cubicBezTo>
                <a:cubicBezTo>
                  <a:pt x="15" y="48"/>
                  <a:pt x="15" y="48"/>
                  <a:pt x="15" y="48"/>
                </a:cubicBezTo>
                <a:cubicBezTo>
                  <a:pt x="15" y="2"/>
                  <a:pt x="15" y="2"/>
                  <a:pt x="15" y="2"/>
                </a:cubicBezTo>
                <a:cubicBezTo>
                  <a:pt x="15" y="0"/>
                  <a:pt x="15" y="0"/>
                  <a:pt x="15" y="0"/>
                </a:cubicBezTo>
                <a:cubicBezTo>
                  <a:pt x="18" y="0"/>
                  <a:pt x="18" y="0"/>
                  <a:pt x="18" y="0"/>
                </a:cubicBezTo>
                <a:cubicBezTo>
                  <a:pt x="65" y="0"/>
                  <a:pt x="65" y="0"/>
                  <a:pt x="65" y="0"/>
                </a:cubicBezTo>
                <a:cubicBezTo>
                  <a:pt x="65" y="0"/>
                  <a:pt x="65" y="0"/>
                  <a:pt x="65" y="0"/>
                </a:cubicBezTo>
                <a:cubicBezTo>
                  <a:pt x="66" y="0"/>
                  <a:pt x="66" y="0"/>
                  <a:pt x="66" y="0"/>
                </a:cubicBezTo>
                <a:cubicBezTo>
                  <a:pt x="83" y="9"/>
                  <a:pt x="83" y="9"/>
                  <a:pt x="83" y="9"/>
                </a:cubicBezTo>
                <a:cubicBezTo>
                  <a:pt x="84" y="10"/>
                  <a:pt x="84" y="10"/>
                  <a:pt x="84" y="10"/>
                </a:cubicBezTo>
                <a:cubicBezTo>
                  <a:pt x="84" y="11"/>
                  <a:pt x="84" y="11"/>
                  <a:pt x="84" y="11"/>
                </a:cubicBezTo>
                <a:cubicBezTo>
                  <a:pt x="84" y="48"/>
                  <a:pt x="84" y="48"/>
                  <a:pt x="84" y="48"/>
                </a:cubicBezTo>
                <a:cubicBezTo>
                  <a:pt x="85" y="48"/>
                  <a:pt x="85" y="48"/>
                  <a:pt x="85" y="48"/>
                </a:cubicBezTo>
                <a:cubicBezTo>
                  <a:pt x="87" y="48"/>
                  <a:pt x="87" y="48"/>
                  <a:pt x="87" y="48"/>
                </a:cubicBezTo>
                <a:cubicBezTo>
                  <a:pt x="87" y="34"/>
                  <a:pt x="87" y="34"/>
                  <a:pt x="87" y="34"/>
                </a:cubicBezTo>
                <a:cubicBezTo>
                  <a:pt x="96" y="34"/>
                  <a:pt x="96" y="34"/>
                  <a:pt x="96" y="34"/>
                </a:cubicBezTo>
                <a:cubicBezTo>
                  <a:pt x="99" y="50"/>
                  <a:pt x="99" y="67"/>
                  <a:pt x="96" y="83"/>
                </a:cubicBezTo>
                <a:cubicBezTo>
                  <a:pt x="84" y="83"/>
                  <a:pt x="84" y="83"/>
                  <a:pt x="84" y="83"/>
                </a:cubicBezTo>
                <a:cubicBezTo>
                  <a:pt x="84" y="103"/>
                  <a:pt x="84" y="103"/>
                  <a:pt x="84" y="103"/>
                </a:cubicBezTo>
                <a:cubicBezTo>
                  <a:pt x="84" y="103"/>
                  <a:pt x="84" y="103"/>
                  <a:pt x="84" y="103"/>
                </a:cubicBezTo>
                <a:cubicBezTo>
                  <a:pt x="15" y="103"/>
                  <a:pt x="15" y="103"/>
                  <a:pt x="15" y="103"/>
                </a:cubicBezTo>
                <a:cubicBezTo>
                  <a:pt x="15" y="83"/>
                  <a:pt x="15" y="83"/>
                  <a:pt x="15" y="83"/>
                </a:cubicBezTo>
                <a:cubicBezTo>
                  <a:pt x="3" y="83"/>
                  <a:pt x="3" y="83"/>
                  <a:pt x="3" y="83"/>
                </a:cubicBezTo>
                <a:cubicBezTo>
                  <a:pt x="0" y="67"/>
                  <a:pt x="0" y="51"/>
                  <a:pt x="3" y="34"/>
                </a:cubicBezTo>
                <a:close/>
                <a:moveTo>
                  <a:pt x="22" y="48"/>
                </a:moveTo>
                <a:cubicBezTo>
                  <a:pt x="78" y="48"/>
                  <a:pt x="78" y="48"/>
                  <a:pt x="78" y="48"/>
                </a:cubicBezTo>
                <a:cubicBezTo>
                  <a:pt x="78" y="16"/>
                  <a:pt x="78" y="16"/>
                  <a:pt x="78" y="16"/>
                </a:cubicBezTo>
                <a:cubicBezTo>
                  <a:pt x="66" y="16"/>
                  <a:pt x="66" y="16"/>
                  <a:pt x="66" y="16"/>
                </a:cubicBezTo>
                <a:cubicBezTo>
                  <a:pt x="65" y="16"/>
                  <a:pt x="65" y="16"/>
                  <a:pt x="65" y="16"/>
                </a:cubicBezTo>
                <a:cubicBezTo>
                  <a:pt x="64" y="14"/>
                  <a:pt x="64" y="14"/>
                  <a:pt x="64" y="14"/>
                </a:cubicBezTo>
                <a:cubicBezTo>
                  <a:pt x="63" y="7"/>
                  <a:pt x="63" y="7"/>
                  <a:pt x="63" y="7"/>
                </a:cubicBezTo>
                <a:cubicBezTo>
                  <a:pt x="22" y="7"/>
                  <a:pt x="22" y="7"/>
                  <a:pt x="22" y="7"/>
                </a:cubicBezTo>
                <a:cubicBezTo>
                  <a:pt x="22" y="48"/>
                  <a:pt x="22" y="48"/>
                  <a:pt x="22" y="48"/>
                </a:cubicBezTo>
                <a:close/>
                <a:moveTo>
                  <a:pt x="77" y="73"/>
                </a:moveTo>
                <a:cubicBezTo>
                  <a:pt x="22" y="73"/>
                  <a:pt x="22" y="73"/>
                  <a:pt x="22" y="73"/>
                </a:cubicBezTo>
                <a:cubicBezTo>
                  <a:pt x="22" y="96"/>
                  <a:pt x="22" y="96"/>
                  <a:pt x="22" y="96"/>
                </a:cubicBezTo>
                <a:cubicBezTo>
                  <a:pt x="77" y="96"/>
                  <a:pt x="77" y="96"/>
                  <a:pt x="77" y="96"/>
                </a:cubicBezTo>
                <a:cubicBezTo>
                  <a:pt x="77" y="73"/>
                  <a:pt x="77" y="73"/>
                  <a:pt x="77" y="73"/>
                </a:cubicBezTo>
                <a:close/>
                <a:moveTo>
                  <a:pt x="28" y="16"/>
                </a:moveTo>
                <a:cubicBezTo>
                  <a:pt x="28" y="20"/>
                  <a:pt x="28" y="20"/>
                  <a:pt x="28" y="20"/>
                </a:cubicBezTo>
                <a:cubicBezTo>
                  <a:pt x="58" y="20"/>
                  <a:pt x="58" y="20"/>
                  <a:pt x="58" y="20"/>
                </a:cubicBezTo>
                <a:cubicBezTo>
                  <a:pt x="58" y="16"/>
                  <a:pt x="58" y="16"/>
                  <a:pt x="58" y="16"/>
                </a:cubicBezTo>
                <a:cubicBezTo>
                  <a:pt x="28" y="16"/>
                  <a:pt x="28" y="16"/>
                  <a:pt x="28" y="16"/>
                </a:cubicBezTo>
                <a:close/>
                <a:moveTo>
                  <a:pt x="28" y="33"/>
                </a:moveTo>
                <a:cubicBezTo>
                  <a:pt x="28" y="37"/>
                  <a:pt x="28" y="37"/>
                  <a:pt x="28" y="37"/>
                </a:cubicBezTo>
                <a:cubicBezTo>
                  <a:pt x="71" y="37"/>
                  <a:pt x="71" y="37"/>
                  <a:pt x="71" y="37"/>
                </a:cubicBezTo>
                <a:cubicBezTo>
                  <a:pt x="71" y="33"/>
                  <a:pt x="71" y="33"/>
                  <a:pt x="71" y="33"/>
                </a:cubicBezTo>
                <a:cubicBezTo>
                  <a:pt x="28" y="33"/>
                  <a:pt x="28" y="33"/>
                  <a:pt x="28" y="33"/>
                </a:cubicBezTo>
                <a:close/>
                <a:moveTo>
                  <a:pt x="28" y="24"/>
                </a:moveTo>
                <a:cubicBezTo>
                  <a:pt x="28" y="28"/>
                  <a:pt x="28" y="28"/>
                  <a:pt x="28" y="28"/>
                </a:cubicBezTo>
                <a:cubicBezTo>
                  <a:pt x="71" y="28"/>
                  <a:pt x="71" y="28"/>
                  <a:pt x="71" y="28"/>
                </a:cubicBezTo>
                <a:cubicBezTo>
                  <a:pt x="71" y="24"/>
                  <a:pt x="71" y="24"/>
                  <a:pt x="71" y="24"/>
                </a:cubicBezTo>
                <a:cubicBezTo>
                  <a:pt x="28" y="24"/>
                  <a:pt x="28" y="24"/>
                  <a:pt x="28" y="24"/>
                </a:cubicBezTo>
                <a:close/>
                <a:moveTo>
                  <a:pt x="67" y="8"/>
                </a:moveTo>
                <a:cubicBezTo>
                  <a:pt x="67" y="13"/>
                  <a:pt x="67" y="13"/>
                  <a:pt x="67" y="13"/>
                </a:cubicBezTo>
                <a:cubicBezTo>
                  <a:pt x="75" y="13"/>
                  <a:pt x="75" y="13"/>
                  <a:pt x="75" y="13"/>
                </a:cubicBezTo>
                <a:cubicBezTo>
                  <a:pt x="67" y="8"/>
                  <a:pt x="67" y="8"/>
                  <a:pt x="67" y="8"/>
                </a:cubicBezTo>
                <a:close/>
                <a:moveTo>
                  <a:pt x="76" y="56"/>
                </a:moveTo>
                <a:cubicBezTo>
                  <a:pt x="76" y="60"/>
                  <a:pt x="76" y="60"/>
                  <a:pt x="76" y="60"/>
                </a:cubicBezTo>
                <a:cubicBezTo>
                  <a:pt x="79" y="60"/>
                  <a:pt x="79" y="60"/>
                  <a:pt x="79" y="60"/>
                </a:cubicBezTo>
                <a:cubicBezTo>
                  <a:pt x="84" y="60"/>
                  <a:pt x="84" y="60"/>
                  <a:pt x="84" y="60"/>
                </a:cubicBezTo>
                <a:cubicBezTo>
                  <a:pt x="87" y="60"/>
                  <a:pt x="87" y="60"/>
                  <a:pt x="87" y="60"/>
                </a:cubicBezTo>
                <a:cubicBezTo>
                  <a:pt x="87" y="56"/>
                  <a:pt x="87" y="56"/>
                  <a:pt x="87" y="56"/>
                </a:cubicBezTo>
                <a:cubicBezTo>
                  <a:pt x="84" y="56"/>
                  <a:pt x="84" y="56"/>
                  <a:pt x="84" y="56"/>
                </a:cubicBezTo>
                <a:cubicBezTo>
                  <a:pt x="79" y="56"/>
                  <a:pt x="79" y="56"/>
                  <a:pt x="79" y="56"/>
                </a:cubicBezTo>
                <a:lnTo>
                  <a:pt x="76" y="56"/>
                </a:lnTo>
                <a:close/>
              </a:path>
            </a:pathLst>
          </a:custGeom>
          <a:solidFill>
            <a:srgbClr val="FCFCFC"/>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sp>
        <p:nvSpPr>
          <p:cNvPr id="41" name="TextBox 10"/>
          <p:cNvSpPr txBox="1"/>
          <p:nvPr/>
        </p:nvSpPr>
        <p:spPr>
          <a:xfrm>
            <a:off x="2912838" y="2964507"/>
            <a:ext cx="856645" cy="284693"/>
          </a:xfrm>
          <a:prstGeom prst="rect">
            <a:avLst/>
          </a:prstGeom>
          <a:noFill/>
        </p:spPr>
        <p:txBody>
          <a:bodyPr wrap="none" lIns="68580" tIns="34290" rIns="68580" bIns="34290"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Box 10"/>
          <p:cNvSpPr txBox="1"/>
          <p:nvPr/>
        </p:nvSpPr>
        <p:spPr>
          <a:xfrm>
            <a:off x="3552905" y="4059821"/>
            <a:ext cx="856645" cy="284693"/>
          </a:xfrm>
          <a:prstGeom prst="rect">
            <a:avLst/>
          </a:prstGeom>
          <a:noFill/>
        </p:spPr>
        <p:txBody>
          <a:bodyPr wrap="none" lIns="68580" tIns="34290" rIns="68580" bIns="34290"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TextBox 10"/>
          <p:cNvSpPr txBox="1"/>
          <p:nvPr/>
        </p:nvSpPr>
        <p:spPr>
          <a:xfrm>
            <a:off x="3588355" y="1965754"/>
            <a:ext cx="856645" cy="284693"/>
          </a:xfrm>
          <a:prstGeom prst="rect">
            <a:avLst/>
          </a:prstGeom>
          <a:noFill/>
        </p:spPr>
        <p:txBody>
          <a:bodyPr wrap="none" lIns="68580" tIns="34290" rIns="68580" bIns="34290"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10"/>
          <p:cNvSpPr txBox="1"/>
          <p:nvPr/>
        </p:nvSpPr>
        <p:spPr>
          <a:xfrm>
            <a:off x="4828338" y="1958564"/>
            <a:ext cx="856645" cy="284693"/>
          </a:xfrm>
          <a:prstGeom prst="rect">
            <a:avLst/>
          </a:prstGeom>
          <a:noFill/>
        </p:spPr>
        <p:txBody>
          <a:bodyPr wrap="none" lIns="68580" tIns="34290" rIns="68580" bIns="34290"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TextBox 10"/>
          <p:cNvSpPr txBox="1"/>
          <p:nvPr/>
        </p:nvSpPr>
        <p:spPr>
          <a:xfrm>
            <a:off x="4875924" y="4059821"/>
            <a:ext cx="856645" cy="284693"/>
          </a:xfrm>
          <a:prstGeom prst="rect">
            <a:avLst/>
          </a:prstGeom>
          <a:noFill/>
        </p:spPr>
        <p:txBody>
          <a:bodyPr wrap="none" lIns="68580" tIns="34290" rIns="68580" bIns="34290"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TextBox 10"/>
          <p:cNvSpPr txBox="1"/>
          <p:nvPr/>
        </p:nvSpPr>
        <p:spPr>
          <a:xfrm>
            <a:off x="5471664" y="2977444"/>
            <a:ext cx="856645" cy="284693"/>
          </a:xfrm>
          <a:prstGeom prst="rect">
            <a:avLst/>
          </a:prstGeom>
          <a:noFill/>
        </p:spPr>
        <p:txBody>
          <a:bodyPr wrap="none" lIns="68580" tIns="34290" rIns="68580" bIns="34290"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GB"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Rectangle 13"/>
          <p:cNvSpPr/>
          <p:nvPr/>
        </p:nvSpPr>
        <p:spPr>
          <a:xfrm>
            <a:off x="5956583" y="1503947"/>
            <a:ext cx="2593848" cy="572786"/>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请输入文本文字内容请输入文本文字内容请输入文本文字内容请输入文本文字内容请输入文本文字内容</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Rectangle 13"/>
          <p:cNvSpPr/>
          <p:nvPr/>
        </p:nvSpPr>
        <p:spPr>
          <a:xfrm>
            <a:off x="5950112" y="3628304"/>
            <a:ext cx="2402308" cy="572786"/>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请输入文本文字内容请输入文本文字内容请输入文本文字内容请输入文本文字内容请输入文本文字内容</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Rectangle 13"/>
          <p:cNvSpPr/>
          <p:nvPr/>
        </p:nvSpPr>
        <p:spPr>
          <a:xfrm>
            <a:off x="6591047" y="2626590"/>
            <a:ext cx="2161052" cy="572786"/>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请输入文本文字内容请输入文本文字内容请输入文本文字内容请输入文本文字内容</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Rectangle 13"/>
          <p:cNvSpPr/>
          <p:nvPr/>
        </p:nvSpPr>
        <p:spPr>
          <a:xfrm>
            <a:off x="1321370" y="1555331"/>
            <a:ext cx="1968404" cy="572786"/>
          </a:xfrm>
          <a:prstGeom prst="rect">
            <a:avLst/>
          </a:prstGeom>
        </p:spPr>
        <p:txBody>
          <a:bodyPr wrap="square" lIns="68580" tIns="34290" rIns="68580" bIns="34290">
            <a:spAutoFit/>
          </a:bodyPr>
          <a:lstStyle/>
          <a:p>
            <a:pPr algn="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请输入文本文字内容请输入文本文字内容请输入文本文字内容请输入文本文字内容</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Rectangle 13"/>
          <p:cNvSpPr/>
          <p:nvPr/>
        </p:nvSpPr>
        <p:spPr>
          <a:xfrm>
            <a:off x="699280" y="2562713"/>
            <a:ext cx="1968404" cy="572786"/>
          </a:xfrm>
          <a:prstGeom prst="rect">
            <a:avLst/>
          </a:prstGeom>
        </p:spPr>
        <p:txBody>
          <a:bodyPr wrap="square" lIns="68580" tIns="34290" rIns="68580" bIns="34290">
            <a:spAutoFit/>
          </a:bodyPr>
          <a:lstStyle/>
          <a:p>
            <a:pPr algn="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请输入文本文字内容请输入文本文字内容请输入文本文字内容请输入文本文字内容</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Rectangle 13"/>
          <p:cNvSpPr/>
          <p:nvPr/>
        </p:nvSpPr>
        <p:spPr>
          <a:xfrm>
            <a:off x="971600" y="3601766"/>
            <a:ext cx="2357253" cy="572786"/>
          </a:xfrm>
          <a:prstGeom prst="rect">
            <a:avLst/>
          </a:prstGeom>
        </p:spPr>
        <p:txBody>
          <a:bodyPr wrap="square" lIns="68580" tIns="34290" rIns="68580" bIns="34290">
            <a:spAutoFit/>
          </a:bodyPr>
          <a:lstStyle/>
          <a:p>
            <a:pPr algn="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请输入文本文字内容请输入文本文字内容请输入文本文字内容请输入文本文字内容请输入文本文字内容</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fmla="#ppt_w*sin(2.5*pi*$)">
                                          <p:val>
                                            <p:fltVal val="0"/>
                                          </p:val>
                                        </p:tav>
                                        <p:tav tm="100000">
                                          <p:val>
                                            <p:fltVal val="1"/>
                                          </p:val>
                                        </p:tav>
                                      </p:tavLst>
                                    </p:anim>
                                    <p:anim calcmode="lin" valueType="num">
                                      <p:cBhvr>
                                        <p:cTn id="8" dur="500" fill="hold"/>
                                        <p:tgtEl>
                                          <p:spTgt spid="28"/>
                                        </p:tgtEl>
                                        <p:attrNameLst>
                                          <p:attrName>ppt_h</p:attrName>
                                        </p:attrNameLst>
                                      </p:cBhvr>
                                      <p:tavLst>
                                        <p:tav tm="0">
                                          <p:val>
                                            <p:strVal val="#ppt_h"/>
                                          </p:val>
                                        </p:tav>
                                        <p:tav tm="100000">
                                          <p:val>
                                            <p:strVal val="#ppt_h"/>
                                          </p:val>
                                        </p:tav>
                                      </p:tavLst>
                                    </p:anim>
                                  </p:childTnLst>
                                </p:cTn>
                              </p:par>
                              <p:par>
                                <p:cTn id="9" presetID="53" presetClass="entr" presetSubtype="16" fill="hold" grpId="0" nodeType="withEffect">
                                  <p:stCondLst>
                                    <p:cond delay="40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par>
                                <p:cTn id="14" presetID="26" presetClass="emph" presetSubtype="0" fill="hold" grpId="1" nodeType="withEffect">
                                  <p:stCondLst>
                                    <p:cond delay="400"/>
                                  </p:stCondLst>
                                  <p:childTnLst>
                                    <p:animEffect transition="out" filter="fade">
                                      <p:cBhvr>
                                        <p:cTn id="15" dur="500" tmFilter="0, 0; .2, .5; .8, .5; 1, 0"/>
                                        <p:tgtEl>
                                          <p:spTgt spid="34"/>
                                        </p:tgtEl>
                                      </p:cBhvr>
                                    </p:animEffect>
                                    <p:animScale>
                                      <p:cBhvr>
                                        <p:cTn id="16" dur="250" autoRev="1" fill="hold"/>
                                        <p:tgtEl>
                                          <p:spTgt spid="34"/>
                                        </p:tgtEl>
                                      </p:cBhvr>
                                      <p:by x="105000" y="105000"/>
                                    </p:animScale>
                                  </p:childTnLst>
                                </p:cTn>
                              </p:par>
                              <p:par>
                                <p:cTn id="17" presetID="42" presetClass="entr" presetSubtype="0" fill="hold" grpId="0" nodeType="withEffect">
                                  <p:stCondLst>
                                    <p:cond delay="70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anim calcmode="lin" valueType="num">
                                      <p:cBhvr>
                                        <p:cTn id="20" dur="500" fill="hold"/>
                                        <p:tgtEl>
                                          <p:spTgt spid="33"/>
                                        </p:tgtEl>
                                        <p:attrNameLst>
                                          <p:attrName>ppt_x</p:attrName>
                                        </p:attrNameLst>
                                      </p:cBhvr>
                                      <p:tavLst>
                                        <p:tav tm="0">
                                          <p:val>
                                            <p:strVal val="#ppt_x"/>
                                          </p:val>
                                        </p:tav>
                                        <p:tav tm="100000">
                                          <p:val>
                                            <p:strVal val="#ppt_x"/>
                                          </p:val>
                                        </p:tav>
                                      </p:tavLst>
                                    </p:anim>
                                    <p:anim calcmode="lin" valueType="num">
                                      <p:cBhvr>
                                        <p:cTn id="21" dur="500" fill="hold"/>
                                        <p:tgtEl>
                                          <p:spTgt spid="33"/>
                                        </p:tgtEl>
                                        <p:attrNameLst>
                                          <p:attrName>ppt_y</p:attrName>
                                        </p:attrNameLst>
                                      </p:cBhvr>
                                      <p:tavLst>
                                        <p:tav tm="0">
                                          <p:val>
                                            <p:strVal val="#ppt_y+.1"/>
                                          </p:val>
                                        </p:tav>
                                        <p:tav tm="100000">
                                          <p:val>
                                            <p:strVal val="#ppt_y"/>
                                          </p:val>
                                        </p:tav>
                                      </p:tavLst>
                                    </p:anim>
                                  </p:childTnLst>
                                </p:cTn>
                              </p:par>
                              <p:par>
                                <p:cTn id="22" presetID="15" presetClass="entr" presetSubtype="0" fill="hold" grpId="0" nodeType="withEffect">
                                  <p:stCondLst>
                                    <p:cond delay="7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 calcmode="lin" valueType="num">
                                      <p:cBhvr>
                                        <p:cTn id="26" dur="500" fill="hold"/>
                                        <p:tgtEl>
                                          <p:spTgt spid="27"/>
                                        </p:tgtEl>
                                        <p:attrNameLst>
                                          <p:attrName>ppt_x</p:attrName>
                                        </p:attrNameLst>
                                      </p:cBhvr>
                                      <p:tavLst>
                                        <p:tav tm="0" fmla="#ppt_x+(cos(-2*pi*(1-$))*-#ppt_x-sin(-2*pi*(1-$))*(1-#ppt_y))*(1-$)">
                                          <p:val>
                                            <p:fltVal val="0"/>
                                          </p:val>
                                        </p:tav>
                                        <p:tav tm="100000">
                                          <p:val>
                                            <p:fltVal val="1"/>
                                          </p:val>
                                        </p:tav>
                                      </p:tavLst>
                                    </p:anim>
                                    <p:anim calcmode="lin" valueType="num">
                                      <p:cBhvr>
                                        <p:cTn id="27" dur="500" fill="hold"/>
                                        <p:tgtEl>
                                          <p:spTgt spid="27"/>
                                        </p:tgtEl>
                                        <p:attrNameLst>
                                          <p:attrName>ppt_y</p:attrName>
                                        </p:attrNameLst>
                                      </p:cBhvr>
                                      <p:tavLst>
                                        <p:tav tm="0" fmla="#ppt_y+(sin(-2*pi*(1-$))*-#ppt_x+cos(-2*pi*(1-$))*(1-#ppt_y))*(1-$)">
                                          <p:val>
                                            <p:fltVal val="0"/>
                                          </p:val>
                                        </p:tav>
                                        <p:tav tm="100000">
                                          <p:val>
                                            <p:fltVal val="1"/>
                                          </p:val>
                                        </p:tav>
                                      </p:tavLst>
                                    </p:anim>
                                  </p:childTnLst>
                                </p:cTn>
                              </p:par>
                              <p:par>
                                <p:cTn id="28" presetID="53" presetClass="entr" presetSubtype="16" fill="hold" grpId="0" nodeType="withEffect">
                                  <p:stCondLst>
                                    <p:cond delay="100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par>
                                <p:cTn id="33" presetID="26" presetClass="emph" presetSubtype="0" fill="hold" grpId="1" nodeType="withEffect">
                                  <p:stCondLst>
                                    <p:cond delay="1000"/>
                                  </p:stCondLst>
                                  <p:childTnLst>
                                    <p:animEffect transition="out" filter="fade">
                                      <p:cBhvr>
                                        <p:cTn id="34" dur="500" tmFilter="0, 0; .2, .5; .8, .5; 1, 0"/>
                                        <p:tgtEl>
                                          <p:spTgt spid="38"/>
                                        </p:tgtEl>
                                      </p:cBhvr>
                                    </p:animEffect>
                                    <p:animScale>
                                      <p:cBhvr>
                                        <p:cTn id="35" dur="250" autoRev="1" fill="hold"/>
                                        <p:tgtEl>
                                          <p:spTgt spid="38"/>
                                        </p:tgtEl>
                                      </p:cBhvr>
                                      <p:by x="105000" y="105000"/>
                                    </p:animScale>
                                  </p:childTnLst>
                                </p:cTn>
                              </p:par>
                              <p:par>
                                <p:cTn id="36" presetID="42" presetClass="entr" presetSubtype="0" fill="hold" grpId="0" nodeType="withEffect">
                                  <p:stCondLst>
                                    <p:cond delay="140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anim calcmode="lin" valueType="num">
                                      <p:cBhvr>
                                        <p:cTn id="39" dur="500" fill="hold"/>
                                        <p:tgtEl>
                                          <p:spTgt spid="43"/>
                                        </p:tgtEl>
                                        <p:attrNameLst>
                                          <p:attrName>ppt_x</p:attrName>
                                        </p:attrNameLst>
                                      </p:cBhvr>
                                      <p:tavLst>
                                        <p:tav tm="0">
                                          <p:val>
                                            <p:strVal val="#ppt_x"/>
                                          </p:val>
                                        </p:tav>
                                        <p:tav tm="100000">
                                          <p:val>
                                            <p:strVal val="#ppt_x"/>
                                          </p:val>
                                        </p:tav>
                                      </p:tavLst>
                                    </p:anim>
                                    <p:anim calcmode="lin" valueType="num">
                                      <p:cBhvr>
                                        <p:cTn id="40" dur="500" fill="hold"/>
                                        <p:tgtEl>
                                          <p:spTgt spid="43"/>
                                        </p:tgtEl>
                                        <p:attrNameLst>
                                          <p:attrName>ppt_y</p:attrName>
                                        </p:attrNameLst>
                                      </p:cBhvr>
                                      <p:tavLst>
                                        <p:tav tm="0">
                                          <p:val>
                                            <p:strVal val="#ppt_y+.1"/>
                                          </p:val>
                                        </p:tav>
                                        <p:tav tm="100000">
                                          <p:val>
                                            <p:strVal val="#ppt_y"/>
                                          </p:val>
                                        </p:tav>
                                      </p:tavLst>
                                    </p:anim>
                                  </p:childTnLst>
                                </p:cTn>
                              </p:par>
                              <p:par>
                                <p:cTn id="41" presetID="15" presetClass="entr" presetSubtype="0" fill="hold" grpId="0" nodeType="withEffect">
                                  <p:stCondLst>
                                    <p:cond delay="11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 calcmode="lin" valueType="num">
                                      <p:cBhvr>
                                        <p:cTn id="45" dur="500" fill="hold"/>
                                        <p:tgtEl>
                                          <p:spTgt spid="26"/>
                                        </p:tgtEl>
                                        <p:attrNameLst>
                                          <p:attrName>ppt_x</p:attrName>
                                        </p:attrNameLst>
                                      </p:cBhvr>
                                      <p:tavLst>
                                        <p:tav tm="0" fmla="#ppt_x+(cos(-2*pi*(1-$))*-#ppt_x-sin(-2*pi*(1-$))*(1-#ppt_y))*(1-$)">
                                          <p:val>
                                            <p:fltVal val="0"/>
                                          </p:val>
                                        </p:tav>
                                        <p:tav tm="100000">
                                          <p:val>
                                            <p:fltVal val="1"/>
                                          </p:val>
                                        </p:tav>
                                      </p:tavLst>
                                    </p:anim>
                                    <p:anim calcmode="lin" valueType="num">
                                      <p:cBhvr>
                                        <p:cTn id="46" dur="500" fill="hold"/>
                                        <p:tgtEl>
                                          <p:spTgt spid="26"/>
                                        </p:tgtEl>
                                        <p:attrNameLst>
                                          <p:attrName>ppt_y</p:attrName>
                                        </p:attrNameLst>
                                      </p:cBhvr>
                                      <p:tavLst>
                                        <p:tav tm="0" fmla="#ppt_y+(sin(-2*pi*(1-$))*-#ppt_x+cos(-2*pi*(1-$))*(1-#ppt_y))*(1-$)">
                                          <p:val>
                                            <p:fltVal val="0"/>
                                          </p:val>
                                        </p:tav>
                                        <p:tav tm="100000">
                                          <p:val>
                                            <p:fltVal val="1"/>
                                          </p:val>
                                        </p:tav>
                                      </p:tavLst>
                                    </p:anim>
                                  </p:childTnLst>
                                </p:cTn>
                              </p:par>
                              <p:par>
                                <p:cTn id="47" presetID="53" presetClass="entr" presetSubtype="16" fill="hold" grpId="0" nodeType="withEffect">
                                  <p:stCondLst>
                                    <p:cond delay="150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par>
                                <p:cTn id="52" presetID="26" presetClass="emph" presetSubtype="0" fill="hold" grpId="1" nodeType="withEffect">
                                  <p:stCondLst>
                                    <p:cond delay="1500"/>
                                  </p:stCondLst>
                                  <p:childTnLst>
                                    <p:animEffect transition="out" filter="fade">
                                      <p:cBhvr>
                                        <p:cTn id="53" dur="500" tmFilter="0, 0; .2, .5; .8, .5; 1, 0"/>
                                        <p:tgtEl>
                                          <p:spTgt spid="35"/>
                                        </p:tgtEl>
                                      </p:cBhvr>
                                    </p:animEffect>
                                    <p:animScale>
                                      <p:cBhvr>
                                        <p:cTn id="54" dur="250" autoRev="1" fill="hold"/>
                                        <p:tgtEl>
                                          <p:spTgt spid="35"/>
                                        </p:tgtEl>
                                      </p:cBhvr>
                                      <p:by x="105000" y="105000"/>
                                    </p:animScale>
                                  </p:childTnLst>
                                </p:cTn>
                              </p:par>
                              <p:par>
                                <p:cTn id="55" presetID="42" presetClass="entr" presetSubtype="0" fill="hold" grpId="0" nodeType="withEffect">
                                  <p:stCondLst>
                                    <p:cond delay="200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anim calcmode="lin" valueType="num">
                                      <p:cBhvr>
                                        <p:cTn id="58" dur="500" fill="hold"/>
                                        <p:tgtEl>
                                          <p:spTgt spid="44"/>
                                        </p:tgtEl>
                                        <p:attrNameLst>
                                          <p:attrName>ppt_x</p:attrName>
                                        </p:attrNameLst>
                                      </p:cBhvr>
                                      <p:tavLst>
                                        <p:tav tm="0">
                                          <p:val>
                                            <p:strVal val="#ppt_x"/>
                                          </p:val>
                                        </p:tav>
                                        <p:tav tm="100000">
                                          <p:val>
                                            <p:strVal val="#ppt_x"/>
                                          </p:val>
                                        </p:tav>
                                      </p:tavLst>
                                    </p:anim>
                                    <p:anim calcmode="lin" valueType="num">
                                      <p:cBhvr>
                                        <p:cTn id="59" dur="500" fill="hold"/>
                                        <p:tgtEl>
                                          <p:spTgt spid="44"/>
                                        </p:tgtEl>
                                        <p:attrNameLst>
                                          <p:attrName>ppt_y</p:attrName>
                                        </p:attrNameLst>
                                      </p:cBhvr>
                                      <p:tavLst>
                                        <p:tav tm="0">
                                          <p:val>
                                            <p:strVal val="#ppt_y+.1"/>
                                          </p:val>
                                        </p:tav>
                                        <p:tav tm="100000">
                                          <p:val>
                                            <p:strVal val="#ppt_y"/>
                                          </p:val>
                                        </p:tav>
                                      </p:tavLst>
                                    </p:anim>
                                  </p:childTnLst>
                                </p:cTn>
                              </p:par>
                              <p:par>
                                <p:cTn id="60" presetID="15" presetClass="entr" presetSubtype="0" fill="hold" grpId="0" nodeType="withEffect">
                                  <p:stCondLst>
                                    <p:cond delay="14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 calcmode="lin" valueType="num">
                                      <p:cBhvr>
                                        <p:cTn id="64" dur="500" fill="hold"/>
                                        <p:tgtEl>
                                          <p:spTgt spid="29"/>
                                        </p:tgtEl>
                                        <p:attrNameLst>
                                          <p:attrName>ppt_x</p:attrName>
                                        </p:attrNameLst>
                                      </p:cBhvr>
                                      <p:tavLst>
                                        <p:tav tm="0" fmla="#ppt_x+(cos(-2*pi*(1-$))*-#ppt_x-sin(-2*pi*(1-$))*(1-#ppt_y))*(1-$)">
                                          <p:val>
                                            <p:fltVal val="0"/>
                                          </p:val>
                                        </p:tav>
                                        <p:tav tm="100000">
                                          <p:val>
                                            <p:fltVal val="1"/>
                                          </p:val>
                                        </p:tav>
                                      </p:tavLst>
                                    </p:anim>
                                    <p:anim calcmode="lin" valueType="num">
                                      <p:cBhvr>
                                        <p:cTn id="65" dur="500" fill="hold"/>
                                        <p:tgtEl>
                                          <p:spTgt spid="29"/>
                                        </p:tgtEl>
                                        <p:attrNameLst>
                                          <p:attrName>ppt_y</p:attrName>
                                        </p:attrNameLst>
                                      </p:cBhvr>
                                      <p:tavLst>
                                        <p:tav tm="0" fmla="#ppt_y+(sin(-2*pi*(1-$))*-#ppt_x+cos(-2*pi*(1-$))*(1-#ppt_y))*(1-$)">
                                          <p:val>
                                            <p:fltVal val="0"/>
                                          </p:val>
                                        </p:tav>
                                        <p:tav tm="100000">
                                          <p:val>
                                            <p:fltVal val="1"/>
                                          </p:val>
                                        </p:tav>
                                      </p:tavLst>
                                    </p:anim>
                                  </p:childTnLst>
                                </p:cTn>
                              </p:par>
                              <p:par>
                                <p:cTn id="66" presetID="53" presetClass="entr" presetSubtype="16" fill="hold" grpId="0" nodeType="withEffect">
                                  <p:stCondLst>
                                    <p:cond delay="170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par>
                                <p:cTn id="71" presetID="26" presetClass="emph" presetSubtype="0" fill="hold" grpId="1" nodeType="withEffect">
                                  <p:stCondLst>
                                    <p:cond delay="1700"/>
                                  </p:stCondLst>
                                  <p:childTnLst>
                                    <p:animEffect transition="out" filter="fade">
                                      <p:cBhvr>
                                        <p:cTn id="72" dur="500" tmFilter="0, 0; .2, .5; .8, .5; 1, 0"/>
                                        <p:tgtEl>
                                          <p:spTgt spid="37"/>
                                        </p:tgtEl>
                                      </p:cBhvr>
                                    </p:animEffect>
                                    <p:animScale>
                                      <p:cBhvr>
                                        <p:cTn id="73" dur="250" autoRev="1" fill="hold"/>
                                        <p:tgtEl>
                                          <p:spTgt spid="37"/>
                                        </p:tgtEl>
                                      </p:cBhvr>
                                      <p:by x="105000" y="105000"/>
                                    </p:animScale>
                                  </p:childTnLst>
                                </p:cTn>
                              </p:par>
                              <p:par>
                                <p:cTn id="74" presetID="42" presetClass="entr" presetSubtype="0" fill="hold" grpId="0" nodeType="withEffect">
                                  <p:stCondLst>
                                    <p:cond delay="210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anim calcmode="lin" valueType="num">
                                      <p:cBhvr>
                                        <p:cTn id="77" dur="500" fill="hold"/>
                                        <p:tgtEl>
                                          <p:spTgt spid="46"/>
                                        </p:tgtEl>
                                        <p:attrNameLst>
                                          <p:attrName>ppt_x</p:attrName>
                                        </p:attrNameLst>
                                      </p:cBhvr>
                                      <p:tavLst>
                                        <p:tav tm="0">
                                          <p:val>
                                            <p:strVal val="#ppt_x"/>
                                          </p:val>
                                        </p:tav>
                                        <p:tav tm="100000">
                                          <p:val>
                                            <p:strVal val="#ppt_x"/>
                                          </p:val>
                                        </p:tav>
                                      </p:tavLst>
                                    </p:anim>
                                    <p:anim calcmode="lin" valueType="num">
                                      <p:cBhvr>
                                        <p:cTn id="78" dur="500" fill="hold"/>
                                        <p:tgtEl>
                                          <p:spTgt spid="46"/>
                                        </p:tgtEl>
                                        <p:attrNameLst>
                                          <p:attrName>ppt_y</p:attrName>
                                        </p:attrNameLst>
                                      </p:cBhvr>
                                      <p:tavLst>
                                        <p:tav tm="0">
                                          <p:val>
                                            <p:strVal val="#ppt_y+.1"/>
                                          </p:val>
                                        </p:tav>
                                        <p:tav tm="100000">
                                          <p:val>
                                            <p:strVal val="#ppt_y"/>
                                          </p:val>
                                        </p:tav>
                                      </p:tavLst>
                                    </p:anim>
                                  </p:childTnLst>
                                </p:cTn>
                              </p:par>
                              <p:par>
                                <p:cTn id="79" presetID="15" presetClass="entr" presetSubtype="0" fill="hold" grpId="0" nodeType="withEffect">
                                  <p:stCondLst>
                                    <p:cond delay="180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 calcmode="lin" valueType="num">
                                      <p:cBhvr>
                                        <p:cTn id="83" dur="500" fill="hold"/>
                                        <p:tgtEl>
                                          <p:spTgt spid="30"/>
                                        </p:tgtEl>
                                        <p:attrNameLst>
                                          <p:attrName>ppt_x</p:attrName>
                                        </p:attrNameLst>
                                      </p:cBhvr>
                                      <p:tavLst>
                                        <p:tav tm="0" fmla="#ppt_x+(cos(-2*pi*(1-$))*-#ppt_x-sin(-2*pi*(1-$))*(1-#ppt_y))*(1-$)">
                                          <p:val>
                                            <p:fltVal val="0"/>
                                          </p:val>
                                        </p:tav>
                                        <p:tav tm="100000">
                                          <p:val>
                                            <p:fltVal val="1"/>
                                          </p:val>
                                        </p:tav>
                                      </p:tavLst>
                                    </p:anim>
                                    <p:anim calcmode="lin" valueType="num">
                                      <p:cBhvr>
                                        <p:cTn id="84" dur="500" fill="hold"/>
                                        <p:tgtEl>
                                          <p:spTgt spid="30"/>
                                        </p:tgtEl>
                                        <p:attrNameLst>
                                          <p:attrName>ppt_y</p:attrName>
                                        </p:attrNameLst>
                                      </p:cBhvr>
                                      <p:tavLst>
                                        <p:tav tm="0" fmla="#ppt_y+(sin(-2*pi*(1-$))*-#ppt_x+cos(-2*pi*(1-$))*(1-#ppt_y))*(1-$)">
                                          <p:val>
                                            <p:fltVal val="0"/>
                                          </p:val>
                                        </p:tav>
                                        <p:tav tm="100000">
                                          <p:val>
                                            <p:fltVal val="1"/>
                                          </p:val>
                                        </p:tav>
                                      </p:tavLst>
                                    </p:anim>
                                  </p:childTnLst>
                                </p:cTn>
                              </p:par>
                              <p:par>
                                <p:cTn id="85" presetID="53" presetClass="entr" presetSubtype="16" fill="hold" grpId="0" nodeType="withEffect">
                                  <p:stCondLst>
                                    <p:cond delay="220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par>
                                <p:cTn id="90" presetID="26" presetClass="emph" presetSubtype="0" fill="hold" grpId="1" nodeType="withEffect">
                                  <p:stCondLst>
                                    <p:cond delay="2200"/>
                                  </p:stCondLst>
                                  <p:childTnLst>
                                    <p:animEffect transition="out" filter="fade">
                                      <p:cBhvr>
                                        <p:cTn id="91" dur="500" tmFilter="0, 0; .2, .5; .8, .5; 1, 0"/>
                                        <p:tgtEl>
                                          <p:spTgt spid="40"/>
                                        </p:tgtEl>
                                      </p:cBhvr>
                                    </p:animEffect>
                                    <p:animScale>
                                      <p:cBhvr>
                                        <p:cTn id="92" dur="250" autoRev="1" fill="hold"/>
                                        <p:tgtEl>
                                          <p:spTgt spid="40"/>
                                        </p:tgtEl>
                                      </p:cBhvr>
                                      <p:by x="105000" y="105000"/>
                                    </p:animScale>
                                  </p:childTnLst>
                                </p:cTn>
                              </p:par>
                              <p:par>
                                <p:cTn id="93" presetID="42" presetClass="entr" presetSubtype="0" fill="hold" grpId="0" nodeType="withEffect">
                                  <p:stCondLst>
                                    <p:cond delay="260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500"/>
                                        <p:tgtEl>
                                          <p:spTgt spid="45"/>
                                        </p:tgtEl>
                                      </p:cBhvr>
                                    </p:animEffect>
                                    <p:anim calcmode="lin" valueType="num">
                                      <p:cBhvr>
                                        <p:cTn id="96" dur="500" fill="hold"/>
                                        <p:tgtEl>
                                          <p:spTgt spid="45"/>
                                        </p:tgtEl>
                                        <p:attrNameLst>
                                          <p:attrName>ppt_x</p:attrName>
                                        </p:attrNameLst>
                                      </p:cBhvr>
                                      <p:tavLst>
                                        <p:tav tm="0">
                                          <p:val>
                                            <p:strVal val="#ppt_x"/>
                                          </p:val>
                                        </p:tav>
                                        <p:tav tm="100000">
                                          <p:val>
                                            <p:strVal val="#ppt_x"/>
                                          </p:val>
                                        </p:tav>
                                      </p:tavLst>
                                    </p:anim>
                                    <p:anim calcmode="lin" valueType="num">
                                      <p:cBhvr>
                                        <p:cTn id="97" dur="500" fill="hold"/>
                                        <p:tgtEl>
                                          <p:spTgt spid="45"/>
                                        </p:tgtEl>
                                        <p:attrNameLst>
                                          <p:attrName>ppt_y</p:attrName>
                                        </p:attrNameLst>
                                      </p:cBhvr>
                                      <p:tavLst>
                                        <p:tav tm="0">
                                          <p:val>
                                            <p:strVal val="#ppt_y+.1"/>
                                          </p:val>
                                        </p:tav>
                                        <p:tav tm="100000">
                                          <p:val>
                                            <p:strVal val="#ppt_y"/>
                                          </p:val>
                                        </p:tav>
                                      </p:tavLst>
                                    </p:anim>
                                  </p:childTnLst>
                                </p:cTn>
                              </p:par>
                              <p:par>
                                <p:cTn id="98" presetID="15" presetClass="entr" presetSubtype="0" fill="hold" grpId="0" nodeType="withEffect">
                                  <p:stCondLst>
                                    <p:cond delay="2100"/>
                                  </p:stCondLst>
                                  <p:childTnLst>
                                    <p:set>
                                      <p:cBhvr>
                                        <p:cTn id="99" dur="1" fill="hold">
                                          <p:stCondLst>
                                            <p:cond delay="0"/>
                                          </p:stCondLst>
                                        </p:cTn>
                                        <p:tgtEl>
                                          <p:spTgt spid="31"/>
                                        </p:tgtEl>
                                        <p:attrNameLst>
                                          <p:attrName>style.visibility</p:attrName>
                                        </p:attrNameLst>
                                      </p:cBhvr>
                                      <p:to>
                                        <p:strVal val="visible"/>
                                      </p:to>
                                    </p:set>
                                    <p:anim calcmode="lin" valueType="num">
                                      <p:cBhvr>
                                        <p:cTn id="100" dur="500" fill="hold"/>
                                        <p:tgtEl>
                                          <p:spTgt spid="31"/>
                                        </p:tgtEl>
                                        <p:attrNameLst>
                                          <p:attrName>ppt_w</p:attrName>
                                        </p:attrNameLst>
                                      </p:cBhvr>
                                      <p:tavLst>
                                        <p:tav tm="0">
                                          <p:val>
                                            <p:fltVal val="0"/>
                                          </p:val>
                                        </p:tav>
                                        <p:tav tm="100000">
                                          <p:val>
                                            <p:strVal val="#ppt_w"/>
                                          </p:val>
                                        </p:tav>
                                      </p:tavLst>
                                    </p:anim>
                                    <p:anim calcmode="lin" valueType="num">
                                      <p:cBhvr>
                                        <p:cTn id="101" dur="500" fill="hold"/>
                                        <p:tgtEl>
                                          <p:spTgt spid="31"/>
                                        </p:tgtEl>
                                        <p:attrNameLst>
                                          <p:attrName>ppt_h</p:attrName>
                                        </p:attrNameLst>
                                      </p:cBhvr>
                                      <p:tavLst>
                                        <p:tav tm="0">
                                          <p:val>
                                            <p:fltVal val="0"/>
                                          </p:val>
                                        </p:tav>
                                        <p:tav tm="100000">
                                          <p:val>
                                            <p:strVal val="#ppt_h"/>
                                          </p:val>
                                        </p:tav>
                                      </p:tavLst>
                                    </p:anim>
                                    <p:anim calcmode="lin" valueType="num">
                                      <p:cBhvr>
                                        <p:cTn id="102" dur="5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3" dur="500" fill="hold"/>
                                        <p:tgtEl>
                                          <p:spTgt spid="31"/>
                                        </p:tgtEl>
                                        <p:attrNameLst>
                                          <p:attrName>ppt_y</p:attrName>
                                        </p:attrNameLst>
                                      </p:cBhvr>
                                      <p:tavLst>
                                        <p:tav tm="0" fmla="#ppt_y+(sin(-2*pi*(1-$))*-#ppt_x+cos(-2*pi*(1-$))*(1-#ppt_y))*(1-$)">
                                          <p:val>
                                            <p:fltVal val="0"/>
                                          </p:val>
                                        </p:tav>
                                        <p:tav tm="100000">
                                          <p:val>
                                            <p:fltVal val="1"/>
                                          </p:val>
                                        </p:tav>
                                      </p:tavLst>
                                    </p:anim>
                                  </p:childTnLst>
                                </p:cTn>
                              </p:par>
                              <p:par>
                                <p:cTn id="104" presetID="53" presetClass="entr" presetSubtype="16" fill="hold" grpId="0" nodeType="withEffect">
                                  <p:stCondLst>
                                    <p:cond delay="2400"/>
                                  </p:stCondLst>
                                  <p:childTnLst>
                                    <p:set>
                                      <p:cBhvr>
                                        <p:cTn id="105" dur="1" fill="hold">
                                          <p:stCondLst>
                                            <p:cond delay="0"/>
                                          </p:stCondLst>
                                        </p:cTn>
                                        <p:tgtEl>
                                          <p:spTgt spid="39"/>
                                        </p:tgtEl>
                                        <p:attrNameLst>
                                          <p:attrName>style.visibility</p:attrName>
                                        </p:attrNameLst>
                                      </p:cBhvr>
                                      <p:to>
                                        <p:strVal val="visible"/>
                                      </p:to>
                                    </p:set>
                                    <p:anim calcmode="lin" valueType="num">
                                      <p:cBhvr>
                                        <p:cTn id="106" dur="500" fill="hold"/>
                                        <p:tgtEl>
                                          <p:spTgt spid="39"/>
                                        </p:tgtEl>
                                        <p:attrNameLst>
                                          <p:attrName>ppt_w</p:attrName>
                                        </p:attrNameLst>
                                      </p:cBhvr>
                                      <p:tavLst>
                                        <p:tav tm="0">
                                          <p:val>
                                            <p:fltVal val="0"/>
                                          </p:val>
                                        </p:tav>
                                        <p:tav tm="100000">
                                          <p:val>
                                            <p:strVal val="#ppt_w"/>
                                          </p:val>
                                        </p:tav>
                                      </p:tavLst>
                                    </p:anim>
                                    <p:anim calcmode="lin" valueType="num">
                                      <p:cBhvr>
                                        <p:cTn id="107" dur="500" fill="hold"/>
                                        <p:tgtEl>
                                          <p:spTgt spid="39"/>
                                        </p:tgtEl>
                                        <p:attrNameLst>
                                          <p:attrName>ppt_h</p:attrName>
                                        </p:attrNameLst>
                                      </p:cBhvr>
                                      <p:tavLst>
                                        <p:tav tm="0">
                                          <p:val>
                                            <p:fltVal val="0"/>
                                          </p:val>
                                        </p:tav>
                                        <p:tav tm="100000">
                                          <p:val>
                                            <p:strVal val="#ppt_h"/>
                                          </p:val>
                                        </p:tav>
                                      </p:tavLst>
                                    </p:anim>
                                    <p:animEffect transition="in" filter="fade">
                                      <p:cBhvr>
                                        <p:cTn id="108" dur="500"/>
                                        <p:tgtEl>
                                          <p:spTgt spid="39"/>
                                        </p:tgtEl>
                                      </p:cBhvr>
                                    </p:animEffect>
                                  </p:childTnLst>
                                </p:cTn>
                              </p:par>
                              <p:par>
                                <p:cTn id="109" presetID="26" presetClass="emph" presetSubtype="0" fill="hold" grpId="1" nodeType="withEffect">
                                  <p:stCondLst>
                                    <p:cond delay="2400"/>
                                  </p:stCondLst>
                                  <p:childTnLst>
                                    <p:animEffect transition="out" filter="fade">
                                      <p:cBhvr>
                                        <p:cTn id="110" dur="500" tmFilter="0, 0; .2, .5; .8, .5; 1, 0"/>
                                        <p:tgtEl>
                                          <p:spTgt spid="39"/>
                                        </p:tgtEl>
                                      </p:cBhvr>
                                    </p:animEffect>
                                    <p:animScale>
                                      <p:cBhvr>
                                        <p:cTn id="111" dur="250" autoRev="1" fill="hold"/>
                                        <p:tgtEl>
                                          <p:spTgt spid="39"/>
                                        </p:tgtEl>
                                      </p:cBhvr>
                                      <p:by x="105000" y="105000"/>
                                    </p:animScale>
                                  </p:childTnLst>
                                </p:cTn>
                              </p:par>
                              <p:par>
                                <p:cTn id="112" presetID="42" presetClass="entr" presetSubtype="0" fill="hold" grpId="0" nodeType="withEffect">
                                  <p:stCondLst>
                                    <p:cond delay="2900"/>
                                  </p:stCondLst>
                                  <p:childTnLst>
                                    <p:set>
                                      <p:cBhvr>
                                        <p:cTn id="113" dur="1" fill="hold">
                                          <p:stCondLst>
                                            <p:cond delay="0"/>
                                          </p:stCondLst>
                                        </p:cTn>
                                        <p:tgtEl>
                                          <p:spTgt spid="42"/>
                                        </p:tgtEl>
                                        <p:attrNameLst>
                                          <p:attrName>style.visibility</p:attrName>
                                        </p:attrNameLst>
                                      </p:cBhvr>
                                      <p:to>
                                        <p:strVal val="visible"/>
                                      </p:to>
                                    </p:set>
                                    <p:animEffect transition="in" filter="fade">
                                      <p:cBhvr>
                                        <p:cTn id="114" dur="500"/>
                                        <p:tgtEl>
                                          <p:spTgt spid="42"/>
                                        </p:tgtEl>
                                      </p:cBhvr>
                                    </p:animEffect>
                                    <p:anim calcmode="lin" valueType="num">
                                      <p:cBhvr>
                                        <p:cTn id="115" dur="500" fill="hold"/>
                                        <p:tgtEl>
                                          <p:spTgt spid="42"/>
                                        </p:tgtEl>
                                        <p:attrNameLst>
                                          <p:attrName>ppt_x</p:attrName>
                                        </p:attrNameLst>
                                      </p:cBhvr>
                                      <p:tavLst>
                                        <p:tav tm="0">
                                          <p:val>
                                            <p:strVal val="#ppt_x"/>
                                          </p:val>
                                        </p:tav>
                                        <p:tav tm="100000">
                                          <p:val>
                                            <p:strVal val="#ppt_x"/>
                                          </p:val>
                                        </p:tav>
                                      </p:tavLst>
                                    </p:anim>
                                    <p:anim calcmode="lin" valueType="num">
                                      <p:cBhvr>
                                        <p:cTn id="116" dur="500" fill="hold"/>
                                        <p:tgtEl>
                                          <p:spTgt spid="42"/>
                                        </p:tgtEl>
                                        <p:attrNameLst>
                                          <p:attrName>ppt_y</p:attrName>
                                        </p:attrNameLst>
                                      </p:cBhvr>
                                      <p:tavLst>
                                        <p:tav tm="0">
                                          <p:val>
                                            <p:strVal val="#ppt_y+.1"/>
                                          </p:val>
                                        </p:tav>
                                        <p:tav tm="100000">
                                          <p:val>
                                            <p:strVal val="#ppt_y"/>
                                          </p:val>
                                        </p:tav>
                                      </p:tavLst>
                                    </p:anim>
                                  </p:childTnLst>
                                </p:cTn>
                              </p:par>
                              <p:par>
                                <p:cTn id="117" presetID="15" presetClass="entr" presetSubtype="0" fill="hold" grpId="0" nodeType="withEffect">
                                  <p:stCondLst>
                                    <p:cond delay="24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500" fill="hold"/>
                                        <p:tgtEl>
                                          <p:spTgt spid="32"/>
                                        </p:tgtEl>
                                        <p:attrNameLst>
                                          <p:attrName>ppt_w</p:attrName>
                                        </p:attrNameLst>
                                      </p:cBhvr>
                                      <p:tavLst>
                                        <p:tav tm="0">
                                          <p:val>
                                            <p:fltVal val="0"/>
                                          </p:val>
                                        </p:tav>
                                        <p:tav tm="100000">
                                          <p:val>
                                            <p:strVal val="#ppt_w"/>
                                          </p:val>
                                        </p:tav>
                                      </p:tavLst>
                                    </p:anim>
                                    <p:anim calcmode="lin" valueType="num">
                                      <p:cBhvr>
                                        <p:cTn id="120" dur="500" fill="hold"/>
                                        <p:tgtEl>
                                          <p:spTgt spid="32"/>
                                        </p:tgtEl>
                                        <p:attrNameLst>
                                          <p:attrName>ppt_h</p:attrName>
                                        </p:attrNameLst>
                                      </p:cBhvr>
                                      <p:tavLst>
                                        <p:tav tm="0">
                                          <p:val>
                                            <p:fltVal val="0"/>
                                          </p:val>
                                        </p:tav>
                                        <p:tav tm="100000">
                                          <p:val>
                                            <p:strVal val="#ppt_h"/>
                                          </p:val>
                                        </p:tav>
                                      </p:tavLst>
                                    </p:anim>
                                    <p:anim calcmode="lin" valueType="num">
                                      <p:cBhvr>
                                        <p:cTn id="121" dur="500" fill="hold"/>
                                        <p:tgtEl>
                                          <p:spTgt spid="32"/>
                                        </p:tgtEl>
                                        <p:attrNameLst>
                                          <p:attrName>ppt_x</p:attrName>
                                        </p:attrNameLst>
                                      </p:cBhvr>
                                      <p:tavLst>
                                        <p:tav tm="0" fmla="#ppt_x+(cos(-2*pi*(1-$))*-#ppt_x-sin(-2*pi*(1-$))*(1-#ppt_y))*(1-$)">
                                          <p:val>
                                            <p:fltVal val="0"/>
                                          </p:val>
                                        </p:tav>
                                        <p:tav tm="100000">
                                          <p:val>
                                            <p:fltVal val="1"/>
                                          </p:val>
                                        </p:tav>
                                      </p:tavLst>
                                    </p:anim>
                                    <p:anim calcmode="lin" valueType="num">
                                      <p:cBhvr>
                                        <p:cTn id="122" dur="500" fill="hold"/>
                                        <p:tgtEl>
                                          <p:spTgt spid="32"/>
                                        </p:tgtEl>
                                        <p:attrNameLst>
                                          <p:attrName>ppt_y</p:attrName>
                                        </p:attrNameLst>
                                      </p:cBhvr>
                                      <p:tavLst>
                                        <p:tav tm="0" fmla="#ppt_y+(sin(-2*pi*(1-$))*-#ppt_x+cos(-2*pi*(1-$))*(1-#ppt_y))*(1-$)">
                                          <p:val>
                                            <p:fltVal val="0"/>
                                          </p:val>
                                        </p:tav>
                                        <p:tav tm="100000">
                                          <p:val>
                                            <p:fltVal val="1"/>
                                          </p:val>
                                        </p:tav>
                                      </p:tavLst>
                                    </p:anim>
                                  </p:childTnLst>
                                </p:cTn>
                              </p:par>
                              <p:par>
                                <p:cTn id="123" presetID="53" presetClass="entr" presetSubtype="16" fill="hold" grpId="0" nodeType="withEffect">
                                  <p:stCondLst>
                                    <p:cond delay="2800"/>
                                  </p:stCondLst>
                                  <p:childTnLst>
                                    <p:set>
                                      <p:cBhvr>
                                        <p:cTn id="124" dur="1" fill="hold">
                                          <p:stCondLst>
                                            <p:cond delay="0"/>
                                          </p:stCondLst>
                                        </p:cTn>
                                        <p:tgtEl>
                                          <p:spTgt spid="36"/>
                                        </p:tgtEl>
                                        <p:attrNameLst>
                                          <p:attrName>style.visibility</p:attrName>
                                        </p:attrNameLst>
                                      </p:cBhvr>
                                      <p:to>
                                        <p:strVal val="visible"/>
                                      </p:to>
                                    </p:set>
                                    <p:anim calcmode="lin" valueType="num">
                                      <p:cBhvr>
                                        <p:cTn id="125" dur="500" fill="hold"/>
                                        <p:tgtEl>
                                          <p:spTgt spid="36"/>
                                        </p:tgtEl>
                                        <p:attrNameLst>
                                          <p:attrName>ppt_w</p:attrName>
                                        </p:attrNameLst>
                                      </p:cBhvr>
                                      <p:tavLst>
                                        <p:tav tm="0">
                                          <p:val>
                                            <p:fltVal val="0"/>
                                          </p:val>
                                        </p:tav>
                                        <p:tav tm="100000">
                                          <p:val>
                                            <p:strVal val="#ppt_w"/>
                                          </p:val>
                                        </p:tav>
                                      </p:tavLst>
                                    </p:anim>
                                    <p:anim calcmode="lin" valueType="num">
                                      <p:cBhvr>
                                        <p:cTn id="126" dur="500" fill="hold"/>
                                        <p:tgtEl>
                                          <p:spTgt spid="36"/>
                                        </p:tgtEl>
                                        <p:attrNameLst>
                                          <p:attrName>ppt_h</p:attrName>
                                        </p:attrNameLst>
                                      </p:cBhvr>
                                      <p:tavLst>
                                        <p:tav tm="0">
                                          <p:val>
                                            <p:fltVal val="0"/>
                                          </p:val>
                                        </p:tav>
                                        <p:tav tm="100000">
                                          <p:val>
                                            <p:strVal val="#ppt_h"/>
                                          </p:val>
                                        </p:tav>
                                      </p:tavLst>
                                    </p:anim>
                                    <p:animEffect transition="in" filter="fade">
                                      <p:cBhvr>
                                        <p:cTn id="127" dur="500"/>
                                        <p:tgtEl>
                                          <p:spTgt spid="36"/>
                                        </p:tgtEl>
                                      </p:cBhvr>
                                    </p:animEffect>
                                  </p:childTnLst>
                                </p:cTn>
                              </p:par>
                              <p:par>
                                <p:cTn id="128" presetID="26" presetClass="emph" presetSubtype="0" fill="hold" grpId="1" nodeType="withEffect">
                                  <p:stCondLst>
                                    <p:cond delay="2800"/>
                                  </p:stCondLst>
                                  <p:childTnLst>
                                    <p:animEffect transition="out" filter="fade">
                                      <p:cBhvr>
                                        <p:cTn id="129" dur="500" tmFilter="0, 0; .2, .5; .8, .5; 1, 0"/>
                                        <p:tgtEl>
                                          <p:spTgt spid="36"/>
                                        </p:tgtEl>
                                      </p:cBhvr>
                                    </p:animEffect>
                                    <p:animScale>
                                      <p:cBhvr>
                                        <p:cTn id="130" dur="250" autoRev="1" fill="hold"/>
                                        <p:tgtEl>
                                          <p:spTgt spid="36"/>
                                        </p:tgtEl>
                                      </p:cBhvr>
                                      <p:by x="105000" y="105000"/>
                                    </p:animScale>
                                  </p:childTnLst>
                                </p:cTn>
                              </p:par>
                              <p:par>
                                <p:cTn id="131" presetID="42" presetClass="entr" presetSubtype="0" fill="hold" grpId="0" nodeType="withEffect">
                                  <p:stCondLst>
                                    <p:cond delay="310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anim calcmode="lin" valueType="num">
                                      <p:cBhvr>
                                        <p:cTn id="134" dur="500" fill="hold"/>
                                        <p:tgtEl>
                                          <p:spTgt spid="41"/>
                                        </p:tgtEl>
                                        <p:attrNameLst>
                                          <p:attrName>ppt_x</p:attrName>
                                        </p:attrNameLst>
                                      </p:cBhvr>
                                      <p:tavLst>
                                        <p:tav tm="0">
                                          <p:val>
                                            <p:strVal val="#ppt_x"/>
                                          </p:val>
                                        </p:tav>
                                        <p:tav tm="100000">
                                          <p:val>
                                            <p:strVal val="#ppt_x"/>
                                          </p:val>
                                        </p:tav>
                                      </p:tavLst>
                                    </p:anim>
                                    <p:anim calcmode="lin" valueType="num">
                                      <p:cBhvr>
                                        <p:cTn id="135" dur="500" fill="hold"/>
                                        <p:tgtEl>
                                          <p:spTgt spid="41"/>
                                        </p:tgtEl>
                                        <p:attrNameLst>
                                          <p:attrName>ppt_y</p:attrName>
                                        </p:attrNameLst>
                                      </p:cBhvr>
                                      <p:tavLst>
                                        <p:tav tm="0">
                                          <p:val>
                                            <p:strVal val="#ppt_y+.1"/>
                                          </p:val>
                                        </p:tav>
                                        <p:tav tm="100000">
                                          <p:val>
                                            <p:strVal val="#ppt_y"/>
                                          </p:val>
                                        </p:tav>
                                      </p:tavLst>
                                    </p:anim>
                                  </p:childTnLst>
                                </p:cTn>
                              </p:par>
                              <p:par>
                                <p:cTn id="136" presetID="22" presetClass="entr" presetSubtype="8" fill="hold" grpId="0" nodeType="withEffect">
                                  <p:stCondLst>
                                    <p:cond delay="1900"/>
                                  </p:stCondLst>
                                  <p:childTnLst>
                                    <p:set>
                                      <p:cBhvr>
                                        <p:cTn id="137" dur="1" fill="hold">
                                          <p:stCondLst>
                                            <p:cond delay="0"/>
                                          </p:stCondLst>
                                        </p:cTn>
                                        <p:tgtEl>
                                          <p:spTgt spid="50"/>
                                        </p:tgtEl>
                                        <p:attrNameLst>
                                          <p:attrName>style.visibility</p:attrName>
                                        </p:attrNameLst>
                                      </p:cBhvr>
                                      <p:to>
                                        <p:strVal val="visible"/>
                                      </p:to>
                                    </p:set>
                                    <p:animEffect transition="in" filter="wipe(left)">
                                      <p:cBhvr>
                                        <p:cTn id="138" dur="500"/>
                                        <p:tgtEl>
                                          <p:spTgt spid="50"/>
                                        </p:tgtEl>
                                      </p:cBhvr>
                                    </p:animEffect>
                                  </p:childTnLst>
                                </p:cTn>
                              </p:par>
                              <p:par>
                                <p:cTn id="139" presetID="22" presetClass="entr" presetSubtype="8" fill="hold" grpId="0" nodeType="withEffect">
                                  <p:stCondLst>
                                    <p:cond delay="2500"/>
                                  </p:stCondLst>
                                  <p:childTnLst>
                                    <p:set>
                                      <p:cBhvr>
                                        <p:cTn id="140" dur="1" fill="hold">
                                          <p:stCondLst>
                                            <p:cond delay="0"/>
                                          </p:stCondLst>
                                        </p:cTn>
                                        <p:tgtEl>
                                          <p:spTgt spid="47"/>
                                        </p:tgtEl>
                                        <p:attrNameLst>
                                          <p:attrName>style.visibility</p:attrName>
                                        </p:attrNameLst>
                                      </p:cBhvr>
                                      <p:to>
                                        <p:strVal val="visible"/>
                                      </p:to>
                                    </p:set>
                                    <p:animEffect transition="in" filter="wipe(left)">
                                      <p:cBhvr>
                                        <p:cTn id="141" dur="500"/>
                                        <p:tgtEl>
                                          <p:spTgt spid="47"/>
                                        </p:tgtEl>
                                      </p:cBhvr>
                                    </p:animEffect>
                                  </p:childTnLst>
                                </p:cTn>
                              </p:par>
                              <p:par>
                                <p:cTn id="142" presetID="22" presetClass="entr" presetSubtype="8" fill="hold" grpId="0" nodeType="withEffect">
                                  <p:stCondLst>
                                    <p:cond delay="2800"/>
                                  </p:stCondLst>
                                  <p:childTnLst>
                                    <p:set>
                                      <p:cBhvr>
                                        <p:cTn id="143" dur="1" fill="hold">
                                          <p:stCondLst>
                                            <p:cond delay="0"/>
                                          </p:stCondLst>
                                        </p:cTn>
                                        <p:tgtEl>
                                          <p:spTgt spid="51"/>
                                        </p:tgtEl>
                                        <p:attrNameLst>
                                          <p:attrName>style.visibility</p:attrName>
                                        </p:attrNameLst>
                                      </p:cBhvr>
                                      <p:to>
                                        <p:strVal val="visible"/>
                                      </p:to>
                                    </p:set>
                                    <p:animEffect transition="in" filter="wipe(left)">
                                      <p:cBhvr>
                                        <p:cTn id="144" dur="500"/>
                                        <p:tgtEl>
                                          <p:spTgt spid="51"/>
                                        </p:tgtEl>
                                      </p:cBhvr>
                                    </p:animEffect>
                                  </p:childTnLst>
                                </p:cTn>
                              </p:par>
                              <p:par>
                                <p:cTn id="145" presetID="22" presetClass="entr" presetSubtype="8" fill="hold" grpId="0" nodeType="withEffect">
                                  <p:stCondLst>
                                    <p:cond delay="3100"/>
                                  </p:stCondLst>
                                  <p:childTnLst>
                                    <p:set>
                                      <p:cBhvr>
                                        <p:cTn id="146" dur="1" fill="hold">
                                          <p:stCondLst>
                                            <p:cond delay="0"/>
                                          </p:stCondLst>
                                        </p:cTn>
                                        <p:tgtEl>
                                          <p:spTgt spid="49"/>
                                        </p:tgtEl>
                                        <p:attrNameLst>
                                          <p:attrName>style.visibility</p:attrName>
                                        </p:attrNameLst>
                                      </p:cBhvr>
                                      <p:to>
                                        <p:strVal val="visible"/>
                                      </p:to>
                                    </p:set>
                                    <p:animEffect transition="in" filter="wipe(left)">
                                      <p:cBhvr>
                                        <p:cTn id="147" dur="500"/>
                                        <p:tgtEl>
                                          <p:spTgt spid="49"/>
                                        </p:tgtEl>
                                      </p:cBhvr>
                                    </p:animEffect>
                                  </p:childTnLst>
                                </p:cTn>
                              </p:par>
                              <p:par>
                                <p:cTn id="148" presetID="22" presetClass="entr" presetSubtype="8" fill="hold" grpId="0" nodeType="withEffect">
                                  <p:stCondLst>
                                    <p:cond delay="3400"/>
                                  </p:stCondLst>
                                  <p:childTnLst>
                                    <p:set>
                                      <p:cBhvr>
                                        <p:cTn id="149" dur="1" fill="hold">
                                          <p:stCondLst>
                                            <p:cond delay="0"/>
                                          </p:stCondLst>
                                        </p:cTn>
                                        <p:tgtEl>
                                          <p:spTgt spid="52"/>
                                        </p:tgtEl>
                                        <p:attrNameLst>
                                          <p:attrName>style.visibility</p:attrName>
                                        </p:attrNameLst>
                                      </p:cBhvr>
                                      <p:to>
                                        <p:strVal val="visible"/>
                                      </p:to>
                                    </p:set>
                                    <p:animEffect transition="in" filter="wipe(left)">
                                      <p:cBhvr>
                                        <p:cTn id="150" dur="500"/>
                                        <p:tgtEl>
                                          <p:spTgt spid="52"/>
                                        </p:tgtEl>
                                      </p:cBhvr>
                                    </p:animEffect>
                                  </p:childTnLst>
                                </p:cTn>
                              </p:par>
                              <p:par>
                                <p:cTn id="151" presetID="22" presetClass="entr" presetSubtype="8" fill="hold" grpId="0" nodeType="withEffect">
                                  <p:stCondLst>
                                    <p:cond delay="3600"/>
                                  </p:stCondLst>
                                  <p:childTnLst>
                                    <p:set>
                                      <p:cBhvr>
                                        <p:cTn id="152" dur="1" fill="hold">
                                          <p:stCondLst>
                                            <p:cond delay="0"/>
                                          </p:stCondLst>
                                        </p:cTn>
                                        <p:tgtEl>
                                          <p:spTgt spid="48"/>
                                        </p:tgtEl>
                                        <p:attrNameLst>
                                          <p:attrName>style.visibility</p:attrName>
                                        </p:attrNameLst>
                                      </p:cBhvr>
                                      <p:to>
                                        <p:strVal val="visible"/>
                                      </p:to>
                                    </p:set>
                                    <p:animEffect transition="in" filter="wipe(left)">
                                      <p:cBhvr>
                                        <p:cTn id="15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p:bldP spid="42" grpId="0"/>
      <p:bldP spid="43" grpId="0"/>
      <p:bldP spid="44" grpId="0"/>
      <p:bldP spid="45" grpId="0"/>
      <p:bldP spid="46" grpId="0"/>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86"/>
          <p:cNvGrpSpPr/>
          <p:nvPr/>
        </p:nvGrpSpPr>
        <p:grpSpPr>
          <a:xfrm>
            <a:off x="616904" y="880357"/>
            <a:ext cx="7864143" cy="2947466"/>
            <a:chOff x="0" y="983520"/>
            <a:chExt cx="10490075" cy="3930881"/>
          </a:xfrm>
          <a:blipFill>
            <a:blip r:embed="rId3"/>
            <a:stretch>
              <a:fillRect/>
            </a:stretch>
          </a:blipFill>
        </p:grpSpPr>
        <p:sp>
          <p:nvSpPr>
            <p:cNvPr id="88" name="矩形 87"/>
            <p:cNvSpPr/>
            <p:nvPr/>
          </p:nvSpPr>
          <p:spPr>
            <a:xfrm>
              <a:off x="0" y="983520"/>
              <a:ext cx="10490075" cy="2784211"/>
            </a:xfrm>
            <a:prstGeom prst="rect">
              <a:avLst/>
            </a:prstGeom>
            <a:blipFill>
              <a:blip r:embed="rId4"/>
              <a:stretch>
                <a:fillRect t="-26681"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89" name="矩形 88"/>
            <p:cNvSpPr/>
            <p:nvPr/>
          </p:nvSpPr>
          <p:spPr>
            <a:xfrm>
              <a:off x="0" y="3811276"/>
              <a:ext cx="10490075" cy="1103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90" name="Freeform 95"/>
          <p:cNvSpPr>
            <a:spLocks noEditPoints="1"/>
          </p:cNvSpPr>
          <p:nvPr/>
        </p:nvSpPr>
        <p:spPr bwMode="auto">
          <a:xfrm>
            <a:off x="1166976" y="3184217"/>
            <a:ext cx="331425" cy="329642"/>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chemeClr val="bg1"/>
          </a:solidFill>
          <a:ln>
            <a:noFill/>
          </a:ln>
        </p:spPr>
        <p:txBody>
          <a:bodyPr vert="horz" wrap="square" lIns="68548" tIns="34274" rIns="68548" bIns="34274" numCol="1" anchor="t" anchorCtr="0" compatLnSpc="1"/>
          <a:lstStyle/>
          <a:p>
            <a:endParaRPr lang="zh-CN" altLang="en-US" sz="1280">
              <a:solidFill>
                <a:schemeClr val="bg1"/>
              </a:solidFill>
            </a:endParaRPr>
          </a:p>
        </p:txBody>
      </p:sp>
      <p:sp>
        <p:nvSpPr>
          <p:cNvPr id="91" name="矩形 90"/>
          <p:cNvSpPr/>
          <p:nvPr/>
        </p:nvSpPr>
        <p:spPr>
          <a:xfrm>
            <a:off x="1679245" y="3427393"/>
            <a:ext cx="955810" cy="266154"/>
          </a:xfrm>
          <a:prstGeom prst="rect">
            <a:avLst/>
          </a:prstGeom>
        </p:spPr>
        <p:txBody>
          <a:bodyPr wrap="none" lIns="68541" tIns="34271" rIns="68541" bIns="34271">
            <a:spAutoFit/>
          </a:bodyPr>
          <a:lstStyle/>
          <a:p>
            <a:r>
              <a:rPr lang="zh-CN" altLang="en-US" sz="1280" b="1" dirty="0">
                <a:solidFill>
                  <a:schemeClr val="bg1"/>
                </a:solidFill>
                <a:latin typeface="微软雅黑" panose="020B0503020204020204" pitchFamily="34" charset="-122"/>
                <a:ea typeface="微软雅黑" panose="020B0503020204020204" pitchFamily="34" charset="-122"/>
              </a:rPr>
              <a:t>自定义设置</a:t>
            </a:r>
            <a:endParaRPr lang="en-US" altLang="zh-CN" sz="1280" b="1" dirty="0">
              <a:solidFill>
                <a:schemeClr val="bg1"/>
              </a:solidFill>
              <a:latin typeface="微软雅黑" panose="020B0503020204020204" pitchFamily="34" charset="-122"/>
              <a:ea typeface="微软雅黑" panose="020B0503020204020204" pitchFamily="34" charset="-122"/>
            </a:endParaRPr>
          </a:p>
        </p:txBody>
      </p:sp>
      <p:sp>
        <p:nvSpPr>
          <p:cNvPr id="92" name="弧形 91"/>
          <p:cNvSpPr/>
          <p:nvPr/>
        </p:nvSpPr>
        <p:spPr>
          <a:xfrm>
            <a:off x="1085439" y="3101738"/>
            <a:ext cx="494499" cy="494601"/>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68548" tIns="34274" rIns="68548" bIns="34274" rtlCol="0" anchor="ctr"/>
          <a:lstStyle/>
          <a:p>
            <a:pPr algn="ctr"/>
            <a:endParaRPr lang="zh-CN" altLang="en-US" sz="1280">
              <a:solidFill>
                <a:schemeClr val="bg1"/>
              </a:solidFill>
            </a:endParaRPr>
          </a:p>
        </p:txBody>
      </p:sp>
      <p:sp>
        <p:nvSpPr>
          <p:cNvPr id="96" name="矩形 95"/>
          <p:cNvSpPr/>
          <p:nvPr/>
        </p:nvSpPr>
        <p:spPr>
          <a:xfrm>
            <a:off x="2937388" y="3472331"/>
            <a:ext cx="402022" cy="24297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8" tIns="34274" rIns="68548" bIns="34274" rtlCol="0" anchor="ctr"/>
          <a:lstStyle/>
          <a:p>
            <a:pPr algn="ctr"/>
            <a:endParaRPr lang="zh-CN" altLang="en-US" sz="1280">
              <a:solidFill>
                <a:schemeClr val="bg1"/>
              </a:solidFill>
            </a:endParaRPr>
          </a:p>
        </p:txBody>
      </p:sp>
      <p:sp>
        <p:nvSpPr>
          <p:cNvPr id="97" name="矩形 96"/>
          <p:cNvSpPr/>
          <p:nvPr/>
        </p:nvSpPr>
        <p:spPr>
          <a:xfrm>
            <a:off x="2925498" y="3426372"/>
            <a:ext cx="340364" cy="266154"/>
          </a:xfrm>
          <a:prstGeom prst="rect">
            <a:avLst/>
          </a:prstGeom>
        </p:spPr>
        <p:txBody>
          <a:bodyPr wrap="none" lIns="68541" tIns="34271" rIns="68541" bIns="34271">
            <a:spAutoFit/>
          </a:bodyPr>
          <a:lstStyle/>
          <a:p>
            <a:r>
              <a:rPr lang="en-US" altLang="zh-CN" sz="1280" b="1" dirty="0">
                <a:solidFill>
                  <a:schemeClr val="bg1"/>
                </a:solidFill>
                <a:latin typeface="微软雅黑" panose="020B0503020204020204" pitchFamily="34" charset="-122"/>
                <a:ea typeface="微软雅黑" panose="020B0503020204020204" pitchFamily="34" charset="-122"/>
              </a:rPr>
              <a:t>01</a:t>
            </a:r>
          </a:p>
        </p:txBody>
      </p:sp>
      <p:sp>
        <p:nvSpPr>
          <p:cNvPr id="98" name="矩形 97"/>
          <p:cNvSpPr/>
          <p:nvPr/>
        </p:nvSpPr>
        <p:spPr>
          <a:xfrm>
            <a:off x="4068697" y="3427393"/>
            <a:ext cx="792332" cy="266154"/>
          </a:xfrm>
          <a:prstGeom prst="rect">
            <a:avLst/>
          </a:prstGeom>
        </p:spPr>
        <p:txBody>
          <a:bodyPr wrap="none" lIns="68541" tIns="34271" rIns="68541" bIns="34271">
            <a:spAutoFit/>
          </a:bodyPr>
          <a:lstStyle/>
          <a:p>
            <a:r>
              <a:rPr lang="zh-CN" altLang="en-US" sz="1280" b="1" dirty="0">
                <a:solidFill>
                  <a:schemeClr val="bg1"/>
                </a:solidFill>
                <a:latin typeface="微软雅黑" panose="020B0503020204020204" pitchFamily="34" charset="-122"/>
                <a:ea typeface="微软雅黑" panose="020B0503020204020204" pitchFamily="34" charset="-122"/>
              </a:rPr>
              <a:t>喇叭功能</a:t>
            </a:r>
            <a:endParaRPr lang="en-US" altLang="zh-CN" sz="1280" b="1" dirty="0">
              <a:solidFill>
                <a:schemeClr val="bg1"/>
              </a:solidFill>
              <a:latin typeface="微软雅黑" panose="020B0503020204020204" pitchFamily="34" charset="-122"/>
              <a:ea typeface="微软雅黑" panose="020B0503020204020204" pitchFamily="34" charset="-122"/>
            </a:endParaRPr>
          </a:p>
        </p:txBody>
      </p:sp>
      <p:sp>
        <p:nvSpPr>
          <p:cNvPr id="99" name="弧形 98"/>
          <p:cNvSpPr/>
          <p:nvPr/>
        </p:nvSpPr>
        <p:spPr>
          <a:xfrm>
            <a:off x="3474890" y="3101738"/>
            <a:ext cx="494499" cy="494601"/>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68548" tIns="34274" rIns="68548" bIns="34274" rtlCol="0" anchor="ctr"/>
          <a:lstStyle/>
          <a:p>
            <a:pPr algn="ctr"/>
            <a:endParaRPr lang="zh-CN" altLang="en-US" sz="1280">
              <a:solidFill>
                <a:schemeClr val="bg1"/>
              </a:solidFill>
            </a:endParaRPr>
          </a:p>
        </p:txBody>
      </p:sp>
      <p:sp>
        <p:nvSpPr>
          <p:cNvPr id="103" name="矩形 102"/>
          <p:cNvSpPr/>
          <p:nvPr/>
        </p:nvSpPr>
        <p:spPr>
          <a:xfrm>
            <a:off x="5130926" y="3494098"/>
            <a:ext cx="377079" cy="232088"/>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8" tIns="34274" rIns="68548" bIns="34274" rtlCol="0" anchor="ctr"/>
          <a:lstStyle/>
          <a:p>
            <a:pPr algn="ctr"/>
            <a:endParaRPr lang="zh-CN" altLang="en-US" sz="1280">
              <a:solidFill>
                <a:schemeClr val="bg1"/>
              </a:solidFill>
            </a:endParaRPr>
          </a:p>
        </p:txBody>
      </p:sp>
      <p:sp>
        <p:nvSpPr>
          <p:cNvPr id="104" name="矩形 103"/>
          <p:cNvSpPr/>
          <p:nvPr/>
        </p:nvSpPr>
        <p:spPr>
          <a:xfrm>
            <a:off x="5097268" y="3437255"/>
            <a:ext cx="340364" cy="266154"/>
          </a:xfrm>
          <a:prstGeom prst="rect">
            <a:avLst/>
          </a:prstGeom>
        </p:spPr>
        <p:txBody>
          <a:bodyPr wrap="none" lIns="68541" tIns="34271" rIns="68541" bIns="34271">
            <a:spAutoFit/>
          </a:bodyPr>
          <a:lstStyle/>
          <a:p>
            <a:r>
              <a:rPr lang="en-US" altLang="zh-CN" sz="1280" b="1" dirty="0">
                <a:solidFill>
                  <a:schemeClr val="bg1"/>
                </a:solidFill>
                <a:latin typeface="微软雅黑" panose="020B0503020204020204" pitchFamily="34" charset="-122"/>
                <a:ea typeface="微软雅黑" panose="020B0503020204020204" pitchFamily="34" charset="-122"/>
              </a:rPr>
              <a:t>02</a:t>
            </a:r>
          </a:p>
        </p:txBody>
      </p:sp>
      <p:sp>
        <p:nvSpPr>
          <p:cNvPr id="105" name="矩形 104"/>
          <p:cNvSpPr/>
          <p:nvPr/>
        </p:nvSpPr>
        <p:spPr>
          <a:xfrm>
            <a:off x="6497912" y="3427393"/>
            <a:ext cx="792332" cy="266154"/>
          </a:xfrm>
          <a:prstGeom prst="rect">
            <a:avLst/>
          </a:prstGeom>
        </p:spPr>
        <p:txBody>
          <a:bodyPr wrap="none" lIns="68541" tIns="34271" rIns="68541" bIns="34271">
            <a:spAutoFit/>
          </a:bodyPr>
          <a:lstStyle/>
          <a:p>
            <a:r>
              <a:rPr lang="zh-CN" altLang="en-US" sz="1280" b="1" dirty="0">
                <a:solidFill>
                  <a:schemeClr val="bg1"/>
                </a:solidFill>
                <a:latin typeface="微软雅黑" panose="020B0503020204020204" pitchFamily="34" charset="-122"/>
                <a:ea typeface="微软雅黑" panose="020B0503020204020204" pitchFamily="34" charset="-122"/>
              </a:rPr>
              <a:t>游戏玩家</a:t>
            </a:r>
            <a:endParaRPr lang="en-US" altLang="zh-CN" sz="1280" b="1" dirty="0">
              <a:solidFill>
                <a:schemeClr val="bg1"/>
              </a:solidFill>
              <a:latin typeface="微软雅黑" panose="020B0503020204020204" pitchFamily="34" charset="-122"/>
              <a:ea typeface="微软雅黑" panose="020B0503020204020204" pitchFamily="34" charset="-122"/>
            </a:endParaRPr>
          </a:p>
        </p:txBody>
      </p:sp>
      <p:sp>
        <p:nvSpPr>
          <p:cNvPr id="106" name="弧形 105"/>
          <p:cNvSpPr/>
          <p:nvPr/>
        </p:nvSpPr>
        <p:spPr>
          <a:xfrm>
            <a:off x="5904105" y="3101738"/>
            <a:ext cx="494499" cy="494601"/>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68548" tIns="34274" rIns="68548" bIns="34274" rtlCol="0" anchor="ctr"/>
          <a:lstStyle/>
          <a:p>
            <a:pPr algn="ctr"/>
            <a:endParaRPr lang="zh-CN" altLang="en-US" sz="1280">
              <a:solidFill>
                <a:schemeClr val="bg1"/>
              </a:solidFill>
            </a:endParaRPr>
          </a:p>
        </p:txBody>
      </p:sp>
      <p:sp>
        <p:nvSpPr>
          <p:cNvPr id="110" name="矩形 109"/>
          <p:cNvSpPr/>
          <p:nvPr/>
        </p:nvSpPr>
        <p:spPr>
          <a:xfrm>
            <a:off x="7560142" y="3472331"/>
            <a:ext cx="385840" cy="24297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8" tIns="34274" rIns="68548" bIns="34274" rtlCol="0" anchor="ctr"/>
          <a:lstStyle/>
          <a:p>
            <a:pPr algn="ctr"/>
            <a:endParaRPr lang="zh-CN" altLang="en-US" sz="1280">
              <a:solidFill>
                <a:schemeClr val="bg1"/>
              </a:solidFill>
            </a:endParaRPr>
          </a:p>
        </p:txBody>
      </p:sp>
      <p:sp>
        <p:nvSpPr>
          <p:cNvPr id="111" name="矩形 110"/>
          <p:cNvSpPr/>
          <p:nvPr/>
        </p:nvSpPr>
        <p:spPr>
          <a:xfrm>
            <a:off x="7537367" y="3426372"/>
            <a:ext cx="340364" cy="266154"/>
          </a:xfrm>
          <a:prstGeom prst="rect">
            <a:avLst/>
          </a:prstGeom>
        </p:spPr>
        <p:txBody>
          <a:bodyPr wrap="none" lIns="68541" tIns="34271" rIns="68541" bIns="34271">
            <a:spAutoFit/>
          </a:bodyPr>
          <a:lstStyle/>
          <a:p>
            <a:r>
              <a:rPr lang="en-US" altLang="zh-CN" sz="1280" b="1" dirty="0">
                <a:solidFill>
                  <a:schemeClr val="bg1"/>
                </a:solidFill>
                <a:latin typeface="微软雅黑" panose="020B0503020204020204" pitchFamily="34" charset="-122"/>
                <a:ea typeface="微软雅黑" panose="020B0503020204020204" pitchFamily="34" charset="-122"/>
              </a:rPr>
              <a:t>03</a:t>
            </a:r>
          </a:p>
        </p:txBody>
      </p:sp>
      <p:sp>
        <p:nvSpPr>
          <p:cNvPr id="112" name="Freeform 63"/>
          <p:cNvSpPr>
            <a:spLocks noEditPoints="1"/>
          </p:cNvSpPr>
          <p:nvPr/>
        </p:nvSpPr>
        <p:spPr bwMode="auto">
          <a:xfrm>
            <a:off x="3582327" y="3221539"/>
            <a:ext cx="279621" cy="292320"/>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p:spPr>
        <p:txBody>
          <a:bodyPr vert="horz" wrap="square" lIns="68548" tIns="34274" rIns="68548" bIns="34274" numCol="1" anchor="t" anchorCtr="0" compatLnSpc="1"/>
          <a:lstStyle/>
          <a:p>
            <a:endParaRPr lang="zh-CN" altLang="en-US" sz="1280">
              <a:solidFill>
                <a:schemeClr val="bg1"/>
              </a:solidFill>
            </a:endParaRPr>
          </a:p>
        </p:txBody>
      </p:sp>
      <p:sp>
        <p:nvSpPr>
          <p:cNvPr id="113" name="Freeform 236"/>
          <p:cNvSpPr>
            <a:spLocks noEditPoints="1"/>
          </p:cNvSpPr>
          <p:nvPr/>
        </p:nvSpPr>
        <p:spPr bwMode="auto">
          <a:xfrm>
            <a:off x="6007636" y="3198158"/>
            <a:ext cx="368812" cy="339078"/>
          </a:xfrm>
          <a:custGeom>
            <a:avLst/>
            <a:gdLst>
              <a:gd name="T0" fmla="*/ 164 w 219"/>
              <a:gd name="T1" fmla="*/ 42 h 201"/>
              <a:gd name="T2" fmla="*/ 93 w 219"/>
              <a:gd name="T3" fmla="*/ 22 h 201"/>
              <a:gd name="T4" fmla="*/ 66 w 219"/>
              <a:gd name="T5" fmla="*/ 49 h 201"/>
              <a:gd name="T6" fmla="*/ 32 w 219"/>
              <a:gd name="T7" fmla="*/ 57 h 201"/>
              <a:gd name="T8" fmla="*/ 8 w 219"/>
              <a:gd name="T9" fmla="*/ 118 h 201"/>
              <a:gd name="T10" fmla="*/ 50 w 219"/>
              <a:gd name="T11" fmla="*/ 198 h 201"/>
              <a:gd name="T12" fmla="*/ 85 w 219"/>
              <a:gd name="T13" fmla="*/ 142 h 201"/>
              <a:gd name="T14" fmla="*/ 133 w 219"/>
              <a:gd name="T15" fmla="*/ 114 h 201"/>
              <a:gd name="T16" fmla="*/ 198 w 219"/>
              <a:gd name="T17" fmla="*/ 117 h 201"/>
              <a:gd name="T18" fmla="*/ 164 w 219"/>
              <a:gd name="T19" fmla="*/ 42 h 201"/>
              <a:gd name="T20" fmla="*/ 65 w 219"/>
              <a:gd name="T21" fmla="*/ 128 h 201"/>
              <a:gd name="T22" fmla="*/ 28 w 219"/>
              <a:gd name="T23" fmla="*/ 118 h 201"/>
              <a:gd name="T24" fmla="*/ 38 w 219"/>
              <a:gd name="T25" fmla="*/ 82 h 201"/>
              <a:gd name="T26" fmla="*/ 74 w 219"/>
              <a:gd name="T27" fmla="*/ 91 h 201"/>
              <a:gd name="T28" fmla="*/ 65 w 219"/>
              <a:gd name="T29" fmla="*/ 128 h 201"/>
              <a:gd name="T30" fmla="*/ 112 w 219"/>
              <a:gd name="T31" fmla="*/ 44 h 201"/>
              <a:gd name="T32" fmla="*/ 122 w 219"/>
              <a:gd name="T33" fmla="*/ 38 h 201"/>
              <a:gd name="T34" fmla="*/ 128 w 219"/>
              <a:gd name="T35" fmla="*/ 48 h 201"/>
              <a:gd name="T36" fmla="*/ 118 w 219"/>
              <a:gd name="T37" fmla="*/ 53 h 201"/>
              <a:gd name="T38" fmla="*/ 112 w 219"/>
              <a:gd name="T39" fmla="*/ 44 h 201"/>
              <a:gd name="T40" fmla="*/ 113 w 219"/>
              <a:gd name="T41" fmla="*/ 74 h 201"/>
              <a:gd name="T42" fmla="*/ 107 w 219"/>
              <a:gd name="T43" fmla="*/ 64 h 201"/>
              <a:gd name="T44" fmla="*/ 117 w 219"/>
              <a:gd name="T45" fmla="*/ 59 h 201"/>
              <a:gd name="T46" fmla="*/ 122 w 219"/>
              <a:gd name="T47" fmla="*/ 68 h 201"/>
              <a:gd name="T48" fmla="*/ 113 w 219"/>
              <a:gd name="T49" fmla="*/ 74 h 201"/>
              <a:gd name="T50" fmla="*/ 142 w 219"/>
              <a:gd name="T51" fmla="*/ 73 h 201"/>
              <a:gd name="T52" fmla="*/ 132 w 219"/>
              <a:gd name="T53" fmla="*/ 79 h 201"/>
              <a:gd name="T54" fmla="*/ 127 w 219"/>
              <a:gd name="T55" fmla="*/ 69 h 201"/>
              <a:gd name="T56" fmla="*/ 136 w 219"/>
              <a:gd name="T57" fmla="*/ 64 h 201"/>
              <a:gd name="T58" fmla="*/ 142 w 219"/>
              <a:gd name="T59" fmla="*/ 73 h 201"/>
              <a:gd name="T60" fmla="*/ 147 w 219"/>
              <a:gd name="T61" fmla="*/ 53 h 201"/>
              <a:gd name="T62" fmla="*/ 138 w 219"/>
              <a:gd name="T63" fmla="*/ 59 h 201"/>
              <a:gd name="T64" fmla="*/ 132 w 219"/>
              <a:gd name="T65" fmla="*/ 49 h 201"/>
              <a:gd name="T66" fmla="*/ 142 w 219"/>
              <a:gd name="T67" fmla="*/ 43 h 201"/>
              <a:gd name="T68" fmla="*/ 147 w 219"/>
              <a:gd name="T69" fmla="*/ 53 h 201"/>
              <a:gd name="T70" fmla="*/ 43 w 219"/>
              <a:gd name="T71" fmla="*/ 91 h 201"/>
              <a:gd name="T72" fmla="*/ 38 w 219"/>
              <a:gd name="T73" fmla="*/ 113 h 201"/>
              <a:gd name="T74" fmla="*/ 59 w 219"/>
              <a:gd name="T75" fmla="*/ 118 h 201"/>
              <a:gd name="T76" fmla="*/ 65 w 219"/>
              <a:gd name="T77" fmla="*/ 97 h 201"/>
              <a:gd name="T78" fmla="*/ 43 w 219"/>
              <a:gd name="T79" fmla="*/ 9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01">
                <a:moveTo>
                  <a:pt x="164" y="42"/>
                </a:moveTo>
                <a:cubicBezTo>
                  <a:pt x="143" y="21"/>
                  <a:pt x="121" y="0"/>
                  <a:pt x="93" y="22"/>
                </a:cubicBezTo>
                <a:cubicBezTo>
                  <a:pt x="83" y="30"/>
                  <a:pt x="78" y="41"/>
                  <a:pt x="66" y="49"/>
                </a:cubicBezTo>
                <a:cubicBezTo>
                  <a:pt x="55" y="55"/>
                  <a:pt x="43" y="53"/>
                  <a:pt x="32" y="57"/>
                </a:cubicBezTo>
                <a:cubicBezTo>
                  <a:pt x="0" y="69"/>
                  <a:pt x="1" y="87"/>
                  <a:pt x="8" y="118"/>
                </a:cubicBezTo>
                <a:cubicBezTo>
                  <a:pt x="11" y="136"/>
                  <a:pt x="25" y="196"/>
                  <a:pt x="50" y="198"/>
                </a:cubicBezTo>
                <a:cubicBezTo>
                  <a:pt x="75" y="201"/>
                  <a:pt x="75" y="155"/>
                  <a:pt x="85" y="142"/>
                </a:cubicBezTo>
                <a:cubicBezTo>
                  <a:pt x="94" y="131"/>
                  <a:pt x="119" y="117"/>
                  <a:pt x="133" y="114"/>
                </a:cubicBezTo>
                <a:cubicBezTo>
                  <a:pt x="151" y="110"/>
                  <a:pt x="183" y="130"/>
                  <a:pt x="198" y="117"/>
                </a:cubicBezTo>
                <a:cubicBezTo>
                  <a:pt x="219" y="97"/>
                  <a:pt x="176" y="55"/>
                  <a:pt x="164" y="42"/>
                </a:cubicBezTo>
                <a:close/>
                <a:moveTo>
                  <a:pt x="65" y="128"/>
                </a:moveTo>
                <a:cubicBezTo>
                  <a:pt x="52" y="135"/>
                  <a:pt x="35" y="131"/>
                  <a:pt x="28" y="118"/>
                </a:cubicBezTo>
                <a:cubicBezTo>
                  <a:pt x="21" y="105"/>
                  <a:pt x="25" y="89"/>
                  <a:pt x="38" y="82"/>
                </a:cubicBezTo>
                <a:cubicBezTo>
                  <a:pt x="51" y="74"/>
                  <a:pt x="67" y="79"/>
                  <a:pt x="74" y="91"/>
                </a:cubicBezTo>
                <a:cubicBezTo>
                  <a:pt x="82" y="104"/>
                  <a:pt x="77" y="121"/>
                  <a:pt x="65" y="128"/>
                </a:cubicBezTo>
                <a:close/>
                <a:moveTo>
                  <a:pt x="112" y="44"/>
                </a:moveTo>
                <a:cubicBezTo>
                  <a:pt x="114" y="40"/>
                  <a:pt x="118" y="37"/>
                  <a:pt x="122" y="38"/>
                </a:cubicBezTo>
                <a:cubicBezTo>
                  <a:pt x="126" y="39"/>
                  <a:pt x="129" y="44"/>
                  <a:pt x="128" y="48"/>
                </a:cubicBezTo>
                <a:cubicBezTo>
                  <a:pt x="127" y="52"/>
                  <a:pt x="122" y="54"/>
                  <a:pt x="118" y="53"/>
                </a:cubicBezTo>
                <a:cubicBezTo>
                  <a:pt x="114" y="52"/>
                  <a:pt x="111" y="48"/>
                  <a:pt x="112" y="44"/>
                </a:cubicBezTo>
                <a:close/>
                <a:moveTo>
                  <a:pt x="113" y="74"/>
                </a:moveTo>
                <a:cubicBezTo>
                  <a:pt x="108" y="73"/>
                  <a:pt x="106" y="68"/>
                  <a:pt x="107" y="64"/>
                </a:cubicBezTo>
                <a:cubicBezTo>
                  <a:pt x="108" y="60"/>
                  <a:pt x="112" y="57"/>
                  <a:pt x="117" y="59"/>
                </a:cubicBezTo>
                <a:cubicBezTo>
                  <a:pt x="121" y="60"/>
                  <a:pt x="123" y="64"/>
                  <a:pt x="122" y="68"/>
                </a:cubicBezTo>
                <a:cubicBezTo>
                  <a:pt x="121" y="72"/>
                  <a:pt x="117" y="75"/>
                  <a:pt x="113" y="74"/>
                </a:cubicBezTo>
                <a:close/>
                <a:moveTo>
                  <a:pt x="142" y="73"/>
                </a:moveTo>
                <a:cubicBezTo>
                  <a:pt x="141" y="78"/>
                  <a:pt x="136" y="80"/>
                  <a:pt x="132" y="79"/>
                </a:cubicBezTo>
                <a:cubicBezTo>
                  <a:pt x="128" y="78"/>
                  <a:pt x="126" y="74"/>
                  <a:pt x="127" y="69"/>
                </a:cubicBezTo>
                <a:cubicBezTo>
                  <a:pt x="128" y="65"/>
                  <a:pt x="132" y="63"/>
                  <a:pt x="136" y="64"/>
                </a:cubicBezTo>
                <a:cubicBezTo>
                  <a:pt x="140" y="65"/>
                  <a:pt x="143" y="69"/>
                  <a:pt x="142" y="73"/>
                </a:cubicBezTo>
                <a:close/>
                <a:moveTo>
                  <a:pt x="147" y="53"/>
                </a:moveTo>
                <a:cubicBezTo>
                  <a:pt x="146" y="57"/>
                  <a:pt x="142" y="60"/>
                  <a:pt x="138" y="59"/>
                </a:cubicBezTo>
                <a:cubicBezTo>
                  <a:pt x="134" y="57"/>
                  <a:pt x="131" y="53"/>
                  <a:pt x="132" y="49"/>
                </a:cubicBezTo>
                <a:cubicBezTo>
                  <a:pt x="133" y="45"/>
                  <a:pt x="138" y="42"/>
                  <a:pt x="142" y="43"/>
                </a:cubicBezTo>
                <a:cubicBezTo>
                  <a:pt x="146" y="45"/>
                  <a:pt x="148" y="49"/>
                  <a:pt x="147" y="53"/>
                </a:cubicBezTo>
                <a:close/>
                <a:moveTo>
                  <a:pt x="43" y="91"/>
                </a:moveTo>
                <a:cubicBezTo>
                  <a:pt x="36" y="96"/>
                  <a:pt x="33" y="105"/>
                  <a:pt x="38" y="113"/>
                </a:cubicBezTo>
                <a:cubicBezTo>
                  <a:pt x="42" y="120"/>
                  <a:pt x="52" y="123"/>
                  <a:pt x="59" y="118"/>
                </a:cubicBezTo>
                <a:cubicBezTo>
                  <a:pt x="67" y="114"/>
                  <a:pt x="69" y="104"/>
                  <a:pt x="65" y="97"/>
                </a:cubicBezTo>
                <a:cubicBezTo>
                  <a:pt x="61" y="89"/>
                  <a:pt x="51" y="87"/>
                  <a:pt x="43" y="91"/>
                </a:cubicBezTo>
                <a:close/>
              </a:path>
            </a:pathLst>
          </a:custGeom>
          <a:solidFill>
            <a:schemeClr val="bg1"/>
          </a:solidFill>
          <a:ln>
            <a:noFill/>
          </a:ln>
        </p:spPr>
        <p:txBody>
          <a:bodyPr vert="horz" wrap="square" lIns="68548" tIns="34274" rIns="68548" bIns="34274" numCol="1" anchor="t" anchorCtr="0" compatLnSpc="1"/>
          <a:lstStyle/>
          <a:p>
            <a:endParaRPr lang="zh-CN" altLang="en-US" sz="1280">
              <a:solidFill>
                <a:schemeClr val="bg1"/>
              </a:solidFill>
            </a:endParaRPr>
          </a:p>
        </p:txBody>
      </p:sp>
      <p:sp>
        <p:nvSpPr>
          <p:cNvPr id="114" name="矩形 113"/>
          <p:cNvSpPr/>
          <p:nvPr/>
        </p:nvSpPr>
        <p:spPr>
          <a:xfrm>
            <a:off x="7509364" y="1222703"/>
            <a:ext cx="971686" cy="215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8" tIns="34274" rIns="68548" bIns="34274" rtlCol="0" anchor="ctr"/>
          <a:lstStyle/>
          <a:p>
            <a:pPr algn="ctr"/>
            <a:endParaRPr lang="zh-CN" altLang="en-US" sz="1280"/>
          </a:p>
        </p:txBody>
      </p:sp>
      <p:sp>
        <p:nvSpPr>
          <p:cNvPr id="115" name="矩形 114"/>
          <p:cNvSpPr/>
          <p:nvPr/>
        </p:nvSpPr>
        <p:spPr>
          <a:xfrm>
            <a:off x="7505260" y="1222706"/>
            <a:ext cx="969642" cy="222432"/>
          </a:xfrm>
          <a:prstGeom prst="rect">
            <a:avLst/>
          </a:prstGeom>
        </p:spPr>
        <p:txBody>
          <a:bodyPr wrap="square" lIns="68541" tIns="34271" rIns="68541" bIns="34271">
            <a:spAutoFit/>
          </a:bodyPr>
          <a:lstStyle/>
          <a:p>
            <a:pPr algn="ctr"/>
            <a:r>
              <a:rPr lang="zh-CN" altLang="en-US" sz="995" b="1" dirty="0">
                <a:solidFill>
                  <a:schemeClr val="bg1"/>
                </a:solidFill>
                <a:latin typeface="微软雅黑" panose="020B0503020204020204" pitchFamily="34" charset="-122"/>
                <a:ea typeface="微软雅黑" panose="020B0503020204020204" pitchFamily="34" charset="-122"/>
              </a:rPr>
              <a:t>三大方面</a:t>
            </a:r>
            <a:endParaRPr lang="en-US" altLang="zh-CN" sz="995" b="1" dirty="0">
              <a:solidFill>
                <a:schemeClr val="bg1"/>
              </a:solidFill>
              <a:latin typeface="微软雅黑" panose="020B0503020204020204" pitchFamily="34" charset="-122"/>
              <a:ea typeface="微软雅黑" panose="020B0503020204020204" pitchFamily="34" charset="-122"/>
            </a:endParaRPr>
          </a:p>
        </p:txBody>
      </p:sp>
      <p:sp>
        <p:nvSpPr>
          <p:cNvPr id="118" name="文本框 61"/>
          <p:cNvSpPr txBox="1"/>
          <p:nvPr/>
        </p:nvSpPr>
        <p:spPr>
          <a:xfrm>
            <a:off x="1480232" y="4116505"/>
            <a:ext cx="1119303" cy="266161"/>
          </a:xfrm>
          <a:prstGeom prst="rect">
            <a:avLst/>
          </a:prstGeom>
          <a:noFill/>
        </p:spPr>
        <p:txBody>
          <a:bodyPr wrap="none" lIns="68548" tIns="34274" rIns="68548" bIns="34274" rtlCol="0">
            <a:spAutoFit/>
          </a:bodyPr>
          <a:lstStyle/>
          <a:p>
            <a:r>
              <a:rPr lang="zh-CN" altLang="en-US" sz="1280"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119" name="矩形 118"/>
          <p:cNvSpPr/>
          <p:nvPr/>
        </p:nvSpPr>
        <p:spPr>
          <a:xfrm>
            <a:off x="1136356" y="4363605"/>
            <a:ext cx="1866709" cy="382070"/>
          </a:xfrm>
          <a:prstGeom prst="rect">
            <a:avLst/>
          </a:prstGeom>
        </p:spPr>
        <p:txBody>
          <a:bodyPr wrap="square" lIns="68548" tIns="34274" rIns="68548" bIns="34274">
            <a:spAutoFit/>
          </a:bodyPr>
          <a:lstStyle/>
          <a:p>
            <a:pPr algn="just">
              <a:lnSpc>
                <a:spcPct val="130000"/>
              </a:lnSpc>
            </a:pPr>
            <a:r>
              <a:rPr lang="zh-CN" altLang="en-US" sz="780"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120" name="文本框 64"/>
          <p:cNvSpPr txBox="1"/>
          <p:nvPr/>
        </p:nvSpPr>
        <p:spPr>
          <a:xfrm>
            <a:off x="1245567" y="4125398"/>
            <a:ext cx="202544" cy="222438"/>
          </a:xfrm>
          <a:prstGeom prst="rect">
            <a:avLst/>
          </a:prstGeom>
          <a:solidFill>
            <a:schemeClr val="tx1">
              <a:lumMod val="50000"/>
              <a:lumOff val="50000"/>
            </a:schemeClr>
          </a:solidFill>
        </p:spPr>
        <p:txBody>
          <a:bodyPr wrap="none" lIns="68548" tIns="34274" rIns="68548" bIns="34274" rtlCol="0">
            <a:spAutoFit/>
          </a:bodyPr>
          <a:lstStyle/>
          <a:p>
            <a:r>
              <a:rPr lang="en-US" altLang="zh-CN" sz="995" dirty="0">
                <a:solidFill>
                  <a:schemeClr val="bg1">
                    <a:lumMod val="50000"/>
                  </a:schemeClr>
                </a:solidFill>
                <a:latin typeface="Impact MT Std" pitchFamily="34" charset="0"/>
                <a:ea typeface="方正超粗黑简体" panose="03000509000000000000" pitchFamily="65" charset="-122"/>
                <a:cs typeface="Segoe UI Black" panose="020B0A02040204020203" pitchFamily="34" charset="0"/>
              </a:rPr>
              <a:t>1</a:t>
            </a:r>
            <a:endParaRPr lang="zh-CN" altLang="en-US" sz="995" dirty="0">
              <a:solidFill>
                <a:schemeClr val="bg1">
                  <a:lumMod val="50000"/>
                </a:schemeClr>
              </a:solidFill>
              <a:latin typeface="Impact MT Std" pitchFamily="34" charset="0"/>
              <a:ea typeface="方正超粗黑简体" panose="03000509000000000000" pitchFamily="65" charset="-122"/>
              <a:cs typeface="Segoe UI Black" panose="020B0A02040204020203" pitchFamily="34" charset="0"/>
            </a:endParaRPr>
          </a:p>
        </p:txBody>
      </p:sp>
      <p:sp>
        <p:nvSpPr>
          <p:cNvPr id="121" name="文本框 61"/>
          <p:cNvSpPr txBox="1"/>
          <p:nvPr/>
        </p:nvSpPr>
        <p:spPr>
          <a:xfrm>
            <a:off x="4064452" y="4096949"/>
            <a:ext cx="1119303" cy="266161"/>
          </a:xfrm>
          <a:prstGeom prst="rect">
            <a:avLst/>
          </a:prstGeom>
          <a:noFill/>
        </p:spPr>
        <p:txBody>
          <a:bodyPr wrap="none" lIns="68548" tIns="34274" rIns="68548" bIns="34274" rtlCol="0">
            <a:spAutoFit/>
          </a:bodyPr>
          <a:lstStyle/>
          <a:p>
            <a:r>
              <a:rPr lang="zh-CN" altLang="en-US" sz="1280"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122" name="矩形 121"/>
          <p:cNvSpPr/>
          <p:nvPr/>
        </p:nvSpPr>
        <p:spPr>
          <a:xfrm>
            <a:off x="3720577" y="4344048"/>
            <a:ext cx="1866709" cy="382070"/>
          </a:xfrm>
          <a:prstGeom prst="rect">
            <a:avLst/>
          </a:prstGeom>
        </p:spPr>
        <p:txBody>
          <a:bodyPr wrap="square" lIns="68548" tIns="34274" rIns="68548" bIns="34274">
            <a:spAutoFit/>
          </a:bodyPr>
          <a:lstStyle/>
          <a:p>
            <a:pPr algn="just">
              <a:lnSpc>
                <a:spcPct val="130000"/>
              </a:lnSpc>
            </a:pPr>
            <a:r>
              <a:rPr lang="zh-CN" altLang="en-US" sz="780"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123" name="文本框 64"/>
          <p:cNvSpPr txBox="1"/>
          <p:nvPr/>
        </p:nvSpPr>
        <p:spPr>
          <a:xfrm>
            <a:off x="3829788" y="4105841"/>
            <a:ext cx="202544" cy="222438"/>
          </a:xfrm>
          <a:prstGeom prst="rect">
            <a:avLst/>
          </a:prstGeom>
          <a:solidFill>
            <a:schemeClr val="tx1">
              <a:lumMod val="50000"/>
              <a:lumOff val="50000"/>
            </a:schemeClr>
          </a:solidFill>
        </p:spPr>
        <p:txBody>
          <a:bodyPr wrap="none" lIns="68548" tIns="34274" rIns="68548" bIns="34274" rtlCol="0">
            <a:spAutoFit/>
          </a:bodyPr>
          <a:lstStyle/>
          <a:p>
            <a:r>
              <a:rPr lang="en-US" altLang="zh-CN" sz="995" dirty="0">
                <a:solidFill>
                  <a:schemeClr val="bg1">
                    <a:lumMod val="50000"/>
                  </a:schemeClr>
                </a:solidFill>
                <a:latin typeface="Impact MT Std" pitchFamily="34" charset="0"/>
                <a:ea typeface="方正超粗黑简体" panose="03000509000000000000" pitchFamily="65" charset="-122"/>
                <a:cs typeface="Segoe UI Black" panose="020B0A02040204020203" pitchFamily="34" charset="0"/>
              </a:rPr>
              <a:t>2</a:t>
            </a:r>
            <a:endParaRPr lang="zh-CN" altLang="en-US" sz="995" dirty="0">
              <a:solidFill>
                <a:schemeClr val="bg1">
                  <a:lumMod val="50000"/>
                </a:schemeClr>
              </a:solidFill>
              <a:latin typeface="Impact MT Std" pitchFamily="34" charset="0"/>
              <a:ea typeface="方正超粗黑简体" panose="03000509000000000000" pitchFamily="65" charset="-122"/>
              <a:cs typeface="Segoe UI Black" panose="020B0A02040204020203" pitchFamily="34" charset="0"/>
            </a:endParaRPr>
          </a:p>
        </p:txBody>
      </p:sp>
      <p:sp>
        <p:nvSpPr>
          <p:cNvPr id="124" name="文本框 61"/>
          <p:cNvSpPr txBox="1"/>
          <p:nvPr/>
        </p:nvSpPr>
        <p:spPr>
          <a:xfrm>
            <a:off x="6518977" y="4096949"/>
            <a:ext cx="1119303" cy="266161"/>
          </a:xfrm>
          <a:prstGeom prst="rect">
            <a:avLst/>
          </a:prstGeom>
          <a:noFill/>
        </p:spPr>
        <p:txBody>
          <a:bodyPr wrap="none" lIns="68548" tIns="34274" rIns="68548" bIns="34274" rtlCol="0">
            <a:spAutoFit/>
          </a:bodyPr>
          <a:lstStyle/>
          <a:p>
            <a:r>
              <a:rPr lang="zh-CN" altLang="en-US" sz="1280"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125" name="矩形 124"/>
          <p:cNvSpPr/>
          <p:nvPr/>
        </p:nvSpPr>
        <p:spPr>
          <a:xfrm>
            <a:off x="6175102" y="4344048"/>
            <a:ext cx="1866709" cy="382070"/>
          </a:xfrm>
          <a:prstGeom prst="rect">
            <a:avLst/>
          </a:prstGeom>
        </p:spPr>
        <p:txBody>
          <a:bodyPr wrap="square" lIns="68548" tIns="34274" rIns="68548" bIns="34274">
            <a:spAutoFit/>
          </a:bodyPr>
          <a:lstStyle/>
          <a:p>
            <a:pPr algn="just">
              <a:lnSpc>
                <a:spcPct val="130000"/>
              </a:lnSpc>
            </a:pPr>
            <a:r>
              <a:rPr lang="zh-CN" altLang="en-US" sz="780"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126" name="文本框 64"/>
          <p:cNvSpPr txBox="1"/>
          <p:nvPr/>
        </p:nvSpPr>
        <p:spPr>
          <a:xfrm>
            <a:off x="6284313" y="4105842"/>
            <a:ext cx="202544" cy="222438"/>
          </a:xfrm>
          <a:prstGeom prst="rect">
            <a:avLst/>
          </a:prstGeom>
          <a:solidFill>
            <a:schemeClr val="tx1">
              <a:lumMod val="50000"/>
              <a:lumOff val="50000"/>
            </a:schemeClr>
          </a:solidFill>
        </p:spPr>
        <p:txBody>
          <a:bodyPr wrap="none" lIns="68548" tIns="34274" rIns="68548" bIns="34274" rtlCol="0">
            <a:spAutoFit/>
          </a:bodyPr>
          <a:lstStyle/>
          <a:p>
            <a:r>
              <a:rPr lang="en-US" altLang="zh-CN" sz="995" dirty="0">
                <a:solidFill>
                  <a:schemeClr val="bg1">
                    <a:lumMod val="50000"/>
                  </a:schemeClr>
                </a:solidFill>
                <a:latin typeface="Impact MT Std" pitchFamily="34" charset="0"/>
                <a:ea typeface="方正超粗黑简体" panose="03000509000000000000" pitchFamily="65" charset="-122"/>
                <a:cs typeface="Segoe UI Black" panose="020B0A02040204020203" pitchFamily="34" charset="0"/>
              </a:rPr>
              <a:t>3</a:t>
            </a:r>
            <a:endParaRPr lang="zh-CN" altLang="en-US" sz="995" dirty="0">
              <a:solidFill>
                <a:schemeClr val="bg1">
                  <a:lumMod val="50000"/>
                </a:schemeClr>
              </a:solidFill>
              <a:latin typeface="Impact MT Std" pitchFamily="34" charset="0"/>
              <a:ea typeface="方正超粗黑简体" panose="03000509000000000000" pitchFamily="65" charset="-122"/>
              <a:cs typeface="Segoe UI Black" panose="020B0A02040204020203"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ppt_x"/>
                                          </p:val>
                                        </p:tav>
                                        <p:tav tm="100000">
                                          <p:val>
                                            <p:strVal val="#ppt_x"/>
                                          </p:val>
                                        </p:tav>
                                      </p:tavLst>
                                    </p:anim>
                                    <p:anim calcmode="lin" valueType="num">
                                      <p:cBhvr additive="base">
                                        <p:cTn id="12" dur="500" fill="hold"/>
                                        <p:tgtEl>
                                          <p:spTgt spid="9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fill="hold"/>
                                        <p:tgtEl>
                                          <p:spTgt spid="91"/>
                                        </p:tgtEl>
                                        <p:attrNameLst>
                                          <p:attrName>ppt_x</p:attrName>
                                        </p:attrNameLst>
                                      </p:cBhvr>
                                      <p:tavLst>
                                        <p:tav tm="0">
                                          <p:val>
                                            <p:strVal val="#ppt_x"/>
                                          </p:val>
                                        </p:tav>
                                        <p:tav tm="100000">
                                          <p:val>
                                            <p:strVal val="#ppt_x"/>
                                          </p:val>
                                        </p:tav>
                                      </p:tavLst>
                                    </p:anim>
                                    <p:anim calcmode="lin" valueType="num">
                                      <p:cBhvr additive="base">
                                        <p:cTn id="16" dur="500" fill="hold"/>
                                        <p:tgtEl>
                                          <p:spTgt spid="9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500" fill="hold"/>
                                        <p:tgtEl>
                                          <p:spTgt spid="92"/>
                                        </p:tgtEl>
                                        <p:attrNameLst>
                                          <p:attrName>ppt_x</p:attrName>
                                        </p:attrNameLst>
                                      </p:cBhvr>
                                      <p:tavLst>
                                        <p:tav tm="0">
                                          <p:val>
                                            <p:strVal val="#ppt_x"/>
                                          </p:val>
                                        </p:tav>
                                        <p:tav tm="100000">
                                          <p:val>
                                            <p:strVal val="#ppt_x"/>
                                          </p:val>
                                        </p:tav>
                                      </p:tavLst>
                                    </p:anim>
                                    <p:anim calcmode="lin" valueType="num">
                                      <p:cBhvr additive="base">
                                        <p:cTn id="20" dur="500" fill="hold"/>
                                        <p:tgtEl>
                                          <p:spTgt spid="9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96"/>
                                        </p:tgtEl>
                                        <p:attrNameLst>
                                          <p:attrName>style.visibility</p:attrName>
                                        </p:attrNameLst>
                                      </p:cBhvr>
                                      <p:to>
                                        <p:strVal val="visible"/>
                                      </p:to>
                                    </p:set>
                                    <p:anim calcmode="lin" valueType="num">
                                      <p:cBhvr additive="base">
                                        <p:cTn id="23" dur="500" fill="hold"/>
                                        <p:tgtEl>
                                          <p:spTgt spid="96"/>
                                        </p:tgtEl>
                                        <p:attrNameLst>
                                          <p:attrName>ppt_x</p:attrName>
                                        </p:attrNameLst>
                                      </p:cBhvr>
                                      <p:tavLst>
                                        <p:tav tm="0">
                                          <p:val>
                                            <p:strVal val="#ppt_x"/>
                                          </p:val>
                                        </p:tav>
                                        <p:tav tm="100000">
                                          <p:val>
                                            <p:strVal val="#ppt_x"/>
                                          </p:val>
                                        </p:tav>
                                      </p:tavLst>
                                    </p:anim>
                                    <p:anim calcmode="lin" valueType="num">
                                      <p:cBhvr additive="base">
                                        <p:cTn id="24" dur="500" fill="hold"/>
                                        <p:tgtEl>
                                          <p:spTgt spid="9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97"/>
                                        </p:tgtEl>
                                        <p:attrNameLst>
                                          <p:attrName>style.visibility</p:attrName>
                                        </p:attrNameLst>
                                      </p:cBhvr>
                                      <p:to>
                                        <p:strVal val="visible"/>
                                      </p:to>
                                    </p:set>
                                    <p:anim calcmode="lin" valueType="num">
                                      <p:cBhvr additive="base">
                                        <p:cTn id="27" dur="500" fill="hold"/>
                                        <p:tgtEl>
                                          <p:spTgt spid="97"/>
                                        </p:tgtEl>
                                        <p:attrNameLst>
                                          <p:attrName>ppt_x</p:attrName>
                                        </p:attrNameLst>
                                      </p:cBhvr>
                                      <p:tavLst>
                                        <p:tav tm="0">
                                          <p:val>
                                            <p:strVal val="#ppt_x"/>
                                          </p:val>
                                        </p:tav>
                                        <p:tav tm="100000">
                                          <p:val>
                                            <p:strVal val="#ppt_x"/>
                                          </p:val>
                                        </p:tav>
                                      </p:tavLst>
                                    </p:anim>
                                    <p:anim calcmode="lin" valueType="num">
                                      <p:cBhvr additive="base">
                                        <p:cTn id="28" dur="500" fill="hold"/>
                                        <p:tgtEl>
                                          <p:spTgt spid="9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98"/>
                                        </p:tgtEl>
                                        <p:attrNameLst>
                                          <p:attrName>style.visibility</p:attrName>
                                        </p:attrNameLst>
                                      </p:cBhvr>
                                      <p:to>
                                        <p:strVal val="visible"/>
                                      </p:to>
                                    </p:set>
                                    <p:anim calcmode="lin" valueType="num">
                                      <p:cBhvr additive="base">
                                        <p:cTn id="31" dur="500" fill="hold"/>
                                        <p:tgtEl>
                                          <p:spTgt spid="98"/>
                                        </p:tgtEl>
                                        <p:attrNameLst>
                                          <p:attrName>ppt_x</p:attrName>
                                        </p:attrNameLst>
                                      </p:cBhvr>
                                      <p:tavLst>
                                        <p:tav tm="0">
                                          <p:val>
                                            <p:strVal val="#ppt_x"/>
                                          </p:val>
                                        </p:tav>
                                        <p:tav tm="100000">
                                          <p:val>
                                            <p:strVal val="#ppt_x"/>
                                          </p:val>
                                        </p:tav>
                                      </p:tavLst>
                                    </p:anim>
                                    <p:anim calcmode="lin" valueType="num">
                                      <p:cBhvr additive="base">
                                        <p:cTn id="32" dur="500" fill="hold"/>
                                        <p:tgtEl>
                                          <p:spTgt spid="98"/>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99"/>
                                        </p:tgtEl>
                                        <p:attrNameLst>
                                          <p:attrName>style.visibility</p:attrName>
                                        </p:attrNameLst>
                                      </p:cBhvr>
                                      <p:to>
                                        <p:strVal val="visible"/>
                                      </p:to>
                                    </p:set>
                                    <p:anim calcmode="lin" valueType="num">
                                      <p:cBhvr additive="base">
                                        <p:cTn id="35" dur="500" fill="hold"/>
                                        <p:tgtEl>
                                          <p:spTgt spid="99"/>
                                        </p:tgtEl>
                                        <p:attrNameLst>
                                          <p:attrName>ppt_x</p:attrName>
                                        </p:attrNameLst>
                                      </p:cBhvr>
                                      <p:tavLst>
                                        <p:tav tm="0">
                                          <p:val>
                                            <p:strVal val="#ppt_x"/>
                                          </p:val>
                                        </p:tav>
                                        <p:tav tm="100000">
                                          <p:val>
                                            <p:strVal val="#ppt_x"/>
                                          </p:val>
                                        </p:tav>
                                      </p:tavLst>
                                    </p:anim>
                                    <p:anim calcmode="lin" valueType="num">
                                      <p:cBhvr additive="base">
                                        <p:cTn id="36" dur="500" fill="hold"/>
                                        <p:tgtEl>
                                          <p:spTgt spid="99"/>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03"/>
                                        </p:tgtEl>
                                        <p:attrNameLst>
                                          <p:attrName>style.visibility</p:attrName>
                                        </p:attrNameLst>
                                      </p:cBhvr>
                                      <p:to>
                                        <p:strVal val="visible"/>
                                      </p:to>
                                    </p:set>
                                    <p:anim calcmode="lin" valueType="num">
                                      <p:cBhvr additive="base">
                                        <p:cTn id="39" dur="500" fill="hold"/>
                                        <p:tgtEl>
                                          <p:spTgt spid="103"/>
                                        </p:tgtEl>
                                        <p:attrNameLst>
                                          <p:attrName>ppt_x</p:attrName>
                                        </p:attrNameLst>
                                      </p:cBhvr>
                                      <p:tavLst>
                                        <p:tav tm="0">
                                          <p:val>
                                            <p:strVal val="#ppt_x"/>
                                          </p:val>
                                        </p:tav>
                                        <p:tav tm="100000">
                                          <p:val>
                                            <p:strVal val="#ppt_x"/>
                                          </p:val>
                                        </p:tav>
                                      </p:tavLst>
                                    </p:anim>
                                    <p:anim calcmode="lin" valueType="num">
                                      <p:cBhvr additive="base">
                                        <p:cTn id="40" dur="500" fill="hold"/>
                                        <p:tgtEl>
                                          <p:spTgt spid="103"/>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104"/>
                                        </p:tgtEl>
                                        <p:attrNameLst>
                                          <p:attrName>style.visibility</p:attrName>
                                        </p:attrNameLst>
                                      </p:cBhvr>
                                      <p:to>
                                        <p:strVal val="visible"/>
                                      </p:to>
                                    </p:set>
                                    <p:anim calcmode="lin" valueType="num">
                                      <p:cBhvr additive="base">
                                        <p:cTn id="43" dur="500" fill="hold"/>
                                        <p:tgtEl>
                                          <p:spTgt spid="104"/>
                                        </p:tgtEl>
                                        <p:attrNameLst>
                                          <p:attrName>ppt_x</p:attrName>
                                        </p:attrNameLst>
                                      </p:cBhvr>
                                      <p:tavLst>
                                        <p:tav tm="0">
                                          <p:val>
                                            <p:strVal val="#ppt_x"/>
                                          </p:val>
                                        </p:tav>
                                        <p:tav tm="100000">
                                          <p:val>
                                            <p:strVal val="#ppt_x"/>
                                          </p:val>
                                        </p:tav>
                                      </p:tavLst>
                                    </p:anim>
                                    <p:anim calcmode="lin" valueType="num">
                                      <p:cBhvr additive="base">
                                        <p:cTn id="44" dur="500" fill="hold"/>
                                        <p:tgtEl>
                                          <p:spTgt spid="104"/>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112"/>
                                        </p:tgtEl>
                                        <p:attrNameLst>
                                          <p:attrName>style.visibility</p:attrName>
                                        </p:attrNameLst>
                                      </p:cBhvr>
                                      <p:to>
                                        <p:strVal val="visible"/>
                                      </p:to>
                                    </p:set>
                                    <p:anim calcmode="lin" valueType="num">
                                      <p:cBhvr additive="base">
                                        <p:cTn id="47" dur="500" fill="hold"/>
                                        <p:tgtEl>
                                          <p:spTgt spid="112"/>
                                        </p:tgtEl>
                                        <p:attrNameLst>
                                          <p:attrName>ppt_x</p:attrName>
                                        </p:attrNameLst>
                                      </p:cBhvr>
                                      <p:tavLst>
                                        <p:tav tm="0">
                                          <p:val>
                                            <p:strVal val="#ppt_x"/>
                                          </p:val>
                                        </p:tav>
                                        <p:tav tm="100000">
                                          <p:val>
                                            <p:strVal val="#ppt_x"/>
                                          </p:val>
                                        </p:tav>
                                      </p:tavLst>
                                    </p:anim>
                                    <p:anim calcmode="lin" valueType="num">
                                      <p:cBhvr additive="base">
                                        <p:cTn id="48" dur="500" fill="hold"/>
                                        <p:tgtEl>
                                          <p:spTgt spid="112"/>
                                        </p:tgtEl>
                                        <p:attrNameLst>
                                          <p:attrName>ppt_y</p:attrName>
                                        </p:attrNameLst>
                                      </p:cBhvr>
                                      <p:tavLst>
                                        <p:tav tm="0">
                                          <p:val>
                                            <p:strVal val="0-#ppt_h/2"/>
                                          </p:val>
                                        </p:tav>
                                        <p:tav tm="100000">
                                          <p:val>
                                            <p:strVal val="#ppt_y"/>
                                          </p:val>
                                        </p:tav>
                                      </p:tavLst>
                                    </p:anim>
                                  </p:childTnLst>
                                </p:cTn>
                              </p:par>
                              <p:par>
                                <p:cTn id="49" presetID="2" presetClass="entr" presetSubtype="4" fill="hold" grpId="0" nodeType="withEffect">
                                  <p:stCondLst>
                                    <p:cond delay="1500"/>
                                  </p:stCondLst>
                                  <p:childTnLst>
                                    <p:set>
                                      <p:cBhvr>
                                        <p:cTn id="50" dur="1" fill="hold">
                                          <p:stCondLst>
                                            <p:cond delay="0"/>
                                          </p:stCondLst>
                                        </p:cTn>
                                        <p:tgtEl>
                                          <p:spTgt spid="105"/>
                                        </p:tgtEl>
                                        <p:attrNameLst>
                                          <p:attrName>style.visibility</p:attrName>
                                        </p:attrNameLst>
                                      </p:cBhvr>
                                      <p:to>
                                        <p:strVal val="visible"/>
                                      </p:to>
                                    </p:set>
                                    <p:anim calcmode="lin" valueType="num">
                                      <p:cBhvr additive="base">
                                        <p:cTn id="51" dur="500" fill="hold"/>
                                        <p:tgtEl>
                                          <p:spTgt spid="105"/>
                                        </p:tgtEl>
                                        <p:attrNameLst>
                                          <p:attrName>ppt_x</p:attrName>
                                        </p:attrNameLst>
                                      </p:cBhvr>
                                      <p:tavLst>
                                        <p:tav tm="0">
                                          <p:val>
                                            <p:strVal val="#ppt_x"/>
                                          </p:val>
                                        </p:tav>
                                        <p:tav tm="100000">
                                          <p:val>
                                            <p:strVal val="#ppt_x"/>
                                          </p:val>
                                        </p:tav>
                                      </p:tavLst>
                                    </p:anim>
                                    <p:anim calcmode="lin" valueType="num">
                                      <p:cBhvr additive="base">
                                        <p:cTn id="52" dur="500" fill="hold"/>
                                        <p:tgtEl>
                                          <p:spTgt spid="10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500"/>
                                  </p:stCondLst>
                                  <p:childTnLst>
                                    <p:set>
                                      <p:cBhvr>
                                        <p:cTn id="54" dur="1" fill="hold">
                                          <p:stCondLst>
                                            <p:cond delay="0"/>
                                          </p:stCondLst>
                                        </p:cTn>
                                        <p:tgtEl>
                                          <p:spTgt spid="106"/>
                                        </p:tgtEl>
                                        <p:attrNameLst>
                                          <p:attrName>style.visibility</p:attrName>
                                        </p:attrNameLst>
                                      </p:cBhvr>
                                      <p:to>
                                        <p:strVal val="visible"/>
                                      </p:to>
                                    </p:set>
                                    <p:anim calcmode="lin" valueType="num">
                                      <p:cBhvr additive="base">
                                        <p:cTn id="55" dur="500" fill="hold"/>
                                        <p:tgtEl>
                                          <p:spTgt spid="106"/>
                                        </p:tgtEl>
                                        <p:attrNameLst>
                                          <p:attrName>ppt_x</p:attrName>
                                        </p:attrNameLst>
                                      </p:cBhvr>
                                      <p:tavLst>
                                        <p:tav tm="0">
                                          <p:val>
                                            <p:strVal val="#ppt_x"/>
                                          </p:val>
                                        </p:tav>
                                        <p:tav tm="100000">
                                          <p:val>
                                            <p:strVal val="#ppt_x"/>
                                          </p:val>
                                        </p:tav>
                                      </p:tavLst>
                                    </p:anim>
                                    <p:anim calcmode="lin" valueType="num">
                                      <p:cBhvr additive="base">
                                        <p:cTn id="56" dur="500" fill="hold"/>
                                        <p:tgtEl>
                                          <p:spTgt spid="10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110"/>
                                        </p:tgtEl>
                                        <p:attrNameLst>
                                          <p:attrName>style.visibility</p:attrName>
                                        </p:attrNameLst>
                                      </p:cBhvr>
                                      <p:to>
                                        <p:strVal val="visible"/>
                                      </p:to>
                                    </p:set>
                                    <p:anim calcmode="lin" valueType="num">
                                      <p:cBhvr additive="base">
                                        <p:cTn id="59" dur="500" fill="hold"/>
                                        <p:tgtEl>
                                          <p:spTgt spid="110"/>
                                        </p:tgtEl>
                                        <p:attrNameLst>
                                          <p:attrName>ppt_x</p:attrName>
                                        </p:attrNameLst>
                                      </p:cBhvr>
                                      <p:tavLst>
                                        <p:tav tm="0">
                                          <p:val>
                                            <p:strVal val="#ppt_x"/>
                                          </p:val>
                                        </p:tav>
                                        <p:tav tm="100000">
                                          <p:val>
                                            <p:strVal val="#ppt_x"/>
                                          </p:val>
                                        </p:tav>
                                      </p:tavLst>
                                    </p:anim>
                                    <p:anim calcmode="lin" valueType="num">
                                      <p:cBhvr additive="base">
                                        <p:cTn id="60" dur="500" fill="hold"/>
                                        <p:tgtEl>
                                          <p:spTgt spid="11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500"/>
                                  </p:stCondLst>
                                  <p:childTnLst>
                                    <p:set>
                                      <p:cBhvr>
                                        <p:cTn id="62" dur="1" fill="hold">
                                          <p:stCondLst>
                                            <p:cond delay="0"/>
                                          </p:stCondLst>
                                        </p:cTn>
                                        <p:tgtEl>
                                          <p:spTgt spid="111"/>
                                        </p:tgtEl>
                                        <p:attrNameLst>
                                          <p:attrName>style.visibility</p:attrName>
                                        </p:attrNameLst>
                                      </p:cBhvr>
                                      <p:to>
                                        <p:strVal val="visible"/>
                                      </p:to>
                                    </p:set>
                                    <p:anim calcmode="lin" valueType="num">
                                      <p:cBhvr additive="base">
                                        <p:cTn id="63" dur="500" fill="hold"/>
                                        <p:tgtEl>
                                          <p:spTgt spid="111"/>
                                        </p:tgtEl>
                                        <p:attrNameLst>
                                          <p:attrName>ppt_x</p:attrName>
                                        </p:attrNameLst>
                                      </p:cBhvr>
                                      <p:tavLst>
                                        <p:tav tm="0">
                                          <p:val>
                                            <p:strVal val="#ppt_x"/>
                                          </p:val>
                                        </p:tav>
                                        <p:tav tm="100000">
                                          <p:val>
                                            <p:strVal val="#ppt_x"/>
                                          </p:val>
                                        </p:tav>
                                      </p:tavLst>
                                    </p:anim>
                                    <p:anim calcmode="lin" valueType="num">
                                      <p:cBhvr additive="base">
                                        <p:cTn id="64" dur="500" fill="hold"/>
                                        <p:tgtEl>
                                          <p:spTgt spid="11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500"/>
                                  </p:stCondLst>
                                  <p:childTnLst>
                                    <p:set>
                                      <p:cBhvr>
                                        <p:cTn id="66" dur="1" fill="hold">
                                          <p:stCondLst>
                                            <p:cond delay="0"/>
                                          </p:stCondLst>
                                        </p:cTn>
                                        <p:tgtEl>
                                          <p:spTgt spid="113"/>
                                        </p:tgtEl>
                                        <p:attrNameLst>
                                          <p:attrName>style.visibility</p:attrName>
                                        </p:attrNameLst>
                                      </p:cBhvr>
                                      <p:to>
                                        <p:strVal val="visible"/>
                                      </p:to>
                                    </p:set>
                                    <p:anim calcmode="lin" valueType="num">
                                      <p:cBhvr additive="base">
                                        <p:cTn id="67" dur="500" fill="hold"/>
                                        <p:tgtEl>
                                          <p:spTgt spid="113"/>
                                        </p:tgtEl>
                                        <p:attrNameLst>
                                          <p:attrName>ppt_x</p:attrName>
                                        </p:attrNameLst>
                                      </p:cBhvr>
                                      <p:tavLst>
                                        <p:tav tm="0">
                                          <p:val>
                                            <p:strVal val="#ppt_x"/>
                                          </p:val>
                                        </p:tav>
                                        <p:tav tm="100000">
                                          <p:val>
                                            <p:strVal val="#ppt_x"/>
                                          </p:val>
                                        </p:tav>
                                      </p:tavLst>
                                    </p:anim>
                                    <p:anim calcmode="lin" valueType="num">
                                      <p:cBhvr additive="base">
                                        <p:cTn id="68" dur="500" fill="hold"/>
                                        <p:tgtEl>
                                          <p:spTgt spid="113"/>
                                        </p:tgtEl>
                                        <p:attrNameLst>
                                          <p:attrName>ppt_y</p:attrName>
                                        </p:attrNameLst>
                                      </p:cBhvr>
                                      <p:tavLst>
                                        <p:tav tm="0">
                                          <p:val>
                                            <p:strVal val="1+#ppt_h/2"/>
                                          </p:val>
                                        </p:tav>
                                        <p:tav tm="100000">
                                          <p:val>
                                            <p:strVal val="#ppt_y"/>
                                          </p:val>
                                        </p:tav>
                                      </p:tavLst>
                                    </p:anim>
                                  </p:childTnLst>
                                </p:cTn>
                              </p:par>
                              <p:par>
                                <p:cTn id="69" presetID="53" presetClass="entr" presetSubtype="16" fill="hold" grpId="0" nodeType="withEffect">
                                  <p:stCondLst>
                                    <p:cond delay="2000"/>
                                  </p:stCondLst>
                                  <p:childTnLst>
                                    <p:set>
                                      <p:cBhvr>
                                        <p:cTn id="70" dur="1" fill="hold">
                                          <p:stCondLst>
                                            <p:cond delay="0"/>
                                          </p:stCondLst>
                                        </p:cTn>
                                        <p:tgtEl>
                                          <p:spTgt spid="114"/>
                                        </p:tgtEl>
                                        <p:attrNameLst>
                                          <p:attrName>style.visibility</p:attrName>
                                        </p:attrNameLst>
                                      </p:cBhvr>
                                      <p:to>
                                        <p:strVal val="visible"/>
                                      </p:to>
                                    </p:set>
                                    <p:anim calcmode="lin" valueType="num">
                                      <p:cBhvr>
                                        <p:cTn id="71" dur="500" fill="hold"/>
                                        <p:tgtEl>
                                          <p:spTgt spid="114"/>
                                        </p:tgtEl>
                                        <p:attrNameLst>
                                          <p:attrName>ppt_w</p:attrName>
                                        </p:attrNameLst>
                                      </p:cBhvr>
                                      <p:tavLst>
                                        <p:tav tm="0">
                                          <p:val>
                                            <p:fltVal val="0"/>
                                          </p:val>
                                        </p:tav>
                                        <p:tav tm="100000">
                                          <p:val>
                                            <p:strVal val="#ppt_w"/>
                                          </p:val>
                                        </p:tav>
                                      </p:tavLst>
                                    </p:anim>
                                    <p:anim calcmode="lin" valueType="num">
                                      <p:cBhvr>
                                        <p:cTn id="72" dur="500" fill="hold"/>
                                        <p:tgtEl>
                                          <p:spTgt spid="114"/>
                                        </p:tgtEl>
                                        <p:attrNameLst>
                                          <p:attrName>ppt_h</p:attrName>
                                        </p:attrNameLst>
                                      </p:cBhvr>
                                      <p:tavLst>
                                        <p:tav tm="0">
                                          <p:val>
                                            <p:fltVal val="0"/>
                                          </p:val>
                                        </p:tav>
                                        <p:tav tm="100000">
                                          <p:val>
                                            <p:strVal val="#ppt_h"/>
                                          </p:val>
                                        </p:tav>
                                      </p:tavLst>
                                    </p:anim>
                                    <p:animEffect transition="in" filter="fade">
                                      <p:cBhvr>
                                        <p:cTn id="73" dur="500"/>
                                        <p:tgtEl>
                                          <p:spTgt spid="114"/>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115"/>
                                        </p:tgtEl>
                                        <p:attrNameLst>
                                          <p:attrName>style.visibility</p:attrName>
                                        </p:attrNameLst>
                                      </p:cBhvr>
                                      <p:to>
                                        <p:strVal val="visible"/>
                                      </p:to>
                                    </p:set>
                                    <p:anim calcmode="lin" valueType="num">
                                      <p:cBhvr>
                                        <p:cTn id="76" dur="500" fill="hold"/>
                                        <p:tgtEl>
                                          <p:spTgt spid="115"/>
                                        </p:tgtEl>
                                        <p:attrNameLst>
                                          <p:attrName>ppt_w</p:attrName>
                                        </p:attrNameLst>
                                      </p:cBhvr>
                                      <p:tavLst>
                                        <p:tav tm="0">
                                          <p:val>
                                            <p:fltVal val="0"/>
                                          </p:val>
                                        </p:tav>
                                        <p:tav tm="100000">
                                          <p:val>
                                            <p:strVal val="#ppt_w"/>
                                          </p:val>
                                        </p:tav>
                                      </p:tavLst>
                                    </p:anim>
                                    <p:anim calcmode="lin" valueType="num">
                                      <p:cBhvr>
                                        <p:cTn id="77" dur="500" fill="hold"/>
                                        <p:tgtEl>
                                          <p:spTgt spid="115"/>
                                        </p:tgtEl>
                                        <p:attrNameLst>
                                          <p:attrName>ppt_h</p:attrName>
                                        </p:attrNameLst>
                                      </p:cBhvr>
                                      <p:tavLst>
                                        <p:tav tm="0">
                                          <p:val>
                                            <p:fltVal val="0"/>
                                          </p:val>
                                        </p:tav>
                                        <p:tav tm="100000">
                                          <p:val>
                                            <p:strVal val="#ppt_h"/>
                                          </p:val>
                                        </p:tav>
                                      </p:tavLst>
                                    </p:anim>
                                    <p:animEffect transition="in" filter="fade">
                                      <p:cBhvr>
                                        <p:cTn id="78" dur="500"/>
                                        <p:tgtEl>
                                          <p:spTgt spid="115"/>
                                        </p:tgtEl>
                                      </p:cBhvr>
                                    </p:animEffect>
                                  </p:childTnLst>
                                </p:cTn>
                              </p:par>
                              <p:par>
                                <p:cTn id="79" presetID="53" presetClass="entr" presetSubtype="16" fill="hold" grpId="0" nodeType="withEffect">
                                  <p:stCondLst>
                                    <p:cond delay="1000"/>
                                  </p:stCondLst>
                                  <p:childTnLst>
                                    <p:set>
                                      <p:cBhvr>
                                        <p:cTn id="80" dur="1" fill="hold">
                                          <p:stCondLst>
                                            <p:cond delay="0"/>
                                          </p:stCondLst>
                                        </p:cTn>
                                        <p:tgtEl>
                                          <p:spTgt spid="118"/>
                                        </p:tgtEl>
                                        <p:attrNameLst>
                                          <p:attrName>style.visibility</p:attrName>
                                        </p:attrNameLst>
                                      </p:cBhvr>
                                      <p:to>
                                        <p:strVal val="visible"/>
                                      </p:to>
                                    </p:set>
                                    <p:anim calcmode="lin" valueType="num">
                                      <p:cBhvr>
                                        <p:cTn id="81" dur="500" fill="hold"/>
                                        <p:tgtEl>
                                          <p:spTgt spid="118"/>
                                        </p:tgtEl>
                                        <p:attrNameLst>
                                          <p:attrName>ppt_w</p:attrName>
                                        </p:attrNameLst>
                                      </p:cBhvr>
                                      <p:tavLst>
                                        <p:tav tm="0">
                                          <p:val>
                                            <p:fltVal val="0"/>
                                          </p:val>
                                        </p:tav>
                                        <p:tav tm="100000">
                                          <p:val>
                                            <p:strVal val="#ppt_w"/>
                                          </p:val>
                                        </p:tav>
                                      </p:tavLst>
                                    </p:anim>
                                    <p:anim calcmode="lin" valueType="num">
                                      <p:cBhvr>
                                        <p:cTn id="82" dur="500" fill="hold"/>
                                        <p:tgtEl>
                                          <p:spTgt spid="118"/>
                                        </p:tgtEl>
                                        <p:attrNameLst>
                                          <p:attrName>ppt_h</p:attrName>
                                        </p:attrNameLst>
                                      </p:cBhvr>
                                      <p:tavLst>
                                        <p:tav tm="0">
                                          <p:val>
                                            <p:fltVal val="0"/>
                                          </p:val>
                                        </p:tav>
                                        <p:tav tm="100000">
                                          <p:val>
                                            <p:strVal val="#ppt_h"/>
                                          </p:val>
                                        </p:tav>
                                      </p:tavLst>
                                    </p:anim>
                                    <p:animEffect transition="in" filter="fade">
                                      <p:cBhvr>
                                        <p:cTn id="83" dur="500"/>
                                        <p:tgtEl>
                                          <p:spTgt spid="118"/>
                                        </p:tgtEl>
                                      </p:cBhvr>
                                    </p:animEffect>
                                  </p:childTnLst>
                                </p:cTn>
                              </p:par>
                              <p:par>
                                <p:cTn id="84" presetID="53" presetClass="entr" presetSubtype="16" fill="hold" grpId="0" nodeType="withEffect">
                                  <p:stCondLst>
                                    <p:cond delay="1000"/>
                                  </p:stCondLst>
                                  <p:childTnLst>
                                    <p:set>
                                      <p:cBhvr>
                                        <p:cTn id="85" dur="1" fill="hold">
                                          <p:stCondLst>
                                            <p:cond delay="0"/>
                                          </p:stCondLst>
                                        </p:cTn>
                                        <p:tgtEl>
                                          <p:spTgt spid="119"/>
                                        </p:tgtEl>
                                        <p:attrNameLst>
                                          <p:attrName>style.visibility</p:attrName>
                                        </p:attrNameLst>
                                      </p:cBhvr>
                                      <p:to>
                                        <p:strVal val="visible"/>
                                      </p:to>
                                    </p:set>
                                    <p:anim calcmode="lin" valueType="num">
                                      <p:cBhvr>
                                        <p:cTn id="86" dur="500" fill="hold"/>
                                        <p:tgtEl>
                                          <p:spTgt spid="119"/>
                                        </p:tgtEl>
                                        <p:attrNameLst>
                                          <p:attrName>ppt_w</p:attrName>
                                        </p:attrNameLst>
                                      </p:cBhvr>
                                      <p:tavLst>
                                        <p:tav tm="0">
                                          <p:val>
                                            <p:fltVal val="0"/>
                                          </p:val>
                                        </p:tav>
                                        <p:tav tm="100000">
                                          <p:val>
                                            <p:strVal val="#ppt_w"/>
                                          </p:val>
                                        </p:tav>
                                      </p:tavLst>
                                    </p:anim>
                                    <p:anim calcmode="lin" valueType="num">
                                      <p:cBhvr>
                                        <p:cTn id="87" dur="500" fill="hold"/>
                                        <p:tgtEl>
                                          <p:spTgt spid="119"/>
                                        </p:tgtEl>
                                        <p:attrNameLst>
                                          <p:attrName>ppt_h</p:attrName>
                                        </p:attrNameLst>
                                      </p:cBhvr>
                                      <p:tavLst>
                                        <p:tav tm="0">
                                          <p:val>
                                            <p:fltVal val="0"/>
                                          </p:val>
                                        </p:tav>
                                        <p:tav tm="100000">
                                          <p:val>
                                            <p:strVal val="#ppt_h"/>
                                          </p:val>
                                        </p:tav>
                                      </p:tavLst>
                                    </p:anim>
                                    <p:animEffect transition="in" filter="fade">
                                      <p:cBhvr>
                                        <p:cTn id="88" dur="500"/>
                                        <p:tgtEl>
                                          <p:spTgt spid="11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120"/>
                                        </p:tgtEl>
                                        <p:attrNameLst>
                                          <p:attrName>style.visibility</p:attrName>
                                        </p:attrNameLst>
                                      </p:cBhvr>
                                      <p:to>
                                        <p:strVal val="visible"/>
                                      </p:to>
                                    </p:set>
                                    <p:anim calcmode="lin" valueType="num">
                                      <p:cBhvr>
                                        <p:cTn id="91" dur="500" fill="hold"/>
                                        <p:tgtEl>
                                          <p:spTgt spid="120"/>
                                        </p:tgtEl>
                                        <p:attrNameLst>
                                          <p:attrName>ppt_w</p:attrName>
                                        </p:attrNameLst>
                                      </p:cBhvr>
                                      <p:tavLst>
                                        <p:tav tm="0">
                                          <p:val>
                                            <p:fltVal val="0"/>
                                          </p:val>
                                        </p:tav>
                                        <p:tav tm="100000">
                                          <p:val>
                                            <p:strVal val="#ppt_w"/>
                                          </p:val>
                                        </p:tav>
                                      </p:tavLst>
                                    </p:anim>
                                    <p:anim calcmode="lin" valueType="num">
                                      <p:cBhvr>
                                        <p:cTn id="92" dur="500" fill="hold"/>
                                        <p:tgtEl>
                                          <p:spTgt spid="120"/>
                                        </p:tgtEl>
                                        <p:attrNameLst>
                                          <p:attrName>ppt_h</p:attrName>
                                        </p:attrNameLst>
                                      </p:cBhvr>
                                      <p:tavLst>
                                        <p:tav tm="0">
                                          <p:val>
                                            <p:fltVal val="0"/>
                                          </p:val>
                                        </p:tav>
                                        <p:tav tm="100000">
                                          <p:val>
                                            <p:strVal val="#ppt_h"/>
                                          </p:val>
                                        </p:tav>
                                      </p:tavLst>
                                    </p:anim>
                                    <p:animEffect transition="in" filter="fade">
                                      <p:cBhvr>
                                        <p:cTn id="93" dur="500"/>
                                        <p:tgtEl>
                                          <p:spTgt spid="120"/>
                                        </p:tgtEl>
                                      </p:cBhvr>
                                    </p:animEffect>
                                  </p:childTnLst>
                                </p:cTn>
                              </p:par>
                              <p:par>
                                <p:cTn id="94" presetID="53" presetClass="entr" presetSubtype="16" fill="hold" grpId="0" nodeType="withEffect">
                                  <p:stCondLst>
                                    <p:cond delay="1000"/>
                                  </p:stCondLst>
                                  <p:childTnLst>
                                    <p:set>
                                      <p:cBhvr>
                                        <p:cTn id="95" dur="1" fill="hold">
                                          <p:stCondLst>
                                            <p:cond delay="0"/>
                                          </p:stCondLst>
                                        </p:cTn>
                                        <p:tgtEl>
                                          <p:spTgt spid="121"/>
                                        </p:tgtEl>
                                        <p:attrNameLst>
                                          <p:attrName>style.visibility</p:attrName>
                                        </p:attrNameLst>
                                      </p:cBhvr>
                                      <p:to>
                                        <p:strVal val="visible"/>
                                      </p:to>
                                    </p:set>
                                    <p:anim calcmode="lin" valueType="num">
                                      <p:cBhvr>
                                        <p:cTn id="96" dur="500" fill="hold"/>
                                        <p:tgtEl>
                                          <p:spTgt spid="121"/>
                                        </p:tgtEl>
                                        <p:attrNameLst>
                                          <p:attrName>ppt_w</p:attrName>
                                        </p:attrNameLst>
                                      </p:cBhvr>
                                      <p:tavLst>
                                        <p:tav tm="0">
                                          <p:val>
                                            <p:fltVal val="0"/>
                                          </p:val>
                                        </p:tav>
                                        <p:tav tm="100000">
                                          <p:val>
                                            <p:strVal val="#ppt_w"/>
                                          </p:val>
                                        </p:tav>
                                      </p:tavLst>
                                    </p:anim>
                                    <p:anim calcmode="lin" valueType="num">
                                      <p:cBhvr>
                                        <p:cTn id="97" dur="500" fill="hold"/>
                                        <p:tgtEl>
                                          <p:spTgt spid="121"/>
                                        </p:tgtEl>
                                        <p:attrNameLst>
                                          <p:attrName>ppt_h</p:attrName>
                                        </p:attrNameLst>
                                      </p:cBhvr>
                                      <p:tavLst>
                                        <p:tav tm="0">
                                          <p:val>
                                            <p:fltVal val="0"/>
                                          </p:val>
                                        </p:tav>
                                        <p:tav tm="100000">
                                          <p:val>
                                            <p:strVal val="#ppt_h"/>
                                          </p:val>
                                        </p:tav>
                                      </p:tavLst>
                                    </p:anim>
                                    <p:animEffect transition="in" filter="fade">
                                      <p:cBhvr>
                                        <p:cTn id="98" dur="500"/>
                                        <p:tgtEl>
                                          <p:spTgt spid="121"/>
                                        </p:tgtEl>
                                      </p:cBhvr>
                                    </p:animEffect>
                                  </p:childTnLst>
                                </p:cTn>
                              </p:par>
                              <p:par>
                                <p:cTn id="99" presetID="53" presetClass="entr" presetSubtype="16" fill="hold" grpId="0" nodeType="withEffect">
                                  <p:stCondLst>
                                    <p:cond delay="1000"/>
                                  </p:stCondLst>
                                  <p:childTnLst>
                                    <p:set>
                                      <p:cBhvr>
                                        <p:cTn id="100" dur="1" fill="hold">
                                          <p:stCondLst>
                                            <p:cond delay="0"/>
                                          </p:stCondLst>
                                        </p:cTn>
                                        <p:tgtEl>
                                          <p:spTgt spid="122"/>
                                        </p:tgtEl>
                                        <p:attrNameLst>
                                          <p:attrName>style.visibility</p:attrName>
                                        </p:attrNameLst>
                                      </p:cBhvr>
                                      <p:to>
                                        <p:strVal val="visible"/>
                                      </p:to>
                                    </p:set>
                                    <p:anim calcmode="lin" valueType="num">
                                      <p:cBhvr>
                                        <p:cTn id="101" dur="500" fill="hold"/>
                                        <p:tgtEl>
                                          <p:spTgt spid="122"/>
                                        </p:tgtEl>
                                        <p:attrNameLst>
                                          <p:attrName>ppt_w</p:attrName>
                                        </p:attrNameLst>
                                      </p:cBhvr>
                                      <p:tavLst>
                                        <p:tav tm="0">
                                          <p:val>
                                            <p:fltVal val="0"/>
                                          </p:val>
                                        </p:tav>
                                        <p:tav tm="100000">
                                          <p:val>
                                            <p:strVal val="#ppt_w"/>
                                          </p:val>
                                        </p:tav>
                                      </p:tavLst>
                                    </p:anim>
                                    <p:anim calcmode="lin" valueType="num">
                                      <p:cBhvr>
                                        <p:cTn id="102" dur="500" fill="hold"/>
                                        <p:tgtEl>
                                          <p:spTgt spid="122"/>
                                        </p:tgtEl>
                                        <p:attrNameLst>
                                          <p:attrName>ppt_h</p:attrName>
                                        </p:attrNameLst>
                                      </p:cBhvr>
                                      <p:tavLst>
                                        <p:tav tm="0">
                                          <p:val>
                                            <p:fltVal val="0"/>
                                          </p:val>
                                        </p:tav>
                                        <p:tav tm="100000">
                                          <p:val>
                                            <p:strVal val="#ppt_h"/>
                                          </p:val>
                                        </p:tav>
                                      </p:tavLst>
                                    </p:anim>
                                    <p:animEffect transition="in" filter="fade">
                                      <p:cBhvr>
                                        <p:cTn id="103" dur="500"/>
                                        <p:tgtEl>
                                          <p:spTgt spid="122"/>
                                        </p:tgtEl>
                                      </p:cBhvr>
                                    </p:animEffect>
                                  </p:childTnLst>
                                </p:cTn>
                              </p:par>
                              <p:par>
                                <p:cTn id="104" presetID="53" presetClass="entr" presetSubtype="16" fill="hold" grpId="0" nodeType="withEffect">
                                  <p:stCondLst>
                                    <p:cond delay="1000"/>
                                  </p:stCondLst>
                                  <p:childTnLst>
                                    <p:set>
                                      <p:cBhvr>
                                        <p:cTn id="105" dur="1" fill="hold">
                                          <p:stCondLst>
                                            <p:cond delay="0"/>
                                          </p:stCondLst>
                                        </p:cTn>
                                        <p:tgtEl>
                                          <p:spTgt spid="123"/>
                                        </p:tgtEl>
                                        <p:attrNameLst>
                                          <p:attrName>style.visibility</p:attrName>
                                        </p:attrNameLst>
                                      </p:cBhvr>
                                      <p:to>
                                        <p:strVal val="visible"/>
                                      </p:to>
                                    </p:set>
                                    <p:anim calcmode="lin" valueType="num">
                                      <p:cBhvr>
                                        <p:cTn id="106" dur="500" fill="hold"/>
                                        <p:tgtEl>
                                          <p:spTgt spid="123"/>
                                        </p:tgtEl>
                                        <p:attrNameLst>
                                          <p:attrName>ppt_w</p:attrName>
                                        </p:attrNameLst>
                                      </p:cBhvr>
                                      <p:tavLst>
                                        <p:tav tm="0">
                                          <p:val>
                                            <p:fltVal val="0"/>
                                          </p:val>
                                        </p:tav>
                                        <p:tav tm="100000">
                                          <p:val>
                                            <p:strVal val="#ppt_w"/>
                                          </p:val>
                                        </p:tav>
                                      </p:tavLst>
                                    </p:anim>
                                    <p:anim calcmode="lin" valueType="num">
                                      <p:cBhvr>
                                        <p:cTn id="107" dur="500" fill="hold"/>
                                        <p:tgtEl>
                                          <p:spTgt spid="123"/>
                                        </p:tgtEl>
                                        <p:attrNameLst>
                                          <p:attrName>ppt_h</p:attrName>
                                        </p:attrNameLst>
                                      </p:cBhvr>
                                      <p:tavLst>
                                        <p:tav tm="0">
                                          <p:val>
                                            <p:fltVal val="0"/>
                                          </p:val>
                                        </p:tav>
                                        <p:tav tm="100000">
                                          <p:val>
                                            <p:strVal val="#ppt_h"/>
                                          </p:val>
                                        </p:tav>
                                      </p:tavLst>
                                    </p:anim>
                                    <p:animEffect transition="in" filter="fade">
                                      <p:cBhvr>
                                        <p:cTn id="108" dur="500"/>
                                        <p:tgtEl>
                                          <p:spTgt spid="123"/>
                                        </p:tgtEl>
                                      </p:cBhvr>
                                    </p:animEffect>
                                  </p:childTnLst>
                                </p:cTn>
                              </p:par>
                              <p:par>
                                <p:cTn id="109" presetID="53" presetClass="entr" presetSubtype="16" fill="hold" grpId="0" nodeType="withEffect">
                                  <p:stCondLst>
                                    <p:cond delay="1000"/>
                                  </p:stCondLst>
                                  <p:childTnLst>
                                    <p:set>
                                      <p:cBhvr>
                                        <p:cTn id="110" dur="1" fill="hold">
                                          <p:stCondLst>
                                            <p:cond delay="0"/>
                                          </p:stCondLst>
                                        </p:cTn>
                                        <p:tgtEl>
                                          <p:spTgt spid="124"/>
                                        </p:tgtEl>
                                        <p:attrNameLst>
                                          <p:attrName>style.visibility</p:attrName>
                                        </p:attrNameLst>
                                      </p:cBhvr>
                                      <p:to>
                                        <p:strVal val="visible"/>
                                      </p:to>
                                    </p:set>
                                    <p:anim calcmode="lin" valueType="num">
                                      <p:cBhvr>
                                        <p:cTn id="111" dur="500" fill="hold"/>
                                        <p:tgtEl>
                                          <p:spTgt spid="124"/>
                                        </p:tgtEl>
                                        <p:attrNameLst>
                                          <p:attrName>ppt_w</p:attrName>
                                        </p:attrNameLst>
                                      </p:cBhvr>
                                      <p:tavLst>
                                        <p:tav tm="0">
                                          <p:val>
                                            <p:fltVal val="0"/>
                                          </p:val>
                                        </p:tav>
                                        <p:tav tm="100000">
                                          <p:val>
                                            <p:strVal val="#ppt_w"/>
                                          </p:val>
                                        </p:tav>
                                      </p:tavLst>
                                    </p:anim>
                                    <p:anim calcmode="lin" valueType="num">
                                      <p:cBhvr>
                                        <p:cTn id="112" dur="500" fill="hold"/>
                                        <p:tgtEl>
                                          <p:spTgt spid="124"/>
                                        </p:tgtEl>
                                        <p:attrNameLst>
                                          <p:attrName>ppt_h</p:attrName>
                                        </p:attrNameLst>
                                      </p:cBhvr>
                                      <p:tavLst>
                                        <p:tav tm="0">
                                          <p:val>
                                            <p:fltVal val="0"/>
                                          </p:val>
                                        </p:tav>
                                        <p:tav tm="100000">
                                          <p:val>
                                            <p:strVal val="#ppt_h"/>
                                          </p:val>
                                        </p:tav>
                                      </p:tavLst>
                                    </p:anim>
                                    <p:animEffect transition="in" filter="fade">
                                      <p:cBhvr>
                                        <p:cTn id="113" dur="500"/>
                                        <p:tgtEl>
                                          <p:spTgt spid="124"/>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125"/>
                                        </p:tgtEl>
                                        <p:attrNameLst>
                                          <p:attrName>style.visibility</p:attrName>
                                        </p:attrNameLst>
                                      </p:cBhvr>
                                      <p:to>
                                        <p:strVal val="visible"/>
                                      </p:to>
                                    </p:set>
                                    <p:anim calcmode="lin" valueType="num">
                                      <p:cBhvr>
                                        <p:cTn id="116" dur="500" fill="hold"/>
                                        <p:tgtEl>
                                          <p:spTgt spid="125"/>
                                        </p:tgtEl>
                                        <p:attrNameLst>
                                          <p:attrName>ppt_w</p:attrName>
                                        </p:attrNameLst>
                                      </p:cBhvr>
                                      <p:tavLst>
                                        <p:tav tm="0">
                                          <p:val>
                                            <p:fltVal val="0"/>
                                          </p:val>
                                        </p:tav>
                                        <p:tav tm="100000">
                                          <p:val>
                                            <p:strVal val="#ppt_w"/>
                                          </p:val>
                                        </p:tav>
                                      </p:tavLst>
                                    </p:anim>
                                    <p:anim calcmode="lin" valueType="num">
                                      <p:cBhvr>
                                        <p:cTn id="117" dur="500" fill="hold"/>
                                        <p:tgtEl>
                                          <p:spTgt spid="125"/>
                                        </p:tgtEl>
                                        <p:attrNameLst>
                                          <p:attrName>ppt_h</p:attrName>
                                        </p:attrNameLst>
                                      </p:cBhvr>
                                      <p:tavLst>
                                        <p:tav tm="0">
                                          <p:val>
                                            <p:fltVal val="0"/>
                                          </p:val>
                                        </p:tav>
                                        <p:tav tm="100000">
                                          <p:val>
                                            <p:strVal val="#ppt_h"/>
                                          </p:val>
                                        </p:tav>
                                      </p:tavLst>
                                    </p:anim>
                                    <p:animEffect transition="in" filter="fade">
                                      <p:cBhvr>
                                        <p:cTn id="118" dur="500"/>
                                        <p:tgtEl>
                                          <p:spTgt spid="125"/>
                                        </p:tgtEl>
                                      </p:cBhvr>
                                    </p:animEffect>
                                  </p:childTnLst>
                                </p:cTn>
                              </p:par>
                              <p:par>
                                <p:cTn id="119" presetID="53" presetClass="entr" presetSubtype="16" fill="hold" grpId="0" nodeType="withEffect">
                                  <p:stCondLst>
                                    <p:cond delay="1000"/>
                                  </p:stCondLst>
                                  <p:childTnLst>
                                    <p:set>
                                      <p:cBhvr>
                                        <p:cTn id="120" dur="1" fill="hold">
                                          <p:stCondLst>
                                            <p:cond delay="0"/>
                                          </p:stCondLst>
                                        </p:cTn>
                                        <p:tgtEl>
                                          <p:spTgt spid="126"/>
                                        </p:tgtEl>
                                        <p:attrNameLst>
                                          <p:attrName>style.visibility</p:attrName>
                                        </p:attrNameLst>
                                      </p:cBhvr>
                                      <p:to>
                                        <p:strVal val="visible"/>
                                      </p:to>
                                    </p:set>
                                    <p:anim calcmode="lin" valueType="num">
                                      <p:cBhvr>
                                        <p:cTn id="121" dur="500" fill="hold"/>
                                        <p:tgtEl>
                                          <p:spTgt spid="126"/>
                                        </p:tgtEl>
                                        <p:attrNameLst>
                                          <p:attrName>ppt_w</p:attrName>
                                        </p:attrNameLst>
                                      </p:cBhvr>
                                      <p:tavLst>
                                        <p:tav tm="0">
                                          <p:val>
                                            <p:fltVal val="0"/>
                                          </p:val>
                                        </p:tav>
                                        <p:tav tm="100000">
                                          <p:val>
                                            <p:strVal val="#ppt_w"/>
                                          </p:val>
                                        </p:tav>
                                      </p:tavLst>
                                    </p:anim>
                                    <p:anim calcmode="lin" valueType="num">
                                      <p:cBhvr>
                                        <p:cTn id="122" dur="500" fill="hold"/>
                                        <p:tgtEl>
                                          <p:spTgt spid="126"/>
                                        </p:tgtEl>
                                        <p:attrNameLst>
                                          <p:attrName>ppt_h</p:attrName>
                                        </p:attrNameLst>
                                      </p:cBhvr>
                                      <p:tavLst>
                                        <p:tav tm="0">
                                          <p:val>
                                            <p:fltVal val="0"/>
                                          </p:val>
                                        </p:tav>
                                        <p:tav tm="100000">
                                          <p:val>
                                            <p:strVal val="#ppt_h"/>
                                          </p:val>
                                        </p:tav>
                                      </p:tavLst>
                                    </p:anim>
                                    <p:animEffect transition="in" filter="fade">
                                      <p:cBhvr>
                                        <p:cTn id="123"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P spid="92" grpId="0" animBg="1"/>
      <p:bldP spid="96" grpId="0" animBg="1"/>
      <p:bldP spid="97" grpId="0"/>
      <p:bldP spid="98" grpId="0"/>
      <p:bldP spid="99" grpId="0" animBg="1"/>
      <p:bldP spid="103" grpId="0" animBg="1"/>
      <p:bldP spid="104" grpId="0"/>
      <p:bldP spid="105" grpId="0"/>
      <p:bldP spid="106" grpId="0" animBg="1"/>
      <p:bldP spid="110" grpId="0" animBg="1"/>
      <p:bldP spid="111" grpId="0"/>
      <p:bldP spid="112" grpId="0" animBg="1"/>
      <p:bldP spid="113" grpId="0" animBg="1"/>
      <p:bldP spid="114" grpId="0" animBg="1"/>
      <p:bldP spid="115" grpId="0"/>
      <p:bldP spid="118" grpId="0"/>
      <p:bldP spid="119" grpId="0"/>
      <p:bldP spid="120" grpId="0" animBg="1"/>
      <p:bldP spid="121" grpId="0"/>
      <p:bldP spid="122" grpId="0"/>
      <p:bldP spid="123" grpId="0" animBg="1"/>
      <p:bldP spid="124" grpId="0"/>
      <p:bldP spid="125" grpId="0"/>
      <p:bldP spid="1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163" y="3904630"/>
            <a:ext cx="1242300" cy="233613"/>
          </a:xfrm>
          <a:prstGeom prst="rect">
            <a:avLst/>
          </a:prstGeom>
          <a:ln>
            <a:solidFill>
              <a:schemeClr val="bg1"/>
            </a:solidFill>
          </a:ln>
        </p:spPr>
        <p:txBody>
          <a:bodyPr vert="horz" lIns="68580" tIns="34290" rIns="68580" bIns="3429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TextBox 9"/>
          <p:cNvSpPr txBox="1"/>
          <p:nvPr/>
        </p:nvSpPr>
        <p:spPr>
          <a:xfrm>
            <a:off x="1115166" y="1104861"/>
            <a:ext cx="7223403" cy="662053"/>
          </a:xfrm>
          <a:prstGeom prst="rect">
            <a:avLst/>
          </a:prstGeom>
          <a:noFill/>
        </p:spPr>
        <p:txBody>
          <a:bodyPr wrap="square" lIns="68580" tIns="34290" rIns="108000" bIns="27000" numCol="1" spcCol="270000" rtlCol="0">
            <a:spAutoFit/>
          </a:bodyPr>
          <a:lstStyle/>
          <a:p>
            <a:pPr defTabSz="911860">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900" dirty="0">
              <a:solidFill>
                <a:schemeClr val="tx1">
                  <a:lumMod val="50000"/>
                  <a:lumOff val="50000"/>
                </a:schemeClr>
              </a:solidFill>
              <a:latin typeface="Open Sans Light" panose="020B0306030504020204" charset="0"/>
              <a:ea typeface="Open Sans Light" panose="020B0306030504020204" charset="0"/>
              <a:cs typeface="Open Sans Light" panose="020B0306030504020204" charset="0"/>
            </a:endParaRPr>
          </a:p>
        </p:txBody>
      </p:sp>
      <p:grpSp>
        <p:nvGrpSpPr>
          <p:cNvPr id="2" name="组合 10"/>
          <p:cNvGrpSpPr/>
          <p:nvPr/>
        </p:nvGrpSpPr>
        <p:grpSpPr>
          <a:xfrm>
            <a:off x="1150619" y="2260303"/>
            <a:ext cx="1344215" cy="914261"/>
            <a:chOff x="1533958" y="2724679"/>
            <a:chExt cx="1792053" cy="1218920"/>
          </a:xfrm>
          <a:solidFill>
            <a:srgbClr val="0070C0"/>
          </a:solidFill>
        </p:grpSpPr>
        <p:sp>
          <p:nvSpPr>
            <p:cNvPr id="12" name="Freeform 5"/>
            <p:cNvSpPr>
              <a:spLocks noChangeAspect="1"/>
            </p:cNvSpPr>
            <p:nvPr/>
          </p:nvSpPr>
          <p:spPr bwMode="auto">
            <a:xfrm>
              <a:off x="153395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1"/>
            </a:solidFill>
            <a:ln>
              <a:noFill/>
            </a:ln>
          </p:spPr>
          <p:txBody>
            <a:bodyPr vert="horz" wrap="square" lIns="91440" tIns="45720" rIns="91440" bIns="45720" numCol="1" anchor="t" anchorCtr="0" compatLnSpc="1"/>
            <a:lstStyle/>
            <a:p>
              <a:endParaRPr lang="zh-CN" altLang="en-US" sz="1200">
                <a:latin typeface="微软雅黑" panose="020B0503020204020204" pitchFamily="34" charset="-122"/>
                <a:ea typeface="微软雅黑" panose="020B0503020204020204" pitchFamily="34" charset="-122"/>
              </a:endParaRPr>
            </a:p>
          </p:txBody>
        </p:sp>
        <p:sp>
          <p:nvSpPr>
            <p:cNvPr id="13" name="TextBox 12"/>
            <p:cNvSpPr txBox="1"/>
            <p:nvPr/>
          </p:nvSpPr>
          <p:spPr>
            <a:xfrm>
              <a:off x="1688971"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3" name="组合 13"/>
          <p:cNvGrpSpPr/>
          <p:nvPr/>
        </p:nvGrpSpPr>
        <p:grpSpPr>
          <a:xfrm>
            <a:off x="845101" y="3334127"/>
            <a:ext cx="1951583" cy="912733"/>
            <a:chOff x="1126654" y="4156333"/>
            <a:chExt cx="2601772" cy="1216883"/>
          </a:xfrm>
        </p:grpSpPr>
        <p:sp>
          <p:nvSpPr>
            <p:cNvPr id="15" name="圆角矩形 14"/>
            <p:cNvSpPr/>
            <p:nvPr/>
          </p:nvSpPr>
          <p:spPr>
            <a:xfrm>
              <a:off x="1126654" y="4156333"/>
              <a:ext cx="2601772" cy="1216883"/>
            </a:xfrm>
            <a:prstGeom prst="roundRect">
              <a:avLst>
                <a:gd name="adj" fmla="val 50000"/>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427955"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 name="组合 16"/>
          <p:cNvGrpSpPr/>
          <p:nvPr/>
        </p:nvGrpSpPr>
        <p:grpSpPr>
          <a:xfrm>
            <a:off x="2692395" y="3334127"/>
            <a:ext cx="1951583" cy="912733"/>
            <a:chOff x="3589393" y="4156333"/>
            <a:chExt cx="2601772" cy="1216883"/>
          </a:xfrm>
        </p:grpSpPr>
        <p:sp>
          <p:nvSpPr>
            <p:cNvPr id="18" name="圆角矩形 17"/>
            <p:cNvSpPr/>
            <p:nvPr/>
          </p:nvSpPr>
          <p:spPr>
            <a:xfrm>
              <a:off x="3589393" y="4156333"/>
              <a:ext cx="2601772" cy="1216883"/>
            </a:xfrm>
            <a:prstGeom prst="roundRect">
              <a:avLst>
                <a:gd name="adj" fmla="val 5000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941250"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19"/>
          <p:cNvGrpSpPr/>
          <p:nvPr/>
        </p:nvGrpSpPr>
        <p:grpSpPr>
          <a:xfrm>
            <a:off x="4539691" y="3334127"/>
            <a:ext cx="1951583" cy="912733"/>
            <a:chOff x="6052133" y="4156333"/>
            <a:chExt cx="2601772" cy="1216883"/>
          </a:xfrm>
        </p:grpSpPr>
        <p:sp>
          <p:nvSpPr>
            <p:cNvPr id="21" name="圆角矩形 20"/>
            <p:cNvSpPr/>
            <p:nvPr/>
          </p:nvSpPr>
          <p:spPr>
            <a:xfrm>
              <a:off x="6052133" y="4156333"/>
              <a:ext cx="2601772" cy="1216883"/>
            </a:xfrm>
            <a:prstGeom prst="roundRect">
              <a:avLst>
                <a:gd name="adj" fmla="val 50000"/>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403991"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22"/>
          <p:cNvGrpSpPr/>
          <p:nvPr/>
        </p:nvGrpSpPr>
        <p:grpSpPr>
          <a:xfrm>
            <a:off x="6386985" y="3334127"/>
            <a:ext cx="1951583" cy="912733"/>
            <a:chOff x="8514872" y="4156333"/>
            <a:chExt cx="2601772" cy="1216883"/>
          </a:xfrm>
        </p:grpSpPr>
        <p:sp>
          <p:nvSpPr>
            <p:cNvPr id="24" name="圆角矩形 23"/>
            <p:cNvSpPr/>
            <p:nvPr/>
          </p:nvSpPr>
          <p:spPr>
            <a:xfrm>
              <a:off x="8514872" y="4156333"/>
              <a:ext cx="2601772" cy="1216883"/>
            </a:xfrm>
            <a:prstGeom prst="roundRect">
              <a:avLst>
                <a:gd name="adj" fmla="val 50000"/>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8866730" y="4492714"/>
              <a:ext cx="1898056" cy="636023"/>
            </a:xfrm>
            <a:prstGeom prst="rect">
              <a:avLst/>
            </a:prstGeom>
            <a:noFill/>
          </p:spPr>
          <p:txBody>
            <a:bodyPr wrap="square" rtlCol="0">
              <a:spAutoFit/>
            </a:bodyPr>
            <a:lstStyle/>
            <a:p>
              <a:pPr algn="just">
                <a:lnSpc>
                  <a:spcPts val="9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组合 25"/>
          <p:cNvGrpSpPr/>
          <p:nvPr/>
        </p:nvGrpSpPr>
        <p:grpSpPr>
          <a:xfrm>
            <a:off x="2997914" y="2260303"/>
            <a:ext cx="1344215" cy="914261"/>
            <a:chOff x="3996698" y="2724679"/>
            <a:chExt cx="1792053" cy="1218920"/>
          </a:xfrm>
          <a:solidFill>
            <a:srgbClr val="0070C0"/>
          </a:solidFill>
        </p:grpSpPr>
        <p:sp>
          <p:nvSpPr>
            <p:cNvPr id="27" name="Freeform 5"/>
            <p:cNvSpPr>
              <a:spLocks noChangeAspect="1"/>
            </p:cNvSpPr>
            <p:nvPr/>
          </p:nvSpPr>
          <p:spPr bwMode="auto">
            <a:xfrm>
              <a:off x="399669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2"/>
            </a:solidFill>
            <a:ln>
              <a:noFill/>
            </a:ln>
          </p:spPr>
          <p:txBody>
            <a:bodyPr vert="horz" wrap="square" lIns="91440" tIns="45720" rIns="91440" bIns="45720" numCol="1" anchor="t" anchorCtr="0" compatLnSpc="1"/>
            <a:lstStyle/>
            <a:p>
              <a:endParaRPr lang="zh-CN" altLang="en-US" sz="1200">
                <a:latin typeface="微软雅黑" panose="020B0503020204020204" pitchFamily="34" charset="-122"/>
                <a:ea typeface="微软雅黑" panose="020B0503020204020204" pitchFamily="34" charset="-122"/>
              </a:endParaRPr>
            </a:p>
          </p:txBody>
        </p:sp>
        <p:sp>
          <p:nvSpPr>
            <p:cNvPr id="28" name="TextBox 27"/>
            <p:cNvSpPr txBox="1"/>
            <p:nvPr/>
          </p:nvSpPr>
          <p:spPr>
            <a:xfrm>
              <a:off x="4151710"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23" name="组合 28"/>
          <p:cNvGrpSpPr/>
          <p:nvPr/>
        </p:nvGrpSpPr>
        <p:grpSpPr>
          <a:xfrm>
            <a:off x="4841541" y="2260303"/>
            <a:ext cx="1344215" cy="914261"/>
            <a:chOff x="6454547" y="2724679"/>
            <a:chExt cx="1792053" cy="1218920"/>
          </a:xfrm>
          <a:solidFill>
            <a:srgbClr val="0070C0"/>
          </a:solidFill>
        </p:grpSpPr>
        <p:sp>
          <p:nvSpPr>
            <p:cNvPr id="30" name="Freeform 5"/>
            <p:cNvSpPr>
              <a:spLocks noChangeAspect="1"/>
            </p:cNvSpPr>
            <p:nvPr/>
          </p:nvSpPr>
          <p:spPr bwMode="auto">
            <a:xfrm>
              <a:off x="6454547"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3"/>
            </a:solidFill>
            <a:ln>
              <a:noFill/>
            </a:ln>
          </p:spPr>
          <p:txBody>
            <a:bodyPr vert="horz" wrap="square" lIns="91440" tIns="45720" rIns="91440" bIns="45720" numCol="1" anchor="t" anchorCtr="0" compatLnSpc="1"/>
            <a:lstStyle/>
            <a:p>
              <a:endParaRPr lang="zh-CN" altLang="en-US" sz="1200">
                <a:latin typeface="微软雅黑" panose="020B0503020204020204" pitchFamily="34" charset="-122"/>
                <a:ea typeface="微软雅黑" panose="020B0503020204020204" pitchFamily="34" charset="-122"/>
              </a:endParaRPr>
            </a:p>
          </p:txBody>
        </p:sp>
        <p:sp>
          <p:nvSpPr>
            <p:cNvPr id="31" name="TextBox 30"/>
            <p:cNvSpPr txBox="1"/>
            <p:nvPr/>
          </p:nvSpPr>
          <p:spPr>
            <a:xfrm>
              <a:off x="6614450"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grpSp>
        <p:nvGrpSpPr>
          <p:cNvPr id="26" name="组合 31"/>
          <p:cNvGrpSpPr/>
          <p:nvPr/>
        </p:nvGrpSpPr>
        <p:grpSpPr>
          <a:xfrm>
            <a:off x="6688835" y="2260303"/>
            <a:ext cx="1344215" cy="914261"/>
            <a:chOff x="8917286" y="2724679"/>
            <a:chExt cx="1792053" cy="1218920"/>
          </a:xfrm>
          <a:solidFill>
            <a:srgbClr val="0070C0"/>
          </a:solidFill>
        </p:grpSpPr>
        <p:sp>
          <p:nvSpPr>
            <p:cNvPr id="33" name="Freeform 5"/>
            <p:cNvSpPr>
              <a:spLocks noChangeAspect="1"/>
            </p:cNvSpPr>
            <p:nvPr/>
          </p:nvSpPr>
          <p:spPr bwMode="auto">
            <a:xfrm>
              <a:off x="8917286"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4"/>
            </a:solidFill>
            <a:ln>
              <a:noFill/>
            </a:ln>
          </p:spPr>
          <p:txBody>
            <a:bodyPr vert="horz" wrap="square" lIns="91440" tIns="45720" rIns="91440" bIns="45720" numCol="1" anchor="t" anchorCtr="0" compatLnSpc="1"/>
            <a:lstStyle/>
            <a:p>
              <a:endParaRPr lang="zh-CN" altLang="en-US" sz="1200">
                <a:latin typeface="微软雅黑" panose="020B0503020204020204" pitchFamily="34" charset="-122"/>
                <a:ea typeface="微软雅黑" panose="020B0503020204020204" pitchFamily="34" charset="-122"/>
              </a:endParaRPr>
            </a:p>
          </p:txBody>
        </p:sp>
        <p:sp>
          <p:nvSpPr>
            <p:cNvPr id="34" name="TextBox 33"/>
            <p:cNvSpPr txBox="1"/>
            <p:nvPr/>
          </p:nvSpPr>
          <p:spPr>
            <a:xfrm>
              <a:off x="9077189" y="2939449"/>
              <a:ext cx="1477135" cy="369303"/>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7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75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75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strVal val="#ppt_x"/>
                                          </p:val>
                                        </p:tav>
                                        <p:tav tm="100000">
                                          <p:val>
                                            <p:strVal val="#ppt_x"/>
                                          </p:val>
                                        </p:tav>
                                      </p:tavLst>
                                    </p:anim>
                                    <p:anim calcmode="lin" valueType="num">
                                      <p:cBhvr>
                                        <p:cTn id="32" dur="1000" fill="hold"/>
                                        <p:tgtEl>
                                          <p:spTgt spid="26"/>
                                        </p:tgtEl>
                                        <p:attrNameLst>
                                          <p:attrName>ppt_y</p:attrName>
                                        </p:attrNameLst>
                                      </p:cBhvr>
                                      <p:tavLst>
                                        <p:tav tm="0">
                                          <p:val>
                                            <p:strVal val="#ppt_y+.1"/>
                                          </p:val>
                                        </p:tav>
                                        <p:tav tm="100000">
                                          <p:val>
                                            <p:strVal val="#ppt_y"/>
                                          </p:val>
                                        </p:tav>
                                      </p:tavLst>
                                    </p:anim>
                                  </p:childTnLst>
                                </p:cTn>
                              </p:par>
                              <p:par>
                                <p:cTn id="33" presetID="53" presetClass="entr" presetSubtype="16" fill="hold" nodeType="withEffect">
                                  <p:stCondLst>
                                    <p:cond delay="150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par>
                                <p:cTn id="38" presetID="53" presetClass="entr" presetSubtype="16" fill="hold" nodeType="withEffect">
                                  <p:stCondLst>
                                    <p:cond delay="15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nodeType="withEffect">
                                  <p:stCondLst>
                                    <p:cond delay="150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nodeType="withEffect">
                                  <p:stCondLst>
                                    <p:cond delay="15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331" y="318522"/>
            <a:ext cx="4367670" cy="4374390"/>
          </a:xfrm>
          <a:prstGeom prst="rect">
            <a:avLst/>
          </a:prstGeom>
        </p:spPr>
      </p:pic>
      <p:sp>
        <p:nvSpPr>
          <p:cNvPr id="3" name="Rectangle 18"/>
          <p:cNvSpPr>
            <a:spLocks noChangeArrowheads="1"/>
          </p:cNvSpPr>
          <p:nvPr/>
        </p:nvSpPr>
        <p:spPr bwMode="auto">
          <a:xfrm>
            <a:off x="485634" y="2234388"/>
            <a:ext cx="460222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40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演讲完毕 谢谢观看</a:t>
            </a:r>
          </a:p>
        </p:txBody>
      </p:sp>
      <p:sp>
        <p:nvSpPr>
          <p:cNvPr id="12" name="Rectangle 18"/>
          <p:cNvSpPr>
            <a:spLocks noChangeArrowheads="1"/>
          </p:cNvSpPr>
          <p:nvPr/>
        </p:nvSpPr>
        <p:spPr bwMode="auto">
          <a:xfrm>
            <a:off x="446645" y="952254"/>
            <a:ext cx="11156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6000" dirty="0">
                <a:solidFill>
                  <a:schemeClr val="tx1">
                    <a:lumMod val="75000"/>
                    <a:lumOff val="25000"/>
                  </a:schemeClr>
                </a:solidFill>
                <a:latin typeface="Agency FB" panose="020B0503020202020204" pitchFamily="34" charset="0"/>
                <a:ea typeface="微软雅黑" panose="020B0503020204020204" pitchFamily="34" charset="-122"/>
                <a:cs typeface="宋体" panose="02010600030101010101" pitchFamily="2" charset="-122"/>
              </a:rPr>
              <a:t>2019</a:t>
            </a:r>
          </a:p>
        </p:txBody>
      </p:sp>
      <p:sp>
        <p:nvSpPr>
          <p:cNvPr id="9" name="TextBox 7"/>
          <p:cNvSpPr>
            <a:spLocks noChangeArrowheads="1"/>
          </p:cNvSpPr>
          <p:nvPr/>
        </p:nvSpPr>
        <p:spPr bwMode="auto">
          <a:xfrm>
            <a:off x="485634" y="3308118"/>
            <a:ext cx="2552842" cy="161290"/>
          </a:xfrm>
          <a:prstGeom prst="rect">
            <a:avLst/>
          </a:prstGeom>
          <a:solidFill>
            <a:schemeClr val="accent1"/>
          </a:solidFill>
          <a:ln>
            <a:noFill/>
          </a:ln>
        </p:spPr>
        <p:txBody>
          <a:bodyPr wrap="square" lIns="0" tIns="0" rIns="0" bIns="0">
            <a:spAutoFit/>
          </a:bodyPr>
          <a:lstStyle/>
          <a:p>
            <a:pPr>
              <a:defRPr/>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时间：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2019</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a:t>
            </a:r>
          </a:p>
        </p:txBody>
      </p:sp>
      <p:sp>
        <p:nvSpPr>
          <p:cNvPr id="11" name="TextBox 49"/>
          <p:cNvSpPr txBox="1"/>
          <p:nvPr/>
        </p:nvSpPr>
        <p:spPr>
          <a:xfrm>
            <a:off x="396651" y="1849996"/>
            <a:ext cx="4329685" cy="3304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45" dirty="0">
                <a:solidFill>
                  <a:schemeClr val="tx1">
                    <a:lumMod val="65000"/>
                    <a:lumOff val="35000"/>
                  </a:schemeClr>
                </a:solidFill>
                <a:latin typeface="+mj-ea"/>
                <a:ea typeface="+mj-ea"/>
              </a:rPr>
              <a:t>BUSINES  POWERPOINT  WORK</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6667"/>
                                  </p:iterate>
                                  <p:childTnLst>
                                    <p:set>
                                      <p:cBhvr>
                                        <p:cTn id="12" dur="1" fill="hold">
                                          <p:stCondLst>
                                            <p:cond delay="0"/>
                                          </p:stCondLst>
                                        </p:cTn>
                                        <p:tgtEl>
                                          <p:spTgt spid="12"/>
                                        </p:tgtEl>
                                        <p:attrNameLst>
                                          <p:attrName>style.visibility</p:attrName>
                                        </p:attrNameLst>
                                      </p:cBhvr>
                                      <p:to>
                                        <p:strVal val="visible"/>
                                      </p:to>
                                    </p:set>
                                    <p:anim by="(-#ppt_w*2)" calcmode="lin" valueType="num">
                                      <p:cBhvr rctx="PPT">
                                        <p:cTn id="13" dur="375" autoRev="1" fill="hold">
                                          <p:stCondLst>
                                            <p:cond delay="0"/>
                                          </p:stCondLst>
                                        </p:cTn>
                                        <p:tgtEl>
                                          <p:spTgt spid="12"/>
                                        </p:tgtEl>
                                        <p:attrNameLst>
                                          <p:attrName>ppt_w</p:attrName>
                                        </p:attrNameLst>
                                      </p:cBhvr>
                                    </p:anim>
                                    <p:anim by="(#ppt_w*0.50)" calcmode="lin" valueType="num">
                                      <p:cBhvr>
                                        <p:cTn id="14" dur="375" decel="50000" autoRev="1" fill="hold">
                                          <p:stCondLst>
                                            <p:cond delay="0"/>
                                          </p:stCondLst>
                                        </p:cTn>
                                        <p:tgtEl>
                                          <p:spTgt spid="12"/>
                                        </p:tgtEl>
                                        <p:attrNameLst>
                                          <p:attrName>ppt_x</p:attrName>
                                        </p:attrNameLst>
                                      </p:cBhvr>
                                    </p:anim>
                                    <p:anim from="(-#ppt_h/2)" to="(#ppt_y)" calcmode="lin" valueType="num">
                                      <p:cBhvr>
                                        <p:cTn id="15" dur="750" fill="hold">
                                          <p:stCondLst>
                                            <p:cond delay="0"/>
                                          </p:stCondLst>
                                        </p:cTn>
                                        <p:tgtEl>
                                          <p:spTgt spid="12"/>
                                        </p:tgtEl>
                                        <p:attrNameLst>
                                          <p:attrName>ppt_y</p:attrName>
                                        </p:attrNameLst>
                                      </p:cBhvr>
                                    </p:anim>
                                    <p:animRot by="21600000">
                                      <p:cBhvr>
                                        <p:cTn id="16" dur="750" fill="hold">
                                          <p:stCondLst>
                                            <p:cond delay="0"/>
                                          </p:stCondLst>
                                        </p:cTn>
                                        <p:tgtEl>
                                          <p:spTgt spid="12"/>
                                        </p:tgtEl>
                                        <p:attrNameLst>
                                          <p:attrName>r</p:attrName>
                                        </p:attrNameLst>
                                      </p:cBhvr>
                                    </p:animRot>
                                  </p:childTnLst>
                                </p:cTn>
                              </p:par>
                            </p:childTnLst>
                          </p:cTn>
                        </p:par>
                        <p:par>
                          <p:cTn id="17" fill="hold">
                            <p:stCondLst>
                              <p:cond delay="9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400"/>
                            </p:stCondLst>
                            <p:childTnLst>
                              <p:par>
                                <p:cTn id="22" presetID="56" presetClass="entr" presetSubtype="0" fill="hold" grpId="0" nodeType="afterEffect">
                                  <p:stCondLst>
                                    <p:cond delay="0"/>
                                  </p:stCondLst>
                                  <p:iterate type="lt">
                                    <p:tmPct val="6667"/>
                                  </p:iterate>
                                  <p:childTnLst>
                                    <p:set>
                                      <p:cBhvr>
                                        <p:cTn id="23" dur="1" fill="hold">
                                          <p:stCondLst>
                                            <p:cond delay="0"/>
                                          </p:stCondLst>
                                        </p:cTn>
                                        <p:tgtEl>
                                          <p:spTgt spid="3"/>
                                        </p:tgtEl>
                                        <p:attrNameLst>
                                          <p:attrName>style.visibility</p:attrName>
                                        </p:attrNameLst>
                                      </p:cBhvr>
                                      <p:to>
                                        <p:strVal val="visible"/>
                                      </p:to>
                                    </p:set>
                                    <p:anim by="(-#ppt_w*2)" calcmode="lin" valueType="num">
                                      <p:cBhvr rctx="PPT">
                                        <p:cTn id="24" dur="375" autoRev="1" fill="hold">
                                          <p:stCondLst>
                                            <p:cond delay="0"/>
                                          </p:stCondLst>
                                        </p:cTn>
                                        <p:tgtEl>
                                          <p:spTgt spid="3"/>
                                        </p:tgtEl>
                                        <p:attrNameLst>
                                          <p:attrName>ppt_w</p:attrName>
                                        </p:attrNameLst>
                                      </p:cBhvr>
                                    </p:anim>
                                    <p:anim by="(#ppt_w*0.50)" calcmode="lin" valueType="num">
                                      <p:cBhvr>
                                        <p:cTn id="25" dur="375" decel="50000" autoRev="1" fill="hold">
                                          <p:stCondLst>
                                            <p:cond delay="0"/>
                                          </p:stCondLst>
                                        </p:cTn>
                                        <p:tgtEl>
                                          <p:spTgt spid="3"/>
                                        </p:tgtEl>
                                        <p:attrNameLst>
                                          <p:attrName>ppt_x</p:attrName>
                                        </p:attrNameLst>
                                      </p:cBhvr>
                                    </p:anim>
                                    <p:anim from="(-#ppt_h/2)" to="(#ppt_y)" calcmode="lin" valueType="num">
                                      <p:cBhvr>
                                        <p:cTn id="26" dur="750" fill="hold">
                                          <p:stCondLst>
                                            <p:cond delay="0"/>
                                          </p:stCondLst>
                                        </p:cTn>
                                        <p:tgtEl>
                                          <p:spTgt spid="3"/>
                                        </p:tgtEl>
                                        <p:attrNameLst>
                                          <p:attrName>ppt_y</p:attrName>
                                        </p:attrNameLst>
                                      </p:cBhvr>
                                    </p:anim>
                                    <p:animRot by="21600000">
                                      <p:cBhvr>
                                        <p:cTn id="27" dur="750" fill="hold">
                                          <p:stCondLst>
                                            <p:cond delay="0"/>
                                          </p:stCondLst>
                                        </p:cTn>
                                        <p:tgtEl>
                                          <p:spTgt spid="3"/>
                                        </p:tgtEl>
                                        <p:attrNameLst>
                                          <p:attrName>r</p:attrName>
                                        </p:attrNameLst>
                                      </p:cBhvr>
                                    </p:animRot>
                                  </p:childTnLst>
                                </p:cTn>
                              </p:par>
                            </p:childTnLst>
                          </p:cTn>
                        </p:par>
                        <p:par>
                          <p:cTn id="28" fill="hold">
                            <p:stCondLst>
                              <p:cond delay="2500"/>
                            </p:stCondLst>
                            <p:childTnLst>
                              <p:par>
                                <p:cTn id="29" presetID="52" presetClass="entr" presetSubtype="0" fill="hold" grpId="0" nodeType="afterEffect">
                                  <p:stCondLst>
                                    <p:cond delay="0"/>
                                  </p:stCondLst>
                                  <p:iterate type="lt">
                                    <p:tmPct val="10000"/>
                                  </p:iterate>
                                  <p:childTnLst>
                                    <p:set>
                                      <p:cBhvr>
                                        <p:cTn id="30" dur="1" fill="hold">
                                          <p:stCondLst>
                                            <p:cond delay="0"/>
                                          </p:stCondLst>
                                        </p:cTn>
                                        <p:tgtEl>
                                          <p:spTgt spid="9"/>
                                        </p:tgtEl>
                                        <p:attrNameLst>
                                          <p:attrName>style.visibility</p:attrName>
                                        </p:attrNameLst>
                                      </p:cBhvr>
                                      <p:to>
                                        <p:strVal val="visible"/>
                                      </p:to>
                                    </p:set>
                                    <p:animScale>
                                      <p:cBhvr>
                                        <p:cTn id="31"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9"/>
                                        </p:tgtEl>
                                        <p:attrNameLst>
                                          <p:attrName>ppt_x</p:attrName>
                                          <p:attrName>ppt_y</p:attrName>
                                        </p:attrNameLst>
                                      </p:cBhvr>
                                    </p:animMotion>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9" grpId="0" bldLvl="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01"/>
</p:tagLst>
</file>

<file path=ppt/tags/tag2.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1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1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12.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1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1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1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1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1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1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2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2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22.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2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2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2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2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2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2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3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3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32.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33.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3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3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3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3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3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3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4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4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heme/theme1.xml><?xml version="1.0" encoding="utf-8"?>
<a:theme xmlns:a="http://schemas.openxmlformats.org/drawingml/2006/main" name="Office 主题​​">
  <a:themeElements>
    <a:clrScheme name="自定义 147">
      <a:dk1>
        <a:sysClr val="windowText" lastClr="000000"/>
      </a:dk1>
      <a:lt1>
        <a:sysClr val="window" lastClr="FFFFFF"/>
      </a:lt1>
      <a:dk2>
        <a:srgbClr val="1F497D"/>
      </a:dk2>
      <a:lt2>
        <a:srgbClr val="EEECE1"/>
      </a:lt2>
      <a:accent1>
        <a:srgbClr val="64B3BA"/>
      </a:accent1>
      <a:accent2>
        <a:srgbClr val="BDBFBE"/>
      </a:accent2>
      <a:accent3>
        <a:srgbClr val="64B3BA"/>
      </a:accent3>
      <a:accent4>
        <a:srgbClr val="BDBFBE"/>
      </a:accent4>
      <a:accent5>
        <a:srgbClr val="64B3BA"/>
      </a:accent5>
      <a:accent6>
        <a:srgbClr val="BDBFBE"/>
      </a:accent6>
      <a:hlink>
        <a:srgbClr val="0000FF"/>
      </a:hlink>
      <a:folHlink>
        <a:srgbClr val="800080"/>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2200</Words>
  <Application>Microsoft Office PowerPoint</Application>
  <PresentationFormat>自定义</PresentationFormat>
  <Paragraphs>282</Paragraphs>
  <Slides>24</Slides>
  <Notes>24</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FontAwesome</vt:lpstr>
      <vt:lpstr>Glegoo</vt:lpstr>
      <vt:lpstr>Impact MT Std</vt:lpstr>
      <vt:lpstr>Lantinghei SC Demibold</vt:lpstr>
      <vt:lpstr>Lato Hairline</vt:lpstr>
      <vt:lpstr>Lato Light</vt:lpstr>
      <vt:lpstr>Lato Regular</vt:lpstr>
      <vt:lpstr>Mission Gothic Regular</vt:lpstr>
      <vt:lpstr>Roboto Light</vt:lpstr>
      <vt:lpstr>STIXGeneral-Bold</vt:lpstr>
      <vt:lpstr>等线</vt:lpstr>
      <vt:lpstr>等线 Light</vt:lpstr>
      <vt:lpstr>方正超粗黑简体</vt:lpstr>
      <vt:lpstr>方正正黑简体</vt:lpstr>
      <vt:lpstr>黑体</vt:lpstr>
      <vt:lpstr>宋体</vt:lpstr>
      <vt:lpstr>微软雅黑</vt:lpstr>
      <vt:lpstr>幼圆</vt:lpstr>
      <vt:lpstr>造字工房悦黑（非商用）常规体</vt:lpstr>
      <vt:lpstr>Agency FB</vt:lpstr>
      <vt:lpstr>Arial</vt:lpstr>
      <vt:lpstr>Arial Black</vt:lpstr>
      <vt:lpstr>Calibri</vt:lpstr>
      <vt:lpstr>Calibri Light</vt:lpstr>
      <vt:lpstr>Engravers MT</vt:lpstr>
      <vt:lpstr>Impact</vt:lpstr>
      <vt:lpstr>Open Sans</vt:lpstr>
      <vt:lpstr>Open Sans Light</vt:lpstr>
      <vt:lpstr>Segoe UI Black</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001</dc:title>
  <dc:creator>Administrator</dc:creator>
  <cp:lastModifiedBy>faith123</cp:lastModifiedBy>
  <cp:revision>350</cp:revision>
  <dcterms:created xsi:type="dcterms:W3CDTF">2017-06-23T03:09:00Z</dcterms:created>
  <dcterms:modified xsi:type="dcterms:W3CDTF">2018-05-23T01:24:28Z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