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31"/>
  </p:notesMasterIdLst>
  <p:sldIdLst>
    <p:sldId id="256" r:id="rId4"/>
    <p:sldId id="260" r:id="rId5"/>
    <p:sldId id="263" r:id="rId6"/>
    <p:sldId id="262" r:id="rId7"/>
    <p:sldId id="264" r:id="rId8"/>
    <p:sldId id="268" r:id="rId9"/>
    <p:sldId id="290" r:id="rId10"/>
    <p:sldId id="266" r:id="rId11"/>
    <p:sldId id="267" r:id="rId12"/>
    <p:sldId id="291" r:id="rId13"/>
    <p:sldId id="269" r:id="rId14"/>
    <p:sldId id="292" r:id="rId15"/>
    <p:sldId id="272" r:id="rId16"/>
    <p:sldId id="271" r:id="rId17"/>
    <p:sldId id="273" r:id="rId18"/>
    <p:sldId id="274" r:id="rId19"/>
    <p:sldId id="275" r:id="rId20"/>
    <p:sldId id="277" r:id="rId21"/>
    <p:sldId id="293" r:id="rId22"/>
    <p:sldId id="278" r:id="rId23"/>
    <p:sldId id="279" r:id="rId24"/>
    <p:sldId id="294" r:id="rId25"/>
    <p:sldId id="284" r:id="rId26"/>
    <p:sldId id="280" r:id="rId27"/>
    <p:sldId id="283" r:id="rId28"/>
    <p:sldId id="282" r:id="rId29"/>
    <p:sldId id="289" r:id="rId30"/>
  </p:sldIdLst>
  <p:sldSz cx="12192000" cy="6858000"/>
  <p:notesSz cx="6858000" cy="9144000"/>
  <p:defaultTextStyle>
    <a:defPPr>
      <a:defRPr lang="zh-CN"/>
    </a:defPPr>
    <a:lvl1pPr marL="0" lvl="0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B1C4"/>
    <a:srgbClr val="1F7E9A"/>
    <a:srgbClr val="152C3A"/>
    <a:srgbClr val="F8D790"/>
    <a:srgbClr val="799D4D"/>
    <a:srgbClr val="4A39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147"/>
    <p:restoredTop sz="94660"/>
  </p:normalViewPr>
  <p:slideViewPr>
    <p:cSldViewPr snapToGrid="0">
      <p:cViewPr varScale="1">
        <p:scale>
          <a:sx n="120" d="100"/>
          <a:sy n="120" d="100"/>
        </p:scale>
        <p:origin x="120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notesMaster" Target="notesMasters/notesMaster1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367861E-1F04-4E37-8B14-B87E187F90A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CD67D63-C5A9-478F-A028-45CF962738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B79DFA1-C390-4B25-BDFB-AD60A7A3865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B79DFA1-C390-4B25-BDFB-AD60A7A3865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B79DFA1-C390-4B25-BDFB-AD60A7A3865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B79DFA1-C390-4B25-BDFB-AD60A7A3865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B79DFA1-C390-4B25-BDFB-AD60A7A3865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B79DFA1-C390-4B25-BDFB-AD60A7A3865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B79DFA1-C390-4B25-BDFB-AD60A7A3865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B79DFA1-C390-4B25-BDFB-AD60A7A3865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B79DFA1-C390-4B25-BDFB-AD60A7A3865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B79DFA1-C390-4B25-BDFB-AD60A7A3865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B79DFA1-C390-4B25-BDFB-AD60A7A3865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118A097-062D-48E5-8E1E-771DFD38A47B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26F2C12-B72B-40A0-AB0A-4A327BA79324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2E8328B-C2FC-477F-A6D3-766EB3B594C1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560F4C-FA47-46B9-835B-B4D33BDBD5D8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633BB10-75F4-48E3-9E30-19DF10C11616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7" name="日期占位符 2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3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4E79859-01AD-46B4-9C22-EFA1FF002B2A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2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3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8E81EA6-D686-474B-B742-ED002B7EFD5C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228DE5D-AFCC-4D9E-A207-5D577F6CC259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B35FE46-E351-41D1-BEF8-77A0636CFFE5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055422B-F7BB-471A-BA69-C06D6DFAC9C7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B76A2FD-3F12-42E7-8B08-EE5BE7AE9D94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7" name="日期占位符 2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3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FDD46ED-41F2-47B0-A28B-1983303CB3EE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4" Type="http://schemas.openxmlformats.org/officeDocument/2006/relationships/theme" Target="../theme/theme2.xml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CD67D63-C5A9-478F-A028-45CF9627385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B79DFA1-C390-4B25-BDFB-AD60A7A3865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DA93345-75AE-438A-B93F-52708D6416F5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4087E23-C9F0-487B-8E50-98EFFB39022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slow" advClick="0" advTm="3000"/>
  <p:hf sldNum="0" hdr="0" ftr="0"/>
  <p:txStyles>
    <p:titleStyle>
      <a:lvl1pPr marL="914400" indent="-914400"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9144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9144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9144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3716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8288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22860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7432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2.png"/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1.png"/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0" y="0"/>
            <a:ext cx="8062913" cy="6858000"/>
          </a:xfrm>
          <a:prstGeom prst="rect">
            <a:avLst/>
          </a:prstGeom>
          <a:solidFill>
            <a:srgbClr val="799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6387" name="组合 2"/>
          <p:cNvGrpSpPr/>
          <p:nvPr/>
        </p:nvGrpSpPr>
        <p:grpSpPr>
          <a:xfrm>
            <a:off x="8062913" y="0"/>
            <a:ext cx="4143375" cy="6865938"/>
            <a:chOff x="8302428" y="-1"/>
            <a:chExt cx="4143120" cy="6858001"/>
          </a:xfrm>
        </p:grpSpPr>
        <p:sp>
          <p:nvSpPr>
            <p:cNvPr id="5" name="矩形 4"/>
            <p:cNvSpPr/>
            <p:nvPr/>
          </p:nvSpPr>
          <p:spPr>
            <a:xfrm>
              <a:off x="8302428" y="-1"/>
              <a:ext cx="2071560" cy="6858000"/>
            </a:xfrm>
            <a:prstGeom prst="rect">
              <a:avLst/>
            </a:prstGeom>
            <a:solidFill>
              <a:srgbClr val="1F7E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0373988" y="0"/>
              <a:ext cx="2071560" cy="6858000"/>
            </a:xfrm>
            <a:prstGeom prst="rect">
              <a:avLst/>
            </a:prstGeom>
            <a:solidFill>
              <a:srgbClr val="152C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0" y="3765550"/>
            <a:ext cx="12206288" cy="2324100"/>
          </a:xfrm>
          <a:prstGeom prst="rect">
            <a:avLst/>
          </a:prstGeom>
          <a:solidFill>
            <a:srgbClr val="4A3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6389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53600" y="4156075"/>
            <a:ext cx="2171700" cy="1498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1" name="图片 29"/>
          <p:cNvPicPr>
            <a:picLocks noChangeAspect="1"/>
          </p:cNvPicPr>
          <p:nvPr/>
        </p:nvPicPr>
        <p:blipFill>
          <a:blip r:embed="rId2"/>
          <a:srcRect r="681"/>
          <a:stretch>
            <a:fillRect/>
          </a:stretch>
        </p:blipFill>
        <p:spPr>
          <a:xfrm>
            <a:off x="7366000" y="4156075"/>
            <a:ext cx="2273300" cy="14986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6392" name="组合 31"/>
          <p:cNvGrpSpPr/>
          <p:nvPr/>
        </p:nvGrpSpPr>
        <p:grpSpPr>
          <a:xfrm>
            <a:off x="366713" y="2706688"/>
            <a:ext cx="6092825" cy="2390775"/>
            <a:chOff x="209758" y="1266639"/>
            <a:chExt cx="6091780" cy="2390653"/>
          </a:xfrm>
        </p:grpSpPr>
        <p:grpSp>
          <p:nvGrpSpPr>
            <p:cNvPr id="16393" name="组合 9"/>
            <p:cNvGrpSpPr/>
            <p:nvPr/>
          </p:nvGrpSpPr>
          <p:grpSpPr>
            <a:xfrm>
              <a:off x="209758" y="1266639"/>
              <a:ext cx="6091780" cy="2390653"/>
              <a:chOff x="1393605" y="1612194"/>
              <a:chExt cx="6091780" cy="2390653"/>
            </a:xfrm>
          </p:grpSpPr>
          <p:sp>
            <p:nvSpPr>
              <p:cNvPr id="16395" name="文本框 7"/>
              <p:cNvSpPr txBox="1"/>
              <p:nvPr/>
            </p:nvSpPr>
            <p:spPr>
              <a:xfrm>
                <a:off x="1393605" y="1612194"/>
                <a:ext cx="6091780" cy="11079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zh-CN" altLang="en-US" sz="6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欧美风培训方案</a:t>
                </a:r>
                <a:endParaRPr lang="en-US" altLang="zh-CN" sz="6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396" name="文本框 8"/>
              <p:cNvSpPr txBox="1"/>
              <p:nvPr/>
            </p:nvSpPr>
            <p:spPr>
              <a:xfrm>
                <a:off x="1426328" y="3695070"/>
                <a:ext cx="2551361" cy="3077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algn="dist" eaLnBrk="1" hangingPunct="1"/>
                <a:r>
                  <a:rPr lang="en-US" altLang="zh-CN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POWERPOINT TEMPALTE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394" name="矩形 30"/>
            <p:cNvSpPr/>
            <p:nvPr/>
          </p:nvSpPr>
          <p:spPr>
            <a:xfrm>
              <a:off x="209758" y="2307062"/>
              <a:ext cx="3570208" cy="11079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lvl="0" eaLnBrk="1" hangingPunct="1"/>
              <a:r>
                <a:rPr lang="zh-CN" altLang="en-US" sz="6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模板范例</a:t>
              </a:r>
              <a:endPara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A4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0482" name="图片 1"/>
          <p:cNvPicPr>
            <a:picLocks noChangeAspect="1"/>
          </p:cNvPicPr>
          <p:nvPr/>
        </p:nvPicPr>
        <p:blipFill>
          <a:blip r:embed="rId1"/>
          <a:srcRect r="1066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直角三角形 2"/>
          <p:cNvSpPr/>
          <p:nvPr/>
        </p:nvSpPr>
        <p:spPr>
          <a:xfrm>
            <a:off x="0" y="0"/>
            <a:ext cx="12192000" cy="6858000"/>
          </a:xfrm>
          <a:prstGeom prst="rtTriangle">
            <a:avLst/>
          </a:prstGeom>
          <a:solidFill>
            <a:srgbClr val="152C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直角三角形 7"/>
          <p:cNvSpPr/>
          <p:nvPr/>
        </p:nvSpPr>
        <p:spPr>
          <a:xfrm flipH="1" flipV="1">
            <a:off x="6594475" y="1879600"/>
            <a:ext cx="5597525" cy="4978400"/>
          </a:xfrm>
          <a:custGeom>
            <a:avLst/>
            <a:gdLst>
              <a:gd name="connsiteX0" fmla="*/ 0 w 5356225"/>
              <a:gd name="connsiteY0" fmla="*/ 3175000 h 3175000"/>
              <a:gd name="connsiteX1" fmla="*/ 0 w 5356225"/>
              <a:gd name="connsiteY1" fmla="*/ 0 h 3175000"/>
              <a:gd name="connsiteX2" fmla="*/ 5356225 w 5356225"/>
              <a:gd name="connsiteY2" fmla="*/ 3175000 h 3175000"/>
              <a:gd name="connsiteX3" fmla="*/ 0 w 5356225"/>
              <a:gd name="connsiteY3" fmla="*/ 3175000 h 3175000"/>
              <a:gd name="connsiteX0-1" fmla="*/ 0 w 5559425"/>
              <a:gd name="connsiteY0-2" fmla="*/ 3175000 h 3175000"/>
              <a:gd name="connsiteX1-3" fmla="*/ 0 w 5559425"/>
              <a:gd name="connsiteY1-4" fmla="*/ 0 h 3175000"/>
              <a:gd name="connsiteX2-5" fmla="*/ 5559425 w 5559425"/>
              <a:gd name="connsiteY2-6" fmla="*/ 3136900 h 3175000"/>
              <a:gd name="connsiteX3-7" fmla="*/ 0 w 5559425"/>
              <a:gd name="connsiteY3-8" fmla="*/ 3175000 h 3175000"/>
              <a:gd name="connsiteX0-9" fmla="*/ 0 w 5559425"/>
              <a:gd name="connsiteY0-10" fmla="*/ 4978400 h 4978400"/>
              <a:gd name="connsiteX1-11" fmla="*/ 0 w 5559425"/>
              <a:gd name="connsiteY1-12" fmla="*/ 0 h 4978400"/>
              <a:gd name="connsiteX2-13" fmla="*/ 5559425 w 5559425"/>
              <a:gd name="connsiteY2-14" fmla="*/ 3136900 h 4978400"/>
              <a:gd name="connsiteX3-15" fmla="*/ 0 w 5559425"/>
              <a:gd name="connsiteY3-16" fmla="*/ 4978400 h 4978400"/>
              <a:gd name="connsiteX0-17" fmla="*/ 0 w 5597525"/>
              <a:gd name="connsiteY0-18" fmla="*/ 4978400 h 4978400"/>
              <a:gd name="connsiteX1-19" fmla="*/ 0 w 5597525"/>
              <a:gd name="connsiteY1-20" fmla="*/ 0 h 4978400"/>
              <a:gd name="connsiteX2-21" fmla="*/ 5597525 w 5597525"/>
              <a:gd name="connsiteY2-22" fmla="*/ 3136900 h 4978400"/>
              <a:gd name="connsiteX3-23" fmla="*/ 0 w 5597525"/>
              <a:gd name="connsiteY3-24" fmla="*/ 4978400 h 4978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597525" h="4978400">
                <a:moveTo>
                  <a:pt x="0" y="4978400"/>
                </a:moveTo>
                <a:lnTo>
                  <a:pt x="0" y="0"/>
                </a:lnTo>
                <a:lnTo>
                  <a:pt x="5597525" y="3136900"/>
                </a:lnTo>
                <a:lnTo>
                  <a:pt x="0" y="4978400"/>
                </a:lnTo>
                <a:close/>
              </a:path>
            </a:pathLst>
          </a:cu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等腰三角形 9"/>
          <p:cNvSpPr/>
          <p:nvPr/>
        </p:nvSpPr>
        <p:spPr>
          <a:xfrm rot="16200000">
            <a:off x="9207500" y="2339975"/>
            <a:ext cx="781050" cy="673100"/>
          </a:xfrm>
          <a:prstGeom prst="triangle">
            <a:avLst/>
          </a:prstGeom>
          <a:solidFill>
            <a:srgbClr val="1B98B6">
              <a:alpha val="9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等腰三角形 10"/>
          <p:cNvSpPr/>
          <p:nvPr/>
        </p:nvSpPr>
        <p:spPr>
          <a:xfrm rot="16200000">
            <a:off x="10104438" y="2903538"/>
            <a:ext cx="377825" cy="327025"/>
          </a:xfrm>
          <a:prstGeom prst="triangle">
            <a:avLst/>
          </a:prstGeom>
          <a:solidFill>
            <a:srgbClr val="6CDAE9">
              <a:alpha val="9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等腰三角形 11"/>
          <p:cNvSpPr/>
          <p:nvPr/>
        </p:nvSpPr>
        <p:spPr>
          <a:xfrm rot="16200000">
            <a:off x="10543381" y="2526506"/>
            <a:ext cx="377825" cy="325438"/>
          </a:xfrm>
          <a:prstGeom prst="triangle">
            <a:avLst/>
          </a:prstGeom>
          <a:solidFill>
            <a:srgbClr val="F9DA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等腰三角形 12"/>
          <p:cNvSpPr/>
          <p:nvPr/>
        </p:nvSpPr>
        <p:spPr>
          <a:xfrm rot="16200000">
            <a:off x="10423525" y="3300413"/>
            <a:ext cx="617538" cy="531813"/>
          </a:xfrm>
          <a:prstGeom prst="triangle">
            <a:avLst/>
          </a:prstGeom>
          <a:solidFill>
            <a:srgbClr val="6CDAE9">
              <a:alpha val="9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等腰三角形 13"/>
          <p:cNvSpPr/>
          <p:nvPr/>
        </p:nvSpPr>
        <p:spPr>
          <a:xfrm rot="16200000">
            <a:off x="11002169" y="2759869"/>
            <a:ext cx="415925" cy="357188"/>
          </a:xfrm>
          <a:prstGeom prst="triangle">
            <a:avLst/>
          </a:prstGeom>
          <a:solidFill>
            <a:srgbClr val="FF0000">
              <a:alpha val="9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490" name="文本框 14"/>
          <p:cNvSpPr txBox="1"/>
          <p:nvPr/>
        </p:nvSpPr>
        <p:spPr>
          <a:xfrm>
            <a:off x="790575" y="2728913"/>
            <a:ext cx="2454275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4000" dirty="0">
                <a:solidFill>
                  <a:srgbClr val="FFFFFF"/>
                </a:solidFill>
                <a:latin typeface="Impact" panose="020B0806030902050204" pitchFamily="34" charset="0"/>
                <a:ea typeface="文鼎霹雳体" pitchFamily="33" charset="-122"/>
              </a:rPr>
              <a:t>CONTENTS</a:t>
            </a:r>
            <a:endParaRPr lang="zh-CN" altLang="en-US" sz="4000" dirty="0">
              <a:solidFill>
                <a:srgbClr val="FFFFFF"/>
              </a:solidFill>
              <a:latin typeface="Impact" panose="020B0806030902050204" pitchFamily="34" charset="0"/>
              <a:ea typeface="文鼎霹雳体" pitchFamily="33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3003550" y="2892425"/>
            <a:ext cx="0" cy="37782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92" name="文本框 17"/>
          <p:cNvSpPr txBox="1"/>
          <p:nvPr/>
        </p:nvSpPr>
        <p:spPr>
          <a:xfrm>
            <a:off x="2989263" y="2768600"/>
            <a:ext cx="1325562" cy="5857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3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3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93" name="文本框 18"/>
          <p:cNvSpPr txBox="1"/>
          <p:nvPr/>
        </p:nvSpPr>
        <p:spPr>
          <a:xfrm>
            <a:off x="1363663" y="3482975"/>
            <a:ext cx="2084387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培训背景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等腰三角形 19"/>
          <p:cNvSpPr/>
          <p:nvPr/>
        </p:nvSpPr>
        <p:spPr>
          <a:xfrm rot="5400000">
            <a:off x="878681" y="3529806"/>
            <a:ext cx="409575" cy="354013"/>
          </a:xfrm>
          <a:prstGeom prst="triangle">
            <a:avLst/>
          </a:prstGeom>
          <a:solidFill>
            <a:srgbClr val="6CD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495" name="文本框 20"/>
          <p:cNvSpPr txBox="1"/>
          <p:nvPr/>
        </p:nvSpPr>
        <p:spPr>
          <a:xfrm>
            <a:off x="1363663" y="4064000"/>
            <a:ext cx="2084387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培训收益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等腰三角形 21"/>
          <p:cNvSpPr/>
          <p:nvPr/>
        </p:nvSpPr>
        <p:spPr>
          <a:xfrm rot="5400000">
            <a:off x="878681" y="4110831"/>
            <a:ext cx="409575" cy="354013"/>
          </a:xfrm>
          <a:prstGeom prst="triangle">
            <a:avLst/>
          </a:prstGeom>
          <a:solidFill>
            <a:srgbClr val="F9DA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497" name="文本框 22"/>
          <p:cNvSpPr txBox="1"/>
          <p:nvPr/>
        </p:nvSpPr>
        <p:spPr>
          <a:xfrm>
            <a:off x="1363663" y="4645025"/>
            <a:ext cx="2084387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培训项目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等腰三角形 23"/>
          <p:cNvSpPr/>
          <p:nvPr/>
        </p:nvSpPr>
        <p:spPr>
          <a:xfrm rot="5400000">
            <a:off x="878681" y="4691856"/>
            <a:ext cx="409575" cy="354013"/>
          </a:xfrm>
          <a:prstGeom prst="triangle">
            <a:avLst/>
          </a:prstGeom>
          <a:solidFill>
            <a:srgbClr val="6CD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499" name="文本框 24"/>
          <p:cNvSpPr txBox="1"/>
          <p:nvPr/>
        </p:nvSpPr>
        <p:spPr>
          <a:xfrm>
            <a:off x="1363663" y="5227638"/>
            <a:ext cx="2084387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师资实力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等腰三角形 25"/>
          <p:cNvSpPr/>
          <p:nvPr/>
        </p:nvSpPr>
        <p:spPr>
          <a:xfrm rot="5400000">
            <a:off x="877888" y="5273675"/>
            <a:ext cx="411163" cy="354013"/>
          </a:xfrm>
          <a:prstGeom prst="triangle">
            <a:avLst/>
          </a:prstGeom>
          <a:solidFill>
            <a:srgbClr val="F9DA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501" name="文本框 26"/>
          <p:cNvSpPr txBox="1"/>
          <p:nvPr/>
        </p:nvSpPr>
        <p:spPr>
          <a:xfrm>
            <a:off x="1363663" y="5808663"/>
            <a:ext cx="2084387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项目预算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等腰三角形 27"/>
          <p:cNvSpPr/>
          <p:nvPr/>
        </p:nvSpPr>
        <p:spPr>
          <a:xfrm rot="5400000">
            <a:off x="877888" y="5854700"/>
            <a:ext cx="411163" cy="354013"/>
          </a:xfrm>
          <a:prstGeom prst="triangle">
            <a:avLst/>
          </a:prstGeom>
          <a:solidFill>
            <a:srgbClr val="6CD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5176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21506" name="组合 26"/>
          <p:cNvGrpSpPr/>
          <p:nvPr/>
        </p:nvGrpSpPr>
        <p:grpSpPr>
          <a:xfrm>
            <a:off x="-279400" y="1077913"/>
            <a:ext cx="5095875" cy="5780087"/>
            <a:chOff x="-279269" y="1077584"/>
            <a:chExt cx="5095109" cy="5780416"/>
          </a:xfrm>
        </p:grpSpPr>
        <p:grpSp>
          <p:nvGrpSpPr>
            <p:cNvPr id="21514" name="组合 27"/>
            <p:cNvGrpSpPr/>
            <p:nvPr/>
          </p:nvGrpSpPr>
          <p:grpSpPr>
            <a:xfrm>
              <a:off x="-279269" y="1077584"/>
              <a:ext cx="5095109" cy="5780416"/>
              <a:chOff x="-279269" y="1077584"/>
              <a:chExt cx="5095109" cy="5780416"/>
            </a:xfrm>
          </p:grpSpPr>
          <p:pic>
            <p:nvPicPr>
              <p:cNvPr id="21518" name="图片 31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-279269" y="1077584"/>
                <a:ext cx="5095109" cy="578041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grpSp>
            <p:nvGrpSpPr>
              <p:cNvPr id="21519" name="组合 32"/>
              <p:cNvGrpSpPr/>
              <p:nvPr/>
            </p:nvGrpSpPr>
            <p:grpSpPr>
              <a:xfrm>
                <a:off x="1925244" y="2134724"/>
                <a:ext cx="1874596" cy="3290716"/>
                <a:chOff x="1559484" y="2144884"/>
                <a:chExt cx="4495876" cy="2803036"/>
              </a:xfrm>
            </p:grpSpPr>
            <p:sp>
              <p:nvSpPr>
                <p:cNvPr id="34" name="直角三角形 33"/>
                <p:cNvSpPr/>
                <p:nvPr/>
              </p:nvSpPr>
              <p:spPr>
                <a:xfrm>
                  <a:off x="1559484" y="2144884"/>
                  <a:ext cx="4495876" cy="2803036"/>
                </a:xfrm>
                <a:prstGeom prst="rtTriangle">
                  <a:avLst/>
                </a:prstGeom>
                <a:solidFill>
                  <a:srgbClr val="00AF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直角三角形 34"/>
                <p:cNvSpPr/>
                <p:nvPr/>
              </p:nvSpPr>
              <p:spPr>
                <a:xfrm flipH="1" flipV="1">
                  <a:off x="1559484" y="2144884"/>
                  <a:ext cx="4495876" cy="2803036"/>
                </a:xfrm>
                <a:prstGeom prst="rtTriangle">
                  <a:avLst/>
                </a:prstGeom>
                <a:solidFill>
                  <a:srgbClr val="7ACDE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1515" name="组合 28"/>
            <p:cNvGrpSpPr/>
            <p:nvPr/>
          </p:nvGrpSpPr>
          <p:grpSpPr>
            <a:xfrm>
              <a:off x="2425681" y="3377931"/>
              <a:ext cx="815359" cy="815359"/>
              <a:chOff x="2425681" y="3377931"/>
              <a:chExt cx="815359" cy="815359"/>
            </a:xfrm>
          </p:grpSpPr>
          <p:sp>
            <p:nvSpPr>
              <p:cNvPr id="21516" name="Freeform 504"/>
              <p:cNvSpPr>
                <a:spLocks noEditPoints="1"/>
              </p:cNvSpPr>
              <p:nvPr/>
            </p:nvSpPr>
            <p:spPr>
              <a:xfrm>
                <a:off x="2651760" y="3591717"/>
                <a:ext cx="355600" cy="402804"/>
              </a:xfrm>
              <a:custGeom>
                <a:avLst/>
                <a:gdLst/>
                <a:ahLst/>
                <a:cxnLst>
                  <a:cxn ang="0">
                    <a:pos x="34863" y="26574"/>
                  </a:cxn>
                  <a:cxn ang="0">
                    <a:pos x="0" y="48952"/>
                  </a:cxn>
                  <a:cxn ang="0">
                    <a:pos x="34863" y="71330"/>
                  </a:cxn>
                  <a:cxn ang="0">
                    <a:pos x="20918" y="86715"/>
                  </a:cxn>
                  <a:cxn ang="0">
                    <a:pos x="20918" y="132869"/>
                  </a:cxn>
                  <a:cxn ang="0">
                    <a:pos x="34863" y="148254"/>
                  </a:cxn>
                  <a:cxn ang="0">
                    <a:pos x="0" y="170632"/>
                  </a:cxn>
                  <a:cxn ang="0">
                    <a:pos x="34863" y="194409"/>
                  </a:cxn>
                  <a:cxn ang="0">
                    <a:pos x="34863" y="204199"/>
                  </a:cxn>
                  <a:cxn ang="0">
                    <a:pos x="20918" y="209794"/>
                  </a:cxn>
                  <a:cxn ang="0">
                    <a:pos x="20918" y="254550"/>
                  </a:cxn>
                  <a:cxn ang="0">
                    <a:pos x="34863" y="269935"/>
                  </a:cxn>
                  <a:cxn ang="0">
                    <a:pos x="0" y="293711"/>
                  </a:cxn>
                  <a:cxn ang="0">
                    <a:pos x="34863" y="316089"/>
                  </a:cxn>
                  <a:cxn ang="0">
                    <a:pos x="20918" y="331474"/>
                  </a:cxn>
                  <a:cxn ang="0">
                    <a:pos x="20918" y="377629"/>
                  </a:cxn>
                  <a:cxn ang="0">
                    <a:pos x="34863" y="402804"/>
                  </a:cxn>
                  <a:cxn ang="0">
                    <a:pos x="355600" y="204199"/>
                  </a:cxn>
                  <a:cxn ang="0">
                    <a:pos x="355600" y="0"/>
                  </a:cxn>
                  <a:cxn ang="0">
                    <a:pos x="57175" y="365041"/>
                  </a:cxn>
                  <a:cxn ang="0">
                    <a:pos x="12551" y="353852"/>
                  </a:cxn>
                  <a:cxn ang="0">
                    <a:pos x="57175" y="344062"/>
                  </a:cxn>
                  <a:cxn ang="0">
                    <a:pos x="57175" y="365041"/>
                  </a:cxn>
                  <a:cxn ang="0">
                    <a:pos x="20918" y="303502"/>
                  </a:cxn>
                  <a:cxn ang="0">
                    <a:pos x="20918" y="282522"/>
                  </a:cxn>
                  <a:cxn ang="0">
                    <a:pos x="66936" y="293711"/>
                  </a:cxn>
                  <a:cxn ang="0">
                    <a:pos x="57175" y="243361"/>
                  </a:cxn>
                  <a:cxn ang="0">
                    <a:pos x="12551" y="232172"/>
                  </a:cxn>
                  <a:cxn ang="0">
                    <a:pos x="57175" y="222381"/>
                  </a:cxn>
                  <a:cxn ang="0">
                    <a:pos x="57175" y="243361"/>
                  </a:cxn>
                  <a:cxn ang="0">
                    <a:pos x="20918" y="181821"/>
                  </a:cxn>
                  <a:cxn ang="0">
                    <a:pos x="20918" y="160842"/>
                  </a:cxn>
                  <a:cxn ang="0">
                    <a:pos x="66936" y="170632"/>
                  </a:cxn>
                  <a:cxn ang="0">
                    <a:pos x="57175" y="120282"/>
                  </a:cxn>
                  <a:cxn ang="0">
                    <a:pos x="12551" y="110491"/>
                  </a:cxn>
                  <a:cxn ang="0">
                    <a:pos x="57175" y="99302"/>
                  </a:cxn>
                  <a:cxn ang="0">
                    <a:pos x="57175" y="120282"/>
                  </a:cxn>
                  <a:cxn ang="0">
                    <a:pos x="20918" y="60141"/>
                  </a:cxn>
                  <a:cxn ang="0">
                    <a:pos x="20918" y="39162"/>
                  </a:cxn>
                  <a:cxn ang="0">
                    <a:pos x="66936" y="48952"/>
                  </a:cxn>
                  <a:cxn ang="0">
                    <a:pos x="298425" y="286718"/>
                  </a:cxn>
                  <a:cxn ang="0">
                    <a:pos x="105983" y="267137"/>
                  </a:cxn>
                  <a:cxn ang="0">
                    <a:pos x="184075" y="222381"/>
                  </a:cxn>
                  <a:cxn ang="0">
                    <a:pos x="164552" y="167835"/>
                  </a:cxn>
                  <a:cxn ang="0">
                    <a:pos x="202204" y="118883"/>
                  </a:cxn>
                  <a:cxn ang="0">
                    <a:pos x="238461" y="167835"/>
                  </a:cxn>
                  <a:cxn ang="0">
                    <a:pos x="218938" y="222381"/>
                  </a:cxn>
                  <a:cxn ang="0">
                    <a:pos x="298425" y="267137"/>
                  </a:cxn>
                </a:cxnLst>
                <a:pathLst>
                  <a:path w="255" h="288">
                    <a:moveTo>
                      <a:pt x="25" y="0"/>
                    </a:moveTo>
                    <a:cubicBezTo>
                      <a:pt x="25" y="19"/>
                      <a:pt x="25" y="19"/>
                      <a:pt x="25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6" y="19"/>
                      <a:pt x="0" y="25"/>
                      <a:pt x="0" y="35"/>
                    </a:cubicBezTo>
                    <a:cubicBezTo>
                      <a:pt x="0" y="45"/>
                      <a:pt x="6" y="51"/>
                      <a:pt x="15" y="51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62"/>
                      <a:pt x="25" y="62"/>
                      <a:pt x="25" y="62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6" y="62"/>
                      <a:pt x="0" y="68"/>
                      <a:pt x="0" y="79"/>
                    </a:cubicBezTo>
                    <a:cubicBezTo>
                      <a:pt x="0" y="89"/>
                      <a:pt x="6" y="95"/>
                      <a:pt x="15" y="95"/>
                    </a:cubicBezTo>
                    <a:cubicBezTo>
                      <a:pt x="25" y="95"/>
                      <a:pt x="25" y="95"/>
                      <a:pt x="25" y="95"/>
                    </a:cubicBezTo>
                    <a:cubicBezTo>
                      <a:pt x="25" y="106"/>
                      <a:pt x="25" y="106"/>
                      <a:pt x="25" y="106"/>
                    </a:cubicBezTo>
                    <a:cubicBezTo>
                      <a:pt x="15" y="106"/>
                      <a:pt x="15" y="106"/>
                      <a:pt x="15" y="106"/>
                    </a:cubicBezTo>
                    <a:cubicBezTo>
                      <a:pt x="6" y="106"/>
                      <a:pt x="0" y="112"/>
                      <a:pt x="0" y="122"/>
                    </a:cubicBezTo>
                    <a:cubicBezTo>
                      <a:pt x="0" y="132"/>
                      <a:pt x="6" y="139"/>
                      <a:pt x="15" y="139"/>
                    </a:cubicBezTo>
                    <a:cubicBezTo>
                      <a:pt x="25" y="139"/>
                      <a:pt x="25" y="139"/>
                      <a:pt x="25" y="139"/>
                    </a:cubicBezTo>
                    <a:cubicBezTo>
                      <a:pt x="25" y="142"/>
                      <a:pt x="25" y="142"/>
                      <a:pt x="25" y="142"/>
                    </a:cubicBezTo>
                    <a:cubicBezTo>
                      <a:pt x="25" y="146"/>
                      <a:pt x="25" y="146"/>
                      <a:pt x="25" y="146"/>
                    </a:cubicBezTo>
                    <a:cubicBezTo>
                      <a:pt x="25" y="150"/>
                      <a:pt x="25" y="150"/>
                      <a:pt x="25" y="150"/>
                    </a:cubicBezTo>
                    <a:cubicBezTo>
                      <a:pt x="15" y="150"/>
                      <a:pt x="15" y="150"/>
                      <a:pt x="15" y="150"/>
                    </a:cubicBezTo>
                    <a:cubicBezTo>
                      <a:pt x="6" y="150"/>
                      <a:pt x="0" y="156"/>
                      <a:pt x="0" y="166"/>
                    </a:cubicBezTo>
                    <a:cubicBezTo>
                      <a:pt x="0" y="176"/>
                      <a:pt x="6" y="182"/>
                      <a:pt x="15" y="182"/>
                    </a:cubicBezTo>
                    <a:cubicBezTo>
                      <a:pt x="25" y="182"/>
                      <a:pt x="25" y="182"/>
                      <a:pt x="25" y="182"/>
                    </a:cubicBezTo>
                    <a:cubicBezTo>
                      <a:pt x="25" y="193"/>
                      <a:pt x="25" y="193"/>
                      <a:pt x="25" y="193"/>
                    </a:cubicBezTo>
                    <a:cubicBezTo>
                      <a:pt x="15" y="193"/>
                      <a:pt x="15" y="193"/>
                      <a:pt x="15" y="193"/>
                    </a:cubicBezTo>
                    <a:cubicBezTo>
                      <a:pt x="6" y="193"/>
                      <a:pt x="0" y="199"/>
                      <a:pt x="0" y="210"/>
                    </a:cubicBezTo>
                    <a:cubicBezTo>
                      <a:pt x="0" y="220"/>
                      <a:pt x="6" y="226"/>
                      <a:pt x="15" y="226"/>
                    </a:cubicBezTo>
                    <a:cubicBezTo>
                      <a:pt x="25" y="226"/>
                      <a:pt x="25" y="226"/>
                      <a:pt x="25" y="226"/>
                    </a:cubicBezTo>
                    <a:cubicBezTo>
                      <a:pt x="25" y="237"/>
                      <a:pt x="25" y="237"/>
                      <a:pt x="25" y="237"/>
                    </a:cubicBezTo>
                    <a:cubicBezTo>
                      <a:pt x="15" y="237"/>
                      <a:pt x="15" y="237"/>
                      <a:pt x="15" y="237"/>
                    </a:cubicBezTo>
                    <a:cubicBezTo>
                      <a:pt x="6" y="237"/>
                      <a:pt x="0" y="243"/>
                      <a:pt x="0" y="253"/>
                    </a:cubicBezTo>
                    <a:cubicBezTo>
                      <a:pt x="0" y="263"/>
                      <a:pt x="6" y="270"/>
                      <a:pt x="15" y="270"/>
                    </a:cubicBezTo>
                    <a:cubicBezTo>
                      <a:pt x="25" y="270"/>
                      <a:pt x="25" y="270"/>
                      <a:pt x="25" y="270"/>
                    </a:cubicBezTo>
                    <a:cubicBezTo>
                      <a:pt x="25" y="288"/>
                      <a:pt x="25" y="288"/>
                      <a:pt x="25" y="288"/>
                    </a:cubicBezTo>
                    <a:cubicBezTo>
                      <a:pt x="255" y="288"/>
                      <a:pt x="255" y="288"/>
                      <a:pt x="255" y="288"/>
                    </a:cubicBezTo>
                    <a:cubicBezTo>
                      <a:pt x="255" y="146"/>
                      <a:pt x="255" y="146"/>
                      <a:pt x="255" y="146"/>
                    </a:cubicBezTo>
                    <a:cubicBezTo>
                      <a:pt x="255" y="142"/>
                      <a:pt x="255" y="142"/>
                      <a:pt x="255" y="142"/>
                    </a:cubicBezTo>
                    <a:cubicBezTo>
                      <a:pt x="255" y="0"/>
                      <a:pt x="255" y="0"/>
                      <a:pt x="255" y="0"/>
                    </a:cubicBezTo>
                    <a:lnTo>
                      <a:pt x="25" y="0"/>
                    </a:lnTo>
                    <a:close/>
                    <a:moveTo>
                      <a:pt x="41" y="261"/>
                    </a:moveTo>
                    <a:cubicBezTo>
                      <a:pt x="15" y="261"/>
                      <a:pt x="15" y="261"/>
                      <a:pt x="15" y="261"/>
                    </a:cubicBezTo>
                    <a:cubicBezTo>
                      <a:pt x="11" y="261"/>
                      <a:pt x="9" y="259"/>
                      <a:pt x="9" y="253"/>
                    </a:cubicBezTo>
                    <a:cubicBezTo>
                      <a:pt x="9" y="248"/>
                      <a:pt x="11" y="246"/>
                      <a:pt x="15" y="246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6" y="246"/>
                      <a:pt x="48" y="248"/>
                      <a:pt x="48" y="253"/>
                    </a:cubicBezTo>
                    <a:cubicBezTo>
                      <a:pt x="48" y="259"/>
                      <a:pt x="46" y="261"/>
                      <a:pt x="41" y="261"/>
                    </a:cubicBezTo>
                    <a:close/>
                    <a:moveTo>
                      <a:pt x="41" y="217"/>
                    </a:moveTo>
                    <a:cubicBezTo>
                      <a:pt x="15" y="217"/>
                      <a:pt x="15" y="217"/>
                      <a:pt x="15" y="217"/>
                    </a:cubicBezTo>
                    <a:cubicBezTo>
                      <a:pt x="11" y="217"/>
                      <a:pt x="9" y="215"/>
                      <a:pt x="9" y="210"/>
                    </a:cubicBezTo>
                    <a:cubicBezTo>
                      <a:pt x="9" y="204"/>
                      <a:pt x="11" y="202"/>
                      <a:pt x="15" y="202"/>
                    </a:cubicBezTo>
                    <a:cubicBezTo>
                      <a:pt x="41" y="202"/>
                      <a:pt x="41" y="202"/>
                      <a:pt x="41" y="202"/>
                    </a:cubicBezTo>
                    <a:cubicBezTo>
                      <a:pt x="46" y="202"/>
                      <a:pt x="48" y="204"/>
                      <a:pt x="48" y="210"/>
                    </a:cubicBezTo>
                    <a:cubicBezTo>
                      <a:pt x="48" y="215"/>
                      <a:pt x="46" y="217"/>
                      <a:pt x="41" y="217"/>
                    </a:cubicBezTo>
                    <a:close/>
                    <a:moveTo>
                      <a:pt x="41" y="174"/>
                    </a:moveTo>
                    <a:cubicBezTo>
                      <a:pt x="15" y="174"/>
                      <a:pt x="15" y="174"/>
                      <a:pt x="15" y="174"/>
                    </a:cubicBezTo>
                    <a:cubicBezTo>
                      <a:pt x="11" y="174"/>
                      <a:pt x="9" y="171"/>
                      <a:pt x="9" y="166"/>
                    </a:cubicBezTo>
                    <a:cubicBezTo>
                      <a:pt x="9" y="161"/>
                      <a:pt x="11" y="159"/>
                      <a:pt x="15" y="159"/>
                    </a:cubicBezTo>
                    <a:cubicBezTo>
                      <a:pt x="41" y="159"/>
                      <a:pt x="41" y="159"/>
                      <a:pt x="41" y="159"/>
                    </a:cubicBezTo>
                    <a:cubicBezTo>
                      <a:pt x="46" y="159"/>
                      <a:pt x="48" y="161"/>
                      <a:pt x="48" y="166"/>
                    </a:cubicBezTo>
                    <a:cubicBezTo>
                      <a:pt x="48" y="171"/>
                      <a:pt x="46" y="174"/>
                      <a:pt x="41" y="174"/>
                    </a:cubicBezTo>
                    <a:close/>
                    <a:moveTo>
                      <a:pt x="41" y="130"/>
                    </a:moveTo>
                    <a:cubicBezTo>
                      <a:pt x="15" y="130"/>
                      <a:pt x="15" y="130"/>
                      <a:pt x="15" y="130"/>
                    </a:cubicBezTo>
                    <a:cubicBezTo>
                      <a:pt x="11" y="130"/>
                      <a:pt x="9" y="128"/>
                      <a:pt x="9" y="122"/>
                    </a:cubicBezTo>
                    <a:cubicBezTo>
                      <a:pt x="9" y="117"/>
                      <a:pt x="11" y="115"/>
                      <a:pt x="15" y="115"/>
                    </a:cubicBezTo>
                    <a:cubicBezTo>
                      <a:pt x="41" y="115"/>
                      <a:pt x="41" y="115"/>
                      <a:pt x="41" y="115"/>
                    </a:cubicBezTo>
                    <a:cubicBezTo>
                      <a:pt x="46" y="115"/>
                      <a:pt x="48" y="117"/>
                      <a:pt x="48" y="122"/>
                    </a:cubicBezTo>
                    <a:cubicBezTo>
                      <a:pt x="48" y="128"/>
                      <a:pt x="46" y="130"/>
                      <a:pt x="41" y="130"/>
                    </a:cubicBezTo>
                    <a:close/>
                    <a:moveTo>
                      <a:pt x="41" y="86"/>
                    </a:moveTo>
                    <a:cubicBezTo>
                      <a:pt x="15" y="86"/>
                      <a:pt x="15" y="86"/>
                      <a:pt x="15" y="86"/>
                    </a:cubicBezTo>
                    <a:cubicBezTo>
                      <a:pt x="11" y="86"/>
                      <a:pt x="9" y="84"/>
                      <a:pt x="9" y="79"/>
                    </a:cubicBezTo>
                    <a:cubicBezTo>
                      <a:pt x="9" y="73"/>
                      <a:pt x="11" y="71"/>
                      <a:pt x="15" y="71"/>
                    </a:cubicBezTo>
                    <a:cubicBezTo>
                      <a:pt x="41" y="71"/>
                      <a:pt x="41" y="71"/>
                      <a:pt x="41" y="71"/>
                    </a:cubicBezTo>
                    <a:cubicBezTo>
                      <a:pt x="46" y="71"/>
                      <a:pt x="48" y="73"/>
                      <a:pt x="48" y="79"/>
                    </a:cubicBezTo>
                    <a:cubicBezTo>
                      <a:pt x="48" y="84"/>
                      <a:pt x="46" y="86"/>
                      <a:pt x="41" y="86"/>
                    </a:cubicBezTo>
                    <a:close/>
                    <a:moveTo>
                      <a:pt x="41" y="43"/>
                    </a:moveTo>
                    <a:cubicBezTo>
                      <a:pt x="15" y="43"/>
                      <a:pt x="15" y="43"/>
                      <a:pt x="15" y="43"/>
                    </a:cubicBezTo>
                    <a:cubicBezTo>
                      <a:pt x="11" y="43"/>
                      <a:pt x="9" y="40"/>
                      <a:pt x="9" y="35"/>
                    </a:cubicBezTo>
                    <a:cubicBezTo>
                      <a:pt x="9" y="30"/>
                      <a:pt x="11" y="28"/>
                      <a:pt x="15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6" y="28"/>
                      <a:pt x="48" y="30"/>
                      <a:pt x="48" y="35"/>
                    </a:cubicBezTo>
                    <a:cubicBezTo>
                      <a:pt x="48" y="40"/>
                      <a:pt x="46" y="43"/>
                      <a:pt x="41" y="43"/>
                    </a:cubicBezTo>
                    <a:close/>
                    <a:moveTo>
                      <a:pt x="214" y="205"/>
                    </a:moveTo>
                    <a:cubicBezTo>
                      <a:pt x="76" y="205"/>
                      <a:pt x="76" y="205"/>
                      <a:pt x="76" y="205"/>
                    </a:cubicBezTo>
                    <a:cubicBezTo>
                      <a:pt x="76" y="191"/>
                      <a:pt x="76" y="191"/>
                      <a:pt x="76" y="191"/>
                    </a:cubicBezTo>
                    <a:cubicBezTo>
                      <a:pt x="76" y="191"/>
                      <a:pt x="76" y="183"/>
                      <a:pt x="93" y="175"/>
                    </a:cubicBezTo>
                    <a:cubicBezTo>
                      <a:pt x="101" y="172"/>
                      <a:pt x="114" y="162"/>
                      <a:pt x="132" y="159"/>
                    </a:cubicBezTo>
                    <a:cubicBezTo>
                      <a:pt x="127" y="154"/>
                      <a:pt x="124" y="146"/>
                      <a:pt x="120" y="137"/>
                    </a:cubicBezTo>
                    <a:cubicBezTo>
                      <a:pt x="118" y="131"/>
                      <a:pt x="118" y="127"/>
                      <a:pt x="118" y="120"/>
                    </a:cubicBezTo>
                    <a:cubicBezTo>
                      <a:pt x="118" y="115"/>
                      <a:pt x="117" y="108"/>
                      <a:pt x="118" y="103"/>
                    </a:cubicBezTo>
                    <a:cubicBezTo>
                      <a:pt x="122" y="89"/>
                      <a:pt x="133" y="85"/>
                      <a:pt x="145" y="85"/>
                    </a:cubicBezTo>
                    <a:cubicBezTo>
                      <a:pt x="157" y="85"/>
                      <a:pt x="167" y="89"/>
                      <a:pt x="171" y="103"/>
                    </a:cubicBezTo>
                    <a:cubicBezTo>
                      <a:pt x="172" y="108"/>
                      <a:pt x="171" y="115"/>
                      <a:pt x="171" y="120"/>
                    </a:cubicBezTo>
                    <a:cubicBezTo>
                      <a:pt x="171" y="127"/>
                      <a:pt x="171" y="131"/>
                      <a:pt x="169" y="137"/>
                    </a:cubicBezTo>
                    <a:cubicBezTo>
                      <a:pt x="166" y="146"/>
                      <a:pt x="162" y="154"/>
                      <a:pt x="157" y="159"/>
                    </a:cubicBezTo>
                    <a:cubicBezTo>
                      <a:pt x="176" y="162"/>
                      <a:pt x="188" y="171"/>
                      <a:pt x="196" y="175"/>
                    </a:cubicBezTo>
                    <a:cubicBezTo>
                      <a:pt x="214" y="183"/>
                      <a:pt x="214" y="191"/>
                      <a:pt x="214" y="191"/>
                    </a:cubicBezTo>
                    <a:lnTo>
                      <a:pt x="214" y="205"/>
                    </a:ln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2425681" y="3377931"/>
                <a:ext cx="815359" cy="815359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1507" name="组合 35"/>
          <p:cNvGrpSpPr/>
          <p:nvPr/>
        </p:nvGrpSpPr>
        <p:grpSpPr>
          <a:xfrm>
            <a:off x="5851525" y="2651125"/>
            <a:ext cx="4921250" cy="2106613"/>
            <a:chOff x="4815840" y="4855658"/>
            <a:chExt cx="4920634" cy="2106499"/>
          </a:xfrm>
        </p:grpSpPr>
        <p:sp>
          <p:nvSpPr>
            <p:cNvPr id="21508" name="矩形 36"/>
            <p:cNvSpPr/>
            <p:nvPr/>
          </p:nvSpPr>
          <p:spPr>
            <a:xfrm>
              <a:off x="4815840" y="5884939"/>
              <a:ext cx="4920634" cy="107721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4911275" y="5710202"/>
              <a:ext cx="464000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510" name="图片 3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47040" y="4855658"/>
              <a:ext cx="627942" cy="62184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11" name="图片 3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90470" y="4855658"/>
              <a:ext cx="621846" cy="62184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12" name="图片 4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27804" y="4855658"/>
              <a:ext cx="627942" cy="62184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13" name="图片 4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71234" y="4855658"/>
              <a:ext cx="634039" cy="627942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" name="矩形 30"/>
          <p:cNvSpPr/>
          <p:nvPr/>
        </p:nvSpPr>
        <p:spPr>
          <a:xfrm>
            <a:off x="0" y="3616325"/>
            <a:ext cx="12192000" cy="3241675"/>
          </a:xfrm>
          <a:prstGeom prst="rect">
            <a:avLst/>
          </a:pr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531" name="矩形 31"/>
          <p:cNvSpPr/>
          <p:nvPr/>
        </p:nvSpPr>
        <p:spPr>
          <a:xfrm>
            <a:off x="6357938" y="1892300"/>
            <a:ext cx="5008562" cy="1384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0DB1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</a:t>
            </a:r>
            <a:endParaRPr lang="en-US" altLang="zh-CN" sz="2800" b="1" dirty="0">
              <a:solidFill>
                <a:srgbClr val="0DB1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eaLnBrk="1" hangingPunct="1"/>
            <a:r>
              <a:rPr lang="zh-CN" altLang="en-US" sz="2800" b="1" dirty="0">
                <a:solidFill>
                  <a:srgbClr val="0DB1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致力于</a:t>
            </a:r>
            <a:endParaRPr lang="en-US" altLang="zh-CN" sz="2800" b="1" dirty="0">
              <a:solidFill>
                <a:srgbClr val="0DB1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eaLnBrk="1" hangingPunct="1"/>
            <a:r>
              <a:rPr lang="zh-CN" altLang="en-US" sz="2800" b="1" dirty="0">
                <a:solidFill>
                  <a:srgbClr val="0DB1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2800" b="1" dirty="0">
                <a:solidFill>
                  <a:srgbClr val="0DB1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b="1" dirty="0">
                <a:solidFill>
                  <a:srgbClr val="0DB1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endParaRPr lang="zh-CN" altLang="en-US" sz="2800" b="1" dirty="0">
              <a:solidFill>
                <a:srgbClr val="0DB1C4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2532" name="矩形 32"/>
          <p:cNvSpPr/>
          <p:nvPr/>
        </p:nvSpPr>
        <p:spPr>
          <a:xfrm>
            <a:off x="6357938" y="4148138"/>
            <a:ext cx="5286375" cy="10779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533" name="组合 33"/>
          <p:cNvGrpSpPr/>
          <p:nvPr/>
        </p:nvGrpSpPr>
        <p:grpSpPr>
          <a:xfrm>
            <a:off x="717550" y="874713"/>
            <a:ext cx="5092700" cy="5484812"/>
            <a:chOff x="718237" y="874064"/>
            <a:chExt cx="5091975" cy="5485791"/>
          </a:xfrm>
        </p:grpSpPr>
        <p:grpSp>
          <p:nvGrpSpPr>
            <p:cNvPr id="22534" name="组合 34"/>
            <p:cNvGrpSpPr/>
            <p:nvPr/>
          </p:nvGrpSpPr>
          <p:grpSpPr>
            <a:xfrm>
              <a:off x="718237" y="874064"/>
              <a:ext cx="5091975" cy="5485791"/>
              <a:chOff x="612473" y="1032399"/>
              <a:chExt cx="4921508" cy="5302140"/>
            </a:xfrm>
          </p:grpSpPr>
          <p:pic>
            <p:nvPicPr>
              <p:cNvPr id="22538" name="图片 38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 flipH="1">
                <a:off x="612473" y="1032399"/>
                <a:ext cx="4921508" cy="530214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2539" name="图片 39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572702" y="1677266"/>
                <a:ext cx="3328704" cy="3121423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36" name="直角三角形 1"/>
            <p:cNvSpPr/>
            <p:nvPr/>
          </p:nvSpPr>
          <p:spPr>
            <a:xfrm>
              <a:off x="1711726" y="1541267"/>
              <a:ext cx="3444001" cy="3229540"/>
            </a:xfrm>
            <a:custGeom>
              <a:avLst/>
              <a:gdLst>
                <a:gd name="connsiteX0" fmla="*/ 0 w 3444001"/>
                <a:gd name="connsiteY0" fmla="*/ 3229540 h 3229540"/>
                <a:gd name="connsiteX1" fmla="*/ 0 w 3444001"/>
                <a:gd name="connsiteY1" fmla="*/ 0 h 3229540"/>
                <a:gd name="connsiteX2" fmla="*/ 3444001 w 3444001"/>
                <a:gd name="connsiteY2" fmla="*/ 3229540 h 3229540"/>
                <a:gd name="connsiteX3" fmla="*/ 0 w 3444001"/>
                <a:gd name="connsiteY3" fmla="*/ 3229540 h 3229540"/>
                <a:gd name="connsiteX0-1" fmla="*/ 320040 w 3444001"/>
                <a:gd name="connsiteY0-2" fmla="*/ 3016180 h 3229540"/>
                <a:gd name="connsiteX1-3" fmla="*/ 0 w 3444001"/>
                <a:gd name="connsiteY1-4" fmla="*/ 0 h 3229540"/>
                <a:gd name="connsiteX2-5" fmla="*/ 3444001 w 3444001"/>
                <a:gd name="connsiteY2-6" fmla="*/ 3229540 h 3229540"/>
                <a:gd name="connsiteX3-7" fmla="*/ 320040 w 3444001"/>
                <a:gd name="connsiteY3-8" fmla="*/ 3016180 h 3229540"/>
                <a:gd name="connsiteX0-9" fmla="*/ 182880 w 3444001"/>
                <a:gd name="connsiteY0-10" fmla="*/ 3000940 h 3229540"/>
                <a:gd name="connsiteX1-11" fmla="*/ 0 w 3444001"/>
                <a:gd name="connsiteY1-12" fmla="*/ 0 h 3229540"/>
                <a:gd name="connsiteX2-13" fmla="*/ 3444001 w 3444001"/>
                <a:gd name="connsiteY2-14" fmla="*/ 3229540 h 3229540"/>
                <a:gd name="connsiteX3-15" fmla="*/ 182880 w 3444001"/>
                <a:gd name="connsiteY3-16" fmla="*/ 3000940 h 32295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444001" h="3229540">
                  <a:moveTo>
                    <a:pt x="182880" y="3000940"/>
                  </a:moveTo>
                  <a:lnTo>
                    <a:pt x="0" y="0"/>
                  </a:lnTo>
                  <a:lnTo>
                    <a:pt x="3444001" y="3229540"/>
                  </a:lnTo>
                  <a:lnTo>
                    <a:pt x="182880" y="3000940"/>
                  </a:lnTo>
                  <a:close/>
                </a:path>
              </a:pathLst>
            </a:custGeom>
            <a:solidFill>
              <a:srgbClr val="0DB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" name="直角三角形 4"/>
            <p:cNvSpPr/>
            <p:nvPr/>
          </p:nvSpPr>
          <p:spPr>
            <a:xfrm flipH="1" flipV="1">
              <a:off x="1709420" y="1544303"/>
              <a:ext cx="3446780" cy="3231475"/>
            </a:xfrm>
            <a:custGeom>
              <a:avLst/>
              <a:gdLst>
                <a:gd name="connsiteX0" fmla="*/ 0 w 2049780"/>
                <a:gd name="connsiteY0" fmla="*/ 1209056 h 1209056"/>
                <a:gd name="connsiteX1" fmla="*/ 0 w 2049780"/>
                <a:gd name="connsiteY1" fmla="*/ 0 h 1209056"/>
                <a:gd name="connsiteX2" fmla="*/ 2049780 w 2049780"/>
                <a:gd name="connsiteY2" fmla="*/ 1209056 h 1209056"/>
                <a:gd name="connsiteX3" fmla="*/ 0 w 2049780"/>
                <a:gd name="connsiteY3" fmla="*/ 1209056 h 1209056"/>
                <a:gd name="connsiteX0-1" fmla="*/ 0 w 2842260"/>
                <a:gd name="connsiteY0-2" fmla="*/ 1209056 h 2070116"/>
                <a:gd name="connsiteX1-3" fmla="*/ 0 w 2842260"/>
                <a:gd name="connsiteY1-4" fmla="*/ 0 h 2070116"/>
                <a:gd name="connsiteX2-5" fmla="*/ 2842260 w 2842260"/>
                <a:gd name="connsiteY2-6" fmla="*/ 2070116 h 2070116"/>
                <a:gd name="connsiteX3-7" fmla="*/ 0 w 2842260"/>
                <a:gd name="connsiteY3-8" fmla="*/ 1209056 h 2070116"/>
                <a:gd name="connsiteX0-9" fmla="*/ 0 w 3162300"/>
                <a:gd name="connsiteY0-10" fmla="*/ 1102376 h 2070116"/>
                <a:gd name="connsiteX1-11" fmla="*/ 320040 w 3162300"/>
                <a:gd name="connsiteY1-12" fmla="*/ 0 h 2070116"/>
                <a:gd name="connsiteX2-13" fmla="*/ 3162300 w 3162300"/>
                <a:gd name="connsiteY2-14" fmla="*/ 2070116 h 2070116"/>
                <a:gd name="connsiteX3-15" fmla="*/ 0 w 3162300"/>
                <a:gd name="connsiteY3-16" fmla="*/ 1102376 h 2070116"/>
                <a:gd name="connsiteX0-17" fmla="*/ 259080 w 3421380"/>
                <a:gd name="connsiteY0-18" fmla="*/ 2260616 h 3228356"/>
                <a:gd name="connsiteX1-19" fmla="*/ 0 w 3421380"/>
                <a:gd name="connsiteY1-20" fmla="*/ 0 h 3228356"/>
                <a:gd name="connsiteX2-21" fmla="*/ 3421380 w 3421380"/>
                <a:gd name="connsiteY2-22" fmla="*/ 3228356 h 3228356"/>
                <a:gd name="connsiteX3-23" fmla="*/ 259080 w 3421380"/>
                <a:gd name="connsiteY3-24" fmla="*/ 2260616 h 3228356"/>
                <a:gd name="connsiteX0-25" fmla="*/ 228600 w 3421380"/>
                <a:gd name="connsiteY0-26" fmla="*/ 2252996 h 3228356"/>
                <a:gd name="connsiteX1-27" fmla="*/ 0 w 3421380"/>
                <a:gd name="connsiteY1-28" fmla="*/ 0 h 3228356"/>
                <a:gd name="connsiteX2-29" fmla="*/ 3421380 w 3421380"/>
                <a:gd name="connsiteY2-30" fmla="*/ 3228356 h 3228356"/>
                <a:gd name="connsiteX3-31" fmla="*/ 228600 w 3421380"/>
                <a:gd name="connsiteY3-32" fmla="*/ 2252996 h 3228356"/>
                <a:gd name="connsiteX0-33" fmla="*/ 228600 w 3429000"/>
                <a:gd name="connsiteY0-34" fmla="*/ 2252996 h 3220736"/>
                <a:gd name="connsiteX1-35" fmla="*/ 0 w 3429000"/>
                <a:gd name="connsiteY1-36" fmla="*/ 0 h 3220736"/>
                <a:gd name="connsiteX2-37" fmla="*/ 3429000 w 3429000"/>
                <a:gd name="connsiteY2-38" fmla="*/ 3220736 h 3220736"/>
                <a:gd name="connsiteX3-39" fmla="*/ 228600 w 3429000"/>
                <a:gd name="connsiteY3-40" fmla="*/ 2252996 h 3220736"/>
                <a:gd name="connsiteX0-41" fmla="*/ 220980 w 3421380"/>
                <a:gd name="connsiteY0-42" fmla="*/ 2245376 h 3213116"/>
                <a:gd name="connsiteX1-43" fmla="*/ 0 w 3421380"/>
                <a:gd name="connsiteY1-44" fmla="*/ 0 h 3213116"/>
                <a:gd name="connsiteX2-45" fmla="*/ 3421380 w 3421380"/>
                <a:gd name="connsiteY2-46" fmla="*/ 3213116 h 3213116"/>
                <a:gd name="connsiteX3-47" fmla="*/ 220980 w 3421380"/>
                <a:gd name="connsiteY3-48" fmla="*/ 2245376 h 3213116"/>
                <a:gd name="connsiteX0-49" fmla="*/ 197831 w 3398231"/>
                <a:gd name="connsiteY0-50" fmla="*/ 2245376 h 3213116"/>
                <a:gd name="connsiteX1-51" fmla="*/ 0 w 3398231"/>
                <a:gd name="connsiteY1-52" fmla="*/ 0 h 3213116"/>
                <a:gd name="connsiteX2-53" fmla="*/ 3398231 w 3398231"/>
                <a:gd name="connsiteY2-54" fmla="*/ 3213116 h 3213116"/>
                <a:gd name="connsiteX3-55" fmla="*/ 197831 w 3398231"/>
                <a:gd name="connsiteY3-56" fmla="*/ 2245376 h 3213116"/>
                <a:gd name="connsiteX0-57" fmla="*/ 220980 w 3421380"/>
                <a:gd name="connsiteY0-58" fmla="*/ 2291675 h 3259415"/>
                <a:gd name="connsiteX1-59" fmla="*/ 0 w 3421380"/>
                <a:gd name="connsiteY1-60" fmla="*/ 0 h 3259415"/>
                <a:gd name="connsiteX2-61" fmla="*/ 3421380 w 3421380"/>
                <a:gd name="connsiteY2-62" fmla="*/ 3259415 h 3259415"/>
                <a:gd name="connsiteX3-63" fmla="*/ 220980 w 3421380"/>
                <a:gd name="connsiteY3-64" fmla="*/ 2291675 h 3259415"/>
                <a:gd name="connsiteX0-65" fmla="*/ 220980 w 3441700"/>
                <a:gd name="connsiteY0-66" fmla="*/ 2291675 h 3269575"/>
                <a:gd name="connsiteX1-67" fmla="*/ 0 w 3441700"/>
                <a:gd name="connsiteY1-68" fmla="*/ 0 h 3269575"/>
                <a:gd name="connsiteX2-69" fmla="*/ 3441700 w 3441700"/>
                <a:gd name="connsiteY2-70" fmla="*/ 3269575 h 3269575"/>
                <a:gd name="connsiteX3-71" fmla="*/ 220980 w 3441700"/>
                <a:gd name="connsiteY3-72" fmla="*/ 2291675 h 3269575"/>
                <a:gd name="connsiteX0-73" fmla="*/ 226060 w 3446780"/>
                <a:gd name="connsiteY0-74" fmla="*/ 2256115 h 3234015"/>
                <a:gd name="connsiteX1-75" fmla="*/ 0 w 3446780"/>
                <a:gd name="connsiteY1-76" fmla="*/ 0 h 3234015"/>
                <a:gd name="connsiteX2-77" fmla="*/ 3446780 w 3446780"/>
                <a:gd name="connsiteY2-78" fmla="*/ 3234015 h 3234015"/>
                <a:gd name="connsiteX3-79" fmla="*/ 226060 w 3446780"/>
                <a:gd name="connsiteY3-80" fmla="*/ 2256115 h 3234015"/>
                <a:gd name="connsiteX0-81" fmla="*/ 226060 w 3446780"/>
                <a:gd name="connsiteY0-82" fmla="*/ 2253575 h 3231475"/>
                <a:gd name="connsiteX1-83" fmla="*/ 0 w 3446780"/>
                <a:gd name="connsiteY1-84" fmla="*/ 0 h 3231475"/>
                <a:gd name="connsiteX2-85" fmla="*/ 3446780 w 3446780"/>
                <a:gd name="connsiteY2-86" fmla="*/ 3231475 h 3231475"/>
                <a:gd name="connsiteX3-87" fmla="*/ 226060 w 3446780"/>
                <a:gd name="connsiteY3-88" fmla="*/ 2253575 h 32314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446780" h="3231475">
                  <a:moveTo>
                    <a:pt x="226060" y="2253575"/>
                  </a:moveTo>
                  <a:lnTo>
                    <a:pt x="0" y="0"/>
                  </a:lnTo>
                  <a:lnTo>
                    <a:pt x="3446780" y="3231475"/>
                  </a:lnTo>
                  <a:lnTo>
                    <a:pt x="226060" y="2253575"/>
                  </a:lnTo>
                  <a:close/>
                </a:path>
              </a:pathLst>
            </a:custGeom>
            <a:solidFill>
              <a:srgbClr val="0D51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3018754" y="2806908"/>
              <a:ext cx="823031" cy="1152244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矩形 7"/>
          <p:cNvSpPr/>
          <p:nvPr/>
        </p:nvSpPr>
        <p:spPr>
          <a:xfrm>
            <a:off x="0" y="0"/>
            <a:ext cx="12192000" cy="592138"/>
          </a:xfrm>
          <a:prstGeom prst="rect">
            <a:avLst/>
          </a:pr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3555" name="组合 8"/>
          <p:cNvGrpSpPr/>
          <p:nvPr/>
        </p:nvGrpSpPr>
        <p:grpSpPr>
          <a:xfrm>
            <a:off x="11099800" y="128588"/>
            <a:ext cx="806450" cy="336550"/>
            <a:chOff x="603250" y="1054101"/>
            <a:chExt cx="1951038" cy="812800"/>
          </a:xfrm>
        </p:grpSpPr>
        <p:sp>
          <p:nvSpPr>
            <p:cNvPr id="23567" name="Freeform 5"/>
            <p:cNvSpPr/>
            <p:nvPr/>
          </p:nvSpPr>
          <p:spPr>
            <a:xfrm>
              <a:off x="2365375" y="1431926"/>
              <a:ext cx="188913" cy="407988"/>
            </a:xfrm>
            <a:custGeom>
              <a:avLst/>
              <a:gdLst/>
              <a:ahLst/>
              <a:cxnLst>
                <a:cxn ang="0">
                  <a:pos x="43180" y="187332"/>
                </a:cxn>
                <a:cxn ang="0">
                  <a:pos x="41381" y="187332"/>
                </a:cxn>
                <a:cxn ang="0">
                  <a:pos x="41381" y="406187"/>
                </a:cxn>
                <a:cxn ang="0">
                  <a:pos x="0" y="407988"/>
                </a:cxn>
                <a:cxn ang="0">
                  <a:pos x="0" y="187332"/>
                </a:cxn>
                <a:cxn ang="0">
                  <a:pos x="0" y="183730"/>
                </a:cxn>
                <a:cxn ang="0">
                  <a:pos x="0" y="147704"/>
                </a:cxn>
                <a:cxn ang="0">
                  <a:pos x="188913" y="0"/>
                </a:cxn>
                <a:cxn ang="0">
                  <a:pos x="188913" y="49535"/>
                </a:cxn>
                <a:cxn ang="0">
                  <a:pos x="43180" y="187332"/>
                </a:cxn>
              </a:cxnLst>
              <a:pathLst>
                <a:path w="210" h="453">
                  <a:moveTo>
                    <a:pt x="48" y="208"/>
                  </a:moveTo>
                  <a:cubicBezTo>
                    <a:pt x="46" y="208"/>
                    <a:pt x="46" y="208"/>
                    <a:pt x="46" y="208"/>
                  </a:cubicBezTo>
                  <a:cubicBezTo>
                    <a:pt x="46" y="451"/>
                    <a:pt x="46" y="451"/>
                    <a:pt x="46" y="451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24" y="70"/>
                    <a:pt x="109" y="0"/>
                    <a:pt x="210" y="0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125" y="57"/>
                    <a:pt x="56" y="123"/>
                    <a:pt x="48" y="20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3568" name="Freeform 6"/>
            <p:cNvSpPr/>
            <p:nvPr/>
          </p:nvSpPr>
          <p:spPr>
            <a:xfrm>
              <a:off x="2466975" y="1135063"/>
              <a:ext cx="71438" cy="231775"/>
            </a:xfrm>
            <a:custGeom>
              <a:avLst/>
              <a:gdLst/>
              <a:ahLst/>
              <a:cxnLst>
                <a:cxn ang="0">
                  <a:pos x="0" y="166195"/>
                </a:cxn>
                <a:cxn ang="0">
                  <a:pos x="0" y="166195"/>
                </a:cxn>
                <a:cxn ang="0">
                  <a:pos x="0" y="0"/>
                </a:cxn>
                <a:cxn ang="0">
                  <a:pos x="18990" y="0"/>
                </a:cxn>
                <a:cxn ang="0">
                  <a:pos x="18990" y="167094"/>
                </a:cxn>
                <a:cxn ang="0">
                  <a:pos x="71438" y="215605"/>
                </a:cxn>
                <a:cxn ang="0">
                  <a:pos x="71438" y="231775"/>
                </a:cxn>
                <a:cxn ang="0">
                  <a:pos x="68725" y="231775"/>
                </a:cxn>
                <a:cxn ang="0">
                  <a:pos x="0" y="166195"/>
                </a:cxn>
              </a:cxnLst>
              <a:pathLst>
                <a:path w="79" h="258">
                  <a:moveTo>
                    <a:pt x="0" y="185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86"/>
                    <a:pt x="21" y="186"/>
                    <a:pt x="21" y="186"/>
                  </a:cubicBezTo>
                  <a:cubicBezTo>
                    <a:pt x="24" y="216"/>
                    <a:pt x="48" y="240"/>
                    <a:pt x="79" y="240"/>
                  </a:cubicBezTo>
                  <a:cubicBezTo>
                    <a:pt x="79" y="258"/>
                    <a:pt x="79" y="258"/>
                    <a:pt x="79" y="258"/>
                  </a:cubicBezTo>
                  <a:cubicBezTo>
                    <a:pt x="78" y="258"/>
                    <a:pt x="77" y="258"/>
                    <a:pt x="76" y="258"/>
                  </a:cubicBezTo>
                  <a:cubicBezTo>
                    <a:pt x="35" y="258"/>
                    <a:pt x="1" y="226"/>
                    <a:pt x="0" y="185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3569" name="Freeform 7"/>
            <p:cNvSpPr/>
            <p:nvPr/>
          </p:nvSpPr>
          <p:spPr>
            <a:xfrm>
              <a:off x="2332038" y="1135063"/>
              <a:ext cx="69850" cy="231775"/>
            </a:xfrm>
            <a:custGeom>
              <a:avLst/>
              <a:gdLst/>
              <a:ahLst/>
              <a:cxnLst>
                <a:cxn ang="0">
                  <a:pos x="69850" y="168890"/>
                </a:cxn>
                <a:cxn ang="0">
                  <a:pos x="69850" y="168890"/>
                </a:cxn>
                <a:cxn ang="0">
                  <a:pos x="2653" y="231775"/>
                </a:cxn>
                <a:cxn ang="0">
                  <a:pos x="0" y="231775"/>
                </a:cxn>
                <a:cxn ang="0">
                  <a:pos x="0" y="215605"/>
                </a:cxn>
                <a:cxn ang="0">
                  <a:pos x="50398" y="167094"/>
                </a:cxn>
                <a:cxn ang="0">
                  <a:pos x="50398" y="0"/>
                </a:cxn>
                <a:cxn ang="0">
                  <a:pos x="69850" y="0"/>
                </a:cxn>
                <a:cxn ang="0">
                  <a:pos x="69850" y="166195"/>
                </a:cxn>
                <a:cxn ang="0">
                  <a:pos x="69850" y="166195"/>
                </a:cxn>
                <a:cxn ang="0">
                  <a:pos x="69850" y="167094"/>
                </a:cxn>
                <a:cxn ang="0">
                  <a:pos x="69850" y="168890"/>
                </a:cxn>
              </a:cxnLst>
              <a:pathLst>
                <a:path w="79" h="258">
                  <a:moveTo>
                    <a:pt x="79" y="188"/>
                  </a:moveTo>
                  <a:cubicBezTo>
                    <a:pt x="79" y="188"/>
                    <a:pt x="79" y="188"/>
                    <a:pt x="79" y="188"/>
                  </a:cubicBezTo>
                  <a:cubicBezTo>
                    <a:pt x="76" y="227"/>
                    <a:pt x="44" y="258"/>
                    <a:pt x="3" y="258"/>
                  </a:cubicBezTo>
                  <a:cubicBezTo>
                    <a:pt x="2" y="258"/>
                    <a:pt x="1" y="258"/>
                    <a:pt x="0" y="258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30" y="240"/>
                    <a:pt x="55" y="216"/>
                    <a:pt x="57" y="186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6"/>
                    <a:pt x="79" y="186"/>
                    <a:pt x="79" y="186"/>
                  </a:cubicBezTo>
                  <a:lnTo>
                    <a:pt x="79" y="188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3570" name="Freeform 8"/>
            <p:cNvSpPr>
              <a:spLocks noEditPoints="1"/>
            </p:cNvSpPr>
            <p:nvPr/>
          </p:nvSpPr>
          <p:spPr>
            <a:xfrm>
              <a:off x="1925638" y="1417638"/>
              <a:ext cx="430213" cy="449263"/>
            </a:xfrm>
            <a:custGeom>
              <a:avLst/>
              <a:gdLst/>
              <a:ahLst/>
              <a:cxnLst>
                <a:cxn ang="0">
                  <a:pos x="416713" y="190350"/>
                </a:cxn>
                <a:cxn ang="0">
                  <a:pos x="368111" y="198470"/>
                </a:cxn>
                <a:cxn ang="0">
                  <a:pos x="297009" y="352735"/>
                </a:cxn>
                <a:cxn ang="0">
                  <a:pos x="97203" y="299509"/>
                </a:cxn>
                <a:cxn ang="0">
                  <a:pos x="375311" y="138027"/>
                </a:cxn>
                <a:cxn ang="0">
                  <a:pos x="375311" y="138027"/>
                </a:cxn>
                <a:cxn ang="0">
                  <a:pos x="394212" y="127201"/>
                </a:cxn>
                <a:cxn ang="0">
                  <a:pos x="393312" y="126299"/>
                </a:cxn>
                <a:cxn ang="0">
                  <a:pos x="126004" y="54128"/>
                </a:cxn>
                <a:cxn ang="0">
                  <a:pos x="54002" y="322964"/>
                </a:cxn>
                <a:cxn ang="0">
                  <a:pos x="321310" y="394233"/>
                </a:cxn>
                <a:cxn ang="0">
                  <a:pos x="416713" y="190350"/>
                </a:cxn>
                <a:cxn ang="0">
                  <a:pos x="78302" y="247185"/>
                </a:cxn>
                <a:cxn ang="0">
                  <a:pos x="150305" y="97431"/>
                </a:cxn>
                <a:cxn ang="0">
                  <a:pos x="315010" y="110060"/>
                </a:cxn>
                <a:cxn ang="0">
                  <a:pos x="78302" y="247185"/>
                </a:cxn>
              </a:cxnLst>
              <a:pathLst>
                <a:path w="478" h="498">
                  <a:moveTo>
                    <a:pt x="463" y="211"/>
                  </a:moveTo>
                  <a:cubicBezTo>
                    <a:pt x="409" y="220"/>
                    <a:pt x="409" y="220"/>
                    <a:pt x="409" y="220"/>
                  </a:cubicBezTo>
                  <a:cubicBezTo>
                    <a:pt x="421" y="286"/>
                    <a:pt x="392" y="356"/>
                    <a:pt x="330" y="391"/>
                  </a:cubicBezTo>
                  <a:cubicBezTo>
                    <a:pt x="252" y="436"/>
                    <a:pt x="153" y="410"/>
                    <a:pt x="108" y="332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38" y="141"/>
                    <a:pt x="438" y="141"/>
                    <a:pt x="438" y="141"/>
                  </a:cubicBezTo>
                  <a:cubicBezTo>
                    <a:pt x="437" y="141"/>
                    <a:pt x="437" y="140"/>
                    <a:pt x="437" y="140"/>
                  </a:cubicBezTo>
                  <a:cubicBezTo>
                    <a:pt x="377" y="35"/>
                    <a:pt x="244" y="0"/>
                    <a:pt x="140" y="60"/>
                  </a:cubicBezTo>
                  <a:cubicBezTo>
                    <a:pt x="35" y="120"/>
                    <a:pt x="0" y="253"/>
                    <a:pt x="60" y="358"/>
                  </a:cubicBezTo>
                  <a:cubicBezTo>
                    <a:pt x="120" y="462"/>
                    <a:pt x="253" y="498"/>
                    <a:pt x="357" y="437"/>
                  </a:cubicBezTo>
                  <a:cubicBezTo>
                    <a:pt x="439" y="390"/>
                    <a:pt x="478" y="299"/>
                    <a:pt x="463" y="211"/>
                  </a:cubicBezTo>
                  <a:close/>
                  <a:moveTo>
                    <a:pt x="87" y="274"/>
                  </a:moveTo>
                  <a:cubicBezTo>
                    <a:pt x="78" y="209"/>
                    <a:pt x="107" y="142"/>
                    <a:pt x="167" y="108"/>
                  </a:cubicBezTo>
                  <a:cubicBezTo>
                    <a:pt x="227" y="73"/>
                    <a:pt x="299" y="81"/>
                    <a:pt x="350" y="122"/>
                  </a:cubicBezTo>
                  <a:lnTo>
                    <a:pt x="87" y="27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3571" name="Freeform 9"/>
            <p:cNvSpPr/>
            <p:nvPr/>
          </p:nvSpPr>
          <p:spPr>
            <a:xfrm>
              <a:off x="2073275" y="1250951"/>
              <a:ext cx="225425" cy="115888"/>
            </a:xfrm>
            <a:custGeom>
              <a:avLst/>
              <a:gdLst/>
              <a:ahLst/>
              <a:cxnLst>
                <a:cxn ang="0">
                  <a:pos x="154475" y="52512"/>
                </a:cxn>
                <a:cxn ang="0">
                  <a:pos x="154475" y="52512"/>
                </a:cxn>
                <a:cxn ang="0">
                  <a:pos x="154475" y="50701"/>
                </a:cxn>
                <a:cxn ang="0">
                  <a:pos x="154475" y="49796"/>
                </a:cxn>
                <a:cxn ang="0">
                  <a:pos x="154475" y="49796"/>
                </a:cxn>
                <a:cxn ang="0">
                  <a:pos x="154475" y="19918"/>
                </a:cxn>
                <a:cxn ang="0">
                  <a:pos x="70950" y="19918"/>
                </a:cxn>
                <a:cxn ang="0">
                  <a:pos x="70950" y="49796"/>
                </a:cxn>
                <a:cxn ang="0">
                  <a:pos x="70950" y="49796"/>
                </a:cxn>
                <a:cxn ang="0">
                  <a:pos x="70950" y="50701"/>
                </a:cxn>
                <a:cxn ang="0">
                  <a:pos x="70950" y="52512"/>
                </a:cxn>
                <a:cxn ang="0">
                  <a:pos x="70950" y="52512"/>
                </a:cxn>
                <a:cxn ang="0">
                  <a:pos x="2694" y="115888"/>
                </a:cxn>
                <a:cxn ang="0">
                  <a:pos x="0" y="115888"/>
                </a:cxn>
                <a:cxn ang="0">
                  <a:pos x="0" y="99591"/>
                </a:cxn>
                <a:cxn ang="0">
                  <a:pos x="51192" y="50701"/>
                </a:cxn>
                <a:cxn ang="0">
                  <a:pos x="51192" y="19918"/>
                </a:cxn>
                <a:cxn ang="0">
                  <a:pos x="51192" y="0"/>
                </a:cxn>
                <a:cxn ang="0">
                  <a:pos x="70950" y="0"/>
                </a:cxn>
                <a:cxn ang="0">
                  <a:pos x="154475" y="0"/>
                </a:cxn>
                <a:cxn ang="0">
                  <a:pos x="160761" y="0"/>
                </a:cxn>
                <a:cxn ang="0">
                  <a:pos x="174233" y="0"/>
                </a:cxn>
                <a:cxn ang="0">
                  <a:pos x="174233" y="50701"/>
                </a:cxn>
                <a:cxn ang="0">
                  <a:pos x="225425" y="99591"/>
                </a:cxn>
                <a:cxn ang="0">
                  <a:pos x="225425" y="115888"/>
                </a:cxn>
                <a:cxn ang="0">
                  <a:pos x="222731" y="115888"/>
                </a:cxn>
                <a:cxn ang="0">
                  <a:pos x="154475" y="52512"/>
                </a:cxn>
              </a:cxnLst>
              <a:pathLst>
                <a:path w="251" h="128">
                  <a:moveTo>
                    <a:pt x="172" y="58"/>
                  </a:moveTo>
                  <a:cubicBezTo>
                    <a:pt x="172" y="58"/>
                    <a:pt x="172" y="58"/>
                    <a:pt x="172" y="58"/>
                  </a:cubicBezTo>
                  <a:cubicBezTo>
                    <a:pt x="172" y="56"/>
                    <a:pt x="172" y="56"/>
                    <a:pt x="172" y="56"/>
                  </a:cubicBezTo>
                  <a:cubicBezTo>
                    <a:pt x="172" y="56"/>
                    <a:pt x="172" y="56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6" y="97"/>
                    <a:pt x="43" y="128"/>
                    <a:pt x="3" y="128"/>
                  </a:cubicBezTo>
                  <a:cubicBezTo>
                    <a:pt x="2" y="128"/>
                    <a:pt x="1" y="128"/>
                    <a:pt x="0" y="128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30" y="110"/>
                    <a:pt x="55" y="86"/>
                    <a:pt x="57" y="56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4" y="56"/>
                    <a:pt x="194" y="56"/>
                    <a:pt x="194" y="56"/>
                  </a:cubicBezTo>
                  <a:cubicBezTo>
                    <a:pt x="196" y="86"/>
                    <a:pt x="221" y="110"/>
                    <a:pt x="251" y="110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0" y="128"/>
                    <a:pt x="249" y="128"/>
                    <a:pt x="248" y="128"/>
                  </a:cubicBezTo>
                  <a:cubicBezTo>
                    <a:pt x="208" y="128"/>
                    <a:pt x="175" y="97"/>
                    <a:pt x="172" y="5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3572" name="Freeform 10"/>
            <p:cNvSpPr/>
            <p:nvPr/>
          </p:nvSpPr>
          <p:spPr>
            <a:xfrm>
              <a:off x="2079625" y="1212851"/>
              <a:ext cx="212725" cy="31750"/>
            </a:xfrm>
            <a:custGeom>
              <a:avLst/>
              <a:gdLst/>
              <a:ahLst/>
              <a:cxnLst>
                <a:cxn ang="0">
                  <a:pos x="193675" y="19050"/>
                </a:cxn>
                <a:cxn ang="0">
                  <a:pos x="19050" y="19050"/>
                </a:cxn>
                <a:cxn ang="0">
                  <a:pos x="19050" y="31750"/>
                </a:cxn>
                <a:cxn ang="0">
                  <a:pos x="0" y="31750"/>
                </a:cxn>
                <a:cxn ang="0">
                  <a:pos x="0" y="19050"/>
                </a:cxn>
                <a:cxn ang="0">
                  <a:pos x="0" y="0"/>
                </a:cxn>
                <a:cxn ang="0">
                  <a:pos x="19050" y="0"/>
                </a:cxn>
                <a:cxn ang="0">
                  <a:pos x="193675" y="0"/>
                </a:cxn>
                <a:cxn ang="0">
                  <a:pos x="212725" y="0"/>
                </a:cxn>
                <a:cxn ang="0">
                  <a:pos x="212725" y="19050"/>
                </a:cxn>
                <a:cxn ang="0">
                  <a:pos x="212725" y="31750"/>
                </a:cxn>
                <a:cxn ang="0">
                  <a:pos x="193675" y="31750"/>
                </a:cxn>
                <a:cxn ang="0">
                  <a:pos x="193675" y="19050"/>
                </a:cxn>
              </a:cxnLst>
              <a:pathLst>
                <a:path w="134" h="20">
                  <a:moveTo>
                    <a:pt x="122" y="12"/>
                  </a:moveTo>
                  <a:lnTo>
                    <a:pt x="12" y="12"/>
                  </a:lnTo>
                  <a:lnTo>
                    <a:pt x="12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2" y="0"/>
                  </a:lnTo>
                  <a:lnTo>
                    <a:pt x="134" y="0"/>
                  </a:lnTo>
                  <a:lnTo>
                    <a:pt x="134" y="12"/>
                  </a:lnTo>
                  <a:lnTo>
                    <a:pt x="134" y="20"/>
                  </a:lnTo>
                  <a:lnTo>
                    <a:pt x="122" y="20"/>
                  </a:lnTo>
                  <a:lnTo>
                    <a:pt x="122" y="12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3573" name="Freeform 11"/>
            <p:cNvSpPr/>
            <p:nvPr/>
          </p:nvSpPr>
          <p:spPr>
            <a:xfrm>
              <a:off x="2085975" y="1109663"/>
              <a:ext cx="200025" cy="90488"/>
            </a:xfrm>
            <a:custGeom>
              <a:avLst/>
              <a:gdLst/>
              <a:ahLst/>
              <a:cxnLst>
                <a:cxn ang="0">
                  <a:pos x="109538" y="71438"/>
                </a:cxn>
                <a:cxn ang="0">
                  <a:pos x="168275" y="71438"/>
                </a:cxn>
                <a:cxn ang="0">
                  <a:pos x="168275" y="90488"/>
                </a:cxn>
                <a:cxn ang="0">
                  <a:pos x="33338" y="90488"/>
                </a:cxn>
                <a:cxn ang="0">
                  <a:pos x="33338" y="71438"/>
                </a:cxn>
                <a:cxn ang="0">
                  <a:pos x="90488" y="71438"/>
                </a:cxn>
                <a:cxn ang="0">
                  <a:pos x="90488" y="50800"/>
                </a:cxn>
                <a:cxn ang="0">
                  <a:pos x="0" y="50800"/>
                </a:cxn>
                <a:cxn ang="0">
                  <a:pos x="0" y="31750"/>
                </a:cxn>
                <a:cxn ang="0">
                  <a:pos x="90488" y="31750"/>
                </a:cxn>
                <a:cxn ang="0">
                  <a:pos x="90488" y="0"/>
                </a:cxn>
                <a:cxn ang="0">
                  <a:pos x="109538" y="0"/>
                </a:cxn>
                <a:cxn ang="0">
                  <a:pos x="109538" y="31750"/>
                </a:cxn>
                <a:cxn ang="0">
                  <a:pos x="200025" y="31750"/>
                </a:cxn>
                <a:cxn ang="0">
                  <a:pos x="200025" y="50800"/>
                </a:cxn>
                <a:cxn ang="0">
                  <a:pos x="109538" y="50800"/>
                </a:cxn>
                <a:cxn ang="0">
                  <a:pos x="109538" y="71438"/>
                </a:cxn>
              </a:cxnLst>
              <a:pathLst>
                <a:path w="126" h="57">
                  <a:moveTo>
                    <a:pt x="69" y="45"/>
                  </a:moveTo>
                  <a:lnTo>
                    <a:pt x="106" y="45"/>
                  </a:lnTo>
                  <a:lnTo>
                    <a:pt x="106" y="57"/>
                  </a:lnTo>
                  <a:lnTo>
                    <a:pt x="21" y="57"/>
                  </a:lnTo>
                  <a:lnTo>
                    <a:pt x="21" y="45"/>
                  </a:lnTo>
                  <a:lnTo>
                    <a:pt x="57" y="45"/>
                  </a:lnTo>
                  <a:lnTo>
                    <a:pt x="57" y="32"/>
                  </a:lnTo>
                  <a:lnTo>
                    <a:pt x="0" y="32"/>
                  </a:lnTo>
                  <a:lnTo>
                    <a:pt x="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69" y="0"/>
                  </a:lnTo>
                  <a:lnTo>
                    <a:pt x="69" y="20"/>
                  </a:lnTo>
                  <a:lnTo>
                    <a:pt x="126" y="20"/>
                  </a:lnTo>
                  <a:lnTo>
                    <a:pt x="126" y="32"/>
                  </a:lnTo>
                  <a:lnTo>
                    <a:pt x="69" y="32"/>
                  </a:lnTo>
                  <a:lnTo>
                    <a:pt x="69" y="45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3574" name="Freeform 12"/>
            <p:cNvSpPr/>
            <p:nvPr/>
          </p:nvSpPr>
          <p:spPr>
            <a:xfrm>
              <a:off x="1892300" y="1219201"/>
              <a:ext cx="142875" cy="149225"/>
            </a:xfrm>
            <a:custGeom>
              <a:avLst/>
              <a:gdLst/>
              <a:ahLst/>
              <a:cxnLst>
                <a:cxn ang="0">
                  <a:pos x="19050" y="149225"/>
                </a:cxn>
                <a:cxn ang="0">
                  <a:pos x="0" y="149225"/>
                </a:cxn>
                <a:cxn ang="0">
                  <a:pos x="0" y="130175"/>
                </a:cxn>
                <a:cxn ang="0">
                  <a:pos x="0" y="12700"/>
                </a:cxn>
                <a:cxn ang="0">
                  <a:pos x="17463" y="12700"/>
                </a:cxn>
                <a:cxn ang="0">
                  <a:pos x="39688" y="0"/>
                </a:cxn>
                <a:cxn ang="0">
                  <a:pos x="49213" y="17463"/>
                </a:cxn>
                <a:cxn ang="0">
                  <a:pos x="19050" y="34925"/>
                </a:cxn>
                <a:cxn ang="0">
                  <a:pos x="19050" y="71438"/>
                </a:cxn>
                <a:cxn ang="0">
                  <a:pos x="58738" y="71438"/>
                </a:cxn>
                <a:cxn ang="0">
                  <a:pos x="58738" y="90488"/>
                </a:cxn>
                <a:cxn ang="0">
                  <a:pos x="19050" y="90488"/>
                </a:cxn>
                <a:cxn ang="0">
                  <a:pos x="19050" y="130175"/>
                </a:cxn>
                <a:cxn ang="0">
                  <a:pos x="122238" y="130175"/>
                </a:cxn>
                <a:cxn ang="0">
                  <a:pos x="122238" y="90488"/>
                </a:cxn>
                <a:cxn ang="0">
                  <a:pos x="84138" y="90488"/>
                </a:cxn>
                <a:cxn ang="0">
                  <a:pos x="84138" y="71438"/>
                </a:cxn>
                <a:cxn ang="0">
                  <a:pos x="122238" y="71438"/>
                </a:cxn>
                <a:cxn ang="0">
                  <a:pos x="122238" y="31750"/>
                </a:cxn>
                <a:cxn ang="0">
                  <a:pos x="84138" y="31750"/>
                </a:cxn>
                <a:cxn ang="0">
                  <a:pos x="84138" y="12700"/>
                </a:cxn>
                <a:cxn ang="0">
                  <a:pos x="122238" y="12700"/>
                </a:cxn>
                <a:cxn ang="0">
                  <a:pos x="142875" y="12700"/>
                </a:cxn>
                <a:cxn ang="0">
                  <a:pos x="142875" y="149225"/>
                </a:cxn>
                <a:cxn ang="0">
                  <a:pos x="122238" y="149225"/>
                </a:cxn>
                <a:cxn ang="0">
                  <a:pos x="19050" y="149225"/>
                </a:cxn>
              </a:cxnLst>
              <a:pathLst>
                <a:path w="90" h="94">
                  <a:moveTo>
                    <a:pt x="12" y="94"/>
                  </a:moveTo>
                  <a:lnTo>
                    <a:pt x="0" y="94"/>
                  </a:lnTo>
                  <a:lnTo>
                    <a:pt x="0" y="82"/>
                  </a:lnTo>
                  <a:lnTo>
                    <a:pt x="0" y="8"/>
                  </a:lnTo>
                  <a:lnTo>
                    <a:pt x="11" y="8"/>
                  </a:lnTo>
                  <a:lnTo>
                    <a:pt x="25" y="0"/>
                  </a:lnTo>
                  <a:lnTo>
                    <a:pt x="31" y="11"/>
                  </a:lnTo>
                  <a:lnTo>
                    <a:pt x="12" y="22"/>
                  </a:lnTo>
                  <a:lnTo>
                    <a:pt x="12" y="45"/>
                  </a:lnTo>
                  <a:lnTo>
                    <a:pt x="37" y="45"/>
                  </a:lnTo>
                  <a:lnTo>
                    <a:pt x="37" y="57"/>
                  </a:lnTo>
                  <a:lnTo>
                    <a:pt x="12" y="57"/>
                  </a:lnTo>
                  <a:lnTo>
                    <a:pt x="12" y="82"/>
                  </a:lnTo>
                  <a:lnTo>
                    <a:pt x="77" y="82"/>
                  </a:lnTo>
                  <a:lnTo>
                    <a:pt x="77" y="57"/>
                  </a:lnTo>
                  <a:lnTo>
                    <a:pt x="53" y="57"/>
                  </a:lnTo>
                  <a:lnTo>
                    <a:pt x="53" y="45"/>
                  </a:lnTo>
                  <a:lnTo>
                    <a:pt x="77" y="45"/>
                  </a:lnTo>
                  <a:lnTo>
                    <a:pt x="77" y="20"/>
                  </a:lnTo>
                  <a:lnTo>
                    <a:pt x="53" y="20"/>
                  </a:lnTo>
                  <a:lnTo>
                    <a:pt x="53" y="8"/>
                  </a:lnTo>
                  <a:lnTo>
                    <a:pt x="77" y="8"/>
                  </a:lnTo>
                  <a:lnTo>
                    <a:pt x="90" y="8"/>
                  </a:lnTo>
                  <a:lnTo>
                    <a:pt x="90" y="94"/>
                  </a:lnTo>
                  <a:lnTo>
                    <a:pt x="77" y="94"/>
                  </a:lnTo>
                  <a:lnTo>
                    <a:pt x="12" y="9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3575" name="Freeform 13"/>
            <p:cNvSpPr/>
            <p:nvPr/>
          </p:nvSpPr>
          <p:spPr>
            <a:xfrm>
              <a:off x="1995488" y="1165226"/>
              <a:ext cx="39688" cy="46038"/>
            </a:xfrm>
            <a:custGeom>
              <a:avLst/>
              <a:gdLst/>
              <a:ahLst/>
              <a:cxnLst>
                <a:cxn ang="0">
                  <a:pos x="0" y="36513"/>
                </a:cxn>
                <a:cxn ang="0">
                  <a:pos x="22225" y="0"/>
                </a:cxn>
                <a:cxn ang="0">
                  <a:pos x="39688" y="9525"/>
                </a:cxn>
                <a:cxn ang="0">
                  <a:pos x="15875" y="46038"/>
                </a:cxn>
                <a:cxn ang="0">
                  <a:pos x="0" y="36513"/>
                </a:cxn>
              </a:cxnLst>
              <a:pathLst>
                <a:path w="25" h="29">
                  <a:moveTo>
                    <a:pt x="0" y="23"/>
                  </a:moveTo>
                  <a:lnTo>
                    <a:pt x="14" y="0"/>
                  </a:lnTo>
                  <a:lnTo>
                    <a:pt x="25" y="6"/>
                  </a:lnTo>
                  <a:lnTo>
                    <a:pt x="10" y="2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3576" name="Freeform 14"/>
            <p:cNvSpPr/>
            <p:nvPr/>
          </p:nvSpPr>
          <p:spPr>
            <a:xfrm>
              <a:off x="1938338" y="1158876"/>
              <a:ext cx="39688" cy="46038"/>
            </a:xfrm>
            <a:custGeom>
              <a:avLst/>
              <a:gdLst/>
              <a:ahLst/>
              <a:cxnLst>
                <a:cxn ang="0">
                  <a:pos x="39688" y="36513"/>
                </a:cxn>
                <a:cxn ang="0">
                  <a:pos x="22225" y="46038"/>
                </a:cxn>
                <a:cxn ang="0">
                  <a:pos x="0" y="9525"/>
                </a:cxn>
                <a:cxn ang="0">
                  <a:pos x="15875" y="0"/>
                </a:cxn>
                <a:cxn ang="0">
                  <a:pos x="39688" y="36513"/>
                </a:cxn>
              </a:cxnLst>
              <a:pathLst>
                <a:path w="25" h="29">
                  <a:moveTo>
                    <a:pt x="25" y="23"/>
                  </a:moveTo>
                  <a:lnTo>
                    <a:pt x="14" y="29"/>
                  </a:lnTo>
                  <a:lnTo>
                    <a:pt x="0" y="6"/>
                  </a:lnTo>
                  <a:lnTo>
                    <a:pt x="10" y="0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3577" name="Freeform 15"/>
            <p:cNvSpPr/>
            <p:nvPr/>
          </p:nvSpPr>
          <p:spPr>
            <a:xfrm>
              <a:off x="1898650" y="1165226"/>
              <a:ext cx="39688" cy="46038"/>
            </a:xfrm>
            <a:custGeom>
              <a:avLst/>
              <a:gdLst/>
              <a:ahLst/>
              <a:cxnLst>
                <a:cxn ang="0">
                  <a:pos x="0" y="9525"/>
                </a:cxn>
                <a:cxn ang="0">
                  <a:pos x="17463" y="0"/>
                </a:cxn>
                <a:cxn ang="0">
                  <a:pos x="39688" y="36513"/>
                </a:cxn>
                <a:cxn ang="0">
                  <a:pos x="23813" y="46038"/>
                </a:cxn>
                <a:cxn ang="0">
                  <a:pos x="0" y="9525"/>
                </a:cxn>
              </a:cxnLst>
              <a:pathLst>
                <a:path w="25" h="29">
                  <a:moveTo>
                    <a:pt x="0" y="6"/>
                  </a:moveTo>
                  <a:lnTo>
                    <a:pt x="11" y="0"/>
                  </a:lnTo>
                  <a:lnTo>
                    <a:pt x="25" y="23"/>
                  </a:lnTo>
                  <a:lnTo>
                    <a:pt x="15" y="29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3578" name="Freeform 16"/>
            <p:cNvSpPr/>
            <p:nvPr/>
          </p:nvSpPr>
          <p:spPr>
            <a:xfrm>
              <a:off x="1892300" y="1109663"/>
              <a:ext cx="134938" cy="46038"/>
            </a:xfrm>
            <a:custGeom>
              <a:avLst/>
              <a:gdLst/>
              <a:ahLst/>
              <a:cxnLst>
                <a:cxn ang="0">
                  <a:pos x="0" y="26988"/>
                </a:cxn>
                <a:cxn ang="0">
                  <a:pos x="130175" y="0"/>
                </a:cxn>
                <a:cxn ang="0">
                  <a:pos x="134938" y="17463"/>
                </a:cxn>
                <a:cxn ang="0">
                  <a:pos x="4763" y="46038"/>
                </a:cxn>
                <a:cxn ang="0">
                  <a:pos x="0" y="26988"/>
                </a:cxn>
              </a:cxnLst>
              <a:pathLst>
                <a:path w="85" h="29">
                  <a:moveTo>
                    <a:pt x="0" y="17"/>
                  </a:moveTo>
                  <a:lnTo>
                    <a:pt x="82" y="0"/>
                  </a:lnTo>
                  <a:lnTo>
                    <a:pt x="85" y="11"/>
                  </a:lnTo>
                  <a:lnTo>
                    <a:pt x="3" y="29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3579" name="Freeform 17"/>
            <p:cNvSpPr/>
            <p:nvPr/>
          </p:nvSpPr>
          <p:spPr>
            <a:xfrm>
              <a:off x="1768475" y="1160463"/>
              <a:ext cx="117475" cy="207963"/>
            </a:xfrm>
            <a:custGeom>
              <a:avLst/>
              <a:gdLst/>
              <a:ahLst/>
              <a:cxnLst>
                <a:cxn ang="0">
                  <a:pos x="73025" y="77788"/>
                </a:cxn>
                <a:cxn ang="0">
                  <a:pos x="76200" y="76200"/>
                </a:cxn>
                <a:cxn ang="0">
                  <a:pos x="112713" y="139700"/>
                </a:cxn>
                <a:cxn ang="0">
                  <a:pos x="95250" y="149225"/>
                </a:cxn>
                <a:cxn ang="0">
                  <a:pos x="73025" y="107950"/>
                </a:cxn>
                <a:cxn ang="0">
                  <a:pos x="73025" y="207963"/>
                </a:cxn>
                <a:cxn ang="0">
                  <a:pos x="52388" y="207963"/>
                </a:cxn>
                <a:cxn ang="0">
                  <a:pos x="52388" y="93663"/>
                </a:cxn>
                <a:cxn ang="0">
                  <a:pos x="17463" y="155575"/>
                </a:cxn>
                <a:cxn ang="0">
                  <a:pos x="0" y="144463"/>
                </a:cxn>
                <a:cxn ang="0">
                  <a:pos x="52388" y="53975"/>
                </a:cxn>
                <a:cxn ang="0">
                  <a:pos x="52388" y="39688"/>
                </a:cxn>
                <a:cxn ang="0">
                  <a:pos x="7938" y="39688"/>
                </a:cxn>
                <a:cxn ang="0">
                  <a:pos x="7938" y="20638"/>
                </a:cxn>
                <a:cxn ang="0">
                  <a:pos x="52388" y="20638"/>
                </a:cxn>
                <a:cxn ang="0">
                  <a:pos x="52388" y="0"/>
                </a:cxn>
                <a:cxn ang="0">
                  <a:pos x="73025" y="0"/>
                </a:cxn>
                <a:cxn ang="0">
                  <a:pos x="73025" y="20638"/>
                </a:cxn>
                <a:cxn ang="0">
                  <a:pos x="117475" y="20638"/>
                </a:cxn>
                <a:cxn ang="0">
                  <a:pos x="117475" y="39688"/>
                </a:cxn>
                <a:cxn ang="0">
                  <a:pos x="73025" y="39688"/>
                </a:cxn>
                <a:cxn ang="0">
                  <a:pos x="73025" y="77788"/>
                </a:cxn>
              </a:cxnLst>
              <a:pathLst>
                <a:path w="74" h="131">
                  <a:moveTo>
                    <a:pt x="46" y="49"/>
                  </a:moveTo>
                  <a:lnTo>
                    <a:pt x="48" y="48"/>
                  </a:lnTo>
                  <a:lnTo>
                    <a:pt x="71" y="88"/>
                  </a:lnTo>
                  <a:lnTo>
                    <a:pt x="60" y="94"/>
                  </a:lnTo>
                  <a:lnTo>
                    <a:pt x="46" y="68"/>
                  </a:lnTo>
                  <a:lnTo>
                    <a:pt x="46" y="131"/>
                  </a:lnTo>
                  <a:lnTo>
                    <a:pt x="33" y="131"/>
                  </a:lnTo>
                  <a:lnTo>
                    <a:pt x="33" y="59"/>
                  </a:lnTo>
                  <a:lnTo>
                    <a:pt x="11" y="98"/>
                  </a:lnTo>
                  <a:lnTo>
                    <a:pt x="0" y="91"/>
                  </a:lnTo>
                  <a:lnTo>
                    <a:pt x="33" y="34"/>
                  </a:lnTo>
                  <a:lnTo>
                    <a:pt x="33" y="25"/>
                  </a:lnTo>
                  <a:lnTo>
                    <a:pt x="5" y="25"/>
                  </a:lnTo>
                  <a:lnTo>
                    <a:pt x="5" y="13"/>
                  </a:lnTo>
                  <a:lnTo>
                    <a:pt x="33" y="13"/>
                  </a:lnTo>
                  <a:lnTo>
                    <a:pt x="33" y="0"/>
                  </a:lnTo>
                  <a:lnTo>
                    <a:pt x="46" y="0"/>
                  </a:lnTo>
                  <a:lnTo>
                    <a:pt x="46" y="13"/>
                  </a:lnTo>
                  <a:lnTo>
                    <a:pt x="74" y="13"/>
                  </a:lnTo>
                  <a:lnTo>
                    <a:pt x="74" y="25"/>
                  </a:lnTo>
                  <a:lnTo>
                    <a:pt x="46" y="25"/>
                  </a:lnTo>
                  <a:lnTo>
                    <a:pt x="46" y="49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3580" name="Freeform 18"/>
            <p:cNvSpPr/>
            <p:nvPr/>
          </p:nvSpPr>
          <p:spPr>
            <a:xfrm>
              <a:off x="1774825" y="1111251"/>
              <a:ext cx="103188" cy="44450"/>
            </a:xfrm>
            <a:custGeom>
              <a:avLst/>
              <a:gdLst/>
              <a:ahLst/>
              <a:cxnLst>
                <a:cxn ang="0">
                  <a:pos x="0" y="25400"/>
                </a:cxn>
                <a:cxn ang="0">
                  <a:pos x="98425" y="0"/>
                </a:cxn>
                <a:cxn ang="0">
                  <a:pos x="103188" y="17463"/>
                </a:cxn>
                <a:cxn ang="0">
                  <a:pos x="6350" y="44450"/>
                </a:cxn>
                <a:cxn ang="0">
                  <a:pos x="0" y="25400"/>
                </a:cxn>
              </a:cxnLst>
              <a:pathLst>
                <a:path w="65" h="28">
                  <a:moveTo>
                    <a:pt x="0" y="16"/>
                  </a:moveTo>
                  <a:lnTo>
                    <a:pt x="62" y="0"/>
                  </a:lnTo>
                  <a:lnTo>
                    <a:pt x="65" y="11"/>
                  </a:lnTo>
                  <a:lnTo>
                    <a:pt x="4" y="28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3581" name="Freeform 19"/>
            <p:cNvSpPr>
              <a:spLocks noEditPoints="1"/>
            </p:cNvSpPr>
            <p:nvPr/>
          </p:nvSpPr>
          <p:spPr>
            <a:xfrm>
              <a:off x="1281113" y="1446213"/>
              <a:ext cx="698500" cy="392113"/>
            </a:xfrm>
            <a:custGeom>
              <a:avLst/>
              <a:gdLst/>
              <a:ahLst/>
              <a:cxnLst>
                <a:cxn ang="0">
                  <a:pos x="666095" y="302179"/>
                </a:cxn>
                <a:cxn ang="0">
                  <a:pos x="563481" y="344448"/>
                </a:cxn>
                <a:cxn ang="0">
                  <a:pos x="415860" y="196057"/>
                </a:cxn>
                <a:cxn ang="0">
                  <a:pos x="563481" y="48564"/>
                </a:cxn>
                <a:cxn ang="0">
                  <a:pos x="664295" y="89035"/>
                </a:cxn>
                <a:cxn ang="0">
                  <a:pos x="696700" y="52162"/>
                </a:cxn>
                <a:cxn ang="0">
                  <a:pos x="563481" y="0"/>
                </a:cxn>
                <a:cxn ang="0">
                  <a:pos x="379854" y="126807"/>
                </a:cxn>
                <a:cxn ang="0">
                  <a:pos x="196228" y="0"/>
                </a:cxn>
                <a:cxn ang="0">
                  <a:pos x="0" y="196057"/>
                </a:cxn>
                <a:cxn ang="0">
                  <a:pos x="196228" y="392113"/>
                </a:cxn>
                <a:cxn ang="0">
                  <a:pos x="379854" y="264406"/>
                </a:cxn>
                <a:cxn ang="0">
                  <a:pos x="563481" y="392113"/>
                </a:cxn>
                <a:cxn ang="0">
                  <a:pos x="698500" y="337253"/>
                </a:cxn>
                <a:cxn ang="0">
                  <a:pos x="666095" y="302179"/>
                </a:cxn>
                <a:cxn ang="0">
                  <a:pos x="196228" y="343549"/>
                </a:cxn>
                <a:cxn ang="0">
                  <a:pos x="49507" y="196956"/>
                </a:cxn>
                <a:cxn ang="0">
                  <a:pos x="196228" y="49464"/>
                </a:cxn>
                <a:cxn ang="0">
                  <a:pos x="342949" y="196956"/>
                </a:cxn>
                <a:cxn ang="0">
                  <a:pos x="196228" y="343549"/>
                </a:cxn>
              </a:cxnLst>
              <a:pathLst>
                <a:path w="776" h="436">
                  <a:moveTo>
                    <a:pt x="740" y="336"/>
                  </a:moveTo>
                  <a:cubicBezTo>
                    <a:pt x="710" y="365"/>
                    <a:pt x="670" y="383"/>
                    <a:pt x="626" y="383"/>
                  </a:cubicBezTo>
                  <a:cubicBezTo>
                    <a:pt x="536" y="383"/>
                    <a:pt x="462" y="309"/>
                    <a:pt x="462" y="218"/>
                  </a:cubicBezTo>
                  <a:cubicBezTo>
                    <a:pt x="462" y="128"/>
                    <a:pt x="536" y="54"/>
                    <a:pt x="626" y="54"/>
                  </a:cubicBezTo>
                  <a:cubicBezTo>
                    <a:pt x="670" y="54"/>
                    <a:pt x="709" y="71"/>
                    <a:pt x="738" y="99"/>
                  </a:cubicBezTo>
                  <a:cubicBezTo>
                    <a:pt x="774" y="58"/>
                    <a:pt x="774" y="58"/>
                    <a:pt x="774" y="58"/>
                  </a:cubicBezTo>
                  <a:cubicBezTo>
                    <a:pt x="735" y="22"/>
                    <a:pt x="683" y="0"/>
                    <a:pt x="626" y="0"/>
                  </a:cubicBezTo>
                  <a:cubicBezTo>
                    <a:pt x="532" y="0"/>
                    <a:pt x="453" y="58"/>
                    <a:pt x="422" y="141"/>
                  </a:cubicBezTo>
                  <a:cubicBezTo>
                    <a:pt x="391" y="58"/>
                    <a:pt x="311" y="0"/>
                    <a:pt x="218" y="0"/>
                  </a:cubicBezTo>
                  <a:cubicBezTo>
                    <a:pt x="98" y="0"/>
                    <a:pt x="0" y="97"/>
                    <a:pt x="0" y="218"/>
                  </a:cubicBezTo>
                  <a:cubicBezTo>
                    <a:pt x="0" y="338"/>
                    <a:pt x="98" y="436"/>
                    <a:pt x="218" y="436"/>
                  </a:cubicBezTo>
                  <a:cubicBezTo>
                    <a:pt x="311" y="436"/>
                    <a:pt x="391" y="377"/>
                    <a:pt x="422" y="294"/>
                  </a:cubicBezTo>
                  <a:cubicBezTo>
                    <a:pt x="453" y="377"/>
                    <a:pt x="532" y="436"/>
                    <a:pt x="626" y="436"/>
                  </a:cubicBezTo>
                  <a:cubicBezTo>
                    <a:pt x="684" y="436"/>
                    <a:pt x="737" y="413"/>
                    <a:pt x="776" y="375"/>
                  </a:cubicBezTo>
                  <a:lnTo>
                    <a:pt x="740" y="336"/>
                  </a:lnTo>
                  <a:close/>
                  <a:moveTo>
                    <a:pt x="218" y="382"/>
                  </a:moveTo>
                  <a:cubicBezTo>
                    <a:pt x="128" y="382"/>
                    <a:pt x="55" y="309"/>
                    <a:pt x="55" y="219"/>
                  </a:cubicBezTo>
                  <a:cubicBezTo>
                    <a:pt x="55" y="128"/>
                    <a:pt x="128" y="55"/>
                    <a:pt x="218" y="55"/>
                  </a:cubicBezTo>
                  <a:cubicBezTo>
                    <a:pt x="308" y="55"/>
                    <a:pt x="381" y="128"/>
                    <a:pt x="381" y="219"/>
                  </a:cubicBezTo>
                  <a:cubicBezTo>
                    <a:pt x="381" y="309"/>
                    <a:pt x="308" y="382"/>
                    <a:pt x="218" y="382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3582" name="Freeform 20"/>
            <p:cNvSpPr>
              <a:spLocks noEditPoints="1"/>
            </p:cNvSpPr>
            <p:nvPr/>
          </p:nvSpPr>
          <p:spPr>
            <a:xfrm>
              <a:off x="603250" y="1054101"/>
              <a:ext cx="679450" cy="800100"/>
            </a:xfrm>
            <a:custGeom>
              <a:avLst/>
              <a:gdLst/>
              <a:ahLst/>
              <a:cxnLst>
                <a:cxn ang="0">
                  <a:pos x="281307" y="0"/>
                </a:cxn>
                <a:cxn ang="0">
                  <a:pos x="266028" y="901"/>
                </a:cxn>
                <a:cxn ang="0">
                  <a:pos x="266028" y="0"/>
                </a:cxn>
                <a:cxn ang="0">
                  <a:pos x="0" y="0"/>
                </a:cxn>
                <a:cxn ang="0">
                  <a:pos x="0" y="800100"/>
                </a:cxn>
                <a:cxn ang="0">
                  <a:pos x="266028" y="800100"/>
                </a:cxn>
                <a:cxn ang="0">
                  <a:pos x="266028" y="800100"/>
                </a:cxn>
                <a:cxn ang="0">
                  <a:pos x="279509" y="800100"/>
                </a:cxn>
                <a:cxn ang="0">
                  <a:pos x="679450" y="398248"/>
                </a:cxn>
                <a:cxn ang="0">
                  <a:pos x="281307" y="0"/>
                </a:cxn>
                <a:cxn ang="0">
                  <a:pos x="230977" y="293730"/>
                </a:cxn>
                <a:cxn ang="0">
                  <a:pos x="313661" y="82893"/>
                </a:cxn>
                <a:cxn ang="0">
                  <a:pos x="369384" y="307246"/>
                </a:cxn>
                <a:cxn ang="0">
                  <a:pos x="284902" y="520786"/>
                </a:cxn>
                <a:cxn ang="0">
                  <a:pos x="230977" y="293730"/>
                </a:cxn>
                <a:cxn ang="0">
                  <a:pos x="210306" y="711801"/>
                </a:cxn>
                <a:cxn ang="0">
                  <a:pos x="106052" y="502766"/>
                </a:cxn>
                <a:cxn ang="0">
                  <a:pos x="190534" y="251383"/>
                </a:cxn>
                <a:cxn ang="0">
                  <a:pos x="245357" y="516281"/>
                </a:cxn>
                <a:cxn ang="0">
                  <a:pos x="249851" y="600976"/>
                </a:cxn>
                <a:cxn ang="0">
                  <a:pos x="210306" y="711801"/>
                </a:cxn>
                <a:cxn ang="0">
                  <a:pos x="453865" y="598273"/>
                </a:cxn>
                <a:cxn ang="0">
                  <a:pos x="249851" y="710900"/>
                </a:cxn>
                <a:cxn ang="0">
                  <a:pos x="355004" y="503667"/>
                </a:cxn>
                <a:cxn ang="0">
                  <a:pos x="553626" y="383832"/>
                </a:cxn>
                <a:cxn ang="0">
                  <a:pos x="453865" y="598273"/>
                </a:cxn>
              </a:cxnLst>
              <a:pathLst>
                <a:path w="756" h="888">
                  <a:moveTo>
                    <a:pt x="313" y="0"/>
                  </a:moveTo>
                  <a:cubicBezTo>
                    <a:pt x="307" y="0"/>
                    <a:pt x="302" y="0"/>
                    <a:pt x="296" y="1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88"/>
                    <a:pt x="0" y="888"/>
                    <a:pt x="0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301" y="888"/>
                    <a:pt x="306" y="888"/>
                    <a:pt x="311" y="888"/>
                  </a:cubicBezTo>
                  <a:cubicBezTo>
                    <a:pt x="556" y="888"/>
                    <a:pt x="756" y="686"/>
                    <a:pt x="756" y="442"/>
                  </a:cubicBezTo>
                  <a:cubicBezTo>
                    <a:pt x="756" y="197"/>
                    <a:pt x="557" y="1"/>
                    <a:pt x="313" y="0"/>
                  </a:cubicBezTo>
                  <a:close/>
                  <a:moveTo>
                    <a:pt x="257" y="326"/>
                  </a:moveTo>
                  <a:cubicBezTo>
                    <a:pt x="268" y="192"/>
                    <a:pt x="349" y="92"/>
                    <a:pt x="349" y="92"/>
                  </a:cubicBezTo>
                  <a:cubicBezTo>
                    <a:pt x="349" y="92"/>
                    <a:pt x="427" y="188"/>
                    <a:pt x="411" y="341"/>
                  </a:cubicBezTo>
                  <a:cubicBezTo>
                    <a:pt x="396" y="491"/>
                    <a:pt x="317" y="578"/>
                    <a:pt x="317" y="578"/>
                  </a:cubicBezTo>
                  <a:cubicBezTo>
                    <a:pt x="317" y="578"/>
                    <a:pt x="245" y="459"/>
                    <a:pt x="257" y="326"/>
                  </a:cubicBezTo>
                  <a:close/>
                  <a:moveTo>
                    <a:pt x="234" y="790"/>
                  </a:moveTo>
                  <a:cubicBezTo>
                    <a:pt x="234" y="790"/>
                    <a:pt x="127" y="667"/>
                    <a:pt x="118" y="558"/>
                  </a:cubicBezTo>
                  <a:cubicBezTo>
                    <a:pt x="105" y="410"/>
                    <a:pt x="212" y="279"/>
                    <a:pt x="212" y="279"/>
                  </a:cubicBezTo>
                  <a:cubicBezTo>
                    <a:pt x="205" y="483"/>
                    <a:pt x="273" y="573"/>
                    <a:pt x="273" y="573"/>
                  </a:cubicBezTo>
                  <a:cubicBezTo>
                    <a:pt x="273" y="573"/>
                    <a:pt x="289" y="597"/>
                    <a:pt x="278" y="667"/>
                  </a:cubicBezTo>
                  <a:cubicBezTo>
                    <a:pt x="267" y="736"/>
                    <a:pt x="234" y="790"/>
                    <a:pt x="234" y="790"/>
                  </a:cubicBezTo>
                  <a:close/>
                  <a:moveTo>
                    <a:pt x="505" y="664"/>
                  </a:moveTo>
                  <a:cubicBezTo>
                    <a:pt x="408" y="771"/>
                    <a:pt x="278" y="789"/>
                    <a:pt x="278" y="789"/>
                  </a:cubicBezTo>
                  <a:cubicBezTo>
                    <a:pt x="278" y="789"/>
                    <a:pt x="282" y="666"/>
                    <a:pt x="395" y="559"/>
                  </a:cubicBezTo>
                  <a:cubicBezTo>
                    <a:pt x="508" y="453"/>
                    <a:pt x="616" y="426"/>
                    <a:pt x="616" y="426"/>
                  </a:cubicBezTo>
                  <a:cubicBezTo>
                    <a:pt x="616" y="426"/>
                    <a:pt x="601" y="557"/>
                    <a:pt x="505" y="664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23556" name="文本框 25"/>
          <p:cNvSpPr txBox="1"/>
          <p:nvPr/>
        </p:nvSpPr>
        <p:spPr>
          <a:xfrm>
            <a:off x="287338" y="90488"/>
            <a:ext cx="2255837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3557" name="图片 26"/>
          <p:cNvPicPr>
            <a:picLocks noChangeAspect="1"/>
          </p:cNvPicPr>
          <p:nvPr/>
        </p:nvPicPr>
        <p:blipFill>
          <a:blip r:embed="rId1"/>
          <a:srcRect b="1540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" name="矩形 27"/>
          <p:cNvSpPr/>
          <p:nvPr/>
        </p:nvSpPr>
        <p:spPr>
          <a:xfrm>
            <a:off x="0" y="2235200"/>
            <a:ext cx="12192000" cy="28876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454025" y="1209675"/>
            <a:ext cx="3365500" cy="3365500"/>
          </a:xfrm>
          <a:prstGeom prst="ellipse">
            <a:avLst/>
          </a:prstGeom>
          <a:solidFill>
            <a:srgbClr val="0DB1C4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2598738" y="4357688"/>
            <a:ext cx="1606550" cy="1608138"/>
          </a:xfrm>
          <a:prstGeom prst="ellips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4354513" y="4224338"/>
            <a:ext cx="420688" cy="420688"/>
          </a:xfrm>
          <a:prstGeom prst="ellipse">
            <a:avLst/>
          </a:prstGeom>
          <a:solidFill>
            <a:srgbClr val="0DB1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562" name="文本框 32"/>
          <p:cNvSpPr txBox="1"/>
          <p:nvPr/>
        </p:nvSpPr>
        <p:spPr>
          <a:xfrm>
            <a:off x="6967538" y="3054350"/>
            <a:ext cx="3768725" cy="11699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个性定制服务。我们工作室致力于专业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eaLnBrk="1" hangingPunct="1"/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563" name="组合 33"/>
          <p:cNvGrpSpPr/>
          <p:nvPr/>
        </p:nvGrpSpPr>
        <p:grpSpPr>
          <a:xfrm>
            <a:off x="1228725" y="2349500"/>
            <a:ext cx="3937000" cy="981075"/>
            <a:chOff x="1442154" y="2280419"/>
            <a:chExt cx="3937510" cy="982042"/>
          </a:xfrm>
        </p:grpSpPr>
        <p:sp>
          <p:nvSpPr>
            <p:cNvPr id="23564" name="Freeform 109"/>
            <p:cNvSpPr>
              <a:spLocks noEditPoints="1"/>
            </p:cNvSpPr>
            <p:nvPr/>
          </p:nvSpPr>
          <p:spPr>
            <a:xfrm rot="5210799">
              <a:off x="1442154" y="2280419"/>
              <a:ext cx="619392" cy="619392"/>
            </a:xfrm>
            <a:custGeom>
              <a:avLst/>
              <a:gdLst/>
              <a:ahLst/>
              <a:cxnLst>
                <a:cxn ang="0">
                  <a:pos x="619392" y="522947"/>
                </a:cxn>
                <a:cxn ang="0">
                  <a:pos x="436585" y="340773"/>
                </a:cxn>
                <a:cxn ang="0">
                  <a:pos x="464544" y="231468"/>
                </a:cxn>
                <a:cxn ang="0">
                  <a:pos x="232272" y="0"/>
                </a:cxn>
                <a:cxn ang="0">
                  <a:pos x="0" y="231468"/>
                </a:cxn>
                <a:cxn ang="0">
                  <a:pos x="232272" y="462937"/>
                </a:cxn>
                <a:cxn ang="0">
                  <a:pos x="339805" y="437218"/>
                </a:cxn>
                <a:cxn ang="0">
                  <a:pos x="522612" y="619392"/>
                </a:cxn>
                <a:cxn ang="0">
                  <a:pos x="619392" y="522947"/>
                </a:cxn>
                <a:cxn ang="0">
                  <a:pos x="77424" y="231468"/>
                </a:cxn>
                <a:cxn ang="0">
                  <a:pos x="232272" y="77156"/>
                </a:cxn>
                <a:cxn ang="0">
                  <a:pos x="387120" y="231468"/>
                </a:cxn>
                <a:cxn ang="0">
                  <a:pos x="232272" y="385780"/>
                </a:cxn>
                <a:cxn ang="0">
                  <a:pos x="77424" y="231468"/>
                </a:cxn>
              </a:cxnLst>
              <a:pathLst>
                <a:path w="288" h="289">
                  <a:moveTo>
                    <a:pt x="288" y="244"/>
                  </a:moveTo>
                  <a:cubicBezTo>
                    <a:pt x="203" y="159"/>
                    <a:pt x="203" y="159"/>
                    <a:pt x="203" y="159"/>
                  </a:cubicBezTo>
                  <a:cubicBezTo>
                    <a:pt x="211" y="144"/>
                    <a:pt x="216" y="126"/>
                    <a:pt x="216" y="108"/>
                  </a:cubicBezTo>
                  <a:cubicBezTo>
                    <a:pt x="216" y="48"/>
                    <a:pt x="167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8"/>
                    <a:pt x="48" y="216"/>
                    <a:pt x="108" y="216"/>
                  </a:cubicBezTo>
                  <a:cubicBezTo>
                    <a:pt x="126" y="216"/>
                    <a:pt x="143" y="212"/>
                    <a:pt x="158" y="204"/>
                  </a:cubicBezTo>
                  <a:cubicBezTo>
                    <a:pt x="243" y="289"/>
                    <a:pt x="243" y="289"/>
                    <a:pt x="243" y="289"/>
                  </a:cubicBezTo>
                  <a:lnTo>
                    <a:pt x="288" y="244"/>
                  </a:lnTo>
                  <a:close/>
                  <a:moveTo>
                    <a:pt x="36" y="108"/>
                  </a:moveTo>
                  <a:cubicBezTo>
                    <a:pt x="36" y="68"/>
                    <a:pt x="68" y="36"/>
                    <a:pt x="108" y="36"/>
                  </a:cubicBezTo>
                  <a:cubicBezTo>
                    <a:pt x="148" y="36"/>
                    <a:pt x="180" y="68"/>
                    <a:pt x="180" y="108"/>
                  </a:cubicBezTo>
                  <a:cubicBezTo>
                    <a:pt x="180" y="148"/>
                    <a:pt x="148" y="180"/>
                    <a:pt x="108" y="180"/>
                  </a:cubicBezTo>
                  <a:cubicBezTo>
                    <a:pt x="68" y="180"/>
                    <a:pt x="36" y="148"/>
                    <a:pt x="36" y="10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3565" name="文本框 35"/>
            <p:cNvSpPr txBox="1"/>
            <p:nvPr/>
          </p:nvSpPr>
          <p:spPr>
            <a:xfrm>
              <a:off x="2255536" y="2413561"/>
              <a:ext cx="2781607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566" name="文本框 36"/>
            <p:cNvSpPr txBox="1"/>
            <p:nvPr/>
          </p:nvSpPr>
          <p:spPr>
            <a:xfrm>
              <a:off x="2598057" y="2862351"/>
              <a:ext cx="2781607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en-US" altLang="zh-CN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</a:t>
              </a:r>
              <a:endPara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4578" name="图片 1"/>
          <p:cNvPicPr>
            <a:picLocks noChangeAspect="1"/>
          </p:cNvPicPr>
          <p:nvPr/>
        </p:nvPicPr>
        <p:blipFill>
          <a:blip r:embed="rId1"/>
          <a:srcRect t="7703" b="7703"/>
          <a:stretch>
            <a:fillRect/>
          </a:stretch>
        </p:blipFill>
        <p:spPr>
          <a:xfrm>
            <a:off x="19050" y="0"/>
            <a:ext cx="1217295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6819900" y="1803400"/>
            <a:ext cx="5372100" cy="5054600"/>
          </a:xfrm>
          <a:custGeom>
            <a:avLst/>
            <a:gdLst>
              <a:gd name="connsiteX0" fmla="*/ 0 w 5372100"/>
              <a:gd name="connsiteY0" fmla="*/ 0 h 5054600"/>
              <a:gd name="connsiteX1" fmla="*/ 5372100 w 5372100"/>
              <a:gd name="connsiteY1" fmla="*/ 0 h 5054600"/>
              <a:gd name="connsiteX2" fmla="*/ 5372100 w 5372100"/>
              <a:gd name="connsiteY2" fmla="*/ 5054600 h 5054600"/>
              <a:gd name="connsiteX3" fmla="*/ 0 w 5372100"/>
              <a:gd name="connsiteY3" fmla="*/ 5054600 h 5054600"/>
              <a:gd name="connsiteX4" fmla="*/ 0 w 5372100"/>
              <a:gd name="connsiteY4" fmla="*/ 0 h 5054600"/>
              <a:gd name="connsiteX0-1" fmla="*/ 1549400 w 5372100"/>
              <a:gd name="connsiteY0-2" fmla="*/ 812800 h 5054600"/>
              <a:gd name="connsiteX1-3" fmla="*/ 5372100 w 5372100"/>
              <a:gd name="connsiteY1-4" fmla="*/ 0 h 5054600"/>
              <a:gd name="connsiteX2-5" fmla="*/ 5372100 w 5372100"/>
              <a:gd name="connsiteY2-6" fmla="*/ 5054600 h 5054600"/>
              <a:gd name="connsiteX3-7" fmla="*/ 0 w 5372100"/>
              <a:gd name="connsiteY3-8" fmla="*/ 5054600 h 5054600"/>
              <a:gd name="connsiteX4-9" fmla="*/ 1549400 w 5372100"/>
              <a:gd name="connsiteY4-10" fmla="*/ 812800 h 50546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5372100" h="5054600">
                <a:moveTo>
                  <a:pt x="1549400" y="812800"/>
                </a:moveTo>
                <a:lnTo>
                  <a:pt x="5372100" y="0"/>
                </a:lnTo>
                <a:lnTo>
                  <a:pt x="5372100" y="5054600"/>
                </a:lnTo>
                <a:lnTo>
                  <a:pt x="0" y="5054600"/>
                </a:lnTo>
                <a:lnTo>
                  <a:pt x="1549400" y="812800"/>
                </a:lnTo>
                <a:close/>
              </a:path>
            </a:pathLst>
          </a:custGeom>
          <a:solidFill>
            <a:schemeClr val="tx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Freeform 12"/>
          <p:cNvSpPr>
            <a:spLocks noEditPoints="1"/>
          </p:cNvSpPr>
          <p:nvPr/>
        </p:nvSpPr>
        <p:spPr bwMode="auto">
          <a:xfrm>
            <a:off x="9226550" y="3101975"/>
            <a:ext cx="811213" cy="654050"/>
          </a:xfrm>
          <a:custGeom>
            <a:avLst/>
            <a:gdLst>
              <a:gd name="T0" fmla="*/ 44 w 174"/>
              <a:gd name="T1" fmla="*/ 121 h 140"/>
              <a:gd name="T2" fmla="*/ 31 w 174"/>
              <a:gd name="T3" fmla="*/ 140 h 140"/>
              <a:gd name="T4" fmla="*/ 141 w 174"/>
              <a:gd name="T5" fmla="*/ 140 h 140"/>
              <a:gd name="T6" fmla="*/ 128 w 174"/>
              <a:gd name="T7" fmla="*/ 121 h 140"/>
              <a:gd name="T8" fmla="*/ 44 w 174"/>
              <a:gd name="T9" fmla="*/ 121 h 140"/>
              <a:gd name="T10" fmla="*/ 0 w 174"/>
              <a:gd name="T11" fmla="*/ 0 h 140"/>
              <a:gd name="T12" fmla="*/ 0 w 174"/>
              <a:gd name="T13" fmla="*/ 106 h 140"/>
              <a:gd name="T14" fmla="*/ 174 w 174"/>
              <a:gd name="T15" fmla="*/ 106 h 140"/>
              <a:gd name="T16" fmla="*/ 174 w 174"/>
              <a:gd name="T17" fmla="*/ 0 h 140"/>
              <a:gd name="T18" fmla="*/ 0 w 174"/>
              <a:gd name="T19" fmla="*/ 0 h 140"/>
              <a:gd name="T20" fmla="*/ 162 w 174"/>
              <a:gd name="T21" fmla="*/ 95 h 140"/>
              <a:gd name="T22" fmla="*/ 11 w 174"/>
              <a:gd name="T23" fmla="*/ 95 h 140"/>
              <a:gd name="T24" fmla="*/ 11 w 174"/>
              <a:gd name="T25" fmla="*/ 11 h 140"/>
              <a:gd name="T26" fmla="*/ 162 w 174"/>
              <a:gd name="T27" fmla="*/ 11 h 140"/>
              <a:gd name="T28" fmla="*/ 162 w 174"/>
              <a:gd name="T29" fmla="*/ 95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74" h="140">
                <a:moveTo>
                  <a:pt x="44" y="121"/>
                </a:moveTo>
                <a:lnTo>
                  <a:pt x="31" y="140"/>
                </a:lnTo>
                <a:lnTo>
                  <a:pt x="141" y="140"/>
                </a:lnTo>
                <a:lnTo>
                  <a:pt x="128" y="121"/>
                </a:lnTo>
                <a:lnTo>
                  <a:pt x="44" y="121"/>
                </a:lnTo>
                <a:close/>
                <a:moveTo>
                  <a:pt x="0" y="0"/>
                </a:moveTo>
                <a:lnTo>
                  <a:pt x="0" y="106"/>
                </a:lnTo>
                <a:lnTo>
                  <a:pt x="174" y="106"/>
                </a:lnTo>
                <a:lnTo>
                  <a:pt x="174" y="0"/>
                </a:lnTo>
                <a:lnTo>
                  <a:pt x="0" y="0"/>
                </a:lnTo>
                <a:close/>
                <a:moveTo>
                  <a:pt x="162" y="95"/>
                </a:moveTo>
                <a:lnTo>
                  <a:pt x="11" y="95"/>
                </a:lnTo>
                <a:lnTo>
                  <a:pt x="11" y="11"/>
                </a:lnTo>
                <a:lnTo>
                  <a:pt x="162" y="11"/>
                </a:lnTo>
                <a:lnTo>
                  <a:pt x="162" y="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581" name="矩形 28"/>
          <p:cNvSpPr/>
          <p:nvPr/>
        </p:nvSpPr>
        <p:spPr>
          <a:xfrm>
            <a:off x="7818438" y="4584700"/>
            <a:ext cx="3636962" cy="10334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2" name="TextBox 13"/>
          <p:cNvSpPr txBox="1"/>
          <p:nvPr/>
        </p:nvSpPr>
        <p:spPr>
          <a:xfrm>
            <a:off x="8467725" y="4179888"/>
            <a:ext cx="233680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99D4D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25602" name="组合 3"/>
          <p:cNvGrpSpPr/>
          <p:nvPr/>
        </p:nvGrpSpPr>
        <p:grpSpPr>
          <a:xfrm>
            <a:off x="3544888" y="2038350"/>
            <a:ext cx="4903787" cy="1174750"/>
            <a:chOff x="3663696" y="1892808"/>
            <a:chExt cx="4903168" cy="1173408"/>
          </a:xfrm>
        </p:grpSpPr>
        <p:sp>
          <p:nvSpPr>
            <p:cNvPr id="5" name="矩形 4"/>
            <p:cNvSpPr/>
            <p:nvPr/>
          </p:nvSpPr>
          <p:spPr>
            <a:xfrm>
              <a:off x="3663696" y="1892808"/>
              <a:ext cx="4903168" cy="11734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610" name="文本框 5"/>
            <p:cNvSpPr txBox="1"/>
            <p:nvPr/>
          </p:nvSpPr>
          <p:spPr>
            <a:xfrm>
              <a:off x="4690872" y="2100589"/>
              <a:ext cx="3099816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en-US" altLang="zh-CN" sz="4800" dirty="0">
                  <a:solidFill>
                    <a:srgbClr val="152C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 One</a:t>
              </a:r>
              <a:endParaRPr lang="zh-CN" altLang="en-US" sz="4800" dirty="0">
                <a:solidFill>
                  <a:srgbClr val="152C3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603" name="组合 6"/>
          <p:cNvGrpSpPr/>
          <p:nvPr/>
        </p:nvGrpSpPr>
        <p:grpSpPr>
          <a:xfrm>
            <a:off x="3544888" y="3317875"/>
            <a:ext cx="4903787" cy="1811338"/>
            <a:chOff x="3544824" y="3253280"/>
            <a:chExt cx="4903168" cy="1812496"/>
          </a:xfrm>
        </p:grpSpPr>
        <p:sp>
          <p:nvSpPr>
            <p:cNvPr id="8" name="任意多边形 7"/>
            <p:cNvSpPr/>
            <p:nvPr/>
          </p:nvSpPr>
          <p:spPr>
            <a:xfrm>
              <a:off x="3544824" y="3253280"/>
              <a:ext cx="4903168" cy="1812496"/>
            </a:xfrm>
            <a:custGeom>
              <a:avLst/>
              <a:gdLst>
                <a:gd name="connsiteX0" fmla="*/ 0 w 4279392"/>
                <a:gd name="connsiteY0" fmla="*/ 0 h 1581912"/>
                <a:gd name="connsiteX1" fmla="*/ 4279392 w 4279392"/>
                <a:gd name="connsiteY1" fmla="*/ 0 h 1581912"/>
                <a:gd name="connsiteX2" fmla="*/ 4279392 w 4279392"/>
                <a:gd name="connsiteY2" fmla="*/ 1144454 h 1581912"/>
                <a:gd name="connsiteX3" fmla="*/ 3856634 w 4279392"/>
                <a:gd name="connsiteY3" fmla="*/ 1581912 h 1581912"/>
                <a:gd name="connsiteX4" fmla="*/ 0 w 4279392"/>
                <a:gd name="connsiteY4" fmla="*/ 1581912 h 158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9392" h="1581912">
                  <a:moveTo>
                    <a:pt x="0" y="0"/>
                  </a:moveTo>
                  <a:lnTo>
                    <a:pt x="4279392" y="0"/>
                  </a:lnTo>
                  <a:lnTo>
                    <a:pt x="4279392" y="1144454"/>
                  </a:lnTo>
                  <a:lnTo>
                    <a:pt x="3856634" y="1581912"/>
                  </a:lnTo>
                  <a:lnTo>
                    <a:pt x="0" y="1581912"/>
                  </a:ln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607" name="文本框 8"/>
            <p:cNvSpPr txBox="1"/>
            <p:nvPr/>
          </p:nvSpPr>
          <p:spPr>
            <a:xfrm>
              <a:off x="4272764" y="3585755"/>
              <a:ext cx="3447288" cy="70788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4000" b="1" dirty="0">
                  <a:solidFill>
                    <a:srgbClr val="1F7E9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点击添加章节</a:t>
              </a:r>
              <a:endParaRPr lang="zh-CN" altLang="en-US" sz="4000" b="1" dirty="0">
                <a:solidFill>
                  <a:srgbClr val="1F7E9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608" name="文本框 9"/>
            <p:cNvSpPr txBox="1"/>
            <p:nvPr/>
          </p:nvSpPr>
          <p:spPr>
            <a:xfrm>
              <a:off x="4839692" y="4291161"/>
              <a:ext cx="2411500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en-US" altLang="zh-CN" sz="20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</a:t>
              </a:r>
              <a:endPara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空心弧 10"/>
          <p:cNvSpPr/>
          <p:nvPr/>
        </p:nvSpPr>
        <p:spPr>
          <a:xfrm rot="5400000">
            <a:off x="7299325" y="1163638"/>
            <a:ext cx="2203450" cy="2203450"/>
          </a:xfrm>
          <a:prstGeom prst="blockArc">
            <a:avLst>
              <a:gd name="adj1" fmla="val 6172516"/>
              <a:gd name="adj2" fmla="val 21458109"/>
              <a:gd name="adj3" fmla="val 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等腰三角形 11"/>
          <p:cNvSpPr/>
          <p:nvPr/>
        </p:nvSpPr>
        <p:spPr>
          <a:xfrm>
            <a:off x="8936038" y="2498725"/>
            <a:ext cx="539750" cy="465138"/>
          </a:xfrm>
          <a:prstGeom prst="triangl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6626" name="组合 8"/>
          <p:cNvGrpSpPr/>
          <p:nvPr/>
        </p:nvGrpSpPr>
        <p:grpSpPr>
          <a:xfrm>
            <a:off x="11099800" y="128588"/>
            <a:ext cx="806450" cy="336550"/>
            <a:chOff x="603250" y="1054101"/>
            <a:chExt cx="1951038" cy="812800"/>
          </a:xfrm>
        </p:grpSpPr>
        <p:sp>
          <p:nvSpPr>
            <p:cNvPr id="26635" name="Freeform 5"/>
            <p:cNvSpPr/>
            <p:nvPr/>
          </p:nvSpPr>
          <p:spPr>
            <a:xfrm>
              <a:off x="2365375" y="1431926"/>
              <a:ext cx="188913" cy="407988"/>
            </a:xfrm>
            <a:custGeom>
              <a:avLst/>
              <a:gdLst/>
              <a:ahLst/>
              <a:cxnLst>
                <a:cxn ang="0">
                  <a:pos x="43180" y="187332"/>
                </a:cxn>
                <a:cxn ang="0">
                  <a:pos x="41381" y="187332"/>
                </a:cxn>
                <a:cxn ang="0">
                  <a:pos x="41381" y="406187"/>
                </a:cxn>
                <a:cxn ang="0">
                  <a:pos x="0" y="407988"/>
                </a:cxn>
                <a:cxn ang="0">
                  <a:pos x="0" y="187332"/>
                </a:cxn>
                <a:cxn ang="0">
                  <a:pos x="0" y="183730"/>
                </a:cxn>
                <a:cxn ang="0">
                  <a:pos x="0" y="147704"/>
                </a:cxn>
                <a:cxn ang="0">
                  <a:pos x="188913" y="0"/>
                </a:cxn>
                <a:cxn ang="0">
                  <a:pos x="188913" y="49535"/>
                </a:cxn>
                <a:cxn ang="0">
                  <a:pos x="43180" y="187332"/>
                </a:cxn>
              </a:cxnLst>
              <a:pathLst>
                <a:path w="210" h="453">
                  <a:moveTo>
                    <a:pt x="48" y="208"/>
                  </a:moveTo>
                  <a:cubicBezTo>
                    <a:pt x="46" y="208"/>
                    <a:pt x="46" y="208"/>
                    <a:pt x="46" y="208"/>
                  </a:cubicBezTo>
                  <a:cubicBezTo>
                    <a:pt x="46" y="451"/>
                    <a:pt x="46" y="451"/>
                    <a:pt x="46" y="451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24" y="70"/>
                    <a:pt x="109" y="0"/>
                    <a:pt x="210" y="0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125" y="57"/>
                    <a:pt x="56" y="123"/>
                    <a:pt x="48" y="20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6636" name="Freeform 6"/>
            <p:cNvSpPr/>
            <p:nvPr/>
          </p:nvSpPr>
          <p:spPr>
            <a:xfrm>
              <a:off x="2466975" y="1135063"/>
              <a:ext cx="71438" cy="231775"/>
            </a:xfrm>
            <a:custGeom>
              <a:avLst/>
              <a:gdLst/>
              <a:ahLst/>
              <a:cxnLst>
                <a:cxn ang="0">
                  <a:pos x="0" y="166195"/>
                </a:cxn>
                <a:cxn ang="0">
                  <a:pos x="0" y="166195"/>
                </a:cxn>
                <a:cxn ang="0">
                  <a:pos x="0" y="0"/>
                </a:cxn>
                <a:cxn ang="0">
                  <a:pos x="18990" y="0"/>
                </a:cxn>
                <a:cxn ang="0">
                  <a:pos x="18990" y="167094"/>
                </a:cxn>
                <a:cxn ang="0">
                  <a:pos x="71438" y="215605"/>
                </a:cxn>
                <a:cxn ang="0">
                  <a:pos x="71438" y="231775"/>
                </a:cxn>
                <a:cxn ang="0">
                  <a:pos x="68725" y="231775"/>
                </a:cxn>
                <a:cxn ang="0">
                  <a:pos x="0" y="166195"/>
                </a:cxn>
              </a:cxnLst>
              <a:pathLst>
                <a:path w="79" h="258">
                  <a:moveTo>
                    <a:pt x="0" y="185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86"/>
                    <a:pt x="21" y="186"/>
                    <a:pt x="21" y="186"/>
                  </a:cubicBezTo>
                  <a:cubicBezTo>
                    <a:pt x="24" y="216"/>
                    <a:pt x="48" y="240"/>
                    <a:pt x="79" y="240"/>
                  </a:cubicBezTo>
                  <a:cubicBezTo>
                    <a:pt x="79" y="258"/>
                    <a:pt x="79" y="258"/>
                    <a:pt x="79" y="258"/>
                  </a:cubicBezTo>
                  <a:cubicBezTo>
                    <a:pt x="78" y="258"/>
                    <a:pt x="77" y="258"/>
                    <a:pt x="76" y="258"/>
                  </a:cubicBezTo>
                  <a:cubicBezTo>
                    <a:pt x="35" y="258"/>
                    <a:pt x="1" y="226"/>
                    <a:pt x="0" y="185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6637" name="Freeform 7"/>
            <p:cNvSpPr/>
            <p:nvPr/>
          </p:nvSpPr>
          <p:spPr>
            <a:xfrm>
              <a:off x="2332038" y="1135063"/>
              <a:ext cx="69850" cy="231775"/>
            </a:xfrm>
            <a:custGeom>
              <a:avLst/>
              <a:gdLst/>
              <a:ahLst/>
              <a:cxnLst>
                <a:cxn ang="0">
                  <a:pos x="69850" y="168890"/>
                </a:cxn>
                <a:cxn ang="0">
                  <a:pos x="69850" y="168890"/>
                </a:cxn>
                <a:cxn ang="0">
                  <a:pos x="2653" y="231775"/>
                </a:cxn>
                <a:cxn ang="0">
                  <a:pos x="0" y="231775"/>
                </a:cxn>
                <a:cxn ang="0">
                  <a:pos x="0" y="215605"/>
                </a:cxn>
                <a:cxn ang="0">
                  <a:pos x="50398" y="167094"/>
                </a:cxn>
                <a:cxn ang="0">
                  <a:pos x="50398" y="0"/>
                </a:cxn>
                <a:cxn ang="0">
                  <a:pos x="69850" y="0"/>
                </a:cxn>
                <a:cxn ang="0">
                  <a:pos x="69850" y="166195"/>
                </a:cxn>
                <a:cxn ang="0">
                  <a:pos x="69850" y="166195"/>
                </a:cxn>
                <a:cxn ang="0">
                  <a:pos x="69850" y="167094"/>
                </a:cxn>
                <a:cxn ang="0">
                  <a:pos x="69850" y="168890"/>
                </a:cxn>
              </a:cxnLst>
              <a:pathLst>
                <a:path w="79" h="258">
                  <a:moveTo>
                    <a:pt x="79" y="188"/>
                  </a:moveTo>
                  <a:cubicBezTo>
                    <a:pt x="79" y="188"/>
                    <a:pt x="79" y="188"/>
                    <a:pt x="79" y="188"/>
                  </a:cubicBezTo>
                  <a:cubicBezTo>
                    <a:pt x="76" y="227"/>
                    <a:pt x="44" y="258"/>
                    <a:pt x="3" y="258"/>
                  </a:cubicBezTo>
                  <a:cubicBezTo>
                    <a:pt x="2" y="258"/>
                    <a:pt x="1" y="258"/>
                    <a:pt x="0" y="258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30" y="240"/>
                    <a:pt x="55" y="216"/>
                    <a:pt x="57" y="186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6"/>
                    <a:pt x="79" y="186"/>
                    <a:pt x="79" y="186"/>
                  </a:cubicBezTo>
                  <a:lnTo>
                    <a:pt x="79" y="188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6638" name="Freeform 8"/>
            <p:cNvSpPr>
              <a:spLocks noEditPoints="1"/>
            </p:cNvSpPr>
            <p:nvPr/>
          </p:nvSpPr>
          <p:spPr>
            <a:xfrm>
              <a:off x="1925638" y="1417638"/>
              <a:ext cx="430213" cy="449263"/>
            </a:xfrm>
            <a:custGeom>
              <a:avLst/>
              <a:gdLst/>
              <a:ahLst/>
              <a:cxnLst>
                <a:cxn ang="0">
                  <a:pos x="416713" y="190350"/>
                </a:cxn>
                <a:cxn ang="0">
                  <a:pos x="368111" y="198470"/>
                </a:cxn>
                <a:cxn ang="0">
                  <a:pos x="297009" y="352735"/>
                </a:cxn>
                <a:cxn ang="0">
                  <a:pos x="97203" y="299509"/>
                </a:cxn>
                <a:cxn ang="0">
                  <a:pos x="375311" y="138027"/>
                </a:cxn>
                <a:cxn ang="0">
                  <a:pos x="375311" y="138027"/>
                </a:cxn>
                <a:cxn ang="0">
                  <a:pos x="394212" y="127201"/>
                </a:cxn>
                <a:cxn ang="0">
                  <a:pos x="393312" y="126299"/>
                </a:cxn>
                <a:cxn ang="0">
                  <a:pos x="126004" y="54128"/>
                </a:cxn>
                <a:cxn ang="0">
                  <a:pos x="54002" y="322964"/>
                </a:cxn>
                <a:cxn ang="0">
                  <a:pos x="321310" y="394233"/>
                </a:cxn>
                <a:cxn ang="0">
                  <a:pos x="416713" y="190350"/>
                </a:cxn>
                <a:cxn ang="0">
                  <a:pos x="78302" y="247185"/>
                </a:cxn>
                <a:cxn ang="0">
                  <a:pos x="150305" y="97431"/>
                </a:cxn>
                <a:cxn ang="0">
                  <a:pos x="315010" y="110060"/>
                </a:cxn>
                <a:cxn ang="0">
                  <a:pos x="78302" y="247185"/>
                </a:cxn>
              </a:cxnLst>
              <a:pathLst>
                <a:path w="478" h="498">
                  <a:moveTo>
                    <a:pt x="463" y="211"/>
                  </a:moveTo>
                  <a:cubicBezTo>
                    <a:pt x="409" y="220"/>
                    <a:pt x="409" y="220"/>
                    <a:pt x="409" y="220"/>
                  </a:cubicBezTo>
                  <a:cubicBezTo>
                    <a:pt x="421" y="286"/>
                    <a:pt x="392" y="356"/>
                    <a:pt x="330" y="391"/>
                  </a:cubicBezTo>
                  <a:cubicBezTo>
                    <a:pt x="252" y="436"/>
                    <a:pt x="153" y="410"/>
                    <a:pt x="108" y="332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38" y="141"/>
                    <a:pt x="438" y="141"/>
                    <a:pt x="438" y="141"/>
                  </a:cubicBezTo>
                  <a:cubicBezTo>
                    <a:pt x="437" y="141"/>
                    <a:pt x="437" y="140"/>
                    <a:pt x="437" y="140"/>
                  </a:cubicBezTo>
                  <a:cubicBezTo>
                    <a:pt x="377" y="35"/>
                    <a:pt x="244" y="0"/>
                    <a:pt x="140" y="60"/>
                  </a:cubicBezTo>
                  <a:cubicBezTo>
                    <a:pt x="35" y="120"/>
                    <a:pt x="0" y="253"/>
                    <a:pt x="60" y="358"/>
                  </a:cubicBezTo>
                  <a:cubicBezTo>
                    <a:pt x="120" y="462"/>
                    <a:pt x="253" y="498"/>
                    <a:pt x="357" y="437"/>
                  </a:cubicBezTo>
                  <a:cubicBezTo>
                    <a:pt x="439" y="390"/>
                    <a:pt x="478" y="299"/>
                    <a:pt x="463" y="211"/>
                  </a:cubicBezTo>
                  <a:close/>
                  <a:moveTo>
                    <a:pt x="87" y="274"/>
                  </a:moveTo>
                  <a:cubicBezTo>
                    <a:pt x="78" y="209"/>
                    <a:pt x="107" y="142"/>
                    <a:pt x="167" y="108"/>
                  </a:cubicBezTo>
                  <a:cubicBezTo>
                    <a:pt x="227" y="73"/>
                    <a:pt x="299" y="81"/>
                    <a:pt x="350" y="122"/>
                  </a:cubicBezTo>
                  <a:lnTo>
                    <a:pt x="87" y="27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6639" name="Freeform 9"/>
            <p:cNvSpPr/>
            <p:nvPr/>
          </p:nvSpPr>
          <p:spPr>
            <a:xfrm>
              <a:off x="2073275" y="1250951"/>
              <a:ext cx="225425" cy="115888"/>
            </a:xfrm>
            <a:custGeom>
              <a:avLst/>
              <a:gdLst/>
              <a:ahLst/>
              <a:cxnLst>
                <a:cxn ang="0">
                  <a:pos x="154475" y="52512"/>
                </a:cxn>
                <a:cxn ang="0">
                  <a:pos x="154475" y="52512"/>
                </a:cxn>
                <a:cxn ang="0">
                  <a:pos x="154475" y="50701"/>
                </a:cxn>
                <a:cxn ang="0">
                  <a:pos x="154475" y="49796"/>
                </a:cxn>
                <a:cxn ang="0">
                  <a:pos x="154475" y="49796"/>
                </a:cxn>
                <a:cxn ang="0">
                  <a:pos x="154475" y="19918"/>
                </a:cxn>
                <a:cxn ang="0">
                  <a:pos x="70950" y="19918"/>
                </a:cxn>
                <a:cxn ang="0">
                  <a:pos x="70950" y="49796"/>
                </a:cxn>
                <a:cxn ang="0">
                  <a:pos x="70950" y="49796"/>
                </a:cxn>
                <a:cxn ang="0">
                  <a:pos x="70950" y="50701"/>
                </a:cxn>
                <a:cxn ang="0">
                  <a:pos x="70950" y="52512"/>
                </a:cxn>
                <a:cxn ang="0">
                  <a:pos x="70950" y="52512"/>
                </a:cxn>
                <a:cxn ang="0">
                  <a:pos x="2694" y="115888"/>
                </a:cxn>
                <a:cxn ang="0">
                  <a:pos x="0" y="115888"/>
                </a:cxn>
                <a:cxn ang="0">
                  <a:pos x="0" y="99591"/>
                </a:cxn>
                <a:cxn ang="0">
                  <a:pos x="51192" y="50701"/>
                </a:cxn>
                <a:cxn ang="0">
                  <a:pos x="51192" y="19918"/>
                </a:cxn>
                <a:cxn ang="0">
                  <a:pos x="51192" y="0"/>
                </a:cxn>
                <a:cxn ang="0">
                  <a:pos x="70950" y="0"/>
                </a:cxn>
                <a:cxn ang="0">
                  <a:pos x="154475" y="0"/>
                </a:cxn>
                <a:cxn ang="0">
                  <a:pos x="160761" y="0"/>
                </a:cxn>
                <a:cxn ang="0">
                  <a:pos x="174233" y="0"/>
                </a:cxn>
                <a:cxn ang="0">
                  <a:pos x="174233" y="50701"/>
                </a:cxn>
                <a:cxn ang="0">
                  <a:pos x="225425" y="99591"/>
                </a:cxn>
                <a:cxn ang="0">
                  <a:pos x="225425" y="115888"/>
                </a:cxn>
                <a:cxn ang="0">
                  <a:pos x="222731" y="115888"/>
                </a:cxn>
                <a:cxn ang="0">
                  <a:pos x="154475" y="52512"/>
                </a:cxn>
              </a:cxnLst>
              <a:pathLst>
                <a:path w="251" h="128">
                  <a:moveTo>
                    <a:pt x="172" y="58"/>
                  </a:moveTo>
                  <a:cubicBezTo>
                    <a:pt x="172" y="58"/>
                    <a:pt x="172" y="58"/>
                    <a:pt x="172" y="58"/>
                  </a:cubicBezTo>
                  <a:cubicBezTo>
                    <a:pt x="172" y="56"/>
                    <a:pt x="172" y="56"/>
                    <a:pt x="172" y="56"/>
                  </a:cubicBezTo>
                  <a:cubicBezTo>
                    <a:pt x="172" y="56"/>
                    <a:pt x="172" y="56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6" y="97"/>
                    <a:pt x="43" y="128"/>
                    <a:pt x="3" y="128"/>
                  </a:cubicBezTo>
                  <a:cubicBezTo>
                    <a:pt x="2" y="128"/>
                    <a:pt x="1" y="128"/>
                    <a:pt x="0" y="128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30" y="110"/>
                    <a:pt x="55" y="86"/>
                    <a:pt x="57" y="56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4" y="56"/>
                    <a:pt x="194" y="56"/>
                    <a:pt x="194" y="56"/>
                  </a:cubicBezTo>
                  <a:cubicBezTo>
                    <a:pt x="196" y="86"/>
                    <a:pt x="221" y="110"/>
                    <a:pt x="251" y="110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0" y="128"/>
                    <a:pt x="249" y="128"/>
                    <a:pt x="248" y="128"/>
                  </a:cubicBezTo>
                  <a:cubicBezTo>
                    <a:pt x="208" y="128"/>
                    <a:pt x="175" y="97"/>
                    <a:pt x="172" y="5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6640" name="Freeform 10"/>
            <p:cNvSpPr/>
            <p:nvPr/>
          </p:nvSpPr>
          <p:spPr>
            <a:xfrm>
              <a:off x="2079625" y="1212851"/>
              <a:ext cx="212725" cy="31750"/>
            </a:xfrm>
            <a:custGeom>
              <a:avLst/>
              <a:gdLst/>
              <a:ahLst/>
              <a:cxnLst>
                <a:cxn ang="0">
                  <a:pos x="193675" y="19050"/>
                </a:cxn>
                <a:cxn ang="0">
                  <a:pos x="19050" y="19050"/>
                </a:cxn>
                <a:cxn ang="0">
                  <a:pos x="19050" y="31750"/>
                </a:cxn>
                <a:cxn ang="0">
                  <a:pos x="0" y="31750"/>
                </a:cxn>
                <a:cxn ang="0">
                  <a:pos x="0" y="19050"/>
                </a:cxn>
                <a:cxn ang="0">
                  <a:pos x="0" y="0"/>
                </a:cxn>
                <a:cxn ang="0">
                  <a:pos x="19050" y="0"/>
                </a:cxn>
                <a:cxn ang="0">
                  <a:pos x="193675" y="0"/>
                </a:cxn>
                <a:cxn ang="0">
                  <a:pos x="212725" y="0"/>
                </a:cxn>
                <a:cxn ang="0">
                  <a:pos x="212725" y="19050"/>
                </a:cxn>
                <a:cxn ang="0">
                  <a:pos x="212725" y="31750"/>
                </a:cxn>
                <a:cxn ang="0">
                  <a:pos x="193675" y="31750"/>
                </a:cxn>
                <a:cxn ang="0">
                  <a:pos x="193675" y="19050"/>
                </a:cxn>
              </a:cxnLst>
              <a:pathLst>
                <a:path w="134" h="20">
                  <a:moveTo>
                    <a:pt x="122" y="12"/>
                  </a:moveTo>
                  <a:lnTo>
                    <a:pt x="12" y="12"/>
                  </a:lnTo>
                  <a:lnTo>
                    <a:pt x="12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2" y="0"/>
                  </a:lnTo>
                  <a:lnTo>
                    <a:pt x="134" y="0"/>
                  </a:lnTo>
                  <a:lnTo>
                    <a:pt x="134" y="12"/>
                  </a:lnTo>
                  <a:lnTo>
                    <a:pt x="134" y="20"/>
                  </a:lnTo>
                  <a:lnTo>
                    <a:pt x="122" y="20"/>
                  </a:lnTo>
                  <a:lnTo>
                    <a:pt x="122" y="12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6641" name="Freeform 11"/>
            <p:cNvSpPr/>
            <p:nvPr/>
          </p:nvSpPr>
          <p:spPr>
            <a:xfrm>
              <a:off x="2085975" y="1109663"/>
              <a:ext cx="200025" cy="90488"/>
            </a:xfrm>
            <a:custGeom>
              <a:avLst/>
              <a:gdLst/>
              <a:ahLst/>
              <a:cxnLst>
                <a:cxn ang="0">
                  <a:pos x="109538" y="71438"/>
                </a:cxn>
                <a:cxn ang="0">
                  <a:pos x="168275" y="71438"/>
                </a:cxn>
                <a:cxn ang="0">
                  <a:pos x="168275" y="90488"/>
                </a:cxn>
                <a:cxn ang="0">
                  <a:pos x="33338" y="90488"/>
                </a:cxn>
                <a:cxn ang="0">
                  <a:pos x="33338" y="71438"/>
                </a:cxn>
                <a:cxn ang="0">
                  <a:pos x="90488" y="71438"/>
                </a:cxn>
                <a:cxn ang="0">
                  <a:pos x="90488" y="50800"/>
                </a:cxn>
                <a:cxn ang="0">
                  <a:pos x="0" y="50800"/>
                </a:cxn>
                <a:cxn ang="0">
                  <a:pos x="0" y="31750"/>
                </a:cxn>
                <a:cxn ang="0">
                  <a:pos x="90488" y="31750"/>
                </a:cxn>
                <a:cxn ang="0">
                  <a:pos x="90488" y="0"/>
                </a:cxn>
                <a:cxn ang="0">
                  <a:pos x="109538" y="0"/>
                </a:cxn>
                <a:cxn ang="0">
                  <a:pos x="109538" y="31750"/>
                </a:cxn>
                <a:cxn ang="0">
                  <a:pos x="200025" y="31750"/>
                </a:cxn>
                <a:cxn ang="0">
                  <a:pos x="200025" y="50800"/>
                </a:cxn>
                <a:cxn ang="0">
                  <a:pos x="109538" y="50800"/>
                </a:cxn>
                <a:cxn ang="0">
                  <a:pos x="109538" y="71438"/>
                </a:cxn>
              </a:cxnLst>
              <a:pathLst>
                <a:path w="126" h="57">
                  <a:moveTo>
                    <a:pt x="69" y="45"/>
                  </a:moveTo>
                  <a:lnTo>
                    <a:pt x="106" y="45"/>
                  </a:lnTo>
                  <a:lnTo>
                    <a:pt x="106" y="57"/>
                  </a:lnTo>
                  <a:lnTo>
                    <a:pt x="21" y="57"/>
                  </a:lnTo>
                  <a:lnTo>
                    <a:pt x="21" y="45"/>
                  </a:lnTo>
                  <a:lnTo>
                    <a:pt x="57" y="45"/>
                  </a:lnTo>
                  <a:lnTo>
                    <a:pt x="57" y="32"/>
                  </a:lnTo>
                  <a:lnTo>
                    <a:pt x="0" y="32"/>
                  </a:lnTo>
                  <a:lnTo>
                    <a:pt x="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69" y="0"/>
                  </a:lnTo>
                  <a:lnTo>
                    <a:pt x="69" y="20"/>
                  </a:lnTo>
                  <a:lnTo>
                    <a:pt x="126" y="20"/>
                  </a:lnTo>
                  <a:lnTo>
                    <a:pt x="126" y="32"/>
                  </a:lnTo>
                  <a:lnTo>
                    <a:pt x="69" y="32"/>
                  </a:lnTo>
                  <a:lnTo>
                    <a:pt x="69" y="45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6642" name="Freeform 12"/>
            <p:cNvSpPr/>
            <p:nvPr/>
          </p:nvSpPr>
          <p:spPr>
            <a:xfrm>
              <a:off x="1892300" y="1219201"/>
              <a:ext cx="142875" cy="149225"/>
            </a:xfrm>
            <a:custGeom>
              <a:avLst/>
              <a:gdLst/>
              <a:ahLst/>
              <a:cxnLst>
                <a:cxn ang="0">
                  <a:pos x="19050" y="149225"/>
                </a:cxn>
                <a:cxn ang="0">
                  <a:pos x="0" y="149225"/>
                </a:cxn>
                <a:cxn ang="0">
                  <a:pos x="0" y="130175"/>
                </a:cxn>
                <a:cxn ang="0">
                  <a:pos x="0" y="12700"/>
                </a:cxn>
                <a:cxn ang="0">
                  <a:pos x="17463" y="12700"/>
                </a:cxn>
                <a:cxn ang="0">
                  <a:pos x="39688" y="0"/>
                </a:cxn>
                <a:cxn ang="0">
                  <a:pos x="49213" y="17463"/>
                </a:cxn>
                <a:cxn ang="0">
                  <a:pos x="19050" y="34925"/>
                </a:cxn>
                <a:cxn ang="0">
                  <a:pos x="19050" y="71438"/>
                </a:cxn>
                <a:cxn ang="0">
                  <a:pos x="58738" y="71438"/>
                </a:cxn>
                <a:cxn ang="0">
                  <a:pos x="58738" y="90488"/>
                </a:cxn>
                <a:cxn ang="0">
                  <a:pos x="19050" y="90488"/>
                </a:cxn>
                <a:cxn ang="0">
                  <a:pos x="19050" y="130175"/>
                </a:cxn>
                <a:cxn ang="0">
                  <a:pos x="122238" y="130175"/>
                </a:cxn>
                <a:cxn ang="0">
                  <a:pos x="122238" y="90488"/>
                </a:cxn>
                <a:cxn ang="0">
                  <a:pos x="84138" y="90488"/>
                </a:cxn>
                <a:cxn ang="0">
                  <a:pos x="84138" y="71438"/>
                </a:cxn>
                <a:cxn ang="0">
                  <a:pos x="122238" y="71438"/>
                </a:cxn>
                <a:cxn ang="0">
                  <a:pos x="122238" y="31750"/>
                </a:cxn>
                <a:cxn ang="0">
                  <a:pos x="84138" y="31750"/>
                </a:cxn>
                <a:cxn ang="0">
                  <a:pos x="84138" y="12700"/>
                </a:cxn>
                <a:cxn ang="0">
                  <a:pos x="122238" y="12700"/>
                </a:cxn>
                <a:cxn ang="0">
                  <a:pos x="142875" y="12700"/>
                </a:cxn>
                <a:cxn ang="0">
                  <a:pos x="142875" y="149225"/>
                </a:cxn>
                <a:cxn ang="0">
                  <a:pos x="122238" y="149225"/>
                </a:cxn>
                <a:cxn ang="0">
                  <a:pos x="19050" y="149225"/>
                </a:cxn>
              </a:cxnLst>
              <a:pathLst>
                <a:path w="90" h="94">
                  <a:moveTo>
                    <a:pt x="12" y="94"/>
                  </a:moveTo>
                  <a:lnTo>
                    <a:pt x="0" y="94"/>
                  </a:lnTo>
                  <a:lnTo>
                    <a:pt x="0" y="82"/>
                  </a:lnTo>
                  <a:lnTo>
                    <a:pt x="0" y="8"/>
                  </a:lnTo>
                  <a:lnTo>
                    <a:pt x="11" y="8"/>
                  </a:lnTo>
                  <a:lnTo>
                    <a:pt x="25" y="0"/>
                  </a:lnTo>
                  <a:lnTo>
                    <a:pt x="31" y="11"/>
                  </a:lnTo>
                  <a:lnTo>
                    <a:pt x="12" y="22"/>
                  </a:lnTo>
                  <a:lnTo>
                    <a:pt x="12" y="45"/>
                  </a:lnTo>
                  <a:lnTo>
                    <a:pt x="37" y="45"/>
                  </a:lnTo>
                  <a:lnTo>
                    <a:pt x="37" y="57"/>
                  </a:lnTo>
                  <a:lnTo>
                    <a:pt x="12" y="57"/>
                  </a:lnTo>
                  <a:lnTo>
                    <a:pt x="12" y="82"/>
                  </a:lnTo>
                  <a:lnTo>
                    <a:pt x="77" y="82"/>
                  </a:lnTo>
                  <a:lnTo>
                    <a:pt x="77" y="57"/>
                  </a:lnTo>
                  <a:lnTo>
                    <a:pt x="53" y="57"/>
                  </a:lnTo>
                  <a:lnTo>
                    <a:pt x="53" y="45"/>
                  </a:lnTo>
                  <a:lnTo>
                    <a:pt x="77" y="45"/>
                  </a:lnTo>
                  <a:lnTo>
                    <a:pt x="77" y="20"/>
                  </a:lnTo>
                  <a:lnTo>
                    <a:pt x="53" y="20"/>
                  </a:lnTo>
                  <a:lnTo>
                    <a:pt x="53" y="8"/>
                  </a:lnTo>
                  <a:lnTo>
                    <a:pt x="77" y="8"/>
                  </a:lnTo>
                  <a:lnTo>
                    <a:pt x="90" y="8"/>
                  </a:lnTo>
                  <a:lnTo>
                    <a:pt x="90" y="94"/>
                  </a:lnTo>
                  <a:lnTo>
                    <a:pt x="77" y="94"/>
                  </a:lnTo>
                  <a:lnTo>
                    <a:pt x="12" y="9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6643" name="Freeform 13"/>
            <p:cNvSpPr/>
            <p:nvPr/>
          </p:nvSpPr>
          <p:spPr>
            <a:xfrm>
              <a:off x="1995488" y="1165226"/>
              <a:ext cx="39688" cy="46038"/>
            </a:xfrm>
            <a:custGeom>
              <a:avLst/>
              <a:gdLst/>
              <a:ahLst/>
              <a:cxnLst>
                <a:cxn ang="0">
                  <a:pos x="0" y="36513"/>
                </a:cxn>
                <a:cxn ang="0">
                  <a:pos x="22225" y="0"/>
                </a:cxn>
                <a:cxn ang="0">
                  <a:pos x="39688" y="9525"/>
                </a:cxn>
                <a:cxn ang="0">
                  <a:pos x="15875" y="46038"/>
                </a:cxn>
                <a:cxn ang="0">
                  <a:pos x="0" y="36513"/>
                </a:cxn>
              </a:cxnLst>
              <a:pathLst>
                <a:path w="25" h="29">
                  <a:moveTo>
                    <a:pt x="0" y="23"/>
                  </a:moveTo>
                  <a:lnTo>
                    <a:pt x="14" y="0"/>
                  </a:lnTo>
                  <a:lnTo>
                    <a:pt x="25" y="6"/>
                  </a:lnTo>
                  <a:lnTo>
                    <a:pt x="10" y="2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6644" name="Freeform 14"/>
            <p:cNvSpPr/>
            <p:nvPr/>
          </p:nvSpPr>
          <p:spPr>
            <a:xfrm>
              <a:off x="1938338" y="1158876"/>
              <a:ext cx="39688" cy="46038"/>
            </a:xfrm>
            <a:custGeom>
              <a:avLst/>
              <a:gdLst/>
              <a:ahLst/>
              <a:cxnLst>
                <a:cxn ang="0">
                  <a:pos x="39688" y="36513"/>
                </a:cxn>
                <a:cxn ang="0">
                  <a:pos x="22225" y="46038"/>
                </a:cxn>
                <a:cxn ang="0">
                  <a:pos x="0" y="9525"/>
                </a:cxn>
                <a:cxn ang="0">
                  <a:pos x="15875" y="0"/>
                </a:cxn>
                <a:cxn ang="0">
                  <a:pos x="39688" y="36513"/>
                </a:cxn>
              </a:cxnLst>
              <a:pathLst>
                <a:path w="25" h="29">
                  <a:moveTo>
                    <a:pt x="25" y="23"/>
                  </a:moveTo>
                  <a:lnTo>
                    <a:pt x="14" y="29"/>
                  </a:lnTo>
                  <a:lnTo>
                    <a:pt x="0" y="6"/>
                  </a:lnTo>
                  <a:lnTo>
                    <a:pt x="10" y="0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6645" name="Freeform 15"/>
            <p:cNvSpPr/>
            <p:nvPr/>
          </p:nvSpPr>
          <p:spPr>
            <a:xfrm>
              <a:off x="1898650" y="1165226"/>
              <a:ext cx="39688" cy="46038"/>
            </a:xfrm>
            <a:custGeom>
              <a:avLst/>
              <a:gdLst/>
              <a:ahLst/>
              <a:cxnLst>
                <a:cxn ang="0">
                  <a:pos x="0" y="9525"/>
                </a:cxn>
                <a:cxn ang="0">
                  <a:pos x="17463" y="0"/>
                </a:cxn>
                <a:cxn ang="0">
                  <a:pos x="39688" y="36513"/>
                </a:cxn>
                <a:cxn ang="0">
                  <a:pos x="23813" y="46038"/>
                </a:cxn>
                <a:cxn ang="0">
                  <a:pos x="0" y="9525"/>
                </a:cxn>
              </a:cxnLst>
              <a:pathLst>
                <a:path w="25" h="29">
                  <a:moveTo>
                    <a:pt x="0" y="6"/>
                  </a:moveTo>
                  <a:lnTo>
                    <a:pt x="11" y="0"/>
                  </a:lnTo>
                  <a:lnTo>
                    <a:pt x="25" y="23"/>
                  </a:lnTo>
                  <a:lnTo>
                    <a:pt x="15" y="29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6646" name="Freeform 16"/>
            <p:cNvSpPr/>
            <p:nvPr/>
          </p:nvSpPr>
          <p:spPr>
            <a:xfrm>
              <a:off x="1892300" y="1109663"/>
              <a:ext cx="134938" cy="46038"/>
            </a:xfrm>
            <a:custGeom>
              <a:avLst/>
              <a:gdLst/>
              <a:ahLst/>
              <a:cxnLst>
                <a:cxn ang="0">
                  <a:pos x="0" y="26988"/>
                </a:cxn>
                <a:cxn ang="0">
                  <a:pos x="130175" y="0"/>
                </a:cxn>
                <a:cxn ang="0">
                  <a:pos x="134938" y="17463"/>
                </a:cxn>
                <a:cxn ang="0">
                  <a:pos x="4763" y="46038"/>
                </a:cxn>
                <a:cxn ang="0">
                  <a:pos x="0" y="26988"/>
                </a:cxn>
              </a:cxnLst>
              <a:pathLst>
                <a:path w="85" h="29">
                  <a:moveTo>
                    <a:pt x="0" y="17"/>
                  </a:moveTo>
                  <a:lnTo>
                    <a:pt x="82" y="0"/>
                  </a:lnTo>
                  <a:lnTo>
                    <a:pt x="85" y="11"/>
                  </a:lnTo>
                  <a:lnTo>
                    <a:pt x="3" y="29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6647" name="Freeform 17"/>
            <p:cNvSpPr/>
            <p:nvPr/>
          </p:nvSpPr>
          <p:spPr>
            <a:xfrm>
              <a:off x="1768475" y="1160463"/>
              <a:ext cx="117475" cy="207963"/>
            </a:xfrm>
            <a:custGeom>
              <a:avLst/>
              <a:gdLst/>
              <a:ahLst/>
              <a:cxnLst>
                <a:cxn ang="0">
                  <a:pos x="73025" y="77788"/>
                </a:cxn>
                <a:cxn ang="0">
                  <a:pos x="76200" y="76200"/>
                </a:cxn>
                <a:cxn ang="0">
                  <a:pos x="112713" y="139700"/>
                </a:cxn>
                <a:cxn ang="0">
                  <a:pos x="95250" y="149225"/>
                </a:cxn>
                <a:cxn ang="0">
                  <a:pos x="73025" y="107950"/>
                </a:cxn>
                <a:cxn ang="0">
                  <a:pos x="73025" y="207963"/>
                </a:cxn>
                <a:cxn ang="0">
                  <a:pos x="52388" y="207963"/>
                </a:cxn>
                <a:cxn ang="0">
                  <a:pos x="52388" y="93663"/>
                </a:cxn>
                <a:cxn ang="0">
                  <a:pos x="17463" y="155575"/>
                </a:cxn>
                <a:cxn ang="0">
                  <a:pos x="0" y="144463"/>
                </a:cxn>
                <a:cxn ang="0">
                  <a:pos x="52388" y="53975"/>
                </a:cxn>
                <a:cxn ang="0">
                  <a:pos x="52388" y="39688"/>
                </a:cxn>
                <a:cxn ang="0">
                  <a:pos x="7938" y="39688"/>
                </a:cxn>
                <a:cxn ang="0">
                  <a:pos x="7938" y="20638"/>
                </a:cxn>
                <a:cxn ang="0">
                  <a:pos x="52388" y="20638"/>
                </a:cxn>
                <a:cxn ang="0">
                  <a:pos x="52388" y="0"/>
                </a:cxn>
                <a:cxn ang="0">
                  <a:pos x="73025" y="0"/>
                </a:cxn>
                <a:cxn ang="0">
                  <a:pos x="73025" y="20638"/>
                </a:cxn>
                <a:cxn ang="0">
                  <a:pos x="117475" y="20638"/>
                </a:cxn>
                <a:cxn ang="0">
                  <a:pos x="117475" y="39688"/>
                </a:cxn>
                <a:cxn ang="0">
                  <a:pos x="73025" y="39688"/>
                </a:cxn>
                <a:cxn ang="0">
                  <a:pos x="73025" y="77788"/>
                </a:cxn>
              </a:cxnLst>
              <a:pathLst>
                <a:path w="74" h="131">
                  <a:moveTo>
                    <a:pt x="46" y="49"/>
                  </a:moveTo>
                  <a:lnTo>
                    <a:pt x="48" y="48"/>
                  </a:lnTo>
                  <a:lnTo>
                    <a:pt x="71" y="88"/>
                  </a:lnTo>
                  <a:lnTo>
                    <a:pt x="60" y="94"/>
                  </a:lnTo>
                  <a:lnTo>
                    <a:pt x="46" y="68"/>
                  </a:lnTo>
                  <a:lnTo>
                    <a:pt x="46" y="131"/>
                  </a:lnTo>
                  <a:lnTo>
                    <a:pt x="33" y="131"/>
                  </a:lnTo>
                  <a:lnTo>
                    <a:pt x="33" y="59"/>
                  </a:lnTo>
                  <a:lnTo>
                    <a:pt x="11" y="98"/>
                  </a:lnTo>
                  <a:lnTo>
                    <a:pt x="0" y="91"/>
                  </a:lnTo>
                  <a:lnTo>
                    <a:pt x="33" y="34"/>
                  </a:lnTo>
                  <a:lnTo>
                    <a:pt x="33" y="25"/>
                  </a:lnTo>
                  <a:lnTo>
                    <a:pt x="5" y="25"/>
                  </a:lnTo>
                  <a:lnTo>
                    <a:pt x="5" y="13"/>
                  </a:lnTo>
                  <a:lnTo>
                    <a:pt x="33" y="13"/>
                  </a:lnTo>
                  <a:lnTo>
                    <a:pt x="33" y="0"/>
                  </a:lnTo>
                  <a:lnTo>
                    <a:pt x="46" y="0"/>
                  </a:lnTo>
                  <a:lnTo>
                    <a:pt x="46" y="13"/>
                  </a:lnTo>
                  <a:lnTo>
                    <a:pt x="74" y="13"/>
                  </a:lnTo>
                  <a:lnTo>
                    <a:pt x="74" y="25"/>
                  </a:lnTo>
                  <a:lnTo>
                    <a:pt x="46" y="25"/>
                  </a:lnTo>
                  <a:lnTo>
                    <a:pt x="46" y="49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6648" name="Freeform 18"/>
            <p:cNvSpPr/>
            <p:nvPr/>
          </p:nvSpPr>
          <p:spPr>
            <a:xfrm>
              <a:off x="1774825" y="1111251"/>
              <a:ext cx="103188" cy="44450"/>
            </a:xfrm>
            <a:custGeom>
              <a:avLst/>
              <a:gdLst/>
              <a:ahLst/>
              <a:cxnLst>
                <a:cxn ang="0">
                  <a:pos x="0" y="25400"/>
                </a:cxn>
                <a:cxn ang="0">
                  <a:pos x="98425" y="0"/>
                </a:cxn>
                <a:cxn ang="0">
                  <a:pos x="103188" y="17463"/>
                </a:cxn>
                <a:cxn ang="0">
                  <a:pos x="6350" y="44450"/>
                </a:cxn>
                <a:cxn ang="0">
                  <a:pos x="0" y="25400"/>
                </a:cxn>
              </a:cxnLst>
              <a:pathLst>
                <a:path w="65" h="28">
                  <a:moveTo>
                    <a:pt x="0" y="16"/>
                  </a:moveTo>
                  <a:lnTo>
                    <a:pt x="62" y="0"/>
                  </a:lnTo>
                  <a:lnTo>
                    <a:pt x="65" y="11"/>
                  </a:lnTo>
                  <a:lnTo>
                    <a:pt x="4" y="28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6649" name="Freeform 19"/>
            <p:cNvSpPr>
              <a:spLocks noEditPoints="1"/>
            </p:cNvSpPr>
            <p:nvPr/>
          </p:nvSpPr>
          <p:spPr>
            <a:xfrm>
              <a:off x="1281113" y="1446213"/>
              <a:ext cx="698500" cy="392113"/>
            </a:xfrm>
            <a:custGeom>
              <a:avLst/>
              <a:gdLst/>
              <a:ahLst/>
              <a:cxnLst>
                <a:cxn ang="0">
                  <a:pos x="666095" y="302179"/>
                </a:cxn>
                <a:cxn ang="0">
                  <a:pos x="563481" y="344448"/>
                </a:cxn>
                <a:cxn ang="0">
                  <a:pos x="415860" y="196057"/>
                </a:cxn>
                <a:cxn ang="0">
                  <a:pos x="563481" y="48564"/>
                </a:cxn>
                <a:cxn ang="0">
                  <a:pos x="664295" y="89035"/>
                </a:cxn>
                <a:cxn ang="0">
                  <a:pos x="696700" y="52162"/>
                </a:cxn>
                <a:cxn ang="0">
                  <a:pos x="563481" y="0"/>
                </a:cxn>
                <a:cxn ang="0">
                  <a:pos x="379854" y="126807"/>
                </a:cxn>
                <a:cxn ang="0">
                  <a:pos x="196228" y="0"/>
                </a:cxn>
                <a:cxn ang="0">
                  <a:pos x="0" y="196057"/>
                </a:cxn>
                <a:cxn ang="0">
                  <a:pos x="196228" y="392113"/>
                </a:cxn>
                <a:cxn ang="0">
                  <a:pos x="379854" y="264406"/>
                </a:cxn>
                <a:cxn ang="0">
                  <a:pos x="563481" y="392113"/>
                </a:cxn>
                <a:cxn ang="0">
                  <a:pos x="698500" y="337253"/>
                </a:cxn>
                <a:cxn ang="0">
                  <a:pos x="666095" y="302179"/>
                </a:cxn>
                <a:cxn ang="0">
                  <a:pos x="196228" y="343549"/>
                </a:cxn>
                <a:cxn ang="0">
                  <a:pos x="49507" y="196956"/>
                </a:cxn>
                <a:cxn ang="0">
                  <a:pos x="196228" y="49464"/>
                </a:cxn>
                <a:cxn ang="0">
                  <a:pos x="342949" y="196956"/>
                </a:cxn>
                <a:cxn ang="0">
                  <a:pos x="196228" y="343549"/>
                </a:cxn>
              </a:cxnLst>
              <a:pathLst>
                <a:path w="776" h="436">
                  <a:moveTo>
                    <a:pt x="740" y="336"/>
                  </a:moveTo>
                  <a:cubicBezTo>
                    <a:pt x="710" y="365"/>
                    <a:pt x="670" y="383"/>
                    <a:pt x="626" y="383"/>
                  </a:cubicBezTo>
                  <a:cubicBezTo>
                    <a:pt x="536" y="383"/>
                    <a:pt x="462" y="309"/>
                    <a:pt x="462" y="218"/>
                  </a:cubicBezTo>
                  <a:cubicBezTo>
                    <a:pt x="462" y="128"/>
                    <a:pt x="536" y="54"/>
                    <a:pt x="626" y="54"/>
                  </a:cubicBezTo>
                  <a:cubicBezTo>
                    <a:pt x="670" y="54"/>
                    <a:pt x="709" y="71"/>
                    <a:pt x="738" y="99"/>
                  </a:cubicBezTo>
                  <a:cubicBezTo>
                    <a:pt x="774" y="58"/>
                    <a:pt x="774" y="58"/>
                    <a:pt x="774" y="58"/>
                  </a:cubicBezTo>
                  <a:cubicBezTo>
                    <a:pt x="735" y="22"/>
                    <a:pt x="683" y="0"/>
                    <a:pt x="626" y="0"/>
                  </a:cubicBezTo>
                  <a:cubicBezTo>
                    <a:pt x="532" y="0"/>
                    <a:pt x="453" y="58"/>
                    <a:pt x="422" y="141"/>
                  </a:cubicBezTo>
                  <a:cubicBezTo>
                    <a:pt x="391" y="58"/>
                    <a:pt x="311" y="0"/>
                    <a:pt x="218" y="0"/>
                  </a:cubicBezTo>
                  <a:cubicBezTo>
                    <a:pt x="98" y="0"/>
                    <a:pt x="0" y="97"/>
                    <a:pt x="0" y="218"/>
                  </a:cubicBezTo>
                  <a:cubicBezTo>
                    <a:pt x="0" y="338"/>
                    <a:pt x="98" y="436"/>
                    <a:pt x="218" y="436"/>
                  </a:cubicBezTo>
                  <a:cubicBezTo>
                    <a:pt x="311" y="436"/>
                    <a:pt x="391" y="377"/>
                    <a:pt x="422" y="294"/>
                  </a:cubicBezTo>
                  <a:cubicBezTo>
                    <a:pt x="453" y="377"/>
                    <a:pt x="532" y="436"/>
                    <a:pt x="626" y="436"/>
                  </a:cubicBezTo>
                  <a:cubicBezTo>
                    <a:pt x="684" y="436"/>
                    <a:pt x="737" y="413"/>
                    <a:pt x="776" y="375"/>
                  </a:cubicBezTo>
                  <a:lnTo>
                    <a:pt x="740" y="336"/>
                  </a:lnTo>
                  <a:close/>
                  <a:moveTo>
                    <a:pt x="218" y="382"/>
                  </a:moveTo>
                  <a:cubicBezTo>
                    <a:pt x="128" y="382"/>
                    <a:pt x="55" y="309"/>
                    <a:pt x="55" y="219"/>
                  </a:cubicBezTo>
                  <a:cubicBezTo>
                    <a:pt x="55" y="128"/>
                    <a:pt x="128" y="55"/>
                    <a:pt x="218" y="55"/>
                  </a:cubicBezTo>
                  <a:cubicBezTo>
                    <a:pt x="308" y="55"/>
                    <a:pt x="381" y="128"/>
                    <a:pt x="381" y="219"/>
                  </a:cubicBezTo>
                  <a:cubicBezTo>
                    <a:pt x="381" y="309"/>
                    <a:pt x="308" y="382"/>
                    <a:pt x="218" y="382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6650" name="Freeform 20"/>
            <p:cNvSpPr>
              <a:spLocks noEditPoints="1"/>
            </p:cNvSpPr>
            <p:nvPr/>
          </p:nvSpPr>
          <p:spPr>
            <a:xfrm>
              <a:off x="603250" y="1054101"/>
              <a:ext cx="679450" cy="800100"/>
            </a:xfrm>
            <a:custGeom>
              <a:avLst/>
              <a:gdLst/>
              <a:ahLst/>
              <a:cxnLst>
                <a:cxn ang="0">
                  <a:pos x="281307" y="0"/>
                </a:cxn>
                <a:cxn ang="0">
                  <a:pos x="266028" y="901"/>
                </a:cxn>
                <a:cxn ang="0">
                  <a:pos x="266028" y="0"/>
                </a:cxn>
                <a:cxn ang="0">
                  <a:pos x="0" y="0"/>
                </a:cxn>
                <a:cxn ang="0">
                  <a:pos x="0" y="800100"/>
                </a:cxn>
                <a:cxn ang="0">
                  <a:pos x="266028" y="800100"/>
                </a:cxn>
                <a:cxn ang="0">
                  <a:pos x="266028" y="800100"/>
                </a:cxn>
                <a:cxn ang="0">
                  <a:pos x="279509" y="800100"/>
                </a:cxn>
                <a:cxn ang="0">
                  <a:pos x="679450" y="398248"/>
                </a:cxn>
                <a:cxn ang="0">
                  <a:pos x="281307" y="0"/>
                </a:cxn>
                <a:cxn ang="0">
                  <a:pos x="230977" y="293730"/>
                </a:cxn>
                <a:cxn ang="0">
                  <a:pos x="313661" y="82893"/>
                </a:cxn>
                <a:cxn ang="0">
                  <a:pos x="369384" y="307246"/>
                </a:cxn>
                <a:cxn ang="0">
                  <a:pos x="284902" y="520786"/>
                </a:cxn>
                <a:cxn ang="0">
                  <a:pos x="230977" y="293730"/>
                </a:cxn>
                <a:cxn ang="0">
                  <a:pos x="210306" y="711801"/>
                </a:cxn>
                <a:cxn ang="0">
                  <a:pos x="106052" y="502766"/>
                </a:cxn>
                <a:cxn ang="0">
                  <a:pos x="190534" y="251383"/>
                </a:cxn>
                <a:cxn ang="0">
                  <a:pos x="245357" y="516281"/>
                </a:cxn>
                <a:cxn ang="0">
                  <a:pos x="249851" y="600976"/>
                </a:cxn>
                <a:cxn ang="0">
                  <a:pos x="210306" y="711801"/>
                </a:cxn>
                <a:cxn ang="0">
                  <a:pos x="453865" y="598273"/>
                </a:cxn>
                <a:cxn ang="0">
                  <a:pos x="249851" y="710900"/>
                </a:cxn>
                <a:cxn ang="0">
                  <a:pos x="355004" y="503667"/>
                </a:cxn>
                <a:cxn ang="0">
                  <a:pos x="553626" y="383832"/>
                </a:cxn>
                <a:cxn ang="0">
                  <a:pos x="453865" y="598273"/>
                </a:cxn>
              </a:cxnLst>
              <a:pathLst>
                <a:path w="756" h="888">
                  <a:moveTo>
                    <a:pt x="313" y="0"/>
                  </a:moveTo>
                  <a:cubicBezTo>
                    <a:pt x="307" y="0"/>
                    <a:pt x="302" y="0"/>
                    <a:pt x="296" y="1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88"/>
                    <a:pt x="0" y="888"/>
                    <a:pt x="0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301" y="888"/>
                    <a:pt x="306" y="888"/>
                    <a:pt x="311" y="888"/>
                  </a:cubicBezTo>
                  <a:cubicBezTo>
                    <a:pt x="556" y="888"/>
                    <a:pt x="756" y="686"/>
                    <a:pt x="756" y="442"/>
                  </a:cubicBezTo>
                  <a:cubicBezTo>
                    <a:pt x="756" y="197"/>
                    <a:pt x="557" y="1"/>
                    <a:pt x="313" y="0"/>
                  </a:cubicBezTo>
                  <a:close/>
                  <a:moveTo>
                    <a:pt x="257" y="326"/>
                  </a:moveTo>
                  <a:cubicBezTo>
                    <a:pt x="268" y="192"/>
                    <a:pt x="349" y="92"/>
                    <a:pt x="349" y="92"/>
                  </a:cubicBezTo>
                  <a:cubicBezTo>
                    <a:pt x="349" y="92"/>
                    <a:pt x="427" y="188"/>
                    <a:pt x="411" y="341"/>
                  </a:cubicBezTo>
                  <a:cubicBezTo>
                    <a:pt x="396" y="491"/>
                    <a:pt x="317" y="578"/>
                    <a:pt x="317" y="578"/>
                  </a:cubicBezTo>
                  <a:cubicBezTo>
                    <a:pt x="317" y="578"/>
                    <a:pt x="245" y="459"/>
                    <a:pt x="257" y="326"/>
                  </a:cubicBezTo>
                  <a:close/>
                  <a:moveTo>
                    <a:pt x="234" y="790"/>
                  </a:moveTo>
                  <a:cubicBezTo>
                    <a:pt x="234" y="790"/>
                    <a:pt x="127" y="667"/>
                    <a:pt x="118" y="558"/>
                  </a:cubicBezTo>
                  <a:cubicBezTo>
                    <a:pt x="105" y="410"/>
                    <a:pt x="212" y="279"/>
                    <a:pt x="212" y="279"/>
                  </a:cubicBezTo>
                  <a:cubicBezTo>
                    <a:pt x="205" y="483"/>
                    <a:pt x="273" y="573"/>
                    <a:pt x="273" y="573"/>
                  </a:cubicBezTo>
                  <a:cubicBezTo>
                    <a:pt x="273" y="573"/>
                    <a:pt x="289" y="597"/>
                    <a:pt x="278" y="667"/>
                  </a:cubicBezTo>
                  <a:cubicBezTo>
                    <a:pt x="267" y="736"/>
                    <a:pt x="234" y="790"/>
                    <a:pt x="234" y="790"/>
                  </a:cubicBezTo>
                  <a:close/>
                  <a:moveTo>
                    <a:pt x="505" y="664"/>
                  </a:moveTo>
                  <a:cubicBezTo>
                    <a:pt x="408" y="771"/>
                    <a:pt x="278" y="789"/>
                    <a:pt x="278" y="789"/>
                  </a:cubicBezTo>
                  <a:cubicBezTo>
                    <a:pt x="278" y="789"/>
                    <a:pt x="282" y="666"/>
                    <a:pt x="395" y="559"/>
                  </a:cubicBezTo>
                  <a:cubicBezTo>
                    <a:pt x="508" y="453"/>
                    <a:pt x="616" y="426"/>
                    <a:pt x="616" y="426"/>
                  </a:cubicBezTo>
                  <a:cubicBezTo>
                    <a:pt x="616" y="426"/>
                    <a:pt x="601" y="557"/>
                    <a:pt x="505" y="664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26627" name="文本框 25"/>
          <p:cNvSpPr txBox="1"/>
          <p:nvPr/>
        </p:nvSpPr>
        <p:spPr>
          <a:xfrm>
            <a:off x="287338" y="90488"/>
            <a:ext cx="2255837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直角三角形 27"/>
          <p:cNvSpPr/>
          <p:nvPr/>
        </p:nvSpPr>
        <p:spPr>
          <a:xfrm rot="16200000">
            <a:off x="9421813" y="4087813"/>
            <a:ext cx="2770188" cy="2770188"/>
          </a:xfrm>
          <a:prstGeom prst="rtTriangle">
            <a:avLst/>
          </a:pr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直角三角形 28"/>
          <p:cNvSpPr/>
          <p:nvPr/>
        </p:nvSpPr>
        <p:spPr>
          <a:xfrm rot="5400000">
            <a:off x="-66675" y="66675"/>
            <a:ext cx="5964238" cy="5830888"/>
          </a:xfrm>
          <a:prstGeom prst="rtTriangle">
            <a:avLst/>
          </a:prstGeom>
          <a:solidFill>
            <a:srgbClr val="0DB1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6630" name="组合 29"/>
          <p:cNvGrpSpPr/>
          <p:nvPr/>
        </p:nvGrpSpPr>
        <p:grpSpPr>
          <a:xfrm>
            <a:off x="1631950" y="2319338"/>
            <a:ext cx="2039938" cy="2039937"/>
            <a:chOff x="2652121" y="3617844"/>
            <a:chExt cx="2040834" cy="2040834"/>
          </a:xfrm>
        </p:grpSpPr>
        <p:sp>
          <p:nvSpPr>
            <p:cNvPr id="31" name="椭圆 30"/>
            <p:cNvSpPr/>
            <p:nvPr/>
          </p:nvSpPr>
          <p:spPr>
            <a:xfrm>
              <a:off x="2652121" y="3617844"/>
              <a:ext cx="2040834" cy="20408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1" cstate="email"/>
            <a:srcRect l="7096" t="12375" r="3204" b="7781"/>
            <a:stretch>
              <a:fillRect/>
            </a:stretch>
          </p:blipFill>
          <p:spPr>
            <a:xfrm>
              <a:off x="2708442" y="3674482"/>
              <a:ext cx="1928191" cy="1927558"/>
            </a:xfrm>
            <a:custGeom>
              <a:avLst/>
              <a:gdLst>
                <a:gd name="connsiteX0" fmla="*/ 895979 w 1815548"/>
                <a:gd name="connsiteY0" fmla="*/ 0 h 1814952"/>
                <a:gd name="connsiteX1" fmla="*/ 986040 w 1815548"/>
                <a:gd name="connsiteY1" fmla="*/ 4547 h 1814952"/>
                <a:gd name="connsiteX2" fmla="*/ 1271952 w 1815548"/>
                <a:gd name="connsiteY2" fmla="*/ 77691 h 1814952"/>
                <a:gd name="connsiteX3" fmla="*/ 1354240 w 1815548"/>
                <a:gd name="connsiteY3" fmla="*/ 117331 h 1814952"/>
                <a:gd name="connsiteX4" fmla="*/ 1415319 w 1815548"/>
                <a:gd name="connsiteY4" fmla="*/ 154438 h 1814952"/>
                <a:gd name="connsiteX5" fmla="*/ 1815548 w 1815548"/>
                <a:gd name="connsiteY5" fmla="*/ 907178 h 1814952"/>
                <a:gd name="connsiteX6" fmla="*/ 907774 w 1815548"/>
                <a:gd name="connsiteY6" fmla="*/ 1814952 h 1814952"/>
                <a:gd name="connsiteX7" fmla="*/ 0 w 1815548"/>
                <a:gd name="connsiteY7" fmla="*/ 907178 h 1814952"/>
                <a:gd name="connsiteX8" fmla="*/ 814959 w 1815548"/>
                <a:gd name="connsiteY8" fmla="*/ 4091 h 1814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15548" h="1814952">
                  <a:moveTo>
                    <a:pt x="895979" y="0"/>
                  </a:moveTo>
                  <a:lnTo>
                    <a:pt x="986040" y="4547"/>
                  </a:lnTo>
                  <a:cubicBezTo>
                    <a:pt x="1086509" y="14751"/>
                    <a:pt x="1182564" y="39883"/>
                    <a:pt x="1271952" y="77691"/>
                  </a:cubicBezTo>
                  <a:lnTo>
                    <a:pt x="1354240" y="117331"/>
                  </a:lnTo>
                  <a:lnTo>
                    <a:pt x="1415319" y="154438"/>
                  </a:lnTo>
                  <a:cubicBezTo>
                    <a:pt x="1656789" y="317571"/>
                    <a:pt x="1815548" y="593835"/>
                    <a:pt x="1815548" y="907178"/>
                  </a:cubicBezTo>
                  <a:cubicBezTo>
                    <a:pt x="1815548" y="1408528"/>
                    <a:pt x="1409124" y="1814952"/>
                    <a:pt x="907774" y="1814952"/>
                  </a:cubicBezTo>
                  <a:cubicBezTo>
                    <a:pt x="406424" y="1814952"/>
                    <a:pt x="0" y="1408528"/>
                    <a:pt x="0" y="907178"/>
                  </a:cubicBezTo>
                  <a:cubicBezTo>
                    <a:pt x="0" y="437163"/>
                    <a:pt x="357209" y="50578"/>
                    <a:pt x="814959" y="4091"/>
                  </a:cubicBezTo>
                  <a:close/>
                </a:path>
              </a:pathLst>
            </a:custGeom>
          </p:spPr>
        </p:pic>
      </p:grpSp>
      <p:sp>
        <p:nvSpPr>
          <p:cNvPr id="26631" name="文本框 32"/>
          <p:cNvSpPr txBox="1"/>
          <p:nvPr/>
        </p:nvSpPr>
        <p:spPr>
          <a:xfrm>
            <a:off x="4114800" y="3179763"/>
            <a:ext cx="7234238" cy="1323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我们秉承“给您演示的光和热”的理念，为您分担职场压力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eaLnBrk="1" hangingPunct="1"/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我们秉承“给您演示的光和热”的理念，为您分担职场压力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32" name="文本框 33"/>
          <p:cNvSpPr txBox="1"/>
          <p:nvPr/>
        </p:nvSpPr>
        <p:spPr>
          <a:xfrm>
            <a:off x="4114800" y="2433638"/>
            <a:ext cx="3638550" cy="5857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32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3200" b="1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矩形 7"/>
          <p:cNvSpPr/>
          <p:nvPr/>
        </p:nvSpPr>
        <p:spPr>
          <a:xfrm>
            <a:off x="0" y="0"/>
            <a:ext cx="12192000" cy="592138"/>
          </a:xfrm>
          <a:prstGeom prst="rect">
            <a:avLst/>
          </a:pr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7651" name="组合 8"/>
          <p:cNvGrpSpPr/>
          <p:nvPr/>
        </p:nvGrpSpPr>
        <p:grpSpPr>
          <a:xfrm>
            <a:off x="11099800" y="128588"/>
            <a:ext cx="806450" cy="336550"/>
            <a:chOff x="603250" y="1054101"/>
            <a:chExt cx="1951038" cy="812800"/>
          </a:xfrm>
        </p:grpSpPr>
        <p:sp>
          <p:nvSpPr>
            <p:cNvPr id="27669" name="Freeform 5"/>
            <p:cNvSpPr/>
            <p:nvPr/>
          </p:nvSpPr>
          <p:spPr>
            <a:xfrm>
              <a:off x="2365375" y="1431926"/>
              <a:ext cx="188913" cy="407988"/>
            </a:xfrm>
            <a:custGeom>
              <a:avLst/>
              <a:gdLst/>
              <a:ahLst/>
              <a:cxnLst>
                <a:cxn ang="0">
                  <a:pos x="43180" y="187332"/>
                </a:cxn>
                <a:cxn ang="0">
                  <a:pos x="41381" y="187332"/>
                </a:cxn>
                <a:cxn ang="0">
                  <a:pos x="41381" y="406187"/>
                </a:cxn>
                <a:cxn ang="0">
                  <a:pos x="0" y="407988"/>
                </a:cxn>
                <a:cxn ang="0">
                  <a:pos x="0" y="187332"/>
                </a:cxn>
                <a:cxn ang="0">
                  <a:pos x="0" y="183730"/>
                </a:cxn>
                <a:cxn ang="0">
                  <a:pos x="0" y="147704"/>
                </a:cxn>
                <a:cxn ang="0">
                  <a:pos x="188913" y="0"/>
                </a:cxn>
                <a:cxn ang="0">
                  <a:pos x="188913" y="49535"/>
                </a:cxn>
                <a:cxn ang="0">
                  <a:pos x="43180" y="187332"/>
                </a:cxn>
              </a:cxnLst>
              <a:pathLst>
                <a:path w="210" h="453">
                  <a:moveTo>
                    <a:pt x="48" y="208"/>
                  </a:moveTo>
                  <a:cubicBezTo>
                    <a:pt x="46" y="208"/>
                    <a:pt x="46" y="208"/>
                    <a:pt x="46" y="208"/>
                  </a:cubicBezTo>
                  <a:cubicBezTo>
                    <a:pt x="46" y="451"/>
                    <a:pt x="46" y="451"/>
                    <a:pt x="46" y="451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24" y="70"/>
                    <a:pt x="109" y="0"/>
                    <a:pt x="210" y="0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125" y="57"/>
                    <a:pt x="56" y="123"/>
                    <a:pt x="48" y="20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7670" name="Freeform 6"/>
            <p:cNvSpPr/>
            <p:nvPr/>
          </p:nvSpPr>
          <p:spPr>
            <a:xfrm>
              <a:off x="2466975" y="1135063"/>
              <a:ext cx="71438" cy="231775"/>
            </a:xfrm>
            <a:custGeom>
              <a:avLst/>
              <a:gdLst/>
              <a:ahLst/>
              <a:cxnLst>
                <a:cxn ang="0">
                  <a:pos x="0" y="166195"/>
                </a:cxn>
                <a:cxn ang="0">
                  <a:pos x="0" y="166195"/>
                </a:cxn>
                <a:cxn ang="0">
                  <a:pos x="0" y="0"/>
                </a:cxn>
                <a:cxn ang="0">
                  <a:pos x="18990" y="0"/>
                </a:cxn>
                <a:cxn ang="0">
                  <a:pos x="18990" y="167094"/>
                </a:cxn>
                <a:cxn ang="0">
                  <a:pos x="71438" y="215605"/>
                </a:cxn>
                <a:cxn ang="0">
                  <a:pos x="71438" y="231775"/>
                </a:cxn>
                <a:cxn ang="0">
                  <a:pos x="68725" y="231775"/>
                </a:cxn>
                <a:cxn ang="0">
                  <a:pos x="0" y="166195"/>
                </a:cxn>
              </a:cxnLst>
              <a:pathLst>
                <a:path w="79" h="258">
                  <a:moveTo>
                    <a:pt x="0" y="185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86"/>
                    <a:pt x="21" y="186"/>
                    <a:pt x="21" y="186"/>
                  </a:cubicBezTo>
                  <a:cubicBezTo>
                    <a:pt x="24" y="216"/>
                    <a:pt x="48" y="240"/>
                    <a:pt x="79" y="240"/>
                  </a:cubicBezTo>
                  <a:cubicBezTo>
                    <a:pt x="79" y="258"/>
                    <a:pt x="79" y="258"/>
                    <a:pt x="79" y="258"/>
                  </a:cubicBezTo>
                  <a:cubicBezTo>
                    <a:pt x="78" y="258"/>
                    <a:pt x="77" y="258"/>
                    <a:pt x="76" y="258"/>
                  </a:cubicBezTo>
                  <a:cubicBezTo>
                    <a:pt x="35" y="258"/>
                    <a:pt x="1" y="226"/>
                    <a:pt x="0" y="185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7671" name="Freeform 7"/>
            <p:cNvSpPr/>
            <p:nvPr/>
          </p:nvSpPr>
          <p:spPr>
            <a:xfrm>
              <a:off x="2332038" y="1135063"/>
              <a:ext cx="69850" cy="231775"/>
            </a:xfrm>
            <a:custGeom>
              <a:avLst/>
              <a:gdLst/>
              <a:ahLst/>
              <a:cxnLst>
                <a:cxn ang="0">
                  <a:pos x="69850" y="168890"/>
                </a:cxn>
                <a:cxn ang="0">
                  <a:pos x="69850" y="168890"/>
                </a:cxn>
                <a:cxn ang="0">
                  <a:pos x="2653" y="231775"/>
                </a:cxn>
                <a:cxn ang="0">
                  <a:pos x="0" y="231775"/>
                </a:cxn>
                <a:cxn ang="0">
                  <a:pos x="0" y="215605"/>
                </a:cxn>
                <a:cxn ang="0">
                  <a:pos x="50398" y="167094"/>
                </a:cxn>
                <a:cxn ang="0">
                  <a:pos x="50398" y="0"/>
                </a:cxn>
                <a:cxn ang="0">
                  <a:pos x="69850" y="0"/>
                </a:cxn>
                <a:cxn ang="0">
                  <a:pos x="69850" y="166195"/>
                </a:cxn>
                <a:cxn ang="0">
                  <a:pos x="69850" y="166195"/>
                </a:cxn>
                <a:cxn ang="0">
                  <a:pos x="69850" y="167094"/>
                </a:cxn>
                <a:cxn ang="0">
                  <a:pos x="69850" y="168890"/>
                </a:cxn>
              </a:cxnLst>
              <a:pathLst>
                <a:path w="79" h="258">
                  <a:moveTo>
                    <a:pt x="79" y="188"/>
                  </a:moveTo>
                  <a:cubicBezTo>
                    <a:pt x="79" y="188"/>
                    <a:pt x="79" y="188"/>
                    <a:pt x="79" y="188"/>
                  </a:cubicBezTo>
                  <a:cubicBezTo>
                    <a:pt x="76" y="227"/>
                    <a:pt x="44" y="258"/>
                    <a:pt x="3" y="258"/>
                  </a:cubicBezTo>
                  <a:cubicBezTo>
                    <a:pt x="2" y="258"/>
                    <a:pt x="1" y="258"/>
                    <a:pt x="0" y="258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30" y="240"/>
                    <a:pt x="55" y="216"/>
                    <a:pt x="57" y="186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6"/>
                    <a:pt x="79" y="186"/>
                    <a:pt x="79" y="186"/>
                  </a:cubicBezTo>
                  <a:lnTo>
                    <a:pt x="79" y="188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7672" name="Freeform 8"/>
            <p:cNvSpPr>
              <a:spLocks noEditPoints="1"/>
            </p:cNvSpPr>
            <p:nvPr/>
          </p:nvSpPr>
          <p:spPr>
            <a:xfrm>
              <a:off x="1925638" y="1417638"/>
              <a:ext cx="430213" cy="449263"/>
            </a:xfrm>
            <a:custGeom>
              <a:avLst/>
              <a:gdLst/>
              <a:ahLst/>
              <a:cxnLst>
                <a:cxn ang="0">
                  <a:pos x="416713" y="190350"/>
                </a:cxn>
                <a:cxn ang="0">
                  <a:pos x="368111" y="198470"/>
                </a:cxn>
                <a:cxn ang="0">
                  <a:pos x="297009" y="352735"/>
                </a:cxn>
                <a:cxn ang="0">
                  <a:pos x="97203" y="299509"/>
                </a:cxn>
                <a:cxn ang="0">
                  <a:pos x="375311" y="138027"/>
                </a:cxn>
                <a:cxn ang="0">
                  <a:pos x="375311" y="138027"/>
                </a:cxn>
                <a:cxn ang="0">
                  <a:pos x="394212" y="127201"/>
                </a:cxn>
                <a:cxn ang="0">
                  <a:pos x="393312" y="126299"/>
                </a:cxn>
                <a:cxn ang="0">
                  <a:pos x="126004" y="54128"/>
                </a:cxn>
                <a:cxn ang="0">
                  <a:pos x="54002" y="322964"/>
                </a:cxn>
                <a:cxn ang="0">
                  <a:pos x="321310" y="394233"/>
                </a:cxn>
                <a:cxn ang="0">
                  <a:pos x="416713" y="190350"/>
                </a:cxn>
                <a:cxn ang="0">
                  <a:pos x="78302" y="247185"/>
                </a:cxn>
                <a:cxn ang="0">
                  <a:pos x="150305" y="97431"/>
                </a:cxn>
                <a:cxn ang="0">
                  <a:pos x="315010" y="110060"/>
                </a:cxn>
                <a:cxn ang="0">
                  <a:pos x="78302" y="247185"/>
                </a:cxn>
              </a:cxnLst>
              <a:pathLst>
                <a:path w="478" h="498">
                  <a:moveTo>
                    <a:pt x="463" y="211"/>
                  </a:moveTo>
                  <a:cubicBezTo>
                    <a:pt x="409" y="220"/>
                    <a:pt x="409" y="220"/>
                    <a:pt x="409" y="220"/>
                  </a:cubicBezTo>
                  <a:cubicBezTo>
                    <a:pt x="421" y="286"/>
                    <a:pt x="392" y="356"/>
                    <a:pt x="330" y="391"/>
                  </a:cubicBezTo>
                  <a:cubicBezTo>
                    <a:pt x="252" y="436"/>
                    <a:pt x="153" y="410"/>
                    <a:pt x="108" y="332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38" y="141"/>
                    <a:pt x="438" y="141"/>
                    <a:pt x="438" y="141"/>
                  </a:cubicBezTo>
                  <a:cubicBezTo>
                    <a:pt x="437" y="141"/>
                    <a:pt x="437" y="140"/>
                    <a:pt x="437" y="140"/>
                  </a:cubicBezTo>
                  <a:cubicBezTo>
                    <a:pt x="377" y="35"/>
                    <a:pt x="244" y="0"/>
                    <a:pt x="140" y="60"/>
                  </a:cubicBezTo>
                  <a:cubicBezTo>
                    <a:pt x="35" y="120"/>
                    <a:pt x="0" y="253"/>
                    <a:pt x="60" y="358"/>
                  </a:cubicBezTo>
                  <a:cubicBezTo>
                    <a:pt x="120" y="462"/>
                    <a:pt x="253" y="498"/>
                    <a:pt x="357" y="437"/>
                  </a:cubicBezTo>
                  <a:cubicBezTo>
                    <a:pt x="439" y="390"/>
                    <a:pt x="478" y="299"/>
                    <a:pt x="463" y="211"/>
                  </a:cubicBezTo>
                  <a:close/>
                  <a:moveTo>
                    <a:pt x="87" y="274"/>
                  </a:moveTo>
                  <a:cubicBezTo>
                    <a:pt x="78" y="209"/>
                    <a:pt x="107" y="142"/>
                    <a:pt x="167" y="108"/>
                  </a:cubicBezTo>
                  <a:cubicBezTo>
                    <a:pt x="227" y="73"/>
                    <a:pt x="299" y="81"/>
                    <a:pt x="350" y="122"/>
                  </a:cubicBezTo>
                  <a:lnTo>
                    <a:pt x="87" y="27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7673" name="Freeform 9"/>
            <p:cNvSpPr/>
            <p:nvPr/>
          </p:nvSpPr>
          <p:spPr>
            <a:xfrm>
              <a:off x="2073275" y="1250951"/>
              <a:ext cx="225425" cy="115888"/>
            </a:xfrm>
            <a:custGeom>
              <a:avLst/>
              <a:gdLst/>
              <a:ahLst/>
              <a:cxnLst>
                <a:cxn ang="0">
                  <a:pos x="154475" y="52512"/>
                </a:cxn>
                <a:cxn ang="0">
                  <a:pos x="154475" y="52512"/>
                </a:cxn>
                <a:cxn ang="0">
                  <a:pos x="154475" y="50701"/>
                </a:cxn>
                <a:cxn ang="0">
                  <a:pos x="154475" y="49796"/>
                </a:cxn>
                <a:cxn ang="0">
                  <a:pos x="154475" y="49796"/>
                </a:cxn>
                <a:cxn ang="0">
                  <a:pos x="154475" y="19918"/>
                </a:cxn>
                <a:cxn ang="0">
                  <a:pos x="70950" y="19918"/>
                </a:cxn>
                <a:cxn ang="0">
                  <a:pos x="70950" y="49796"/>
                </a:cxn>
                <a:cxn ang="0">
                  <a:pos x="70950" y="49796"/>
                </a:cxn>
                <a:cxn ang="0">
                  <a:pos x="70950" y="50701"/>
                </a:cxn>
                <a:cxn ang="0">
                  <a:pos x="70950" y="52512"/>
                </a:cxn>
                <a:cxn ang="0">
                  <a:pos x="70950" y="52512"/>
                </a:cxn>
                <a:cxn ang="0">
                  <a:pos x="2694" y="115888"/>
                </a:cxn>
                <a:cxn ang="0">
                  <a:pos x="0" y="115888"/>
                </a:cxn>
                <a:cxn ang="0">
                  <a:pos x="0" y="99591"/>
                </a:cxn>
                <a:cxn ang="0">
                  <a:pos x="51192" y="50701"/>
                </a:cxn>
                <a:cxn ang="0">
                  <a:pos x="51192" y="19918"/>
                </a:cxn>
                <a:cxn ang="0">
                  <a:pos x="51192" y="0"/>
                </a:cxn>
                <a:cxn ang="0">
                  <a:pos x="70950" y="0"/>
                </a:cxn>
                <a:cxn ang="0">
                  <a:pos x="154475" y="0"/>
                </a:cxn>
                <a:cxn ang="0">
                  <a:pos x="160761" y="0"/>
                </a:cxn>
                <a:cxn ang="0">
                  <a:pos x="174233" y="0"/>
                </a:cxn>
                <a:cxn ang="0">
                  <a:pos x="174233" y="50701"/>
                </a:cxn>
                <a:cxn ang="0">
                  <a:pos x="225425" y="99591"/>
                </a:cxn>
                <a:cxn ang="0">
                  <a:pos x="225425" y="115888"/>
                </a:cxn>
                <a:cxn ang="0">
                  <a:pos x="222731" y="115888"/>
                </a:cxn>
                <a:cxn ang="0">
                  <a:pos x="154475" y="52512"/>
                </a:cxn>
              </a:cxnLst>
              <a:pathLst>
                <a:path w="251" h="128">
                  <a:moveTo>
                    <a:pt x="172" y="58"/>
                  </a:moveTo>
                  <a:cubicBezTo>
                    <a:pt x="172" y="58"/>
                    <a:pt x="172" y="58"/>
                    <a:pt x="172" y="58"/>
                  </a:cubicBezTo>
                  <a:cubicBezTo>
                    <a:pt x="172" y="56"/>
                    <a:pt x="172" y="56"/>
                    <a:pt x="172" y="56"/>
                  </a:cubicBezTo>
                  <a:cubicBezTo>
                    <a:pt x="172" y="56"/>
                    <a:pt x="172" y="56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6" y="97"/>
                    <a:pt x="43" y="128"/>
                    <a:pt x="3" y="128"/>
                  </a:cubicBezTo>
                  <a:cubicBezTo>
                    <a:pt x="2" y="128"/>
                    <a:pt x="1" y="128"/>
                    <a:pt x="0" y="128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30" y="110"/>
                    <a:pt x="55" y="86"/>
                    <a:pt x="57" y="56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4" y="56"/>
                    <a:pt x="194" y="56"/>
                    <a:pt x="194" y="56"/>
                  </a:cubicBezTo>
                  <a:cubicBezTo>
                    <a:pt x="196" y="86"/>
                    <a:pt x="221" y="110"/>
                    <a:pt x="251" y="110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0" y="128"/>
                    <a:pt x="249" y="128"/>
                    <a:pt x="248" y="128"/>
                  </a:cubicBezTo>
                  <a:cubicBezTo>
                    <a:pt x="208" y="128"/>
                    <a:pt x="175" y="97"/>
                    <a:pt x="172" y="5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7674" name="Freeform 10"/>
            <p:cNvSpPr/>
            <p:nvPr/>
          </p:nvSpPr>
          <p:spPr>
            <a:xfrm>
              <a:off x="2079625" y="1212851"/>
              <a:ext cx="212725" cy="31750"/>
            </a:xfrm>
            <a:custGeom>
              <a:avLst/>
              <a:gdLst/>
              <a:ahLst/>
              <a:cxnLst>
                <a:cxn ang="0">
                  <a:pos x="193675" y="19050"/>
                </a:cxn>
                <a:cxn ang="0">
                  <a:pos x="19050" y="19050"/>
                </a:cxn>
                <a:cxn ang="0">
                  <a:pos x="19050" y="31750"/>
                </a:cxn>
                <a:cxn ang="0">
                  <a:pos x="0" y="31750"/>
                </a:cxn>
                <a:cxn ang="0">
                  <a:pos x="0" y="19050"/>
                </a:cxn>
                <a:cxn ang="0">
                  <a:pos x="0" y="0"/>
                </a:cxn>
                <a:cxn ang="0">
                  <a:pos x="19050" y="0"/>
                </a:cxn>
                <a:cxn ang="0">
                  <a:pos x="193675" y="0"/>
                </a:cxn>
                <a:cxn ang="0">
                  <a:pos x="212725" y="0"/>
                </a:cxn>
                <a:cxn ang="0">
                  <a:pos x="212725" y="19050"/>
                </a:cxn>
                <a:cxn ang="0">
                  <a:pos x="212725" y="31750"/>
                </a:cxn>
                <a:cxn ang="0">
                  <a:pos x="193675" y="31750"/>
                </a:cxn>
                <a:cxn ang="0">
                  <a:pos x="193675" y="19050"/>
                </a:cxn>
              </a:cxnLst>
              <a:pathLst>
                <a:path w="134" h="20">
                  <a:moveTo>
                    <a:pt x="122" y="12"/>
                  </a:moveTo>
                  <a:lnTo>
                    <a:pt x="12" y="12"/>
                  </a:lnTo>
                  <a:lnTo>
                    <a:pt x="12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2" y="0"/>
                  </a:lnTo>
                  <a:lnTo>
                    <a:pt x="134" y="0"/>
                  </a:lnTo>
                  <a:lnTo>
                    <a:pt x="134" y="12"/>
                  </a:lnTo>
                  <a:lnTo>
                    <a:pt x="134" y="20"/>
                  </a:lnTo>
                  <a:lnTo>
                    <a:pt x="122" y="20"/>
                  </a:lnTo>
                  <a:lnTo>
                    <a:pt x="122" y="12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7675" name="Freeform 11"/>
            <p:cNvSpPr/>
            <p:nvPr/>
          </p:nvSpPr>
          <p:spPr>
            <a:xfrm>
              <a:off x="2085975" y="1109663"/>
              <a:ext cx="200025" cy="90488"/>
            </a:xfrm>
            <a:custGeom>
              <a:avLst/>
              <a:gdLst/>
              <a:ahLst/>
              <a:cxnLst>
                <a:cxn ang="0">
                  <a:pos x="109538" y="71438"/>
                </a:cxn>
                <a:cxn ang="0">
                  <a:pos x="168275" y="71438"/>
                </a:cxn>
                <a:cxn ang="0">
                  <a:pos x="168275" y="90488"/>
                </a:cxn>
                <a:cxn ang="0">
                  <a:pos x="33338" y="90488"/>
                </a:cxn>
                <a:cxn ang="0">
                  <a:pos x="33338" y="71438"/>
                </a:cxn>
                <a:cxn ang="0">
                  <a:pos x="90488" y="71438"/>
                </a:cxn>
                <a:cxn ang="0">
                  <a:pos x="90488" y="50800"/>
                </a:cxn>
                <a:cxn ang="0">
                  <a:pos x="0" y="50800"/>
                </a:cxn>
                <a:cxn ang="0">
                  <a:pos x="0" y="31750"/>
                </a:cxn>
                <a:cxn ang="0">
                  <a:pos x="90488" y="31750"/>
                </a:cxn>
                <a:cxn ang="0">
                  <a:pos x="90488" y="0"/>
                </a:cxn>
                <a:cxn ang="0">
                  <a:pos x="109538" y="0"/>
                </a:cxn>
                <a:cxn ang="0">
                  <a:pos x="109538" y="31750"/>
                </a:cxn>
                <a:cxn ang="0">
                  <a:pos x="200025" y="31750"/>
                </a:cxn>
                <a:cxn ang="0">
                  <a:pos x="200025" y="50800"/>
                </a:cxn>
                <a:cxn ang="0">
                  <a:pos x="109538" y="50800"/>
                </a:cxn>
                <a:cxn ang="0">
                  <a:pos x="109538" y="71438"/>
                </a:cxn>
              </a:cxnLst>
              <a:pathLst>
                <a:path w="126" h="57">
                  <a:moveTo>
                    <a:pt x="69" y="45"/>
                  </a:moveTo>
                  <a:lnTo>
                    <a:pt x="106" y="45"/>
                  </a:lnTo>
                  <a:lnTo>
                    <a:pt x="106" y="57"/>
                  </a:lnTo>
                  <a:lnTo>
                    <a:pt x="21" y="57"/>
                  </a:lnTo>
                  <a:lnTo>
                    <a:pt x="21" y="45"/>
                  </a:lnTo>
                  <a:lnTo>
                    <a:pt x="57" y="45"/>
                  </a:lnTo>
                  <a:lnTo>
                    <a:pt x="57" y="32"/>
                  </a:lnTo>
                  <a:lnTo>
                    <a:pt x="0" y="32"/>
                  </a:lnTo>
                  <a:lnTo>
                    <a:pt x="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69" y="0"/>
                  </a:lnTo>
                  <a:lnTo>
                    <a:pt x="69" y="20"/>
                  </a:lnTo>
                  <a:lnTo>
                    <a:pt x="126" y="20"/>
                  </a:lnTo>
                  <a:lnTo>
                    <a:pt x="126" y="32"/>
                  </a:lnTo>
                  <a:lnTo>
                    <a:pt x="69" y="32"/>
                  </a:lnTo>
                  <a:lnTo>
                    <a:pt x="69" y="45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7676" name="Freeform 12"/>
            <p:cNvSpPr/>
            <p:nvPr/>
          </p:nvSpPr>
          <p:spPr>
            <a:xfrm>
              <a:off x="1892300" y="1219201"/>
              <a:ext cx="142875" cy="149225"/>
            </a:xfrm>
            <a:custGeom>
              <a:avLst/>
              <a:gdLst/>
              <a:ahLst/>
              <a:cxnLst>
                <a:cxn ang="0">
                  <a:pos x="19050" y="149225"/>
                </a:cxn>
                <a:cxn ang="0">
                  <a:pos x="0" y="149225"/>
                </a:cxn>
                <a:cxn ang="0">
                  <a:pos x="0" y="130175"/>
                </a:cxn>
                <a:cxn ang="0">
                  <a:pos x="0" y="12700"/>
                </a:cxn>
                <a:cxn ang="0">
                  <a:pos x="17463" y="12700"/>
                </a:cxn>
                <a:cxn ang="0">
                  <a:pos x="39688" y="0"/>
                </a:cxn>
                <a:cxn ang="0">
                  <a:pos x="49213" y="17463"/>
                </a:cxn>
                <a:cxn ang="0">
                  <a:pos x="19050" y="34925"/>
                </a:cxn>
                <a:cxn ang="0">
                  <a:pos x="19050" y="71438"/>
                </a:cxn>
                <a:cxn ang="0">
                  <a:pos x="58738" y="71438"/>
                </a:cxn>
                <a:cxn ang="0">
                  <a:pos x="58738" y="90488"/>
                </a:cxn>
                <a:cxn ang="0">
                  <a:pos x="19050" y="90488"/>
                </a:cxn>
                <a:cxn ang="0">
                  <a:pos x="19050" y="130175"/>
                </a:cxn>
                <a:cxn ang="0">
                  <a:pos x="122238" y="130175"/>
                </a:cxn>
                <a:cxn ang="0">
                  <a:pos x="122238" y="90488"/>
                </a:cxn>
                <a:cxn ang="0">
                  <a:pos x="84138" y="90488"/>
                </a:cxn>
                <a:cxn ang="0">
                  <a:pos x="84138" y="71438"/>
                </a:cxn>
                <a:cxn ang="0">
                  <a:pos x="122238" y="71438"/>
                </a:cxn>
                <a:cxn ang="0">
                  <a:pos x="122238" y="31750"/>
                </a:cxn>
                <a:cxn ang="0">
                  <a:pos x="84138" y="31750"/>
                </a:cxn>
                <a:cxn ang="0">
                  <a:pos x="84138" y="12700"/>
                </a:cxn>
                <a:cxn ang="0">
                  <a:pos x="122238" y="12700"/>
                </a:cxn>
                <a:cxn ang="0">
                  <a:pos x="142875" y="12700"/>
                </a:cxn>
                <a:cxn ang="0">
                  <a:pos x="142875" y="149225"/>
                </a:cxn>
                <a:cxn ang="0">
                  <a:pos x="122238" y="149225"/>
                </a:cxn>
                <a:cxn ang="0">
                  <a:pos x="19050" y="149225"/>
                </a:cxn>
              </a:cxnLst>
              <a:pathLst>
                <a:path w="90" h="94">
                  <a:moveTo>
                    <a:pt x="12" y="94"/>
                  </a:moveTo>
                  <a:lnTo>
                    <a:pt x="0" y="94"/>
                  </a:lnTo>
                  <a:lnTo>
                    <a:pt x="0" y="82"/>
                  </a:lnTo>
                  <a:lnTo>
                    <a:pt x="0" y="8"/>
                  </a:lnTo>
                  <a:lnTo>
                    <a:pt x="11" y="8"/>
                  </a:lnTo>
                  <a:lnTo>
                    <a:pt x="25" y="0"/>
                  </a:lnTo>
                  <a:lnTo>
                    <a:pt x="31" y="11"/>
                  </a:lnTo>
                  <a:lnTo>
                    <a:pt x="12" y="22"/>
                  </a:lnTo>
                  <a:lnTo>
                    <a:pt x="12" y="45"/>
                  </a:lnTo>
                  <a:lnTo>
                    <a:pt x="37" y="45"/>
                  </a:lnTo>
                  <a:lnTo>
                    <a:pt x="37" y="57"/>
                  </a:lnTo>
                  <a:lnTo>
                    <a:pt x="12" y="57"/>
                  </a:lnTo>
                  <a:lnTo>
                    <a:pt x="12" y="82"/>
                  </a:lnTo>
                  <a:lnTo>
                    <a:pt x="77" y="82"/>
                  </a:lnTo>
                  <a:lnTo>
                    <a:pt x="77" y="57"/>
                  </a:lnTo>
                  <a:lnTo>
                    <a:pt x="53" y="57"/>
                  </a:lnTo>
                  <a:lnTo>
                    <a:pt x="53" y="45"/>
                  </a:lnTo>
                  <a:lnTo>
                    <a:pt x="77" y="45"/>
                  </a:lnTo>
                  <a:lnTo>
                    <a:pt x="77" y="20"/>
                  </a:lnTo>
                  <a:lnTo>
                    <a:pt x="53" y="20"/>
                  </a:lnTo>
                  <a:lnTo>
                    <a:pt x="53" y="8"/>
                  </a:lnTo>
                  <a:lnTo>
                    <a:pt x="77" y="8"/>
                  </a:lnTo>
                  <a:lnTo>
                    <a:pt x="90" y="8"/>
                  </a:lnTo>
                  <a:lnTo>
                    <a:pt x="90" y="94"/>
                  </a:lnTo>
                  <a:lnTo>
                    <a:pt x="77" y="94"/>
                  </a:lnTo>
                  <a:lnTo>
                    <a:pt x="12" y="9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7677" name="Freeform 13"/>
            <p:cNvSpPr/>
            <p:nvPr/>
          </p:nvSpPr>
          <p:spPr>
            <a:xfrm>
              <a:off x="1995488" y="1165226"/>
              <a:ext cx="39688" cy="46038"/>
            </a:xfrm>
            <a:custGeom>
              <a:avLst/>
              <a:gdLst/>
              <a:ahLst/>
              <a:cxnLst>
                <a:cxn ang="0">
                  <a:pos x="0" y="36513"/>
                </a:cxn>
                <a:cxn ang="0">
                  <a:pos x="22225" y="0"/>
                </a:cxn>
                <a:cxn ang="0">
                  <a:pos x="39688" y="9525"/>
                </a:cxn>
                <a:cxn ang="0">
                  <a:pos x="15875" y="46038"/>
                </a:cxn>
                <a:cxn ang="0">
                  <a:pos x="0" y="36513"/>
                </a:cxn>
              </a:cxnLst>
              <a:pathLst>
                <a:path w="25" h="29">
                  <a:moveTo>
                    <a:pt x="0" y="23"/>
                  </a:moveTo>
                  <a:lnTo>
                    <a:pt x="14" y="0"/>
                  </a:lnTo>
                  <a:lnTo>
                    <a:pt x="25" y="6"/>
                  </a:lnTo>
                  <a:lnTo>
                    <a:pt x="10" y="2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7678" name="Freeform 14"/>
            <p:cNvSpPr/>
            <p:nvPr/>
          </p:nvSpPr>
          <p:spPr>
            <a:xfrm>
              <a:off x="1938338" y="1158876"/>
              <a:ext cx="39688" cy="46038"/>
            </a:xfrm>
            <a:custGeom>
              <a:avLst/>
              <a:gdLst/>
              <a:ahLst/>
              <a:cxnLst>
                <a:cxn ang="0">
                  <a:pos x="39688" y="36513"/>
                </a:cxn>
                <a:cxn ang="0">
                  <a:pos x="22225" y="46038"/>
                </a:cxn>
                <a:cxn ang="0">
                  <a:pos x="0" y="9525"/>
                </a:cxn>
                <a:cxn ang="0">
                  <a:pos x="15875" y="0"/>
                </a:cxn>
                <a:cxn ang="0">
                  <a:pos x="39688" y="36513"/>
                </a:cxn>
              </a:cxnLst>
              <a:pathLst>
                <a:path w="25" h="29">
                  <a:moveTo>
                    <a:pt x="25" y="23"/>
                  </a:moveTo>
                  <a:lnTo>
                    <a:pt x="14" y="29"/>
                  </a:lnTo>
                  <a:lnTo>
                    <a:pt x="0" y="6"/>
                  </a:lnTo>
                  <a:lnTo>
                    <a:pt x="10" y="0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7679" name="Freeform 15"/>
            <p:cNvSpPr/>
            <p:nvPr/>
          </p:nvSpPr>
          <p:spPr>
            <a:xfrm>
              <a:off x="1898650" y="1165226"/>
              <a:ext cx="39688" cy="46038"/>
            </a:xfrm>
            <a:custGeom>
              <a:avLst/>
              <a:gdLst/>
              <a:ahLst/>
              <a:cxnLst>
                <a:cxn ang="0">
                  <a:pos x="0" y="9525"/>
                </a:cxn>
                <a:cxn ang="0">
                  <a:pos x="17463" y="0"/>
                </a:cxn>
                <a:cxn ang="0">
                  <a:pos x="39688" y="36513"/>
                </a:cxn>
                <a:cxn ang="0">
                  <a:pos x="23813" y="46038"/>
                </a:cxn>
                <a:cxn ang="0">
                  <a:pos x="0" y="9525"/>
                </a:cxn>
              </a:cxnLst>
              <a:pathLst>
                <a:path w="25" h="29">
                  <a:moveTo>
                    <a:pt x="0" y="6"/>
                  </a:moveTo>
                  <a:lnTo>
                    <a:pt x="11" y="0"/>
                  </a:lnTo>
                  <a:lnTo>
                    <a:pt x="25" y="23"/>
                  </a:lnTo>
                  <a:lnTo>
                    <a:pt x="15" y="29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7680" name="Freeform 16"/>
            <p:cNvSpPr/>
            <p:nvPr/>
          </p:nvSpPr>
          <p:spPr>
            <a:xfrm>
              <a:off x="1892300" y="1109663"/>
              <a:ext cx="134938" cy="46038"/>
            </a:xfrm>
            <a:custGeom>
              <a:avLst/>
              <a:gdLst/>
              <a:ahLst/>
              <a:cxnLst>
                <a:cxn ang="0">
                  <a:pos x="0" y="26988"/>
                </a:cxn>
                <a:cxn ang="0">
                  <a:pos x="130175" y="0"/>
                </a:cxn>
                <a:cxn ang="0">
                  <a:pos x="134938" y="17463"/>
                </a:cxn>
                <a:cxn ang="0">
                  <a:pos x="4763" y="46038"/>
                </a:cxn>
                <a:cxn ang="0">
                  <a:pos x="0" y="26988"/>
                </a:cxn>
              </a:cxnLst>
              <a:pathLst>
                <a:path w="85" h="29">
                  <a:moveTo>
                    <a:pt x="0" y="17"/>
                  </a:moveTo>
                  <a:lnTo>
                    <a:pt x="82" y="0"/>
                  </a:lnTo>
                  <a:lnTo>
                    <a:pt x="85" y="11"/>
                  </a:lnTo>
                  <a:lnTo>
                    <a:pt x="3" y="29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7681" name="Freeform 17"/>
            <p:cNvSpPr/>
            <p:nvPr/>
          </p:nvSpPr>
          <p:spPr>
            <a:xfrm>
              <a:off x="1768475" y="1160463"/>
              <a:ext cx="117475" cy="207963"/>
            </a:xfrm>
            <a:custGeom>
              <a:avLst/>
              <a:gdLst/>
              <a:ahLst/>
              <a:cxnLst>
                <a:cxn ang="0">
                  <a:pos x="73025" y="77788"/>
                </a:cxn>
                <a:cxn ang="0">
                  <a:pos x="76200" y="76200"/>
                </a:cxn>
                <a:cxn ang="0">
                  <a:pos x="112713" y="139700"/>
                </a:cxn>
                <a:cxn ang="0">
                  <a:pos x="95250" y="149225"/>
                </a:cxn>
                <a:cxn ang="0">
                  <a:pos x="73025" y="107950"/>
                </a:cxn>
                <a:cxn ang="0">
                  <a:pos x="73025" y="207963"/>
                </a:cxn>
                <a:cxn ang="0">
                  <a:pos x="52388" y="207963"/>
                </a:cxn>
                <a:cxn ang="0">
                  <a:pos x="52388" y="93663"/>
                </a:cxn>
                <a:cxn ang="0">
                  <a:pos x="17463" y="155575"/>
                </a:cxn>
                <a:cxn ang="0">
                  <a:pos x="0" y="144463"/>
                </a:cxn>
                <a:cxn ang="0">
                  <a:pos x="52388" y="53975"/>
                </a:cxn>
                <a:cxn ang="0">
                  <a:pos x="52388" y="39688"/>
                </a:cxn>
                <a:cxn ang="0">
                  <a:pos x="7938" y="39688"/>
                </a:cxn>
                <a:cxn ang="0">
                  <a:pos x="7938" y="20638"/>
                </a:cxn>
                <a:cxn ang="0">
                  <a:pos x="52388" y="20638"/>
                </a:cxn>
                <a:cxn ang="0">
                  <a:pos x="52388" y="0"/>
                </a:cxn>
                <a:cxn ang="0">
                  <a:pos x="73025" y="0"/>
                </a:cxn>
                <a:cxn ang="0">
                  <a:pos x="73025" y="20638"/>
                </a:cxn>
                <a:cxn ang="0">
                  <a:pos x="117475" y="20638"/>
                </a:cxn>
                <a:cxn ang="0">
                  <a:pos x="117475" y="39688"/>
                </a:cxn>
                <a:cxn ang="0">
                  <a:pos x="73025" y="39688"/>
                </a:cxn>
                <a:cxn ang="0">
                  <a:pos x="73025" y="77788"/>
                </a:cxn>
              </a:cxnLst>
              <a:pathLst>
                <a:path w="74" h="131">
                  <a:moveTo>
                    <a:pt x="46" y="49"/>
                  </a:moveTo>
                  <a:lnTo>
                    <a:pt x="48" y="48"/>
                  </a:lnTo>
                  <a:lnTo>
                    <a:pt x="71" y="88"/>
                  </a:lnTo>
                  <a:lnTo>
                    <a:pt x="60" y="94"/>
                  </a:lnTo>
                  <a:lnTo>
                    <a:pt x="46" y="68"/>
                  </a:lnTo>
                  <a:lnTo>
                    <a:pt x="46" y="131"/>
                  </a:lnTo>
                  <a:lnTo>
                    <a:pt x="33" y="131"/>
                  </a:lnTo>
                  <a:lnTo>
                    <a:pt x="33" y="59"/>
                  </a:lnTo>
                  <a:lnTo>
                    <a:pt x="11" y="98"/>
                  </a:lnTo>
                  <a:lnTo>
                    <a:pt x="0" y="91"/>
                  </a:lnTo>
                  <a:lnTo>
                    <a:pt x="33" y="34"/>
                  </a:lnTo>
                  <a:lnTo>
                    <a:pt x="33" y="25"/>
                  </a:lnTo>
                  <a:lnTo>
                    <a:pt x="5" y="25"/>
                  </a:lnTo>
                  <a:lnTo>
                    <a:pt x="5" y="13"/>
                  </a:lnTo>
                  <a:lnTo>
                    <a:pt x="33" y="13"/>
                  </a:lnTo>
                  <a:lnTo>
                    <a:pt x="33" y="0"/>
                  </a:lnTo>
                  <a:lnTo>
                    <a:pt x="46" y="0"/>
                  </a:lnTo>
                  <a:lnTo>
                    <a:pt x="46" y="13"/>
                  </a:lnTo>
                  <a:lnTo>
                    <a:pt x="74" y="13"/>
                  </a:lnTo>
                  <a:lnTo>
                    <a:pt x="74" y="25"/>
                  </a:lnTo>
                  <a:lnTo>
                    <a:pt x="46" y="25"/>
                  </a:lnTo>
                  <a:lnTo>
                    <a:pt x="46" y="49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7682" name="Freeform 18"/>
            <p:cNvSpPr/>
            <p:nvPr/>
          </p:nvSpPr>
          <p:spPr>
            <a:xfrm>
              <a:off x="1774825" y="1111251"/>
              <a:ext cx="103188" cy="44450"/>
            </a:xfrm>
            <a:custGeom>
              <a:avLst/>
              <a:gdLst/>
              <a:ahLst/>
              <a:cxnLst>
                <a:cxn ang="0">
                  <a:pos x="0" y="25400"/>
                </a:cxn>
                <a:cxn ang="0">
                  <a:pos x="98425" y="0"/>
                </a:cxn>
                <a:cxn ang="0">
                  <a:pos x="103188" y="17463"/>
                </a:cxn>
                <a:cxn ang="0">
                  <a:pos x="6350" y="44450"/>
                </a:cxn>
                <a:cxn ang="0">
                  <a:pos x="0" y="25400"/>
                </a:cxn>
              </a:cxnLst>
              <a:pathLst>
                <a:path w="65" h="28">
                  <a:moveTo>
                    <a:pt x="0" y="16"/>
                  </a:moveTo>
                  <a:lnTo>
                    <a:pt x="62" y="0"/>
                  </a:lnTo>
                  <a:lnTo>
                    <a:pt x="65" y="11"/>
                  </a:lnTo>
                  <a:lnTo>
                    <a:pt x="4" y="28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7683" name="Freeform 19"/>
            <p:cNvSpPr>
              <a:spLocks noEditPoints="1"/>
            </p:cNvSpPr>
            <p:nvPr/>
          </p:nvSpPr>
          <p:spPr>
            <a:xfrm>
              <a:off x="1281113" y="1446213"/>
              <a:ext cx="698500" cy="392113"/>
            </a:xfrm>
            <a:custGeom>
              <a:avLst/>
              <a:gdLst/>
              <a:ahLst/>
              <a:cxnLst>
                <a:cxn ang="0">
                  <a:pos x="666095" y="302179"/>
                </a:cxn>
                <a:cxn ang="0">
                  <a:pos x="563481" y="344448"/>
                </a:cxn>
                <a:cxn ang="0">
                  <a:pos x="415860" y="196057"/>
                </a:cxn>
                <a:cxn ang="0">
                  <a:pos x="563481" y="48564"/>
                </a:cxn>
                <a:cxn ang="0">
                  <a:pos x="664295" y="89035"/>
                </a:cxn>
                <a:cxn ang="0">
                  <a:pos x="696700" y="52162"/>
                </a:cxn>
                <a:cxn ang="0">
                  <a:pos x="563481" y="0"/>
                </a:cxn>
                <a:cxn ang="0">
                  <a:pos x="379854" y="126807"/>
                </a:cxn>
                <a:cxn ang="0">
                  <a:pos x="196228" y="0"/>
                </a:cxn>
                <a:cxn ang="0">
                  <a:pos x="0" y="196057"/>
                </a:cxn>
                <a:cxn ang="0">
                  <a:pos x="196228" y="392113"/>
                </a:cxn>
                <a:cxn ang="0">
                  <a:pos x="379854" y="264406"/>
                </a:cxn>
                <a:cxn ang="0">
                  <a:pos x="563481" y="392113"/>
                </a:cxn>
                <a:cxn ang="0">
                  <a:pos x="698500" y="337253"/>
                </a:cxn>
                <a:cxn ang="0">
                  <a:pos x="666095" y="302179"/>
                </a:cxn>
                <a:cxn ang="0">
                  <a:pos x="196228" y="343549"/>
                </a:cxn>
                <a:cxn ang="0">
                  <a:pos x="49507" y="196956"/>
                </a:cxn>
                <a:cxn ang="0">
                  <a:pos x="196228" y="49464"/>
                </a:cxn>
                <a:cxn ang="0">
                  <a:pos x="342949" y="196956"/>
                </a:cxn>
                <a:cxn ang="0">
                  <a:pos x="196228" y="343549"/>
                </a:cxn>
              </a:cxnLst>
              <a:pathLst>
                <a:path w="776" h="436">
                  <a:moveTo>
                    <a:pt x="740" y="336"/>
                  </a:moveTo>
                  <a:cubicBezTo>
                    <a:pt x="710" y="365"/>
                    <a:pt x="670" y="383"/>
                    <a:pt x="626" y="383"/>
                  </a:cubicBezTo>
                  <a:cubicBezTo>
                    <a:pt x="536" y="383"/>
                    <a:pt x="462" y="309"/>
                    <a:pt x="462" y="218"/>
                  </a:cubicBezTo>
                  <a:cubicBezTo>
                    <a:pt x="462" y="128"/>
                    <a:pt x="536" y="54"/>
                    <a:pt x="626" y="54"/>
                  </a:cubicBezTo>
                  <a:cubicBezTo>
                    <a:pt x="670" y="54"/>
                    <a:pt x="709" y="71"/>
                    <a:pt x="738" y="99"/>
                  </a:cubicBezTo>
                  <a:cubicBezTo>
                    <a:pt x="774" y="58"/>
                    <a:pt x="774" y="58"/>
                    <a:pt x="774" y="58"/>
                  </a:cubicBezTo>
                  <a:cubicBezTo>
                    <a:pt x="735" y="22"/>
                    <a:pt x="683" y="0"/>
                    <a:pt x="626" y="0"/>
                  </a:cubicBezTo>
                  <a:cubicBezTo>
                    <a:pt x="532" y="0"/>
                    <a:pt x="453" y="58"/>
                    <a:pt x="422" y="141"/>
                  </a:cubicBezTo>
                  <a:cubicBezTo>
                    <a:pt x="391" y="58"/>
                    <a:pt x="311" y="0"/>
                    <a:pt x="218" y="0"/>
                  </a:cubicBezTo>
                  <a:cubicBezTo>
                    <a:pt x="98" y="0"/>
                    <a:pt x="0" y="97"/>
                    <a:pt x="0" y="218"/>
                  </a:cubicBezTo>
                  <a:cubicBezTo>
                    <a:pt x="0" y="338"/>
                    <a:pt x="98" y="436"/>
                    <a:pt x="218" y="436"/>
                  </a:cubicBezTo>
                  <a:cubicBezTo>
                    <a:pt x="311" y="436"/>
                    <a:pt x="391" y="377"/>
                    <a:pt x="422" y="294"/>
                  </a:cubicBezTo>
                  <a:cubicBezTo>
                    <a:pt x="453" y="377"/>
                    <a:pt x="532" y="436"/>
                    <a:pt x="626" y="436"/>
                  </a:cubicBezTo>
                  <a:cubicBezTo>
                    <a:pt x="684" y="436"/>
                    <a:pt x="737" y="413"/>
                    <a:pt x="776" y="375"/>
                  </a:cubicBezTo>
                  <a:lnTo>
                    <a:pt x="740" y="336"/>
                  </a:lnTo>
                  <a:close/>
                  <a:moveTo>
                    <a:pt x="218" y="382"/>
                  </a:moveTo>
                  <a:cubicBezTo>
                    <a:pt x="128" y="382"/>
                    <a:pt x="55" y="309"/>
                    <a:pt x="55" y="219"/>
                  </a:cubicBezTo>
                  <a:cubicBezTo>
                    <a:pt x="55" y="128"/>
                    <a:pt x="128" y="55"/>
                    <a:pt x="218" y="55"/>
                  </a:cubicBezTo>
                  <a:cubicBezTo>
                    <a:pt x="308" y="55"/>
                    <a:pt x="381" y="128"/>
                    <a:pt x="381" y="219"/>
                  </a:cubicBezTo>
                  <a:cubicBezTo>
                    <a:pt x="381" y="309"/>
                    <a:pt x="308" y="382"/>
                    <a:pt x="218" y="382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7684" name="Freeform 20"/>
            <p:cNvSpPr>
              <a:spLocks noEditPoints="1"/>
            </p:cNvSpPr>
            <p:nvPr/>
          </p:nvSpPr>
          <p:spPr>
            <a:xfrm>
              <a:off x="603250" y="1054101"/>
              <a:ext cx="679450" cy="800100"/>
            </a:xfrm>
            <a:custGeom>
              <a:avLst/>
              <a:gdLst/>
              <a:ahLst/>
              <a:cxnLst>
                <a:cxn ang="0">
                  <a:pos x="281307" y="0"/>
                </a:cxn>
                <a:cxn ang="0">
                  <a:pos x="266028" y="901"/>
                </a:cxn>
                <a:cxn ang="0">
                  <a:pos x="266028" y="0"/>
                </a:cxn>
                <a:cxn ang="0">
                  <a:pos x="0" y="0"/>
                </a:cxn>
                <a:cxn ang="0">
                  <a:pos x="0" y="800100"/>
                </a:cxn>
                <a:cxn ang="0">
                  <a:pos x="266028" y="800100"/>
                </a:cxn>
                <a:cxn ang="0">
                  <a:pos x="266028" y="800100"/>
                </a:cxn>
                <a:cxn ang="0">
                  <a:pos x="279509" y="800100"/>
                </a:cxn>
                <a:cxn ang="0">
                  <a:pos x="679450" y="398248"/>
                </a:cxn>
                <a:cxn ang="0">
                  <a:pos x="281307" y="0"/>
                </a:cxn>
                <a:cxn ang="0">
                  <a:pos x="230977" y="293730"/>
                </a:cxn>
                <a:cxn ang="0">
                  <a:pos x="313661" y="82893"/>
                </a:cxn>
                <a:cxn ang="0">
                  <a:pos x="369384" y="307246"/>
                </a:cxn>
                <a:cxn ang="0">
                  <a:pos x="284902" y="520786"/>
                </a:cxn>
                <a:cxn ang="0">
                  <a:pos x="230977" y="293730"/>
                </a:cxn>
                <a:cxn ang="0">
                  <a:pos x="210306" y="711801"/>
                </a:cxn>
                <a:cxn ang="0">
                  <a:pos x="106052" y="502766"/>
                </a:cxn>
                <a:cxn ang="0">
                  <a:pos x="190534" y="251383"/>
                </a:cxn>
                <a:cxn ang="0">
                  <a:pos x="245357" y="516281"/>
                </a:cxn>
                <a:cxn ang="0">
                  <a:pos x="249851" y="600976"/>
                </a:cxn>
                <a:cxn ang="0">
                  <a:pos x="210306" y="711801"/>
                </a:cxn>
                <a:cxn ang="0">
                  <a:pos x="453865" y="598273"/>
                </a:cxn>
                <a:cxn ang="0">
                  <a:pos x="249851" y="710900"/>
                </a:cxn>
                <a:cxn ang="0">
                  <a:pos x="355004" y="503667"/>
                </a:cxn>
                <a:cxn ang="0">
                  <a:pos x="553626" y="383832"/>
                </a:cxn>
                <a:cxn ang="0">
                  <a:pos x="453865" y="598273"/>
                </a:cxn>
              </a:cxnLst>
              <a:pathLst>
                <a:path w="756" h="888">
                  <a:moveTo>
                    <a:pt x="313" y="0"/>
                  </a:moveTo>
                  <a:cubicBezTo>
                    <a:pt x="307" y="0"/>
                    <a:pt x="302" y="0"/>
                    <a:pt x="296" y="1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88"/>
                    <a:pt x="0" y="888"/>
                    <a:pt x="0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301" y="888"/>
                    <a:pt x="306" y="888"/>
                    <a:pt x="311" y="888"/>
                  </a:cubicBezTo>
                  <a:cubicBezTo>
                    <a:pt x="556" y="888"/>
                    <a:pt x="756" y="686"/>
                    <a:pt x="756" y="442"/>
                  </a:cubicBezTo>
                  <a:cubicBezTo>
                    <a:pt x="756" y="197"/>
                    <a:pt x="557" y="1"/>
                    <a:pt x="313" y="0"/>
                  </a:cubicBezTo>
                  <a:close/>
                  <a:moveTo>
                    <a:pt x="257" y="326"/>
                  </a:moveTo>
                  <a:cubicBezTo>
                    <a:pt x="268" y="192"/>
                    <a:pt x="349" y="92"/>
                    <a:pt x="349" y="92"/>
                  </a:cubicBezTo>
                  <a:cubicBezTo>
                    <a:pt x="349" y="92"/>
                    <a:pt x="427" y="188"/>
                    <a:pt x="411" y="341"/>
                  </a:cubicBezTo>
                  <a:cubicBezTo>
                    <a:pt x="396" y="491"/>
                    <a:pt x="317" y="578"/>
                    <a:pt x="317" y="578"/>
                  </a:cubicBezTo>
                  <a:cubicBezTo>
                    <a:pt x="317" y="578"/>
                    <a:pt x="245" y="459"/>
                    <a:pt x="257" y="326"/>
                  </a:cubicBezTo>
                  <a:close/>
                  <a:moveTo>
                    <a:pt x="234" y="790"/>
                  </a:moveTo>
                  <a:cubicBezTo>
                    <a:pt x="234" y="790"/>
                    <a:pt x="127" y="667"/>
                    <a:pt x="118" y="558"/>
                  </a:cubicBezTo>
                  <a:cubicBezTo>
                    <a:pt x="105" y="410"/>
                    <a:pt x="212" y="279"/>
                    <a:pt x="212" y="279"/>
                  </a:cubicBezTo>
                  <a:cubicBezTo>
                    <a:pt x="205" y="483"/>
                    <a:pt x="273" y="573"/>
                    <a:pt x="273" y="573"/>
                  </a:cubicBezTo>
                  <a:cubicBezTo>
                    <a:pt x="273" y="573"/>
                    <a:pt x="289" y="597"/>
                    <a:pt x="278" y="667"/>
                  </a:cubicBezTo>
                  <a:cubicBezTo>
                    <a:pt x="267" y="736"/>
                    <a:pt x="234" y="790"/>
                    <a:pt x="234" y="790"/>
                  </a:cubicBezTo>
                  <a:close/>
                  <a:moveTo>
                    <a:pt x="505" y="664"/>
                  </a:moveTo>
                  <a:cubicBezTo>
                    <a:pt x="408" y="771"/>
                    <a:pt x="278" y="789"/>
                    <a:pt x="278" y="789"/>
                  </a:cubicBezTo>
                  <a:cubicBezTo>
                    <a:pt x="278" y="789"/>
                    <a:pt x="282" y="666"/>
                    <a:pt x="395" y="559"/>
                  </a:cubicBezTo>
                  <a:cubicBezTo>
                    <a:pt x="508" y="453"/>
                    <a:pt x="616" y="426"/>
                    <a:pt x="616" y="426"/>
                  </a:cubicBezTo>
                  <a:cubicBezTo>
                    <a:pt x="616" y="426"/>
                    <a:pt x="601" y="557"/>
                    <a:pt x="505" y="664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27652" name="文本框 25"/>
          <p:cNvSpPr txBox="1"/>
          <p:nvPr/>
        </p:nvSpPr>
        <p:spPr>
          <a:xfrm>
            <a:off x="287338" y="90488"/>
            <a:ext cx="2255837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653" name="组合 27"/>
          <p:cNvGrpSpPr/>
          <p:nvPr/>
        </p:nvGrpSpPr>
        <p:grpSpPr>
          <a:xfrm>
            <a:off x="885825" y="1663700"/>
            <a:ext cx="10420350" cy="981075"/>
            <a:chOff x="508378" y="1001485"/>
            <a:chExt cx="10420879" cy="979714"/>
          </a:xfrm>
        </p:grpSpPr>
        <p:sp>
          <p:nvSpPr>
            <p:cNvPr id="42" name="矩形 41"/>
            <p:cNvSpPr/>
            <p:nvPr/>
          </p:nvSpPr>
          <p:spPr>
            <a:xfrm>
              <a:off x="508378" y="1001485"/>
              <a:ext cx="1349829" cy="979714"/>
            </a:xfrm>
            <a:prstGeom prst="rect">
              <a:avLst/>
            </a:prstGeom>
            <a:solidFill>
              <a:srgbClr val="0D51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959427" y="1001485"/>
              <a:ext cx="8969830" cy="979714"/>
            </a:xfrm>
            <a:prstGeom prst="rect">
              <a:avLst/>
            </a:prstGeom>
            <a:solidFill>
              <a:srgbClr val="0DB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7654" name="组合 28"/>
          <p:cNvGrpSpPr/>
          <p:nvPr/>
        </p:nvGrpSpPr>
        <p:grpSpPr>
          <a:xfrm>
            <a:off x="885825" y="2730500"/>
            <a:ext cx="10420350" cy="1447800"/>
            <a:chOff x="889378" y="2188030"/>
            <a:chExt cx="10420879" cy="1447800"/>
          </a:xfrm>
        </p:grpSpPr>
        <p:pic>
          <p:nvPicPr>
            <p:cNvPr id="27663" name="图片 37"/>
            <p:cNvPicPr>
              <a:picLocks noChangeAspect="1"/>
            </p:cNvPicPr>
            <p:nvPr/>
          </p:nvPicPr>
          <p:blipFill>
            <a:blip r:embed="rId1"/>
            <a:srcRect b="9790"/>
            <a:stretch>
              <a:fillRect/>
            </a:stretch>
          </p:blipFill>
          <p:spPr>
            <a:xfrm>
              <a:off x="889378" y="2209800"/>
              <a:ext cx="2550508" cy="141514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7664" name="图片 38"/>
            <p:cNvPicPr>
              <a:picLocks noChangeAspect="1"/>
            </p:cNvPicPr>
            <p:nvPr/>
          </p:nvPicPr>
          <p:blipFill>
            <a:blip r:embed="rId2"/>
            <a:srcRect b="4198"/>
            <a:stretch>
              <a:fillRect/>
            </a:stretch>
          </p:blipFill>
          <p:spPr>
            <a:xfrm>
              <a:off x="3512835" y="2188030"/>
              <a:ext cx="2550508" cy="14478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7665" name="图片 39"/>
            <p:cNvPicPr>
              <a:picLocks noChangeAspect="1"/>
            </p:cNvPicPr>
            <p:nvPr/>
          </p:nvPicPr>
          <p:blipFill>
            <a:blip r:embed="rId3"/>
            <a:srcRect b="3001"/>
            <a:stretch>
              <a:fillRect/>
            </a:stretch>
          </p:blipFill>
          <p:spPr>
            <a:xfrm>
              <a:off x="6136292" y="2209801"/>
              <a:ext cx="2550508" cy="141514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7666" name="图片 4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59749" y="2209800"/>
              <a:ext cx="2550508" cy="1426029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7655" name="文本框 29"/>
          <p:cNvSpPr txBox="1"/>
          <p:nvPr/>
        </p:nvSpPr>
        <p:spPr>
          <a:xfrm>
            <a:off x="885825" y="4478338"/>
            <a:ext cx="1895475" cy="339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16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  <a:endParaRPr lang="zh-CN" altLang="en-US" sz="1600" b="1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56" name="文本框 30"/>
          <p:cNvSpPr txBox="1"/>
          <p:nvPr/>
        </p:nvSpPr>
        <p:spPr>
          <a:xfrm>
            <a:off x="8756650" y="4473575"/>
            <a:ext cx="1893888" cy="3381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16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  <a:endParaRPr lang="zh-CN" altLang="en-US" sz="1600" b="1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57" name="文本框 31"/>
          <p:cNvSpPr txBox="1"/>
          <p:nvPr/>
        </p:nvSpPr>
        <p:spPr>
          <a:xfrm>
            <a:off x="6132513" y="4478338"/>
            <a:ext cx="1895475" cy="339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16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  <a:endParaRPr lang="zh-CN" altLang="en-US" sz="1600" b="1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58" name="文本框 32"/>
          <p:cNvSpPr txBox="1"/>
          <p:nvPr/>
        </p:nvSpPr>
        <p:spPr>
          <a:xfrm>
            <a:off x="3508375" y="4478338"/>
            <a:ext cx="1895475" cy="339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16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  <a:endParaRPr lang="zh-CN" altLang="en-US" sz="1600" b="1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59" name="文本框 33"/>
          <p:cNvSpPr txBox="1"/>
          <p:nvPr/>
        </p:nvSpPr>
        <p:spPr>
          <a:xfrm>
            <a:off x="885825" y="4926013"/>
            <a:ext cx="2549525" cy="738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endParaRPr lang="zh-CN" alt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60" name="文本框 34"/>
          <p:cNvSpPr txBox="1"/>
          <p:nvPr/>
        </p:nvSpPr>
        <p:spPr>
          <a:xfrm>
            <a:off x="8756650" y="4899025"/>
            <a:ext cx="2549525" cy="738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endParaRPr lang="zh-CN" alt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61" name="文本框 35"/>
          <p:cNvSpPr txBox="1"/>
          <p:nvPr/>
        </p:nvSpPr>
        <p:spPr>
          <a:xfrm>
            <a:off x="6132513" y="4926013"/>
            <a:ext cx="2551112" cy="738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endParaRPr lang="zh-CN" alt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62" name="文本框 36"/>
          <p:cNvSpPr txBox="1"/>
          <p:nvPr/>
        </p:nvSpPr>
        <p:spPr>
          <a:xfrm>
            <a:off x="3508375" y="4926013"/>
            <a:ext cx="2551113" cy="738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endParaRPr lang="zh-CN" alt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7E9A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28674" name="组合 13"/>
          <p:cNvGrpSpPr/>
          <p:nvPr/>
        </p:nvGrpSpPr>
        <p:grpSpPr>
          <a:xfrm>
            <a:off x="3544888" y="2038350"/>
            <a:ext cx="4903787" cy="1174750"/>
            <a:chOff x="3663696" y="1892808"/>
            <a:chExt cx="4903168" cy="1173408"/>
          </a:xfrm>
        </p:grpSpPr>
        <p:sp>
          <p:nvSpPr>
            <p:cNvPr id="15" name="矩形 14"/>
            <p:cNvSpPr/>
            <p:nvPr/>
          </p:nvSpPr>
          <p:spPr>
            <a:xfrm>
              <a:off x="3663696" y="1892808"/>
              <a:ext cx="4903168" cy="11734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682" name="文本框 15"/>
            <p:cNvSpPr txBox="1"/>
            <p:nvPr/>
          </p:nvSpPr>
          <p:spPr>
            <a:xfrm>
              <a:off x="4690872" y="2100589"/>
              <a:ext cx="3099816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en-US" altLang="zh-CN" sz="4800" dirty="0">
                  <a:solidFill>
                    <a:srgbClr val="152C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 Two</a:t>
              </a:r>
              <a:endParaRPr lang="zh-CN" altLang="en-US" sz="4800" dirty="0">
                <a:solidFill>
                  <a:srgbClr val="152C3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675" name="组合 16"/>
          <p:cNvGrpSpPr/>
          <p:nvPr/>
        </p:nvGrpSpPr>
        <p:grpSpPr>
          <a:xfrm>
            <a:off x="3544888" y="3317875"/>
            <a:ext cx="4903787" cy="1811338"/>
            <a:chOff x="3544824" y="3253280"/>
            <a:chExt cx="4903168" cy="1812496"/>
          </a:xfrm>
        </p:grpSpPr>
        <p:sp>
          <p:nvSpPr>
            <p:cNvPr id="18" name="任意多边形 17"/>
            <p:cNvSpPr/>
            <p:nvPr/>
          </p:nvSpPr>
          <p:spPr>
            <a:xfrm>
              <a:off x="3544824" y="3253280"/>
              <a:ext cx="4903168" cy="1812496"/>
            </a:xfrm>
            <a:custGeom>
              <a:avLst/>
              <a:gdLst>
                <a:gd name="connsiteX0" fmla="*/ 0 w 4279392"/>
                <a:gd name="connsiteY0" fmla="*/ 0 h 1581912"/>
                <a:gd name="connsiteX1" fmla="*/ 4279392 w 4279392"/>
                <a:gd name="connsiteY1" fmla="*/ 0 h 1581912"/>
                <a:gd name="connsiteX2" fmla="*/ 4279392 w 4279392"/>
                <a:gd name="connsiteY2" fmla="*/ 1144454 h 1581912"/>
                <a:gd name="connsiteX3" fmla="*/ 3856634 w 4279392"/>
                <a:gd name="connsiteY3" fmla="*/ 1581912 h 1581912"/>
                <a:gd name="connsiteX4" fmla="*/ 0 w 4279392"/>
                <a:gd name="connsiteY4" fmla="*/ 1581912 h 158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9392" h="1581912">
                  <a:moveTo>
                    <a:pt x="0" y="0"/>
                  </a:moveTo>
                  <a:lnTo>
                    <a:pt x="4279392" y="0"/>
                  </a:lnTo>
                  <a:lnTo>
                    <a:pt x="4279392" y="1144454"/>
                  </a:lnTo>
                  <a:lnTo>
                    <a:pt x="3856634" y="1581912"/>
                  </a:lnTo>
                  <a:lnTo>
                    <a:pt x="0" y="1581912"/>
                  </a:ln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679" name="文本框 18"/>
            <p:cNvSpPr txBox="1"/>
            <p:nvPr/>
          </p:nvSpPr>
          <p:spPr>
            <a:xfrm>
              <a:off x="4272764" y="3585755"/>
              <a:ext cx="3447288" cy="70788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4000" b="1" dirty="0">
                  <a:solidFill>
                    <a:srgbClr val="1F7E9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点击添加章节</a:t>
              </a:r>
              <a:endParaRPr lang="zh-CN" altLang="en-US" sz="4000" b="1" dirty="0">
                <a:solidFill>
                  <a:srgbClr val="1F7E9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680" name="文本框 19"/>
            <p:cNvSpPr txBox="1"/>
            <p:nvPr/>
          </p:nvSpPr>
          <p:spPr>
            <a:xfrm>
              <a:off x="4839692" y="4291161"/>
              <a:ext cx="2411500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en-US" altLang="zh-CN" sz="20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</a:t>
              </a:r>
              <a:endPara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空心弧 20"/>
          <p:cNvSpPr/>
          <p:nvPr/>
        </p:nvSpPr>
        <p:spPr>
          <a:xfrm rot="5400000">
            <a:off x="7299325" y="1163638"/>
            <a:ext cx="2203450" cy="2203450"/>
          </a:xfrm>
          <a:prstGeom prst="blockArc">
            <a:avLst>
              <a:gd name="adj1" fmla="val 6172516"/>
              <a:gd name="adj2" fmla="val 21458109"/>
              <a:gd name="adj3" fmla="val 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等腰三角形 21"/>
          <p:cNvSpPr/>
          <p:nvPr/>
        </p:nvSpPr>
        <p:spPr>
          <a:xfrm>
            <a:off x="8936038" y="2498725"/>
            <a:ext cx="539750" cy="465138"/>
          </a:xfrm>
          <a:prstGeom prst="triangl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矩形 7"/>
          <p:cNvSpPr/>
          <p:nvPr/>
        </p:nvSpPr>
        <p:spPr>
          <a:xfrm>
            <a:off x="0" y="0"/>
            <a:ext cx="12192000" cy="592138"/>
          </a:xfrm>
          <a:prstGeom prst="rect">
            <a:avLst/>
          </a:pr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9699" name="组合 8"/>
          <p:cNvGrpSpPr/>
          <p:nvPr/>
        </p:nvGrpSpPr>
        <p:grpSpPr>
          <a:xfrm>
            <a:off x="11099800" y="128588"/>
            <a:ext cx="806450" cy="336550"/>
            <a:chOff x="603250" y="1054101"/>
            <a:chExt cx="1951038" cy="812800"/>
          </a:xfrm>
        </p:grpSpPr>
        <p:sp>
          <p:nvSpPr>
            <p:cNvPr id="29721" name="Freeform 5"/>
            <p:cNvSpPr/>
            <p:nvPr/>
          </p:nvSpPr>
          <p:spPr>
            <a:xfrm>
              <a:off x="2365375" y="1431926"/>
              <a:ext cx="188913" cy="407988"/>
            </a:xfrm>
            <a:custGeom>
              <a:avLst/>
              <a:gdLst/>
              <a:ahLst/>
              <a:cxnLst>
                <a:cxn ang="0">
                  <a:pos x="43180" y="187332"/>
                </a:cxn>
                <a:cxn ang="0">
                  <a:pos x="41381" y="187332"/>
                </a:cxn>
                <a:cxn ang="0">
                  <a:pos x="41381" y="406187"/>
                </a:cxn>
                <a:cxn ang="0">
                  <a:pos x="0" y="407988"/>
                </a:cxn>
                <a:cxn ang="0">
                  <a:pos x="0" y="187332"/>
                </a:cxn>
                <a:cxn ang="0">
                  <a:pos x="0" y="183730"/>
                </a:cxn>
                <a:cxn ang="0">
                  <a:pos x="0" y="147704"/>
                </a:cxn>
                <a:cxn ang="0">
                  <a:pos x="188913" y="0"/>
                </a:cxn>
                <a:cxn ang="0">
                  <a:pos x="188913" y="49535"/>
                </a:cxn>
                <a:cxn ang="0">
                  <a:pos x="43180" y="187332"/>
                </a:cxn>
              </a:cxnLst>
              <a:pathLst>
                <a:path w="210" h="453">
                  <a:moveTo>
                    <a:pt x="48" y="208"/>
                  </a:moveTo>
                  <a:cubicBezTo>
                    <a:pt x="46" y="208"/>
                    <a:pt x="46" y="208"/>
                    <a:pt x="46" y="208"/>
                  </a:cubicBezTo>
                  <a:cubicBezTo>
                    <a:pt x="46" y="451"/>
                    <a:pt x="46" y="451"/>
                    <a:pt x="46" y="451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24" y="70"/>
                    <a:pt x="109" y="0"/>
                    <a:pt x="210" y="0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125" y="57"/>
                    <a:pt x="56" y="123"/>
                    <a:pt x="48" y="20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9722" name="Freeform 6"/>
            <p:cNvSpPr/>
            <p:nvPr/>
          </p:nvSpPr>
          <p:spPr>
            <a:xfrm>
              <a:off x="2466975" y="1135063"/>
              <a:ext cx="71438" cy="231775"/>
            </a:xfrm>
            <a:custGeom>
              <a:avLst/>
              <a:gdLst/>
              <a:ahLst/>
              <a:cxnLst>
                <a:cxn ang="0">
                  <a:pos x="0" y="166195"/>
                </a:cxn>
                <a:cxn ang="0">
                  <a:pos x="0" y="166195"/>
                </a:cxn>
                <a:cxn ang="0">
                  <a:pos x="0" y="0"/>
                </a:cxn>
                <a:cxn ang="0">
                  <a:pos x="18990" y="0"/>
                </a:cxn>
                <a:cxn ang="0">
                  <a:pos x="18990" y="167094"/>
                </a:cxn>
                <a:cxn ang="0">
                  <a:pos x="71438" y="215605"/>
                </a:cxn>
                <a:cxn ang="0">
                  <a:pos x="71438" y="231775"/>
                </a:cxn>
                <a:cxn ang="0">
                  <a:pos x="68725" y="231775"/>
                </a:cxn>
                <a:cxn ang="0">
                  <a:pos x="0" y="166195"/>
                </a:cxn>
              </a:cxnLst>
              <a:pathLst>
                <a:path w="79" h="258">
                  <a:moveTo>
                    <a:pt x="0" y="185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86"/>
                    <a:pt x="21" y="186"/>
                    <a:pt x="21" y="186"/>
                  </a:cubicBezTo>
                  <a:cubicBezTo>
                    <a:pt x="24" y="216"/>
                    <a:pt x="48" y="240"/>
                    <a:pt x="79" y="240"/>
                  </a:cubicBezTo>
                  <a:cubicBezTo>
                    <a:pt x="79" y="258"/>
                    <a:pt x="79" y="258"/>
                    <a:pt x="79" y="258"/>
                  </a:cubicBezTo>
                  <a:cubicBezTo>
                    <a:pt x="78" y="258"/>
                    <a:pt x="77" y="258"/>
                    <a:pt x="76" y="258"/>
                  </a:cubicBezTo>
                  <a:cubicBezTo>
                    <a:pt x="35" y="258"/>
                    <a:pt x="1" y="226"/>
                    <a:pt x="0" y="185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9723" name="Freeform 7"/>
            <p:cNvSpPr/>
            <p:nvPr/>
          </p:nvSpPr>
          <p:spPr>
            <a:xfrm>
              <a:off x="2332038" y="1135063"/>
              <a:ext cx="69850" cy="231775"/>
            </a:xfrm>
            <a:custGeom>
              <a:avLst/>
              <a:gdLst/>
              <a:ahLst/>
              <a:cxnLst>
                <a:cxn ang="0">
                  <a:pos x="69850" y="168890"/>
                </a:cxn>
                <a:cxn ang="0">
                  <a:pos x="69850" y="168890"/>
                </a:cxn>
                <a:cxn ang="0">
                  <a:pos x="2653" y="231775"/>
                </a:cxn>
                <a:cxn ang="0">
                  <a:pos x="0" y="231775"/>
                </a:cxn>
                <a:cxn ang="0">
                  <a:pos x="0" y="215605"/>
                </a:cxn>
                <a:cxn ang="0">
                  <a:pos x="50398" y="167094"/>
                </a:cxn>
                <a:cxn ang="0">
                  <a:pos x="50398" y="0"/>
                </a:cxn>
                <a:cxn ang="0">
                  <a:pos x="69850" y="0"/>
                </a:cxn>
                <a:cxn ang="0">
                  <a:pos x="69850" y="166195"/>
                </a:cxn>
                <a:cxn ang="0">
                  <a:pos x="69850" y="166195"/>
                </a:cxn>
                <a:cxn ang="0">
                  <a:pos x="69850" y="167094"/>
                </a:cxn>
                <a:cxn ang="0">
                  <a:pos x="69850" y="168890"/>
                </a:cxn>
              </a:cxnLst>
              <a:pathLst>
                <a:path w="79" h="258">
                  <a:moveTo>
                    <a:pt x="79" y="188"/>
                  </a:moveTo>
                  <a:cubicBezTo>
                    <a:pt x="79" y="188"/>
                    <a:pt x="79" y="188"/>
                    <a:pt x="79" y="188"/>
                  </a:cubicBezTo>
                  <a:cubicBezTo>
                    <a:pt x="76" y="227"/>
                    <a:pt x="44" y="258"/>
                    <a:pt x="3" y="258"/>
                  </a:cubicBezTo>
                  <a:cubicBezTo>
                    <a:pt x="2" y="258"/>
                    <a:pt x="1" y="258"/>
                    <a:pt x="0" y="258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30" y="240"/>
                    <a:pt x="55" y="216"/>
                    <a:pt x="57" y="186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6"/>
                    <a:pt x="79" y="186"/>
                    <a:pt x="79" y="186"/>
                  </a:cubicBezTo>
                  <a:lnTo>
                    <a:pt x="79" y="188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9724" name="Freeform 8"/>
            <p:cNvSpPr>
              <a:spLocks noEditPoints="1"/>
            </p:cNvSpPr>
            <p:nvPr/>
          </p:nvSpPr>
          <p:spPr>
            <a:xfrm>
              <a:off x="1925638" y="1417638"/>
              <a:ext cx="430213" cy="449263"/>
            </a:xfrm>
            <a:custGeom>
              <a:avLst/>
              <a:gdLst/>
              <a:ahLst/>
              <a:cxnLst>
                <a:cxn ang="0">
                  <a:pos x="416713" y="190350"/>
                </a:cxn>
                <a:cxn ang="0">
                  <a:pos x="368111" y="198470"/>
                </a:cxn>
                <a:cxn ang="0">
                  <a:pos x="297009" y="352735"/>
                </a:cxn>
                <a:cxn ang="0">
                  <a:pos x="97203" y="299509"/>
                </a:cxn>
                <a:cxn ang="0">
                  <a:pos x="375311" y="138027"/>
                </a:cxn>
                <a:cxn ang="0">
                  <a:pos x="375311" y="138027"/>
                </a:cxn>
                <a:cxn ang="0">
                  <a:pos x="394212" y="127201"/>
                </a:cxn>
                <a:cxn ang="0">
                  <a:pos x="393312" y="126299"/>
                </a:cxn>
                <a:cxn ang="0">
                  <a:pos x="126004" y="54128"/>
                </a:cxn>
                <a:cxn ang="0">
                  <a:pos x="54002" y="322964"/>
                </a:cxn>
                <a:cxn ang="0">
                  <a:pos x="321310" y="394233"/>
                </a:cxn>
                <a:cxn ang="0">
                  <a:pos x="416713" y="190350"/>
                </a:cxn>
                <a:cxn ang="0">
                  <a:pos x="78302" y="247185"/>
                </a:cxn>
                <a:cxn ang="0">
                  <a:pos x="150305" y="97431"/>
                </a:cxn>
                <a:cxn ang="0">
                  <a:pos x="315010" y="110060"/>
                </a:cxn>
                <a:cxn ang="0">
                  <a:pos x="78302" y="247185"/>
                </a:cxn>
              </a:cxnLst>
              <a:pathLst>
                <a:path w="478" h="498">
                  <a:moveTo>
                    <a:pt x="463" y="211"/>
                  </a:moveTo>
                  <a:cubicBezTo>
                    <a:pt x="409" y="220"/>
                    <a:pt x="409" y="220"/>
                    <a:pt x="409" y="220"/>
                  </a:cubicBezTo>
                  <a:cubicBezTo>
                    <a:pt x="421" y="286"/>
                    <a:pt x="392" y="356"/>
                    <a:pt x="330" y="391"/>
                  </a:cubicBezTo>
                  <a:cubicBezTo>
                    <a:pt x="252" y="436"/>
                    <a:pt x="153" y="410"/>
                    <a:pt x="108" y="332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38" y="141"/>
                    <a:pt x="438" y="141"/>
                    <a:pt x="438" y="141"/>
                  </a:cubicBezTo>
                  <a:cubicBezTo>
                    <a:pt x="437" y="141"/>
                    <a:pt x="437" y="140"/>
                    <a:pt x="437" y="140"/>
                  </a:cubicBezTo>
                  <a:cubicBezTo>
                    <a:pt x="377" y="35"/>
                    <a:pt x="244" y="0"/>
                    <a:pt x="140" y="60"/>
                  </a:cubicBezTo>
                  <a:cubicBezTo>
                    <a:pt x="35" y="120"/>
                    <a:pt x="0" y="253"/>
                    <a:pt x="60" y="358"/>
                  </a:cubicBezTo>
                  <a:cubicBezTo>
                    <a:pt x="120" y="462"/>
                    <a:pt x="253" y="498"/>
                    <a:pt x="357" y="437"/>
                  </a:cubicBezTo>
                  <a:cubicBezTo>
                    <a:pt x="439" y="390"/>
                    <a:pt x="478" y="299"/>
                    <a:pt x="463" y="211"/>
                  </a:cubicBezTo>
                  <a:close/>
                  <a:moveTo>
                    <a:pt x="87" y="274"/>
                  </a:moveTo>
                  <a:cubicBezTo>
                    <a:pt x="78" y="209"/>
                    <a:pt x="107" y="142"/>
                    <a:pt x="167" y="108"/>
                  </a:cubicBezTo>
                  <a:cubicBezTo>
                    <a:pt x="227" y="73"/>
                    <a:pt x="299" y="81"/>
                    <a:pt x="350" y="122"/>
                  </a:cubicBezTo>
                  <a:lnTo>
                    <a:pt x="87" y="27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9725" name="Freeform 9"/>
            <p:cNvSpPr/>
            <p:nvPr/>
          </p:nvSpPr>
          <p:spPr>
            <a:xfrm>
              <a:off x="2073275" y="1250951"/>
              <a:ext cx="225425" cy="115888"/>
            </a:xfrm>
            <a:custGeom>
              <a:avLst/>
              <a:gdLst/>
              <a:ahLst/>
              <a:cxnLst>
                <a:cxn ang="0">
                  <a:pos x="154475" y="52512"/>
                </a:cxn>
                <a:cxn ang="0">
                  <a:pos x="154475" y="52512"/>
                </a:cxn>
                <a:cxn ang="0">
                  <a:pos x="154475" y="50701"/>
                </a:cxn>
                <a:cxn ang="0">
                  <a:pos x="154475" y="49796"/>
                </a:cxn>
                <a:cxn ang="0">
                  <a:pos x="154475" y="49796"/>
                </a:cxn>
                <a:cxn ang="0">
                  <a:pos x="154475" y="19918"/>
                </a:cxn>
                <a:cxn ang="0">
                  <a:pos x="70950" y="19918"/>
                </a:cxn>
                <a:cxn ang="0">
                  <a:pos x="70950" y="49796"/>
                </a:cxn>
                <a:cxn ang="0">
                  <a:pos x="70950" y="49796"/>
                </a:cxn>
                <a:cxn ang="0">
                  <a:pos x="70950" y="50701"/>
                </a:cxn>
                <a:cxn ang="0">
                  <a:pos x="70950" y="52512"/>
                </a:cxn>
                <a:cxn ang="0">
                  <a:pos x="70950" y="52512"/>
                </a:cxn>
                <a:cxn ang="0">
                  <a:pos x="2694" y="115888"/>
                </a:cxn>
                <a:cxn ang="0">
                  <a:pos x="0" y="115888"/>
                </a:cxn>
                <a:cxn ang="0">
                  <a:pos x="0" y="99591"/>
                </a:cxn>
                <a:cxn ang="0">
                  <a:pos x="51192" y="50701"/>
                </a:cxn>
                <a:cxn ang="0">
                  <a:pos x="51192" y="19918"/>
                </a:cxn>
                <a:cxn ang="0">
                  <a:pos x="51192" y="0"/>
                </a:cxn>
                <a:cxn ang="0">
                  <a:pos x="70950" y="0"/>
                </a:cxn>
                <a:cxn ang="0">
                  <a:pos x="154475" y="0"/>
                </a:cxn>
                <a:cxn ang="0">
                  <a:pos x="160761" y="0"/>
                </a:cxn>
                <a:cxn ang="0">
                  <a:pos x="174233" y="0"/>
                </a:cxn>
                <a:cxn ang="0">
                  <a:pos x="174233" y="50701"/>
                </a:cxn>
                <a:cxn ang="0">
                  <a:pos x="225425" y="99591"/>
                </a:cxn>
                <a:cxn ang="0">
                  <a:pos x="225425" y="115888"/>
                </a:cxn>
                <a:cxn ang="0">
                  <a:pos x="222731" y="115888"/>
                </a:cxn>
                <a:cxn ang="0">
                  <a:pos x="154475" y="52512"/>
                </a:cxn>
              </a:cxnLst>
              <a:pathLst>
                <a:path w="251" h="128">
                  <a:moveTo>
                    <a:pt x="172" y="58"/>
                  </a:moveTo>
                  <a:cubicBezTo>
                    <a:pt x="172" y="58"/>
                    <a:pt x="172" y="58"/>
                    <a:pt x="172" y="58"/>
                  </a:cubicBezTo>
                  <a:cubicBezTo>
                    <a:pt x="172" y="56"/>
                    <a:pt x="172" y="56"/>
                    <a:pt x="172" y="56"/>
                  </a:cubicBezTo>
                  <a:cubicBezTo>
                    <a:pt x="172" y="56"/>
                    <a:pt x="172" y="56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6" y="97"/>
                    <a:pt x="43" y="128"/>
                    <a:pt x="3" y="128"/>
                  </a:cubicBezTo>
                  <a:cubicBezTo>
                    <a:pt x="2" y="128"/>
                    <a:pt x="1" y="128"/>
                    <a:pt x="0" y="128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30" y="110"/>
                    <a:pt x="55" y="86"/>
                    <a:pt x="57" y="56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4" y="56"/>
                    <a:pt x="194" y="56"/>
                    <a:pt x="194" y="56"/>
                  </a:cubicBezTo>
                  <a:cubicBezTo>
                    <a:pt x="196" y="86"/>
                    <a:pt x="221" y="110"/>
                    <a:pt x="251" y="110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0" y="128"/>
                    <a:pt x="249" y="128"/>
                    <a:pt x="248" y="128"/>
                  </a:cubicBezTo>
                  <a:cubicBezTo>
                    <a:pt x="208" y="128"/>
                    <a:pt x="175" y="97"/>
                    <a:pt x="172" y="5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9726" name="Freeform 10"/>
            <p:cNvSpPr/>
            <p:nvPr/>
          </p:nvSpPr>
          <p:spPr>
            <a:xfrm>
              <a:off x="2079625" y="1212851"/>
              <a:ext cx="212725" cy="31750"/>
            </a:xfrm>
            <a:custGeom>
              <a:avLst/>
              <a:gdLst/>
              <a:ahLst/>
              <a:cxnLst>
                <a:cxn ang="0">
                  <a:pos x="193675" y="19050"/>
                </a:cxn>
                <a:cxn ang="0">
                  <a:pos x="19050" y="19050"/>
                </a:cxn>
                <a:cxn ang="0">
                  <a:pos x="19050" y="31750"/>
                </a:cxn>
                <a:cxn ang="0">
                  <a:pos x="0" y="31750"/>
                </a:cxn>
                <a:cxn ang="0">
                  <a:pos x="0" y="19050"/>
                </a:cxn>
                <a:cxn ang="0">
                  <a:pos x="0" y="0"/>
                </a:cxn>
                <a:cxn ang="0">
                  <a:pos x="19050" y="0"/>
                </a:cxn>
                <a:cxn ang="0">
                  <a:pos x="193675" y="0"/>
                </a:cxn>
                <a:cxn ang="0">
                  <a:pos x="212725" y="0"/>
                </a:cxn>
                <a:cxn ang="0">
                  <a:pos x="212725" y="19050"/>
                </a:cxn>
                <a:cxn ang="0">
                  <a:pos x="212725" y="31750"/>
                </a:cxn>
                <a:cxn ang="0">
                  <a:pos x="193675" y="31750"/>
                </a:cxn>
                <a:cxn ang="0">
                  <a:pos x="193675" y="19050"/>
                </a:cxn>
              </a:cxnLst>
              <a:pathLst>
                <a:path w="134" h="20">
                  <a:moveTo>
                    <a:pt x="122" y="12"/>
                  </a:moveTo>
                  <a:lnTo>
                    <a:pt x="12" y="12"/>
                  </a:lnTo>
                  <a:lnTo>
                    <a:pt x="12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2" y="0"/>
                  </a:lnTo>
                  <a:lnTo>
                    <a:pt x="134" y="0"/>
                  </a:lnTo>
                  <a:lnTo>
                    <a:pt x="134" y="12"/>
                  </a:lnTo>
                  <a:lnTo>
                    <a:pt x="134" y="20"/>
                  </a:lnTo>
                  <a:lnTo>
                    <a:pt x="122" y="20"/>
                  </a:lnTo>
                  <a:lnTo>
                    <a:pt x="122" y="12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9727" name="Freeform 11"/>
            <p:cNvSpPr/>
            <p:nvPr/>
          </p:nvSpPr>
          <p:spPr>
            <a:xfrm>
              <a:off x="2085975" y="1109663"/>
              <a:ext cx="200025" cy="90488"/>
            </a:xfrm>
            <a:custGeom>
              <a:avLst/>
              <a:gdLst/>
              <a:ahLst/>
              <a:cxnLst>
                <a:cxn ang="0">
                  <a:pos x="109538" y="71438"/>
                </a:cxn>
                <a:cxn ang="0">
                  <a:pos x="168275" y="71438"/>
                </a:cxn>
                <a:cxn ang="0">
                  <a:pos x="168275" y="90488"/>
                </a:cxn>
                <a:cxn ang="0">
                  <a:pos x="33338" y="90488"/>
                </a:cxn>
                <a:cxn ang="0">
                  <a:pos x="33338" y="71438"/>
                </a:cxn>
                <a:cxn ang="0">
                  <a:pos x="90488" y="71438"/>
                </a:cxn>
                <a:cxn ang="0">
                  <a:pos x="90488" y="50800"/>
                </a:cxn>
                <a:cxn ang="0">
                  <a:pos x="0" y="50800"/>
                </a:cxn>
                <a:cxn ang="0">
                  <a:pos x="0" y="31750"/>
                </a:cxn>
                <a:cxn ang="0">
                  <a:pos x="90488" y="31750"/>
                </a:cxn>
                <a:cxn ang="0">
                  <a:pos x="90488" y="0"/>
                </a:cxn>
                <a:cxn ang="0">
                  <a:pos x="109538" y="0"/>
                </a:cxn>
                <a:cxn ang="0">
                  <a:pos x="109538" y="31750"/>
                </a:cxn>
                <a:cxn ang="0">
                  <a:pos x="200025" y="31750"/>
                </a:cxn>
                <a:cxn ang="0">
                  <a:pos x="200025" y="50800"/>
                </a:cxn>
                <a:cxn ang="0">
                  <a:pos x="109538" y="50800"/>
                </a:cxn>
                <a:cxn ang="0">
                  <a:pos x="109538" y="71438"/>
                </a:cxn>
              </a:cxnLst>
              <a:pathLst>
                <a:path w="126" h="57">
                  <a:moveTo>
                    <a:pt x="69" y="45"/>
                  </a:moveTo>
                  <a:lnTo>
                    <a:pt x="106" y="45"/>
                  </a:lnTo>
                  <a:lnTo>
                    <a:pt x="106" y="57"/>
                  </a:lnTo>
                  <a:lnTo>
                    <a:pt x="21" y="57"/>
                  </a:lnTo>
                  <a:lnTo>
                    <a:pt x="21" y="45"/>
                  </a:lnTo>
                  <a:lnTo>
                    <a:pt x="57" y="45"/>
                  </a:lnTo>
                  <a:lnTo>
                    <a:pt x="57" y="32"/>
                  </a:lnTo>
                  <a:lnTo>
                    <a:pt x="0" y="32"/>
                  </a:lnTo>
                  <a:lnTo>
                    <a:pt x="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69" y="0"/>
                  </a:lnTo>
                  <a:lnTo>
                    <a:pt x="69" y="20"/>
                  </a:lnTo>
                  <a:lnTo>
                    <a:pt x="126" y="20"/>
                  </a:lnTo>
                  <a:lnTo>
                    <a:pt x="126" y="32"/>
                  </a:lnTo>
                  <a:lnTo>
                    <a:pt x="69" y="32"/>
                  </a:lnTo>
                  <a:lnTo>
                    <a:pt x="69" y="45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9728" name="Freeform 12"/>
            <p:cNvSpPr/>
            <p:nvPr/>
          </p:nvSpPr>
          <p:spPr>
            <a:xfrm>
              <a:off x="1892300" y="1219201"/>
              <a:ext cx="142875" cy="149225"/>
            </a:xfrm>
            <a:custGeom>
              <a:avLst/>
              <a:gdLst/>
              <a:ahLst/>
              <a:cxnLst>
                <a:cxn ang="0">
                  <a:pos x="19050" y="149225"/>
                </a:cxn>
                <a:cxn ang="0">
                  <a:pos x="0" y="149225"/>
                </a:cxn>
                <a:cxn ang="0">
                  <a:pos x="0" y="130175"/>
                </a:cxn>
                <a:cxn ang="0">
                  <a:pos x="0" y="12700"/>
                </a:cxn>
                <a:cxn ang="0">
                  <a:pos x="17463" y="12700"/>
                </a:cxn>
                <a:cxn ang="0">
                  <a:pos x="39688" y="0"/>
                </a:cxn>
                <a:cxn ang="0">
                  <a:pos x="49213" y="17463"/>
                </a:cxn>
                <a:cxn ang="0">
                  <a:pos x="19050" y="34925"/>
                </a:cxn>
                <a:cxn ang="0">
                  <a:pos x="19050" y="71438"/>
                </a:cxn>
                <a:cxn ang="0">
                  <a:pos x="58738" y="71438"/>
                </a:cxn>
                <a:cxn ang="0">
                  <a:pos x="58738" y="90488"/>
                </a:cxn>
                <a:cxn ang="0">
                  <a:pos x="19050" y="90488"/>
                </a:cxn>
                <a:cxn ang="0">
                  <a:pos x="19050" y="130175"/>
                </a:cxn>
                <a:cxn ang="0">
                  <a:pos x="122238" y="130175"/>
                </a:cxn>
                <a:cxn ang="0">
                  <a:pos x="122238" y="90488"/>
                </a:cxn>
                <a:cxn ang="0">
                  <a:pos x="84138" y="90488"/>
                </a:cxn>
                <a:cxn ang="0">
                  <a:pos x="84138" y="71438"/>
                </a:cxn>
                <a:cxn ang="0">
                  <a:pos x="122238" y="71438"/>
                </a:cxn>
                <a:cxn ang="0">
                  <a:pos x="122238" y="31750"/>
                </a:cxn>
                <a:cxn ang="0">
                  <a:pos x="84138" y="31750"/>
                </a:cxn>
                <a:cxn ang="0">
                  <a:pos x="84138" y="12700"/>
                </a:cxn>
                <a:cxn ang="0">
                  <a:pos x="122238" y="12700"/>
                </a:cxn>
                <a:cxn ang="0">
                  <a:pos x="142875" y="12700"/>
                </a:cxn>
                <a:cxn ang="0">
                  <a:pos x="142875" y="149225"/>
                </a:cxn>
                <a:cxn ang="0">
                  <a:pos x="122238" y="149225"/>
                </a:cxn>
                <a:cxn ang="0">
                  <a:pos x="19050" y="149225"/>
                </a:cxn>
              </a:cxnLst>
              <a:pathLst>
                <a:path w="90" h="94">
                  <a:moveTo>
                    <a:pt x="12" y="94"/>
                  </a:moveTo>
                  <a:lnTo>
                    <a:pt x="0" y="94"/>
                  </a:lnTo>
                  <a:lnTo>
                    <a:pt x="0" y="82"/>
                  </a:lnTo>
                  <a:lnTo>
                    <a:pt x="0" y="8"/>
                  </a:lnTo>
                  <a:lnTo>
                    <a:pt x="11" y="8"/>
                  </a:lnTo>
                  <a:lnTo>
                    <a:pt x="25" y="0"/>
                  </a:lnTo>
                  <a:lnTo>
                    <a:pt x="31" y="11"/>
                  </a:lnTo>
                  <a:lnTo>
                    <a:pt x="12" y="22"/>
                  </a:lnTo>
                  <a:lnTo>
                    <a:pt x="12" y="45"/>
                  </a:lnTo>
                  <a:lnTo>
                    <a:pt x="37" y="45"/>
                  </a:lnTo>
                  <a:lnTo>
                    <a:pt x="37" y="57"/>
                  </a:lnTo>
                  <a:lnTo>
                    <a:pt x="12" y="57"/>
                  </a:lnTo>
                  <a:lnTo>
                    <a:pt x="12" y="82"/>
                  </a:lnTo>
                  <a:lnTo>
                    <a:pt x="77" y="82"/>
                  </a:lnTo>
                  <a:lnTo>
                    <a:pt x="77" y="57"/>
                  </a:lnTo>
                  <a:lnTo>
                    <a:pt x="53" y="57"/>
                  </a:lnTo>
                  <a:lnTo>
                    <a:pt x="53" y="45"/>
                  </a:lnTo>
                  <a:lnTo>
                    <a:pt x="77" y="45"/>
                  </a:lnTo>
                  <a:lnTo>
                    <a:pt x="77" y="20"/>
                  </a:lnTo>
                  <a:lnTo>
                    <a:pt x="53" y="20"/>
                  </a:lnTo>
                  <a:lnTo>
                    <a:pt x="53" y="8"/>
                  </a:lnTo>
                  <a:lnTo>
                    <a:pt x="77" y="8"/>
                  </a:lnTo>
                  <a:lnTo>
                    <a:pt x="90" y="8"/>
                  </a:lnTo>
                  <a:lnTo>
                    <a:pt x="90" y="94"/>
                  </a:lnTo>
                  <a:lnTo>
                    <a:pt x="77" y="94"/>
                  </a:lnTo>
                  <a:lnTo>
                    <a:pt x="12" y="9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9729" name="Freeform 13"/>
            <p:cNvSpPr/>
            <p:nvPr/>
          </p:nvSpPr>
          <p:spPr>
            <a:xfrm>
              <a:off x="1995488" y="1165226"/>
              <a:ext cx="39688" cy="46038"/>
            </a:xfrm>
            <a:custGeom>
              <a:avLst/>
              <a:gdLst/>
              <a:ahLst/>
              <a:cxnLst>
                <a:cxn ang="0">
                  <a:pos x="0" y="36513"/>
                </a:cxn>
                <a:cxn ang="0">
                  <a:pos x="22225" y="0"/>
                </a:cxn>
                <a:cxn ang="0">
                  <a:pos x="39688" y="9525"/>
                </a:cxn>
                <a:cxn ang="0">
                  <a:pos x="15875" y="46038"/>
                </a:cxn>
                <a:cxn ang="0">
                  <a:pos x="0" y="36513"/>
                </a:cxn>
              </a:cxnLst>
              <a:pathLst>
                <a:path w="25" h="29">
                  <a:moveTo>
                    <a:pt x="0" y="23"/>
                  </a:moveTo>
                  <a:lnTo>
                    <a:pt x="14" y="0"/>
                  </a:lnTo>
                  <a:lnTo>
                    <a:pt x="25" y="6"/>
                  </a:lnTo>
                  <a:lnTo>
                    <a:pt x="10" y="2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9730" name="Freeform 14"/>
            <p:cNvSpPr/>
            <p:nvPr/>
          </p:nvSpPr>
          <p:spPr>
            <a:xfrm>
              <a:off x="1938338" y="1158876"/>
              <a:ext cx="39688" cy="46038"/>
            </a:xfrm>
            <a:custGeom>
              <a:avLst/>
              <a:gdLst/>
              <a:ahLst/>
              <a:cxnLst>
                <a:cxn ang="0">
                  <a:pos x="39688" y="36513"/>
                </a:cxn>
                <a:cxn ang="0">
                  <a:pos x="22225" y="46038"/>
                </a:cxn>
                <a:cxn ang="0">
                  <a:pos x="0" y="9525"/>
                </a:cxn>
                <a:cxn ang="0">
                  <a:pos x="15875" y="0"/>
                </a:cxn>
                <a:cxn ang="0">
                  <a:pos x="39688" y="36513"/>
                </a:cxn>
              </a:cxnLst>
              <a:pathLst>
                <a:path w="25" h="29">
                  <a:moveTo>
                    <a:pt x="25" y="23"/>
                  </a:moveTo>
                  <a:lnTo>
                    <a:pt x="14" y="29"/>
                  </a:lnTo>
                  <a:lnTo>
                    <a:pt x="0" y="6"/>
                  </a:lnTo>
                  <a:lnTo>
                    <a:pt x="10" y="0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9731" name="Freeform 15"/>
            <p:cNvSpPr/>
            <p:nvPr/>
          </p:nvSpPr>
          <p:spPr>
            <a:xfrm>
              <a:off x="1898650" y="1165226"/>
              <a:ext cx="39688" cy="46038"/>
            </a:xfrm>
            <a:custGeom>
              <a:avLst/>
              <a:gdLst/>
              <a:ahLst/>
              <a:cxnLst>
                <a:cxn ang="0">
                  <a:pos x="0" y="9525"/>
                </a:cxn>
                <a:cxn ang="0">
                  <a:pos x="17463" y="0"/>
                </a:cxn>
                <a:cxn ang="0">
                  <a:pos x="39688" y="36513"/>
                </a:cxn>
                <a:cxn ang="0">
                  <a:pos x="23813" y="46038"/>
                </a:cxn>
                <a:cxn ang="0">
                  <a:pos x="0" y="9525"/>
                </a:cxn>
              </a:cxnLst>
              <a:pathLst>
                <a:path w="25" h="29">
                  <a:moveTo>
                    <a:pt x="0" y="6"/>
                  </a:moveTo>
                  <a:lnTo>
                    <a:pt x="11" y="0"/>
                  </a:lnTo>
                  <a:lnTo>
                    <a:pt x="25" y="23"/>
                  </a:lnTo>
                  <a:lnTo>
                    <a:pt x="15" y="29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9732" name="Freeform 16"/>
            <p:cNvSpPr/>
            <p:nvPr/>
          </p:nvSpPr>
          <p:spPr>
            <a:xfrm>
              <a:off x="1892300" y="1109663"/>
              <a:ext cx="134938" cy="46038"/>
            </a:xfrm>
            <a:custGeom>
              <a:avLst/>
              <a:gdLst/>
              <a:ahLst/>
              <a:cxnLst>
                <a:cxn ang="0">
                  <a:pos x="0" y="26988"/>
                </a:cxn>
                <a:cxn ang="0">
                  <a:pos x="130175" y="0"/>
                </a:cxn>
                <a:cxn ang="0">
                  <a:pos x="134938" y="17463"/>
                </a:cxn>
                <a:cxn ang="0">
                  <a:pos x="4763" y="46038"/>
                </a:cxn>
                <a:cxn ang="0">
                  <a:pos x="0" y="26988"/>
                </a:cxn>
              </a:cxnLst>
              <a:pathLst>
                <a:path w="85" h="29">
                  <a:moveTo>
                    <a:pt x="0" y="17"/>
                  </a:moveTo>
                  <a:lnTo>
                    <a:pt x="82" y="0"/>
                  </a:lnTo>
                  <a:lnTo>
                    <a:pt x="85" y="11"/>
                  </a:lnTo>
                  <a:lnTo>
                    <a:pt x="3" y="29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9733" name="Freeform 17"/>
            <p:cNvSpPr/>
            <p:nvPr/>
          </p:nvSpPr>
          <p:spPr>
            <a:xfrm>
              <a:off x="1768475" y="1160463"/>
              <a:ext cx="117475" cy="207963"/>
            </a:xfrm>
            <a:custGeom>
              <a:avLst/>
              <a:gdLst/>
              <a:ahLst/>
              <a:cxnLst>
                <a:cxn ang="0">
                  <a:pos x="73025" y="77788"/>
                </a:cxn>
                <a:cxn ang="0">
                  <a:pos x="76200" y="76200"/>
                </a:cxn>
                <a:cxn ang="0">
                  <a:pos x="112713" y="139700"/>
                </a:cxn>
                <a:cxn ang="0">
                  <a:pos x="95250" y="149225"/>
                </a:cxn>
                <a:cxn ang="0">
                  <a:pos x="73025" y="107950"/>
                </a:cxn>
                <a:cxn ang="0">
                  <a:pos x="73025" y="207963"/>
                </a:cxn>
                <a:cxn ang="0">
                  <a:pos x="52388" y="207963"/>
                </a:cxn>
                <a:cxn ang="0">
                  <a:pos x="52388" y="93663"/>
                </a:cxn>
                <a:cxn ang="0">
                  <a:pos x="17463" y="155575"/>
                </a:cxn>
                <a:cxn ang="0">
                  <a:pos x="0" y="144463"/>
                </a:cxn>
                <a:cxn ang="0">
                  <a:pos x="52388" y="53975"/>
                </a:cxn>
                <a:cxn ang="0">
                  <a:pos x="52388" y="39688"/>
                </a:cxn>
                <a:cxn ang="0">
                  <a:pos x="7938" y="39688"/>
                </a:cxn>
                <a:cxn ang="0">
                  <a:pos x="7938" y="20638"/>
                </a:cxn>
                <a:cxn ang="0">
                  <a:pos x="52388" y="20638"/>
                </a:cxn>
                <a:cxn ang="0">
                  <a:pos x="52388" y="0"/>
                </a:cxn>
                <a:cxn ang="0">
                  <a:pos x="73025" y="0"/>
                </a:cxn>
                <a:cxn ang="0">
                  <a:pos x="73025" y="20638"/>
                </a:cxn>
                <a:cxn ang="0">
                  <a:pos x="117475" y="20638"/>
                </a:cxn>
                <a:cxn ang="0">
                  <a:pos x="117475" y="39688"/>
                </a:cxn>
                <a:cxn ang="0">
                  <a:pos x="73025" y="39688"/>
                </a:cxn>
                <a:cxn ang="0">
                  <a:pos x="73025" y="77788"/>
                </a:cxn>
              </a:cxnLst>
              <a:pathLst>
                <a:path w="74" h="131">
                  <a:moveTo>
                    <a:pt x="46" y="49"/>
                  </a:moveTo>
                  <a:lnTo>
                    <a:pt x="48" y="48"/>
                  </a:lnTo>
                  <a:lnTo>
                    <a:pt x="71" y="88"/>
                  </a:lnTo>
                  <a:lnTo>
                    <a:pt x="60" y="94"/>
                  </a:lnTo>
                  <a:lnTo>
                    <a:pt x="46" y="68"/>
                  </a:lnTo>
                  <a:lnTo>
                    <a:pt x="46" y="131"/>
                  </a:lnTo>
                  <a:lnTo>
                    <a:pt x="33" y="131"/>
                  </a:lnTo>
                  <a:lnTo>
                    <a:pt x="33" y="59"/>
                  </a:lnTo>
                  <a:lnTo>
                    <a:pt x="11" y="98"/>
                  </a:lnTo>
                  <a:lnTo>
                    <a:pt x="0" y="91"/>
                  </a:lnTo>
                  <a:lnTo>
                    <a:pt x="33" y="34"/>
                  </a:lnTo>
                  <a:lnTo>
                    <a:pt x="33" y="25"/>
                  </a:lnTo>
                  <a:lnTo>
                    <a:pt x="5" y="25"/>
                  </a:lnTo>
                  <a:lnTo>
                    <a:pt x="5" y="13"/>
                  </a:lnTo>
                  <a:lnTo>
                    <a:pt x="33" y="13"/>
                  </a:lnTo>
                  <a:lnTo>
                    <a:pt x="33" y="0"/>
                  </a:lnTo>
                  <a:lnTo>
                    <a:pt x="46" y="0"/>
                  </a:lnTo>
                  <a:lnTo>
                    <a:pt x="46" y="13"/>
                  </a:lnTo>
                  <a:lnTo>
                    <a:pt x="74" y="13"/>
                  </a:lnTo>
                  <a:lnTo>
                    <a:pt x="74" y="25"/>
                  </a:lnTo>
                  <a:lnTo>
                    <a:pt x="46" y="25"/>
                  </a:lnTo>
                  <a:lnTo>
                    <a:pt x="46" y="49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9734" name="Freeform 18"/>
            <p:cNvSpPr/>
            <p:nvPr/>
          </p:nvSpPr>
          <p:spPr>
            <a:xfrm>
              <a:off x="1774825" y="1111251"/>
              <a:ext cx="103188" cy="44450"/>
            </a:xfrm>
            <a:custGeom>
              <a:avLst/>
              <a:gdLst/>
              <a:ahLst/>
              <a:cxnLst>
                <a:cxn ang="0">
                  <a:pos x="0" y="25400"/>
                </a:cxn>
                <a:cxn ang="0">
                  <a:pos x="98425" y="0"/>
                </a:cxn>
                <a:cxn ang="0">
                  <a:pos x="103188" y="17463"/>
                </a:cxn>
                <a:cxn ang="0">
                  <a:pos x="6350" y="44450"/>
                </a:cxn>
                <a:cxn ang="0">
                  <a:pos x="0" y="25400"/>
                </a:cxn>
              </a:cxnLst>
              <a:pathLst>
                <a:path w="65" h="28">
                  <a:moveTo>
                    <a:pt x="0" y="16"/>
                  </a:moveTo>
                  <a:lnTo>
                    <a:pt x="62" y="0"/>
                  </a:lnTo>
                  <a:lnTo>
                    <a:pt x="65" y="11"/>
                  </a:lnTo>
                  <a:lnTo>
                    <a:pt x="4" y="28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9735" name="Freeform 19"/>
            <p:cNvSpPr>
              <a:spLocks noEditPoints="1"/>
            </p:cNvSpPr>
            <p:nvPr/>
          </p:nvSpPr>
          <p:spPr>
            <a:xfrm>
              <a:off x="1281113" y="1446213"/>
              <a:ext cx="698500" cy="392113"/>
            </a:xfrm>
            <a:custGeom>
              <a:avLst/>
              <a:gdLst/>
              <a:ahLst/>
              <a:cxnLst>
                <a:cxn ang="0">
                  <a:pos x="666095" y="302179"/>
                </a:cxn>
                <a:cxn ang="0">
                  <a:pos x="563481" y="344448"/>
                </a:cxn>
                <a:cxn ang="0">
                  <a:pos x="415860" y="196057"/>
                </a:cxn>
                <a:cxn ang="0">
                  <a:pos x="563481" y="48564"/>
                </a:cxn>
                <a:cxn ang="0">
                  <a:pos x="664295" y="89035"/>
                </a:cxn>
                <a:cxn ang="0">
                  <a:pos x="696700" y="52162"/>
                </a:cxn>
                <a:cxn ang="0">
                  <a:pos x="563481" y="0"/>
                </a:cxn>
                <a:cxn ang="0">
                  <a:pos x="379854" y="126807"/>
                </a:cxn>
                <a:cxn ang="0">
                  <a:pos x="196228" y="0"/>
                </a:cxn>
                <a:cxn ang="0">
                  <a:pos x="0" y="196057"/>
                </a:cxn>
                <a:cxn ang="0">
                  <a:pos x="196228" y="392113"/>
                </a:cxn>
                <a:cxn ang="0">
                  <a:pos x="379854" y="264406"/>
                </a:cxn>
                <a:cxn ang="0">
                  <a:pos x="563481" y="392113"/>
                </a:cxn>
                <a:cxn ang="0">
                  <a:pos x="698500" y="337253"/>
                </a:cxn>
                <a:cxn ang="0">
                  <a:pos x="666095" y="302179"/>
                </a:cxn>
                <a:cxn ang="0">
                  <a:pos x="196228" y="343549"/>
                </a:cxn>
                <a:cxn ang="0">
                  <a:pos x="49507" y="196956"/>
                </a:cxn>
                <a:cxn ang="0">
                  <a:pos x="196228" y="49464"/>
                </a:cxn>
                <a:cxn ang="0">
                  <a:pos x="342949" y="196956"/>
                </a:cxn>
                <a:cxn ang="0">
                  <a:pos x="196228" y="343549"/>
                </a:cxn>
              </a:cxnLst>
              <a:pathLst>
                <a:path w="776" h="436">
                  <a:moveTo>
                    <a:pt x="740" y="336"/>
                  </a:moveTo>
                  <a:cubicBezTo>
                    <a:pt x="710" y="365"/>
                    <a:pt x="670" y="383"/>
                    <a:pt x="626" y="383"/>
                  </a:cubicBezTo>
                  <a:cubicBezTo>
                    <a:pt x="536" y="383"/>
                    <a:pt x="462" y="309"/>
                    <a:pt x="462" y="218"/>
                  </a:cubicBezTo>
                  <a:cubicBezTo>
                    <a:pt x="462" y="128"/>
                    <a:pt x="536" y="54"/>
                    <a:pt x="626" y="54"/>
                  </a:cubicBezTo>
                  <a:cubicBezTo>
                    <a:pt x="670" y="54"/>
                    <a:pt x="709" y="71"/>
                    <a:pt x="738" y="99"/>
                  </a:cubicBezTo>
                  <a:cubicBezTo>
                    <a:pt x="774" y="58"/>
                    <a:pt x="774" y="58"/>
                    <a:pt x="774" y="58"/>
                  </a:cubicBezTo>
                  <a:cubicBezTo>
                    <a:pt x="735" y="22"/>
                    <a:pt x="683" y="0"/>
                    <a:pt x="626" y="0"/>
                  </a:cubicBezTo>
                  <a:cubicBezTo>
                    <a:pt x="532" y="0"/>
                    <a:pt x="453" y="58"/>
                    <a:pt x="422" y="141"/>
                  </a:cubicBezTo>
                  <a:cubicBezTo>
                    <a:pt x="391" y="58"/>
                    <a:pt x="311" y="0"/>
                    <a:pt x="218" y="0"/>
                  </a:cubicBezTo>
                  <a:cubicBezTo>
                    <a:pt x="98" y="0"/>
                    <a:pt x="0" y="97"/>
                    <a:pt x="0" y="218"/>
                  </a:cubicBezTo>
                  <a:cubicBezTo>
                    <a:pt x="0" y="338"/>
                    <a:pt x="98" y="436"/>
                    <a:pt x="218" y="436"/>
                  </a:cubicBezTo>
                  <a:cubicBezTo>
                    <a:pt x="311" y="436"/>
                    <a:pt x="391" y="377"/>
                    <a:pt x="422" y="294"/>
                  </a:cubicBezTo>
                  <a:cubicBezTo>
                    <a:pt x="453" y="377"/>
                    <a:pt x="532" y="436"/>
                    <a:pt x="626" y="436"/>
                  </a:cubicBezTo>
                  <a:cubicBezTo>
                    <a:pt x="684" y="436"/>
                    <a:pt x="737" y="413"/>
                    <a:pt x="776" y="375"/>
                  </a:cubicBezTo>
                  <a:lnTo>
                    <a:pt x="740" y="336"/>
                  </a:lnTo>
                  <a:close/>
                  <a:moveTo>
                    <a:pt x="218" y="382"/>
                  </a:moveTo>
                  <a:cubicBezTo>
                    <a:pt x="128" y="382"/>
                    <a:pt x="55" y="309"/>
                    <a:pt x="55" y="219"/>
                  </a:cubicBezTo>
                  <a:cubicBezTo>
                    <a:pt x="55" y="128"/>
                    <a:pt x="128" y="55"/>
                    <a:pt x="218" y="55"/>
                  </a:cubicBezTo>
                  <a:cubicBezTo>
                    <a:pt x="308" y="55"/>
                    <a:pt x="381" y="128"/>
                    <a:pt x="381" y="219"/>
                  </a:cubicBezTo>
                  <a:cubicBezTo>
                    <a:pt x="381" y="309"/>
                    <a:pt x="308" y="382"/>
                    <a:pt x="218" y="382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9736" name="Freeform 20"/>
            <p:cNvSpPr>
              <a:spLocks noEditPoints="1"/>
            </p:cNvSpPr>
            <p:nvPr/>
          </p:nvSpPr>
          <p:spPr>
            <a:xfrm>
              <a:off x="603250" y="1054101"/>
              <a:ext cx="679450" cy="800100"/>
            </a:xfrm>
            <a:custGeom>
              <a:avLst/>
              <a:gdLst/>
              <a:ahLst/>
              <a:cxnLst>
                <a:cxn ang="0">
                  <a:pos x="281307" y="0"/>
                </a:cxn>
                <a:cxn ang="0">
                  <a:pos x="266028" y="901"/>
                </a:cxn>
                <a:cxn ang="0">
                  <a:pos x="266028" y="0"/>
                </a:cxn>
                <a:cxn ang="0">
                  <a:pos x="0" y="0"/>
                </a:cxn>
                <a:cxn ang="0">
                  <a:pos x="0" y="800100"/>
                </a:cxn>
                <a:cxn ang="0">
                  <a:pos x="266028" y="800100"/>
                </a:cxn>
                <a:cxn ang="0">
                  <a:pos x="266028" y="800100"/>
                </a:cxn>
                <a:cxn ang="0">
                  <a:pos x="279509" y="800100"/>
                </a:cxn>
                <a:cxn ang="0">
                  <a:pos x="679450" y="398248"/>
                </a:cxn>
                <a:cxn ang="0">
                  <a:pos x="281307" y="0"/>
                </a:cxn>
                <a:cxn ang="0">
                  <a:pos x="230977" y="293730"/>
                </a:cxn>
                <a:cxn ang="0">
                  <a:pos x="313661" y="82893"/>
                </a:cxn>
                <a:cxn ang="0">
                  <a:pos x="369384" y="307246"/>
                </a:cxn>
                <a:cxn ang="0">
                  <a:pos x="284902" y="520786"/>
                </a:cxn>
                <a:cxn ang="0">
                  <a:pos x="230977" y="293730"/>
                </a:cxn>
                <a:cxn ang="0">
                  <a:pos x="210306" y="711801"/>
                </a:cxn>
                <a:cxn ang="0">
                  <a:pos x="106052" y="502766"/>
                </a:cxn>
                <a:cxn ang="0">
                  <a:pos x="190534" y="251383"/>
                </a:cxn>
                <a:cxn ang="0">
                  <a:pos x="245357" y="516281"/>
                </a:cxn>
                <a:cxn ang="0">
                  <a:pos x="249851" y="600976"/>
                </a:cxn>
                <a:cxn ang="0">
                  <a:pos x="210306" y="711801"/>
                </a:cxn>
                <a:cxn ang="0">
                  <a:pos x="453865" y="598273"/>
                </a:cxn>
                <a:cxn ang="0">
                  <a:pos x="249851" y="710900"/>
                </a:cxn>
                <a:cxn ang="0">
                  <a:pos x="355004" y="503667"/>
                </a:cxn>
                <a:cxn ang="0">
                  <a:pos x="553626" y="383832"/>
                </a:cxn>
                <a:cxn ang="0">
                  <a:pos x="453865" y="598273"/>
                </a:cxn>
              </a:cxnLst>
              <a:pathLst>
                <a:path w="756" h="888">
                  <a:moveTo>
                    <a:pt x="313" y="0"/>
                  </a:moveTo>
                  <a:cubicBezTo>
                    <a:pt x="307" y="0"/>
                    <a:pt x="302" y="0"/>
                    <a:pt x="296" y="1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88"/>
                    <a:pt x="0" y="888"/>
                    <a:pt x="0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301" y="888"/>
                    <a:pt x="306" y="888"/>
                    <a:pt x="311" y="888"/>
                  </a:cubicBezTo>
                  <a:cubicBezTo>
                    <a:pt x="556" y="888"/>
                    <a:pt x="756" y="686"/>
                    <a:pt x="756" y="442"/>
                  </a:cubicBezTo>
                  <a:cubicBezTo>
                    <a:pt x="756" y="197"/>
                    <a:pt x="557" y="1"/>
                    <a:pt x="313" y="0"/>
                  </a:cubicBezTo>
                  <a:close/>
                  <a:moveTo>
                    <a:pt x="257" y="326"/>
                  </a:moveTo>
                  <a:cubicBezTo>
                    <a:pt x="268" y="192"/>
                    <a:pt x="349" y="92"/>
                    <a:pt x="349" y="92"/>
                  </a:cubicBezTo>
                  <a:cubicBezTo>
                    <a:pt x="349" y="92"/>
                    <a:pt x="427" y="188"/>
                    <a:pt x="411" y="341"/>
                  </a:cubicBezTo>
                  <a:cubicBezTo>
                    <a:pt x="396" y="491"/>
                    <a:pt x="317" y="578"/>
                    <a:pt x="317" y="578"/>
                  </a:cubicBezTo>
                  <a:cubicBezTo>
                    <a:pt x="317" y="578"/>
                    <a:pt x="245" y="459"/>
                    <a:pt x="257" y="326"/>
                  </a:cubicBezTo>
                  <a:close/>
                  <a:moveTo>
                    <a:pt x="234" y="790"/>
                  </a:moveTo>
                  <a:cubicBezTo>
                    <a:pt x="234" y="790"/>
                    <a:pt x="127" y="667"/>
                    <a:pt x="118" y="558"/>
                  </a:cubicBezTo>
                  <a:cubicBezTo>
                    <a:pt x="105" y="410"/>
                    <a:pt x="212" y="279"/>
                    <a:pt x="212" y="279"/>
                  </a:cubicBezTo>
                  <a:cubicBezTo>
                    <a:pt x="205" y="483"/>
                    <a:pt x="273" y="573"/>
                    <a:pt x="273" y="573"/>
                  </a:cubicBezTo>
                  <a:cubicBezTo>
                    <a:pt x="273" y="573"/>
                    <a:pt x="289" y="597"/>
                    <a:pt x="278" y="667"/>
                  </a:cubicBezTo>
                  <a:cubicBezTo>
                    <a:pt x="267" y="736"/>
                    <a:pt x="234" y="790"/>
                    <a:pt x="234" y="790"/>
                  </a:cubicBezTo>
                  <a:close/>
                  <a:moveTo>
                    <a:pt x="505" y="664"/>
                  </a:moveTo>
                  <a:cubicBezTo>
                    <a:pt x="408" y="771"/>
                    <a:pt x="278" y="789"/>
                    <a:pt x="278" y="789"/>
                  </a:cubicBezTo>
                  <a:cubicBezTo>
                    <a:pt x="278" y="789"/>
                    <a:pt x="282" y="666"/>
                    <a:pt x="395" y="559"/>
                  </a:cubicBezTo>
                  <a:cubicBezTo>
                    <a:pt x="508" y="453"/>
                    <a:pt x="616" y="426"/>
                    <a:pt x="616" y="426"/>
                  </a:cubicBezTo>
                  <a:cubicBezTo>
                    <a:pt x="616" y="426"/>
                    <a:pt x="601" y="557"/>
                    <a:pt x="505" y="664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29700" name="文本框 25"/>
          <p:cNvSpPr txBox="1"/>
          <p:nvPr/>
        </p:nvSpPr>
        <p:spPr>
          <a:xfrm>
            <a:off x="287338" y="90488"/>
            <a:ext cx="2255837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9701" name="图片 26"/>
          <p:cNvPicPr>
            <a:picLocks noChangeAspect="1"/>
          </p:cNvPicPr>
          <p:nvPr/>
        </p:nvPicPr>
        <p:blipFill>
          <a:blip r:embed="rId1"/>
          <a:srcRect r="6017"/>
          <a:stretch>
            <a:fillRect/>
          </a:stretch>
        </p:blipFill>
        <p:spPr>
          <a:xfrm>
            <a:off x="8813800" y="1984375"/>
            <a:ext cx="2527300" cy="177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702" name="图片 27"/>
          <p:cNvPicPr>
            <a:picLocks noChangeAspect="1"/>
          </p:cNvPicPr>
          <p:nvPr/>
        </p:nvPicPr>
        <p:blipFill>
          <a:blip r:embed="rId2"/>
          <a:srcRect r="6216"/>
          <a:stretch>
            <a:fillRect/>
          </a:stretch>
        </p:blipFill>
        <p:spPr>
          <a:xfrm>
            <a:off x="6164263" y="1984375"/>
            <a:ext cx="2516187" cy="177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703" name="图片 28"/>
          <p:cNvPicPr>
            <a:picLocks noChangeAspect="1"/>
          </p:cNvPicPr>
          <p:nvPr/>
        </p:nvPicPr>
        <p:blipFill>
          <a:blip r:embed="rId3"/>
          <a:srcRect r="5856"/>
          <a:stretch>
            <a:fillRect/>
          </a:stretch>
        </p:blipFill>
        <p:spPr>
          <a:xfrm>
            <a:off x="3497263" y="1984375"/>
            <a:ext cx="2533650" cy="1773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704" name="图片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984375"/>
            <a:ext cx="2525713" cy="17732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" name="任意多边形 30"/>
          <p:cNvSpPr/>
          <p:nvPr/>
        </p:nvSpPr>
        <p:spPr>
          <a:xfrm>
            <a:off x="838200" y="3856038"/>
            <a:ext cx="2628900" cy="504825"/>
          </a:xfrm>
          <a:custGeom>
            <a:avLst/>
            <a:gdLst>
              <a:gd name="connsiteX0" fmla="*/ 0 w 2628900"/>
              <a:gd name="connsiteY0" fmla="*/ 0 h 504412"/>
              <a:gd name="connsiteX1" fmla="*/ 2628900 w 2628900"/>
              <a:gd name="connsiteY1" fmla="*/ 0 h 504412"/>
              <a:gd name="connsiteX2" fmla="*/ 2628900 w 2628900"/>
              <a:gd name="connsiteY2" fmla="*/ 336294 h 504412"/>
              <a:gd name="connsiteX3" fmla="*/ 1481543 w 2628900"/>
              <a:gd name="connsiteY3" fmla="*/ 336294 h 504412"/>
              <a:gd name="connsiteX4" fmla="*/ 1314449 w 2628900"/>
              <a:gd name="connsiteY4" fmla="*/ 504412 h 504412"/>
              <a:gd name="connsiteX5" fmla="*/ 1147356 w 2628900"/>
              <a:gd name="connsiteY5" fmla="*/ 336294 h 504412"/>
              <a:gd name="connsiteX6" fmla="*/ 0 w 2628900"/>
              <a:gd name="connsiteY6" fmla="*/ 336294 h 504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28900" h="504412">
                <a:moveTo>
                  <a:pt x="0" y="0"/>
                </a:moveTo>
                <a:lnTo>
                  <a:pt x="2628900" y="0"/>
                </a:lnTo>
                <a:lnTo>
                  <a:pt x="2628900" y="336294"/>
                </a:lnTo>
                <a:lnTo>
                  <a:pt x="1481543" y="336294"/>
                </a:lnTo>
                <a:lnTo>
                  <a:pt x="1314449" y="504412"/>
                </a:lnTo>
                <a:lnTo>
                  <a:pt x="1147356" y="336294"/>
                </a:lnTo>
                <a:lnTo>
                  <a:pt x="0" y="336294"/>
                </a:lnTo>
                <a:close/>
              </a:path>
            </a:pathLst>
          </a:cu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2" name="Straight Connector 21"/>
          <p:cNvCxnSpPr/>
          <p:nvPr/>
        </p:nvCxnSpPr>
        <p:spPr>
          <a:xfrm>
            <a:off x="1574800" y="3995738"/>
            <a:ext cx="1155700" cy="0"/>
          </a:xfrm>
          <a:prstGeom prst="line">
            <a:avLst/>
          </a:prstGeom>
          <a:solidFill>
            <a:srgbClr val="00ABF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任意多边形 32"/>
          <p:cNvSpPr/>
          <p:nvPr/>
        </p:nvSpPr>
        <p:spPr>
          <a:xfrm>
            <a:off x="3467100" y="3856038"/>
            <a:ext cx="2628900" cy="504825"/>
          </a:xfrm>
          <a:custGeom>
            <a:avLst/>
            <a:gdLst>
              <a:gd name="connsiteX0" fmla="*/ 0 w 2628900"/>
              <a:gd name="connsiteY0" fmla="*/ 0 h 504412"/>
              <a:gd name="connsiteX1" fmla="*/ 2628900 w 2628900"/>
              <a:gd name="connsiteY1" fmla="*/ 0 h 504412"/>
              <a:gd name="connsiteX2" fmla="*/ 2628900 w 2628900"/>
              <a:gd name="connsiteY2" fmla="*/ 336294 h 504412"/>
              <a:gd name="connsiteX3" fmla="*/ 1481543 w 2628900"/>
              <a:gd name="connsiteY3" fmla="*/ 336294 h 504412"/>
              <a:gd name="connsiteX4" fmla="*/ 1314449 w 2628900"/>
              <a:gd name="connsiteY4" fmla="*/ 504412 h 504412"/>
              <a:gd name="connsiteX5" fmla="*/ 1147356 w 2628900"/>
              <a:gd name="connsiteY5" fmla="*/ 336294 h 504412"/>
              <a:gd name="connsiteX6" fmla="*/ 0 w 2628900"/>
              <a:gd name="connsiteY6" fmla="*/ 336294 h 504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28900" h="504412">
                <a:moveTo>
                  <a:pt x="0" y="0"/>
                </a:moveTo>
                <a:lnTo>
                  <a:pt x="2628900" y="0"/>
                </a:lnTo>
                <a:lnTo>
                  <a:pt x="2628900" y="336294"/>
                </a:lnTo>
                <a:lnTo>
                  <a:pt x="1481543" y="336294"/>
                </a:lnTo>
                <a:lnTo>
                  <a:pt x="1314449" y="504412"/>
                </a:lnTo>
                <a:lnTo>
                  <a:pt x="1147356" y="336294"/>
                </a:lnTo>
                <a:lnTo>
                  <a:pt x="0" y="336294"/>
                </a:lnTo>
                <a:close/>
              </a:path>
            </a:pathLst>
          </a:custGeom>
          <a:solidFill>
            <a:srgbClr val="0DB1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4" name="Straight Connector 27"/>
          <p:cNvCxnSpPr/>
          <p:nvPr/>
        </p:nvCxnSpPr>
        <p:spPr>
          <a:xfrm>
            <a:off x="4203700" y="3995738"/>
            <a:ext cx="1155700" cy="0"/>
          </a:xfrm>
          <a:prstGeom prst="line">
            <a:avLst/>
          </a:prstGeom>
          <a:solidFill>
            <a:srgbClr val="00ABF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任意多边形 34"/>
          <p:cNvSpPr/>
          <p:nvPr/>
        </p:nvSpPr>
        <p:spPr>
          <a:xfrm>
            <a:off x="6096000" y="3856038"/>
            <a:ext cx="2628900" cy="504825"/>
          </a:xfrm>
          <a:custGeom>
            <a:avLst/>
            <a:gdLst>
              <a:gd name="connsiteX0" fmla="*/ 0 w 2628900"/>
              <a:gd name="connsiteY0" fmla="*/ 0 h 504412"/>
              <a:gd name="connsiteX1" fmla="*/ 2628900 w 2628900"/>
              <a:gd name="connsiteY1" fmla="*/ 0 h 504412"/>
              <a:gd name="connsiteX2" fmla="*/ 2628900 w 2628900"/>
              <a:gd name="connsiteY2" fmla="*/ 336294 h 504412"/>
              <a:gd name="connsiteX3" fmla="*/ 1481543 w 2628900"/>
              <a:gd name="connsiteY3" fmla="*/ 336294 h 504412"/>
              <a:gd name="connsiteX4" fmla="*/ 1314449 w 2628900"/>
              <a:gd name="connsiteY4" fmla="*/ 504412 h 504412"/>
              <a:gd name="connsiteX5" fmla="*/ 1147356 w 2628900"/>
              <a:gd name="connsiteY5" fmla="*/ 336294 h 504412"/>
              <a:gd name="connsiteX6" fmla="*/ 0 w 2628900"/>
              <a:gd name="connsiteY6" fmla="*/ 336294 h 504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28900" h="504412">
                <a:moveTo>
                  <a:pt x="0" y="0"/>
                </a:moveTo>
                <a:lnTo>
                  <a:pt x="2628900" y="0"/>
                </a:lnTo>
                <a:lnTo>
                  <a:pt x="2628900" y="336294"/>
                </a:lnTo>
                <a:lnTo>
                  <a:pt x="1481543" y="336294"/>
                </a:lnTo>
                <a:lnTo>
                  <a:pt x="1314449" y="504412"/>
                </a:lnTo>
                <a:lnTo>
                  <a:pt x="1147356" y="336294"/>
                </a:lnTo>
                <a:lnTo>
                  <a:pt x="0" y="336294"/>
                </a:lnTo>
                <a:close/>
              </a:path>
            </a:pathLst>
          </a:cu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6832600" y="3995738"/>
            <a:ext cx="1155700" cy="0"/>
          </a:xfrm>
          <a:prstGeom prst="line">
            <a:avLst/>
          </a:prstGeom>
          <a:solidFill>
            <a:srgbClr val="00ABF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任意多边形 36"/>
          <p:cNvSpPr/>
          <p:nvPr/>
        </p:nvSpPr>
        <p:spPr>
          <a:xfrm>
            <a:off x="8712200" y="3856038"/>
            <a:ext cx="2628900" cy="504825"/>
          </a:xfrm>
          <a:custGeom>
            <a:avLst/>
            <a:gdLst>
              <a:gd name="connsiteX0" fmla="*/ 0 w 2628900"/>
              <a:gd name="connsiteY0" fmla="*/ 0 h 504412"/>
              <a:gd name="connsiteX1" fmla="*/ 2628900 w 2628900"/>
              <a:gd name="connsiteY1" fmla="*/ 0 h 504412"/>
              <a:gd name="connsiteX2" fmla="*/ 2628900 w 2628900"/>
              <a:gd name="connsiteY2" fmla="*/ 336294 h 504412"/>
              <a:gd name="connsiteX3" fmla="*/ 1481543 w 2628900"/>
              <a:gd name="connsiteY3" fmla="*/ 336294 h 504412"/>
              <a:gd name="connsiteX4" fmla="*/ 1314449 w 2628900"/>
              <a:gd name="connsiteY4" fmla="*/ 504412 h 504412"/>
              <a:gd name="connsiteX5" fmla="*/ 1147356 w 2628900"/>
              <a:gd name="connsiteY5" fmla="*/ 336294 h 504412"/>
              <a:gd name="connsiteX6" fmla="*/ 0 w 2628900"/>
              <a:gd name="connsiteY6" fmla="*/ 336294 h 504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28900" h="504412">
                <a:moveTo>
                  <a:pt x="0" y="0"/>
                </a:moveTo>
                <a:lnTo>
                  <a:pt x="2628900" y="0"/>
                </a:lnTo>
                <a:lnTo>
                  <a:pt x="2628900" y="336294"/>
                </a:lnTo>
                <a:lnTo>
                  <a:pt x="1481543" y="336294"/>
                </a:lnTo>
                <a:lnTo>
                  <a:pt x="1314449" y="504412"/>
                </a:lnTo>
                <a:lnTo>
                  <a:pt x="1147356" y="336294"/>
                </a:lnTo>
                <a:lnTo>
                  <a:pt x="0" y="336294"/>
                </a:lnTo>
                <a:close/>
              </a:path>
            </a:pathLst>
          </a:custGeom>
          <a:solidFill>
            <a:srgbClr val="0DB1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8" name="Straight Connector 43"/>
          <p:cNvCxnSpPr/>
          <p:nvPr/>
        </p:nvCxnSpPr>
        <p:spPr>
          <a:xfrm>
            <a:off x="9448800" y="3995738"/>
            <a:ext cx="1155700" cy="0"/>
          </a:xfrm>
          <a:prstGeom prst="line">
            <a:avLst/>
          </a:prstGeom>
          <a:solidFill>
            <a:srgbClr val="00ABF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13" name="TextBox 13"/>
          <p:cNvSpPr txBox="1"/>
          <p:nvPr/>
        </p:nvSpPr>
        <p:spPr>
          <a:xfrm>
            <a:off x="1128713" y="4840288"/>
            <a:ext cx="2338387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14" name="TextBox 13"/>
          <p:cNvSpPr txBox="1"/>
          <p:nvPr/>
        </p:nvSpPr>
        <p:spPr>
          <a:xfrm>
            <a:off x="1171575" y="5154613"/>
            <a:ext cx="2090738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15" name="TextBox 13"/>
          <p:cNvSpPr txBox="1"/>
          <p:nvPr/>
        </p:nvSpPr>
        <p:spPr>
          <a:xfrm>
            <a:off x="3671888" y="4840288"/>
            <a:ext cx="2338387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16" name="TextBox 13"/>
          <p:cNvSpPr txBox="1"/>
          <p:nvPr/>
        </p:nvSpPr>
        <p:spPr>
          <a:xfrm>
            <a:off x="3714750" y="5154613"/>
            <a:ext cx="2090738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17" name="TextBox 13"/>
          <p:cNvSpPr txBox="1"/>
          <p:nvPr/>
        </p:nvSpPr>
        <p:spPr>
          <a:xfrm>
            <a:off x="6142038" y="4840288"/>
            <a:ext cx="2338387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18" name="TextBox 13"/>
          <p:cNvSpPr txBox="1"/>
          <p:nvPr/>
        </p:nvSpPr>
        <p:spPr>
          <a:xfrm>
            <a:off x="6183313" y="5154613"/>
            <a:ext cx="2092325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19" name="TextBox 13"/>
          <p:cNvSpPr txBox="1"/>
          <p:nvPr/>
        </p:nvSpPr>
        <p:spPr>
          <a:xfrm>
            <a:off x="8685213" y="4840288"/>
            <a:ext cx="2338387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20" name="TextBox 13"/>
          <p:cNvSpPr txBox="1"/>
          <p:nvPr/>
        </p:nvSpPr>
        <p:spPr>
          <a:xfrm>
            <a:off x="8726488" y="5154613"/>
            <a:ext cx="2092325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2C3A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30722" name="组合 13"/>
          <p:cNvGrpSpPr/>
          <p:nvPr/>
        </p:nvGrpSpPr>
        <p:grpSpPr>
          <a:xfrm>
            <a:off x="3544888" y="2038350"/>
            <a:ext cx="4903787" cy="1174750"/>
            <a:chOff x="3663696" y="1892808"/>
            <a:chExt cx="4903168" cy="1173408"/>
          </a:xfrm>
        </p:grpSpPr>
        <p:sp>
          <p:nvSpPr>
            <p:cNvPr id="15" name="矩形 14"/>
            <p:cNvSpPr/>
            <p:nvPr/>
          </p:nvSpPr>
          <p:spPr>
            <a:xfrm>
              <a:off x="3663696" y="1892808"/>
              <a:ext cx="4903168" cy="11734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730" name="文本框 15"/>
            <p:cNvSpPr txBox="1"/>
            <p:nvPr/>
          </p:nvSpPr>
          <p:spPr>
            <a:xfrm>
              <a:off x="4464256" y="2090726"/>
              <a:ext cx="3429000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en-US" altLang="zh-CN" sz="4800" dirty="0">
                  <a:solidFill>
                    <a:srgbClr val="152C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 There</a:t>
              </a:r>
              <a:endParaRPr lang="zh-CN" altLang="en-US" sz="4800" dirty="0">
                <a:solidFill>
                  <a:srgbClr val="152C3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723" name="组合 16"/>
          <p:cNvGrpSpPr/>
          <p:nvPr/>
        </p:nvGrpSpPr>
        <p:grpSpPr>
          <a:xfrm>
            <a:off x="3544888" y="3317875"/>
            <a:ext cx="4903787" cy="1811338"/>
            <a:chOff x="3544824" y="3253280"/>
            <a:chExt cx="4903168" cy="1812496"/>
          </a:xfrm>
        </p:grpSpPr>
        <p:sp>
          <p:nvSpPr>
            <p:cNvPr id="18" name="任意多边形 17"/>
            <p:cNvSpPr/>
            <p:nvPr/>
          </p:nvSpPr>
          <p:spPr>
            <a:xfrm>
              <a:off x="3544824" y="3253280"/>
              <a:ext cx="4903168" cy="1812496"/>
            </a:xfrm>
            <a:custGeom>
              <a:avLst/>
              <a:gdLst>
                <a:gd name="connsiteX0" fmla="*/ 0 w 4279392"/>
                <a:gd name="connsiteY0" fmla="*/ 0 h 1581912"/>
                <a:gd name="connsiteX1" fmla="*/ 4279392 w 4279392"/>
                <a:gd name="connsiteY1" fmla="*/ 0 h 1581912"/>
                <a:gd name="connsiteX2" fmla="*/ 4279392 w 4279392"/>
                <a:gd name="connsiteY2" fmla="*/ 1144454 h 1581912"/>
                <a:gd name="connsiteX3" fmla="*/ 3856634 w 4279392"/>
                <a:gd name="connsiteY3" fmla="*/ 1581912 h 1581912"/>
                <a:gd name="connsiteX4" fmla="*/ 0 w 4279392"/>
                <a:gd name="connsiteY4" fmla="*/ 1581912 h 158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9392" h="1581912">
                  <a:moveTo>
                    <a:pt x="0" y="0"/>
                  </a:moveTo>
                  <a:lnTo>
                    <a:pt x="4279392" y="0"/>
                  </a:lnTo>
                  <a:lnTo>
                    <a:pt x="4279392" y="1144454"/>
                  </a:lnTo>
                  <a:lnTo>
                    <a:pt x="3856634" y="1581912"/>
                  </a:lnTo>
                  <a:lnTo>
                    <a:pt x="0" y="1581912"/>
                  </a:ln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727" name="文本框 18"/>
            <p:cNvSpPr txBox="1"/>
            <p:nvPr/>
          </p:nvSpPr>
          <p:spPr>
            <a:xfrm>
              <a:off x="4272764" y="3585755"/>
              <a:ext cx="3447288" cy="70788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4000" b="1" dirty="0">
                  <a:solidFill>
                    <a:srgbClr val="1F7E9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点击添加章节</a:t>
              </a:r>
              <a:endParaRPr lang="zh-CN" altLang="en-US" sz="4000" b="1" dirty="0">
                <a:solidFill>
                  <a:srgbClr val="1F7E9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728" name="文本框 19"/>
            <p:cNvSpPr txBox="1"/>
            <p:nvPr/>
          </p:nvSpPr>
          <p:spPr>
            <a:xfrm>
              <a:off x="4839692" y="4291161"/>
              <a:ext cx="2411500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en-US" altLang="zh-CN" sz="20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</a:t>
              </a:r>
              <a:endPara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空心弧 20"/>
          <p:cNvSpPr/>
          <p:nvPr/>
        </p:nvSpPr>
        <p:spPr>
          <a:xfrm rot="5400000">
            <a:off x="7299325" y="1163638"/>
            <a:ext cx="2203450" cy="2203450"/>
          </a:xfrm>
          <a:prstGeom prst="blockArc">
            <a:avLst>
              <a:gd name="adj1" fmla="val 6172516"/>
              <a:gd name="adj2" fmla="val 21458109"/>
              <a:gd name="adj3" fmla="val 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等腰三角形 21"/>
          <p:cNvSpPr/>
          <p:nvPr/>
        </p:nvSpPr>
        <p:spPr>
          <a:xfrm>
            <a:off x="8936038" y="2498725"/>
            <a:ext cx="539750" cy="465138"/>
          </a:xfrm>
          <a:prstGeom prst="triangl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矩形 7"/>
          <p:cNvSpPr/>
          <p:nvPr/>
        </p:nvSpPr>
        <p:spPr>
          <a:xfrm>
            <a:off x="0" y="0"/>
            <a:ext cx="12192000" cy="592138"/>
          </a:xfrm>
          <a:prstGeom prst="rect">
            <a:avLst/>
          </a:pr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1747" name="组合 8"/>
          <p:cNvGrpSpPr/>
          <p:nvPr/>
        </p:nvGrpSpPr>
        <p:grpSpPr>
          <a:xfrm>
            <a:off x="11099800" y="128588"/>
            <a:ext cx="806450" cy="336550"/>
            <a:chOff x="603250" y="1054101"/>
            <a:chExt cx="1951038" cy="812800"/>
          </a:xfrm>
        </p:grpSpPr>
        <p:sp>
          <p:nvSpPr>
            <p:cNvPr id="31780" name="Freeform 5"/>
            <p:cNvSpPr/>
            <p:nvPr/>
          </p:nvSpPr>
          <p:spPr>
            <a:xfrm>
              <a:off x="2365375" y="1431926"/>
              <a:ext cx="188913" cy="407988"/>
            </a:xfrm>
            <a:custGeom>
              <a:avLst/>
              <a:gdLst/>
              <a:ahLst/>
              <a:cxnLst>
                <a:cxn ang="0">
                  <a:pos x="43180" y="187332"/>
                </a:cxn>
                <a:cxn ang="0">
                  <a:pos x="41381" y="187332"/>
                </a:cxn>
                <a:cxn ang="0">
                  <a:pos x="41381" y="406187"/>
                </a:cxn>
                <a:cxn ang="0">
                  <a:pos x="0" y="407988"/>
                </a:cxn>
                <a:cxn ang="0">
                  <a:pos x="0" y="187332"/>
                </a:cxn>
                <a:cxn ang="0">
                  <a:pos x="0" y="183730"/>
                </a:cxn>
                <a:cxn ang="0">
                  <a:pos x="0" y="147704"/>
                </a:cxn>
                <a:cxn ang="0">
                  <a:pos x="188913" y="0"/>
                </a:cxn>
                <a:cxn ang="0">
                  <a:pos x="188913" y="49535"/>
                </a:cxn>
                <a:cxn ang="0">
                  <a:pos x="43180" y="187332"/>
                </a:cxn>
              </a:cxnLst>
              <a:pathLst>
                <a:path w="210" h="453">
                  <a:moveTo>
                    <a:pt x="48" y="208"/>
                  </a:moveTo>
                  <a:cubicBezTo>
                    <a:pt x="46" y="208"/>
                    <a:pt x="46" y="208"/>
                    <a:pt x="46" y="208"/>
                  </a:cubicBezTo>
                  <a:cubicBezTo>
                    <a:pt x="46" y="451"/>
                    <a:pt x="46" y="451"/>
                    <a:pt x="46" y="451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24" y="70"/>
                    <a:pt x="109" y="0"/>
                    <a:pt x="210" y="0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125" y="57"/>
                    <a:pt x="56" y="123"/>
                    <a:pt x="48" y="20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781" name="Freeform 6"/>
            <p:cNvSpPr/>
            <p:nvPr/>
          </p:nvSpPr>
          <p:spPr>
            <a:xfrm>
              <a:off x="2466975" y="1135063"/>
              <a:ext cx="71438" cy="231775"/>
            </a:xfrm>
            <a:custGeom>
              <a:avLst/>
              <a:gdLst/>
              <a:ahLst/>
              <a:cxnLst>
                <a:cxn ang="0">
                  <a:pos x="0" y="166195"/>
                </a:cxn>
                <a:cxn ang="0">
                  <a:pos x="0" y="166195"/>
                </a:cxn>
                <a:cxn ang="0">
                  <a:pos x="0" y="0"/>
                </a:cxn>
                <a:cxn ang="0">
                  <a:pos x="18990" y="0"/>
                </a:cxn>
                <a:cxn ang="0">
                  <a:pos x="18990" y="167094"/>
                </a:cxn>
                <a:cxn ang="0">
                  <a:pos x="71438" y="215605"/>
                </a:cxn>
                <a:cxn ang="0">
                  <a:pos x="71438" y="231775"/>
                </a:cxn>
                <a:cxn ang="0">
                  <a:pos x="68725" y="231775"/>
                </a:cxn>
                <a:cxn ang="0">
                  <a:pos x="0" y="166195"/>
                </a:cxn>
              </a:cxnLst>
              <a:pathLst>
                <a:path w="79" h="258">
                  <a:moveTo>
                    <a:pt x="0" y="185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86"/>
                    <a:pt x="21" y="186"/>
                    <a:pt x="21" y="186"/>
                  </a:cubicBezTo>
                  <a:cubicBezTo>
                    <a:pt x="24" y="216"/>
                    <a:pt x="48" y="240"/>
                    <a:pt x="79" y="240"/>
                  </a:cubicBezTo>
                  <a:cubicBezTo>
                    <a:pt x="79" y="258"/>
                    <a:pt x="79" y="258"/>
                    <a:pt x="79" y="258"/>
                  </a:cubicBezTo>
                  <a:cubicBezTo>
                    <a:pt x="78" y="258"/>
                    <a:pt x="77" y="258"/>
                    <a:pt x="76" y="258"/>
                  </a:cubicBezTo>
                  <a:cubicBezTo>
                    <a:pt x="35" y="258"/>
                    <a:pt x="1" y="226"/>
                    <a:pt x="0" y="185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782" name="Freeform 7"/>
            <p:cNvSpPr/>
            <p:nvPr/>
          </p:nvSpPr>
          <p:spPr>
            <a:xfrm>
              <a:off x="2332038" y="1135063"/>
              <a:ext cx="69850" cy="231775"/>
            </a:xfrm>
            <a:custGeom>
              <a:avLst/>
              <a:gdLst/>
              <a:ahLst/>
              <a:cxnLst>
                <a:cxn ang="0">
                  <a:pos x="69850" y="168890"/>
                </a:cxn>
                <a:cxn ang="0">
                  <a:pos x="69850" y="168890"/>
                </a:cxn>
                <a:cxn ang="0">
                  <a:pos x="2653" y="231775"/>
                </a:cxn>
                <a:cxn ang="0">
                  <a:pos x="0" y="231775"/>
                </a:cxn>
                <a:cxn ang="0">
                  <a:pos x="0" y="215605"/>
                </a:cxn>
                <a:cxn ang="0">
                  <a:pos x="50398" y="167094"/>
                </a:cxn>
                <a:cxn ang="0">
                  <a:pos x="50398" y="0"/>
                </a:cxn>
                <a:cxn ang="0">
                  <a:pos x="69850" y="0"/>
                </a:cxn>
                <a:cxn ang="0">
                  <a:pos x="69850" y="166195"/>
                </a:cxn>
                <a:cxn ang="0">
                  <a:pos x="69850" y="166195"/>
                </a:cxn>
                <a:cxn ang="0">
                  <a:pos x="69850" y="167094"/>
                </a:cxn>
                <a:cxn ang="0">
                  <a:pos x="69850" y="168890"/>
                </a:cxn>
              </a:cxnLst>
              <a:pathLst>
                <a:path w="79" h="258">
                  <a:moveTo>
                    <a:pt x="79" y="188"/>
                  </a:moveTo>
                  <a:cubicBezTo>
                    <a:pt x="79" y="188"/>
                    <a:pt x="79" y="188"/>
                    <a:pt x="79" y="188"/>
                  </a:cubicBezTo>
                  <a:cubicBezTo>
                    <a:pt x="76" y="227"/>
                    <a:pt x="44" y="258"/>
                    <a:pt x="3" y="258"/>
                  </a:cubicBezTo>
                  <a:cubicBezTo>
                    <a:pt x="2" y="258"/>
                    <a:pt x="1" y="258"/>
                    <a:pt x="0" y="258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30" y="240"/>
                    <a:pt x="55" y="216"/>
                    <a:pt x="57" y="186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6"/>
                    <a:pt x="79" y="186"/>
                    <a:pt x="79" y="186"/>
                  </a:cubicBezTo>
                  <a:lnTo>
                    <a:pt x="79" y="188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783" name="Freeform 8"/>
            <p:cNvSpPr>
              <a:spLocks noEditPoints="1"/>
            </p:cNvSpPr>
            <p:nvPr/>
          </p:nvSpPr>
          <p:spPr>
            <a:xfrm>
              <a:off x="1925638" y="1417638"/>
              <a:ext cx="430213" cy="449263"/>
            </a:xfrm>
            <a:custGeom>
              <a:avLst/>
              <a:gdLst/>
              <a:ahLst/>
              <a:cxnLst>
                <a:cxn ang="0">
                  <a:pos x="416713" y="190350"/>
                </a:cxn>
                <a:cxn ang="0">
                  <a:pos x="368111" y="198470"/>
                </a:cxn>
                <a:cxn ang="0">
                  <a:pos x="297009" y="352735"/>
                </a:cxn>
                <a:cxn ang="0">
                  <a:pos x="97203" y="299509"/>
                </a:cxn>
                <a:cxn ang="0">
                  <a:pos x="375311" y="138027"/>
                </a:cxn>
                <a:cxn ang="0">
                  <a:pos x="375311" y="138027"/>
                </a:cxn>
                <a:cxn ang="0">
                  <a:pos x="394212" y="127201"/>
                </a:cxn>
                <a:cxn ang="0">
                  <a:pos x="393312" y="126299"/>
                </a:cxn>
                <a:cxn ang="0">
                  <a:pos x="126004" y="54128"/>
                </a:cxn>
                <a:cxn ang="0">
                  <a:pos x="54002" y="322964"/>
                </a:cxn>
                <a:cxn ang="0">
                  <a:pos x="321310" y="394233"/>
                </a:cxn>
                <a:cxn ang="0">
                  <a:pos x="416713" y="190350"/>
                </a:cxn>
                <a:cxn ang="0">
                  <a:pos x="78302" y="247185"/>
                </a:cxn>
                <a:cxn ang="0">
                  <a:pos x="150305" y="97431"/>
                </a:cxn>
                <a:cxn ang="0">
                  <a:pos x="315010" y="110060"/>
                </a:cxn>
                <a:cxn ang="0">
                  <a:pos x="78302" y="247185"/>
                </a:cxn>
              </a:cxnLst>
              <a:pathLst>
                <a:path w="478" h="498">
                  <a:moveTo>
                    <a:pt x="463" y="211"/>
                  </a:moveTo>
                  <a:cubicBezTo>
                    <a:pt x="409" y="220"/>
                    <a:pt x="409" y="220"/>
                    <a:pt x="409" y="220"/>
                  </a:cubicBezTo>
                  <a:cubicBezTo>
                    <a:pt x="421" y="286"/>
                    <a:pt x="392" y="356"/>
                    <a:pt x="330" y="391"/>
                  </a:cubicBezTo>
                  <a:cubicBezTo>
                    <a:pt x="252" y="436"/>
                    <a:pt x="153" y="410"/>
                    <a:pt x="108" y="332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38" y="141"/>
                    <a:pt x="438" y="141"/>
                    <a:pt x="438" y="141"/>
                  </a:cubicBezTo>
                  <a:cubicBezTo>
                    <a:pt x="437" y="141"/>
                    <a:pt x="437" y="140"/>
                    <a:pt x="437" y="140"/>
                  </a:cubicBezTo>
                  <a:cubicBezTo>
                    <a:pt x="377" y="35"/>
                    <a:pt x="244" y="0"/>
                    <a:pt x="140" y="60"/>
                  </a:cubicBezTo>
                  <a:cubicBezTo>
                    <a:pt x="35" y="120"/>
                    <a:pt x="0" y="253"/>
                    <a:pt x="60" y="358"/>
                  </a:cubicBezTo>
                  <a:cubicBezTo>
                    <a:pt x="120" y="462"/>
                    <a:pt x="253" y="498"/>
                    <a:pt x="357" y="437"/>
                  </a:cubicBezTo>
                  <a:cubicBezTo>
                    <a:pt x="439" y="390"/>
                    <a:pt x="478" y="299"/>
                    <a:pt x="463" y="211"/>
                  </a:cubicBezTo>
                  <a:close/>
                  <a:moveTo>
                    <a:pt x="87" y="274"/>
                  </a:moveTo>
                  <a:cubicBezTo>
                    <a:pt x="78" y="209"/>
                    <a:pt x="107" y="142"/>
                    <a:pt x="167" y="108"/>
                  </a:cubicBezTo>
                  <a:cubicBezTo>
                    <a:pt x="227" y="73"/>
                    <a:pt x="299" y="81"/>
                    <a:pt x="350" y="122"/>
                  </a:cubicBezTo>
                  <a:lnTo>
                    <a:pt x="87" y="27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784" name="Freeform 9"/>
            <p:cNvSpPr/>
            <p:nvPr/>
          </p:nvSpPr>
          <p:spPr>
            <a:xfrm>
              <a:off x="2073275" y="1250951"/>
              <a:ext cx="225425" cy="115888"/>
            </a:xfrm>
            <a:custGeom>
              <a:avLst/>
              <a:gdLst/>
              <a:ahLst/>
              <a:cxnLst>
                <a:cxn ang="0">
                  <a:pos x="154475" y="52512"/>
                </a:cxn>
                <a:cxn ang="0">
                  <a:pos x="154475" y="52512"/>
                </a:cxn>
                <a:cxn ang="0">
                  <a:pos x="154475" y="50701"/>
                </a:cxn>
                <a:cxn ang="0">
                  <a:pos x="154475" y="49796"/>
                </a:cxn>
                <a:cxn ang="0">
                  <a:pos x="154475" y="49796"/>
                </a:cxn>
                <a:cxn ang="0">
                  <a:pos x="154475" y="19918"/>
                </a:cxn>
                <a:cxn ang="0">
                  <a:pos x="70950" y="19918"/>
                </a:cxn>
                <a:cxn ang="0">
                  <a:pos x="70950" y="49796"/>
                </a:cxn>
                <a:cxn ang="0">
                  <a:pos x="70950" y="49796"/>
                </a:cxn>
                <a:cxn ang="0">
                  <a:pos x="70950" y="50701"/>
                </a:cxn>
                <a:cxn ang="0">
                  <a:pos x="70950" y="52512"/>
                </a:cxn>
                <a:cxn ang="0">
                  <a:pos x="70950" y="52512"/>
                </a:cxn>
                <a:cxn ang="0">
                  <a:pos x="2694" y="115888"/>
                </a:cxn>
                <a:cxn ang="0">
                  <a:pos x="0" y="115888"/>
                </a:cxn>
                <a:cxn ang="0">
                  <a:pos x="0" y="99591"/>
                </a:cxn>
                <a:cxn ang="0">
                  <a:pos x="51192" y="50701"/>
                </a:cxn>
                <a:cxn ang="0">
                  <a:pos x="51192" y="19918"/>
                </a:cxn>
                <a:cxn ang="0">
                  <a:pos x="51192" y="0"/>
                </a:cxn>
                <a:cxn ang="0">
                  <a:pos x="70950" y="0"/>
                </a:cxn>
                <a:cxn ang="0">
                  <a:pos x="154475" y="0"/>
                </a:cxn>
                <a:cxn ang="0">
                  <a:pos x="160761" y="0"/>
                </a:cxn>
                <a:cxn ang="0">
                  <a:pos x="174233" y="0"/>
                </a:cxn>
                <a:cxn ang="0">
                  <a:pos x="174233" y="50701"/>
                </a:cxn>
                <a:cxn ang="0">
                  <a:pos x="225425" y="99591"/>
                </a:cxn>
                <a:cxn ang="0">
                  <a:pos x="225425" y="115888"/>
                </a:cxn>
                <a:cxn ang="0">
                  <a:pos x="222731" y="115888"/>
                </a:cxn>
                <a:cxn ang="0">
                  <a:pos x="154475" y="52512"/>
                </a:cxn>
              </a:cxnLst>
              <a:pathLst>
                <a:path w="251" h="128">
                  <a:moveTo>
                    <a:pt x="172" y="58"/>
                  </a:moveTo>
                  <a:cubicBezTo>
                    <a:pt x="172" y="58"/>
                    <a:pt x="172" y="58"/>
                    <a:pt x="172" y="58"/>
                  </a:cubicBezTo>
                  <a:cubicBezTo>
                    <a:pt x="172" y="56"/>
                    <a:pt x="172" y="56"/>
                    <a:pt x="172" y="56"/>
                  </a:cubicBezTo>
                  <a:cubicBezTo>
                    <a:pt x="172" y="56"/>
                    <a:pt x="172" y="56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6" y="97"/>
                    <a:pt x="43" y="128"/>
                    <a:pt x="3" y="128"/>
                  </a:cubicBezTo>
                  <a:cubicBezTo>
                    <a:pt x="2" y="128"/>
                    <a:pt x="1" y="128"/>
                    <a:pt x="0" y="128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30" y="110"/>
                    <a:pt x="55" y="86"/>
                    <a:pt x="57" y="56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4" y="56"/>
                    <a:pt x="194" y="56"/>
                    <a:pt x="194" y="56"/>
                  </a:cubicBezTo>
                  <a:cubicBezTo>
                    <a:pt x="196" y="86"/>
                    <a:pt x="221" y="110"/>
                    <a:pt x="251" y="110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0" y="128"/>
                    <a:pt x="249" y="128"/>
                    <a:pt x="248" y="128"/>
                  </a:cubicBezTo>
                  <a:cubicBezTo>
                    <a:pt x="208" y="128"/>
                    <a:pt x="175" y="97"/>
                    <a:pt x="172" y="5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785" name="Freeform 10"/>
            <p:cNvSpPr/>
            <p:nvPr/>
          </p:nvSpPr>
          <p:spPr>
            <a:xfrm>
              <a:off x="2079625" y="1212851"/>
              <a:ext cx="212725" cy="31750"/>
            </a:xfrm>
            <a:custGeom>
              <a:avLst/>
              <a:gdLst/>
              <a:ahLst/>
              <a:cxnLst>
                <a:cxn ang="0">
                  <a:pos x="193675" y="19050"/>
                </a:cxn>
                <a:cxn ang="0">
                  <a:pos x="19050" y="19050"/>
                </a:cxn>
                <a:cxn ang="0">
                  <a:pos x="19050" y="31750"/>
                </a:cxn>
                <a:cxn ang="0">
                  <a:pos x="0" y="31750"/>
                </a:cxn>
                <a:cxn ang="0">
                  <a:pos x="0" y="19050"/>
                </a:cxn>
                <a:cxn ang="0">
                  <a:pos x="0" y="0"/>
                </a:cxn>
                <a:cxn ang="0">
                  <a:pos x="19050" y="0"/>
                </a:cxn>
                <a:cxn ang="0">
                  <a:pos x="193675" y="0"/>
                </a:cxn>
                <a:cxn ang="0">
                  <a:pos x="212725" y="0"/>
                </a:cxn>
                <a:cxn ang="0">
                  <a:pos x="212725" y="19050"/>
                </a:cxn>
                <a:cxn ang="0">
                  <a:pos x="212725" y="31750"/>
                </a:cxn>
                <a:cxn ang="0">
                  <a:pos x="193675" y="31750"/>
                </a:cxn>
                <a:cxn ang="0">
                  <a:pos x="193675" y="19050"/>
                </a:cxn>
              </a:cxnLst>
              <a:pathLst>
                <a:path w="134" h="20">
                  <a:moveTo>
                    <a:pt x="122" y="12"/>
                  </a:moveTo>
                  <a:lnTo>
                    <a:pt x="12" y="12"/>
                  </a:lnTo>
                  <a:lnTo>
                    <a:pt x="12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2" y="0"/>
                  </a:lnTo>
                  <a:lnTo>
                    <a:pt x="134" y="0"/>
                  </a:lnTo>
                  <a:lnTo>
                    <a:pt x="134" y="12"/>
                  </a:lnTo>
                  <a:lnTo>
                    <a:pt x="134" y="20"/>
                  </a:lnTo>
                  <a:lnTo>
                    <a:pt x="122" y="20"/>
                  </a:lnTo>
                  <a:lnTo>
                    <a:pt x="122" y="12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786" name="Freeform 11"/>
            <p:cNvSpPr/>
            <p:nvPr/>
          </p:nvSpPr>
          <p:spPr>
            <a:xfrm>
              <a:off x="2085975" y="1109663"/>
              <a:ext cx="200025" cy="90488"/>
            </a:xfrm>
            <a:custGeom>
              <a:avLst/>
              <a:gdLst/>
              <a:ahLst/>
              <a:cxnLst>
                <a:cxn ang="0">
                  <a:pos x="109538" y="71438"/>
                </a:cxn>
                <a:cxn ang="0">
                  <a:pos x="168275" y="71438"/>
                </a:cxn>
                <a:cxn ang="0">
                  <a:pos x="168275" y="90488"/>
                </a:cxn>
                <a:cxn ang="0">
                  <a:pos x="33338" y="90488"/>
                </a:cxn>
                <a:cxn ang="0">
                  <a:pos x="33338" y="71438"/>
                </a:cxn>
                <a:cxn ang="0">
                  <a:pos x="90488" y="71438"/>
                </a:cxn>
                <a:cxn ang="0">
                  <a:pos x="90488" y="50800"/>
                </a:cxn>
                <a:cxn ang="0">
                  <a:pos x="0" y="50800"/>
                </a:cxn>
                <a:cxn ang="0">
                  <a:pos x="0" y="31750"/>
                </a:cxn>
                <a:cxn ang="0">
                  <a:pos x="90488" y="31750"/>
                </a:cxn>
                <a:cxn ang="0">
                  <a:pos x="90488" y="0"/>
                </a:cxn>
                <a:cxn ang="0">
                  <a:pos x="109538" y="0"/>
                </a:cxn>
                <a:cxn ang="0">
                  <a:pos x="109538" y="31750"/>
                </a:cxn>
                <a:cxn ang="0">
                  <a:pos x="200025" y="31750"/>
                </a:cxn>
                <a:cxn ang="0">
                  <a:pos x="200025" y="50800"/>
                </a:cxn>
                <a:cxn ang="0">
                  <a:pos x="109538" y="50800"/>
                </a:cxn>
                <a:cxn ang="0">
                  <a:pos x="109538" y="71438"/>
                </a:cxn>
              </a:cxnLst>
              <a:pathLst>
                <a:path w="126" h="57">
                  <a:moveTo>
                    <a:pt x="69" y="45"/>
                  </a:moveTo>
                  <a:lnTo>
                    <a:pt x="106" y="45"/>
                  </a:lnTo>
                  <a:lnTo>
                    <a:pt x="106" y="57"/>
                  </a:lnTo>
                  <a:lnTo>
                    <a:pt x="21" y="57"/>
                  </a:lnTo>
                  <a:lnTo>
                    <a:pt x="21" y="45"/>
                  </a:lnTo>
                  <a:lnTo>
                    <a:pt x="57" y="45"/>
                  </a:lnTo>
                  <a:lnTo>
                    <a:pt x="57" y="32"/>
                  </a:lnTo>
                  <a:lnTo>
                    <a:pt x="0" y="32"/>
                  </a:lnTo>
                  <a:lnTo>
                    <a:pt x="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69" y="0"/>
                  </a:lnTo>
                  <a:lnTo>
                    <a:pt x="69" y="20"/>
                  </a:lnTo>
                  <a:lnTo>
                    <a:pt x="126" y="20"/>
                  </a:lnTo>
                  <a:lnTo>
                    <a:pt x="126" y="32"/>
                  </a:lnTo>
                  <a:lnTo>
                    <a:pt x="69" y="32"/>
                  </a:lnTo>
                  <a:lnTo>
                    <a:pt x="69" y="45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787" name="Freeform 12"/>
            <p:cNvSpPr/>
            <p:nvPr/>
          </p:nvSpPr>
          <p:spPr>
            <a:xfrm>
              <a:off x="1892300" y="1219201"/>
              <a:ext cx="142875" cy="149225"/>
            </a:xfrm>
            <a:custGeom>
              <a:avLst/>
              <a:gdLst/>
              <a:ahLst/>
              <a:cxnLst>
                <a:cxn ang="0">
                  <a:pos x="19050" y="149225"/>
                </a:cxn>
                <a:cxn ang="0">
                  <a:pos x="0" y="149225"/>
                </a:cxn>
                <a:cxn ang="0">
                  <a:pos x="0" y="130175"/>
                </a:cxn>
                <a:cxn ang="0">
                  <a:pos x="0" y="12700"/>
                </a:cxn>
                <a:cxn ang="0">
                  <a:pos x="17463" y="12700"/>
                </a:cxn>
                <a:cxn ang="0">
                  <a:pos x="39688" y="0"/>
                </a:cxn>
                <a:cxn ang="0">
                  <a:pos x="49213" y="17463"/>
                </a:cxn>
                <a:cxn ang="0">
                  <a:pos x="19050" y="34925"/>
                </a:cxn>
                <a:cxn ang="0">
                  <a:pos x="19050" y="71438"/>
                </a:cxn>
                <a:cxn ang="0">
                  <a:pos x="58738" y="71438"/>
                </a:cxn>
                <a:cxn ang="0">
                  <a:pos x="58738" y="90488"/>
                </a:cxn>
                <a:cxn ang="0">
                  <a:pos x="19050" y="90488"/>
                </a:cxn>
                <a:cxn ang="0">
                  <a:pos x="19050" y="130175"/>
                </a:cxn>
                <a:cxn ang="0">
                  <a:pos x="122238" y="130175"/>
                </a:cxn>
                <a:cxn ang="0">
                  <a:pos x="122238" y="90488"/>
                </a:cxn>
                <a:cxn ang="0">
                  <a:pos x="84138" y="90488"/>
                </a:cxn>
                <a:cxn ang="0">
                  <a:pos x="84138" y="71438"/>
                </a:cxn>
                <a:cxn ang="0">
                  <a:pos x="122238" y="71438"/>
                </a:cxn>
                <a:cxn ang="0">
                  <a:pos x="122238" y="31750"/>
                </a:cxn>
                <a:cxn ang="0">
                  <a:pos x="84138" y="31750"/>
                </a:cxn>
                <a:cxn ang="0">
                  <a:pos x="84138" y="12700"/>
                </a:cxn>
                <a:cxn ang="0">
                  <a:pos x="122238" y="12700"/>
                </a:cxn>
                <a:cxn ang="0">
                  <a:pos x="142875" y="12700"/>
                </a:cxn>
                <a:cxn ang="0">
                  <a:pos x="142875" y="149225"/>
                </a:cxn>
                <a:cxn ang="0">
                  <a:pos x="122238" y="149225"/>
                </a:cxn>
                <a:cxn ang="0">
                  <a:pos x="19050" y="149225"/>
                </a:cxn>
              </a:cxnLst>
              <a:pathLst>
                <a:path w="90" h="94">
                  <a:moveTo>
                    <a:pt x="12" y="94"/>
                  </a:moveTo>
                  <a:lnTo>
                    <a:pt x="0" y="94"/>
                  </a:lnTo>
                  <a:lnTo>
                    <a:pt x="0" y="82"/>
                  </a:lnTo>
                  <a:lnTo>
                    <a:pt x="0" y="8"/>
                  </a:lnTo>
                  <a:lnTo>
                    <a:pt x="11" y="8"/>
                  </a:lnTo>
                  <a:lnTo>
                    <a:pt x="25" y="0"/>
                  </a:lnTo>
                  <a:lnTo>
                    <a:pt x="31" y="11"/>
                  </a:lnTo>
                  <a:lnTo>
                    <a:pt x="12" y="22"/>
                  </a:lnTo>
                  <a:lnTo>
                    <a:pt x="12" y="45"/>
                  </a:lnTo>
                  <a:lnTo>
                    <a:pt x="37" y="45"/>
                  </a:lnTo>
                  <a:lnTo>
                    <a:pt x="37" y="57"/>
                  </a:lnTo>
                  <a:lnTo>
                    <a:pt x="12" y="57"/>
                  </a:lnTo>
                  <a:lnTo>
                    <a:pt x="12" y="82"/>
                  </a:lnTo>
                  <a:lnTo>
                    <a:pt x="77" y="82"/>
                  </a:lnTo>
                  <a:lnTo>
                    <a:pt x="77" y="57"/>
                  </a:lnTo>
                  <a:lnTo>
                    <a:pt x="53" y="57"/>
                  </a:lnTo>
                  <a:lnTo>
                    <a:pt x="53" y="45"/>
                  </a:lnTo>
                  <a:lnTo>
                    <a:pt x="77" y="45"/>
                  </a:lnTo>
                  <a:lnTo>
                    <a:pt x="77" y="20"/>
                  </a:lnTo>
                  <a:lnTo>
                    <a:pt x="53" y="20"/>
                  </a:lnTo>
                  <a:lnTo>
                    <a:pt x="53" y="8"/>
                  </a:lnTo>
                  <a:lnTo>
                    <a:pt x="77" y="8"/>
                  </a:lnTo>
                  <a:lnTo>
                    <a:pt x="90" y="8"/>
                  </a:lnTo>
                  <a:lnTo>
                    <a:pt x="90" y="94"/>
                  </a:lnTo>
                  <a:lnTo>
                    <a:pt x="77" y="94"/>
                  </a:lnTo>
                  <a:lnTo>
                    <a:pt x="12" y="9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788" name="Freeform 13"/>
            <p:cNvSpPr/>
            <p:nvPr/>
          </p:nvSpPr>
          <p:spPr>
            <a:xfrm>
              <a:off x="1995488" y="1165226"/>
              <a:ext cx="39688" cy="46038"/>
            </a:xfrm>
            <a:custGeom>
              <a:avLst/>
              <a:gdLst/>
              <a:ahLst/>
              <a:cxnLst>
                <a:cxn ang="0">
                  <a:pos x="0" y="36513"/>
                </a:cxn>
                <a:cxn ang="0">
                  <a:pos x="22225" y="0"/>
                </a:cxn>
                <a:cxn ang="0">
                  <a:pos x="39688" y="9525"/>
                </a:cxn>
                <a:cxn ang="0">
                  <a:pos x="15875" y="46038"/>
                </a:cxn>
                <a:cxn ang="0">
                  <a:pos x="0" y="36513"/>
                </a:cxn>
              </a:cxnLst>
              <a:pathLst>
                <a:path w="25" h="29">
                  <a:moveTo>
                    <a:pt x="0" y="23"/>
                  </a:moveTo>
                  <a:lnTo>
                    <a:pt x="14" y="0"/>
                  </a:lnTo>
                  <a:lnTo>
                    <a:pt x="25" y="6"/>
                  </a:lnTo>
                  <a:lnTo>
                    <a:pt x="10" y="2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789" name="Freeform 14"/>
            <p:cNvSpPr/>
            <p:nvPr/>
          </p:nvSpPr>
          <p:spPr>
            <a:xfrm>
              <a:off x="1938338" y="1158876"/>
              <a:ext cx="39688" cy="46038"/>
            </a:xfrm>
            <a:custGeom>
              <a:avLst/>
              <a:gdLst/>
              <a:ahLst/>
              <a:cxnLst>
                <a:cxn ang="0">
                  <a:pos x="39688" y="36513"/>
                </a:cxn>
                <a:cxn ang="0">
                  <a:pos x="22225" y="46038"/>
                </a:cxn>
                <a:cxn ang="0">
                  <a:pos x="0" y="9525"/>
                </a:cxn>
                <a:cxn ang="0">
                  <a:pos x="15875" y="0"/>
                </a:cxn>
                <a:cxn ang="0">
                  <a:pos x="39688" y="36513"/>
                </a:cxn>
              </a:cxnLst>
              <a:pathLst>
                <a:path w="25" h="29">
                  <a:moveTo>
                    <a:pt x="25" y="23"/>
                  </a:moveTo>
                  <a:lnTo>
                    <a:pt x="14" y="29"/>
                  </a:lnTo>
                  <a:lnTo>
                    <a:pt x="0" y="6"/>
                  </a:lnTo>
                  <a:lnTo>
                    <a:pt x="10" y="0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790" name="Freeform 15"/>
            <p:cNvSpPr/>
            <p:nvPr/>
          </p:nvSpPr>
          <p:spPr>
            <a:xfrm>
              <a:off x="1898650" y="1165226"/>
              <a:ext cx="39688" cy="46038"/>
            </a:xfrm>
            <a:custGeom>
              <a:avLst/>
              <a:gdLst/>
              <a:ahLst/>
              <a:cxnLst>
                <a:cxn ang="0">
                  <a:pos x="0" y="9525"/>
                </a:cxn>
                <a:cxn ang="0">
                  <a:pos x="17463" y="0"/>
                </a:cxn>
                <a:cxn ang="0">
                  <a:pos x="39688" y="36513"/>
                </a:cxn>
                <a:cxn ang="0">
                  <a:pos x="23813" y="46038"/>
                </a:cxn>
                <a:cxn ang="0">
                  <a:pos x="0" y="9525"/>
                </a:cxn>
              </a:cxnLst>
              <a:pathLst>
                <a:path w="25" h="29">
                  <a:moveTo>
                    <a:pt x="0" y="6"/>
                  </a:moveTo>
                  <a:lnTo>
                    <a:pt x="11" y="0"/>
                  </a:lnTo>
                  <a:lnTo>
                    <a:pt x="25" y="23"/>
                  </a:lnTo>
                  <a:lnTo>
                    <a:pt x="15" y="29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791" name="Freeform 16"/>
            <p:cNvSpPr/>
            <p:nvPr/>
          </p:nvSpPr>
          <p:spPr>
            <a:xfrm>
              <a:off x="1892300" y="1109663"/>
              <a:ext cx="134938" cy="46038"/>
            </a:xfrm>
            <a:custGeom>
              <a:avLst/>
              <a:gdLst/>
              <a:ahLst/>
              <a:cxnLst>
                <a:cxn ang="0">
                  <a:pos x="0" y="26988"/>
                </a:cxn>
                <a:cxn ang="0">
                  <a:pos x="130175" y="0"/>
                </a:cxn>
                <a:cxn ang="0">
                  <a:pos x="134938" y="17463"/>
                </a:cxn>
                <a:cxn ang="0">
                  <a:pos x="4763" y="46038"/>
                </a:cxn>
                <a:cxn ang="0">
                  <a:pos x="0" y="26988"/>
                </a:cxn>
              </a:cxnLst>
              <a:pathLst>
                <a:path w="85" h="29">
                  <a:moveTo>
                    <a:pt x="0" y="17"/>
                  </a:moveTo>
                  <a:lnTo>
                    <a:pt x="82" y="0"/>
                  </a:lnTo>
                  <a:lnTo>
                    <a:pt x="85" y="11"/>
                  </a:lnTo>
                  <a:lnTo>
                    <a:pt x="3" y="29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792" name="Freeform 17"/>
            <p:cNvSpPr/>
            <p:nvPr/>
          </p:nvSpPr>
          <p:spPr>
            <a:xfrm>
              <a:off x="1768475" y="1160463"/>
              <a:ext cx="117475" cy="207963"/>
            </a:xfrm>
            <a:custGeom>
              <a:avLst/>
              <a:gdLst/>
              <a:ahLst/>
              <a:cxnLst>
                <a:cxn ang="0">
                  <a:pos x="73025" y="77788"/>
                </a:cxn>
                <a:cxn ang="0">
                  <a:pos x="76200" y="76200"/>
                </a:cxn>
                <a:cxn ang="0">
                  <a:pos x="112713" y="139700"/>
                </a:cxn>
                <a:cxn ang="0">
                  <a:pos x="95250" y="149225"/>
                </a:cxn>
                <a:cxn ang="0">
                  <a:pos x="73025" y="107950"/>
                </a:cxn>
                <a:cxn ang="0">
                  <a:pos x="73025" y="207963"/>
                </a:cxn>
                <a:cxn ang="0">
                  <a:pos x="52388" y="207963"/>
                </a:cxn>
                <a:cxn ang="0">
                  <a:pos x="52388" y="93663"/>
                </a:cxn>
                <a:cxn ang="0">
                  <a:pos x="17463" y="155575"/>
                </a:cxn>
                <a:cxn ang="0">
                  <a:pos x="0" y="144463"/>
                </a:cxn>
                <a:cxn ang="0">
                  <a:pos x="52388" y="53975"/>
                </a:cxn>
                <a:cxn ang="0">
                  <a:pos x="52388" y="39688"/>
                </a:cxn>
                <a:cxn ang="0">
                  <a:pos x="7938" y="39688"/>
                </a:cxn>
                <a:cxn ang="0">
                  <a:pos x="7938" y="20638"/>
                </a:cxn>
                <a:cxn ang="0">
                  <a:pos x="52388" y="20638"/>
                </a:cxn>
                <a:cxn ang="0">
                  <a:pos x="52388" y="0"/>
                </a:cxn>
                <a:cxn ang="0">
                  <a:pos x="73025" y="0"/>
                </a:cxn>
                <a:cxn ang="0">
                  <a:pos x="73025" y="20638"/>
                </a:cxn>
                <a:cxn ang="0">
                  <a:pos x="117475" y="20638"/>
                </a:cxn>
                <a:cxn ang="0">
                  <a:pos x="117475" y="39688"/>
                </a:cxn>
                <a:cxn ang="0">
                  <a:pos x="73025" y="39688"/>
                </a:cxn>
                <a:cxn ang="0">
                  <a:pos x="73025" y="77788"/>
                </a:cxn>
              </a:cxnLst>
              <a:pathLst>
                <a:path w="74" h="131">
                  <a:moveTo>
                    <a:pt x="46" y="49"/>
                  </a:moveTo>
                  <a:lnTo>
                    <a:pt x="48" y="48"/>
                  </a:lnTo>
                  <a:lnTo>
                    <a:pt x="71" y="88"/>
                  </a:lnTo>
                  <a:lnTo>
                    <a:pt x="60" y="94"/>
                  </a:lnTo>
                  <a:lnTo>
                    <a:pt x="46" y="68"/>
                  </a:lnTo>
                  <a:lnTo>
                    <a:pt x="46" y="131"/>
                  </a:lnTo>
                  <a:lnTo>
                    <a:pt x="33" y="131"/>
                  </a:lnTo>
                  <a:lnTo>
                    <a:pt x="33" y="59"/>
                  </a:lnTo>
                  <a:lnTo>
                    <a:pt x="11" y="98"/>
                  </a:lnTo>
                  <a:lnTo>
                    <a:pt x="0" y="91"/>
                  </a:lnTo>
                  <a:lnTo>
                    <a:pt x="33" y="34"/>
                  </a:lnTo>
                  <a:lnTo>
                    <a:pt x="33" y="25"/>
                  </a:lnTo>
                  <a:lnTo>
                    <a:pt x="5" y="25"/>
                  </a:lnTo>
                  <a:lnTo>
                    <a:pt x="5" y="13"/>
                  </a:lnTo>
                  <a:lnTo>
                    <a:pt x="33" y="13"/>
                  </a:lnTo>
                  <a:lnTo>
                    <a:pt x="33" y="0"/>
                  </a:lnTo>
                  <a:lnTo>
                    <a:pt x="46" y="0"/>
                  </a:lnTo>
                  <a:lnTo>
                    <a:pt x="46" y="13"/>
                  </a:lnTo>
                  <a:lnTo>
                    <a:pt x="74" y="13"/>
                  </a:lnTo>
                  <a:lnTo>
                    <a:pt x="74" y="25"/>
                  </a:lnTo>
                  <a:lnTo>
                    <a:pt x="46" y="25"/>
                  </a:lnTo>
                  <a:lnTo>
                    <a:pt x="46" y="49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793" name="Freeform 18"/>
            <p:cNvSpPr/>
            <p:nvPr/>
          </p:nvSpPr>
          <p:spPr>
            <a:xfrm>
              <a:off x="1774825" y="1111251"/>
              <a:ext cx="103188" cy="44450"/>
            </a:xfrm>
            <a:custGeom>
              <a:avLst/>
              <a:gdLst/>
              <a:ahLst/>
              <a:cxnLst>
                <a:cxn ang="0">
                  <a:pos x="0" y="25400"/>
                </a:cxn>
                <a:cxn ang="0">
                  <a:pos x="98425" y="0"/>
                </a:cxn>
                <a:cxn ang="0">
                  <a:pos x="103188" y="17463"/>
                </a:cxn>
                <a:cxn ang="0">
                  <a:pos x="6350" y="44450"/>
                </a:cxn>
                <a:cxn ang="0">
                  <a:pos x="0" y="25400"/>
                </a:cxn>
              </a:cxnLst>
              <a:pathLst>
                <a:path w="65" h="28">
                  <a:moveTo>
                    <a:pt x="0" y="16"/>
                  </a:moveTo>
                  <a:lnTo>
                    <a:pt x="62" y="0"/>
                  </a:lnTo>
                  <a:lnTo>
                    <a:pt x="65" y="11"/>
                  </a:lnTo>
                  <a:lnTo>
                    <a:pt x="4" y="28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794" name="Freeform 19"/>
            <p:cNvSpPr>
              <a:spLocks noEditPoints="1"/>
            </p:cNvSpPr>
            <p:nvPr/>
          </p:nvSpPr>
          <p:spPr>
            <a:xfrm>
              <a:off x="1281113" y="1446213"/>
              <a:ext cx="698500" cy="392113"/>
            </a:xfrm>
            <a:custGeom>
              <a:avLst/>
              <a:gdLst/>
              <a:ahLst/>
              <a:cxnLst>
                <a:cxn ang="0">
                  <a:pos x="666095" y="302179"/>
                </a:cxn>
                <a:cxn ang="0">
                  <a:pos x="563481" y="344448"/>
                </a:cxn>
                <a:cxn ang="0">
                  <a:pos x="415860" y="196057"/>
                </a:cxn>
                <a:cxn ang="0">
                  <a:pos x="563481" y="48564"/>
                </a:cxn>
                <a:cxn ang="0">
                  <a:pos x="664295" y="89035"/>
                </a:cxn>
                <a:cxn ang="0">
                  <a:pos x="696700" y="52162"/>
                </a:cxn>
                <a:cxn ang="0">
                  <a:pos x="563481" y="0"/>
                </a:cxn>
                <a:cxn ang="0">
                  <a:pos x="379854" y="126807"/>
                </a:cxn>
                <a:cxn ang="0">
                  <a:pos x="196228" y="0"/>
                </a:cxn>
                <a:cxn ang="0">
                  <a:pos x="0" y="196057"/>
                </a:cxn>
                <a:cxn ang="0">
                  <a:pos x="196228" y="392113"/>
                </a:cxn>
                <a:cxn ang="0">
                  <a:pos x="379854" y="264406"/>
                </a:cxn>
                <a:cxn ang="0">
                  <a:pos x="563481" y="392113"/>
                </a:cxn>
                <a:cxn ang="0">
                  <a:pos x="698500" y="337253"/>
                </a:cxn>
                <a:cxn ang="0">
                  <a:pos x="666095" y="302179"/>
                </a:cxn>
                <a:cxn ang="0">
                  <a:pos x="196228" y="343549"/>
                </a:cxn>
                <a:cxn ang="0">
                  <a:pos x="49507" y="196956"/>
                </a:cxn>
                <a:cxn ang="0">
                  <a:pos x="196228" y="49464"/>
                </a:cxn>
                <a:cxn ang="0">
                  <a:pos x="342949" y="196956"/>
                </a:cxn>
                <a:cxn ang="0">
                  <a:pos x="196228" y="343549"/>
                </a:cxn>
              </a:cxnLst>
              <a:pathLst>
                <a:path w="776" h="436">
                  <a:moveTo>
                    <a:pt x="740" y="336"/>
                  </a:moveTo>
                  <a:cubicBezTo>
                    <a:pt x="710" y="365"/>
                    <a:pt x="670" y="383"/>
                    <a:pt x="626" y="383"/>
                  </a:cubicBezTo>
                  <a:cubicBezTo>
                    <a:pt x="536" y="383"/>
                    <a:pt x="462" y="309"/>
                    <a:pt x="462" y="218"/>
                  </a:cubicBezTo>
                  <a:cubicBezTo>
                    <a:pt x="462" y="128"/>
                    <a:pt x="536" y="54"/>
                    <a:pt x="626" y="54"/>
                  </a:cubicBezTo>
                  <a:cubicBezTo>
                    <a:pt x="670" y="54"/>
                    <a:pt x="709" y="71"/>
                    <a:pt x="738" y="99"/>
                  </a:cubicBezTo>
                  <a:cubicBezTo>
                    <a:pt x="774" y="58"/>
                    <a:pt x="774" y="58"/>
                    <a:pt x="774" y="58"/>
                  </a:cubicBezTo>
                  <a:cubicBezTo>
                    <a:pt x="735" y="22"/>
                    <a:pt x="683" y="0"/>
                    <a:pt x="626" y="0"/>
                  </a:cubicBezTo>
                  <a:cubicBezTo>
                    <a:pt x="532" y="0"/>
                    <a:pt x="453" y="58"/>
                    <a:pt x="422" y="141"/>
                  </a:cubicBezTo>
                  <a:cubicBezTo>
                    <a:pt x="391" y="58"/>
                    <a:pt x="311" y="0"/>
                    <a:pt x="218" y="0"/>
                  </a:cubicBezTo>
                  <a:cubicBezTo>
                    <a:pt x="98" y="0"/>
                    <a:pt x="0" y="97"/>
                    <a:pt x="0" y="218"/>
                  </a:cubicBezTo>
                  <a:cubicBezTo>
                    <a:pt x="0" y="338"/>
                    <a:pt x="98" y="436"/>
                    <a:pt x="218" y="436"/>
                  </a:cubicBezTo>
                  <a:cubicBezTo>
                    <a:pt x="311" y="436"/>
                    <a:pt x="391" y="377"/>
                    <a:pt x="422" y="294"/>
                  </a:cubicBezTo>
                  <a:cubicBezTo>
                    <a:pt x="453" y="377"/>
                    <a:pt x="532" y="436"/>
                    <a:pt x="626" y="436"/>
                  </a:cubicBezTo>
                  <a:cubicBezTo>
                    <a:pt x="684" y="436"/>
                    <a:pt x="737" y="413"/>
                    <a:pt x="776" y="375"/>
                  </a:cubicBezTo>
                  <a:lnTo>
                    <a:pt x="740" y="336"/>
                  </a:lnTo>
                  <a:close/>
                  <a:moveTo>
                    <a:pt x="218" y="382"/>
                  </a:moveTo>
                  <a:cubicBezTo>
                    <a:pt x="128" y="382"/>
                    <a:pt x="55" y="309"/>
                    <a:pt x="55" y="219"/>
                  </a:cubicBezTo>
                  <a:cubicBezTo>
                    <a:pt x="55" y="128"/>
                    <a:pt x="128" y="55"/>
                    <a:pt x="218" y="55"/>
                  </a:cubicBezTo>
                  <a:cubicBezTo>
                    <a:pt x="308" y="55"/>
                    <a:pt x="381" y="128"/>
                    <a:pt x="381" y="219"/>
                  </a:cubicBezTo>
                  <a:cubicBezTo>
                    <a:pt x="381" y="309"/>
                    <a:pt x="308" y="382"/>
                    <a:pt x="218" y="382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795" name="Freeform 20"/>
            <p:cNvSpPr>
              <a:spLocks noEditPoints="1"/>
            </p:cNvSpPr>
            <p:nvPr/>
          </p:nvSpPr>
          <p:spPr>
            <a:xfrm>
              <a:off x="603250" y="1054101"/>
              <a:ext cx="679450" cy="800100"/>
            </a:xfrm>
            <a:custGeom>
              <a:avLst/>
              <a:gdLst/>
              <a:ahLst/>
              <a:cxnLst>
                <a:cxn ang="0">
                  <a:pos x="281307" y="0"/>
                </a:cxn>
                <a:cxn ang="0">
                  <a:pos x="266028" y="901"/>
                </a:cxn>
                <a:cxn ang="0">
                  <a:pos x="266028" y="0"/>
                </a:cxn>
                <a:cxn ang="0">
                  <a:pos x="0" y="0"/>
                </a:cxn>
                <a:cxn ang="0">
                  <a:pos x="0" y="800100"/>
                </a:cxn>
                <a:cxn ang="0">
                  <a:pos x="266028" y="800100"/>
                </a:cxn>
                <a:cxn ang="0">
                  <a:pos x="266028" y="800100"/>
                </a:cxn>
                <a:cxn ang="0">
                  <a:pos x="279509" y="800100"/>
                </a:cxn>
                <a:cxn ang="0">
                  <a:pos x="679450" y="398248"/>
                </a:cxn>
                <a:cxn ang="0">
                  <a:pos x="281307" y="0"/>
                </a:cxn>
                <a:cxn ang="0">
                  <a:pos x="230977" y="293730"/>
                </a:cxn>
                <a:cxn ang="0">
                  <a:pos x="313661" y="82893"/>
                </a:cxn>
                <a:cxn ang="0">
                  <a:pos x="369384" y="307246"/>
                </a:cxn>
                <a:cxn ang="0">
                  <a:pos x="284902" y="520786"/>
                </a:cxn>
                <a:cxn ang="0">
                  <a:pos x="230977" y="293730"/>
                </a:cxn>
                <a:cxn ang="0">
                  <a:pos x="210306" y="711801"/>
                </a:cxn>
                <a:cxn ang="0">
                  <a:pos x="106052" y="502766"/>
                </a:cxn>
                <a:cxn ang="0">
                  <a:pos x="190534" y="251383"/>
                </a:cxn>
                <a:cxn ang="0">
                  <a:pos x="245357" y="516281"/>
                </a:cxn>
                <a:cxn ang="0">
                  <a:pos x="249851" y="600976"/>
                </a:cxn>
                <a:cxn ang="0">
                  <a:pos x="210306" y="711801"/>
                </a:cxn>
                <a:cxn ang="0">
                  <a:pos x="453865" y="598273"/>
                </a:cxn>
                <a:cxn ang="0">
                  <a:pos x="249851" y="710900"/>
                </a:cxn>
                <a:cxn ang="0">
                  <a:pos x="355004" y="503667"/>
                </a:cxn>
                <a:cxn ang="0">
                  <a:pos x="553626" y="383832"/>
                </a:cxn>
                <a:cxn ang="0">
                  <a:pos x="453865" y="598273"/>
                </a:cxn>
              </a:cxnLst>
              <a:pathLst>
                <a:path w="756" h="888">
                  <a:moveTo>
                    <a:pt x="313" y="0"/>
                  </a:moveTo>
                  <a:cubicBezTo>
                    <a:pt x="307" y="0"/>
                    <a:pt x="302" y="0"/>
                    <a:pt x="296" y="1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88"/>
                    <a:pt x="0" y="888"/>
                    <a:pt x="0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301" y="888"/>
                    <a:pt x="306" y="888"/>
                    <a:pt x="311" y="888"/>
                  </a:cubicBezTo>
                  <a:cubicBezTo>
                    <a:pt x="556" y="888"/>
                    <a:pt x="756" y="686"/>
                    <a:pt x="756" y="442"/>
                  </a:cubicBezTo>
                  <a:cubicBezTo>
                    <a:pt x="756" y="197"/>
                    <a:pt x="557" y="1"/>
                    <a:pt x="313" y="0"/>
                  </a:cubicBezTo>
                  <a:close/>
                  <a:moveTo>
                    <a:pt x="257" y="326"/>
                  </a:moveTo>
                  <a:cubicBezTo>
                    <a:pt x="268" y="192"/>
                    <a:pt x="349" y="92"/>
                    <a:pt x="349" y="92"/>
                  </a:cubicBezTo>
                  <a:cubicBezTo>
                    <a:pt x="349" y="92"/>
                    <a:pt x="427" y="188"/>
                    <a:pt x="411" y="341"/>
                  </a:cubicBezTo>
                  <a:cubicBezTo>
                    <a:pt x="396" y="491"/>
                    <a:pt x="317" y="578"/>
                    <a:pt x="317" y="578"/>
                  </a:cubicBezTo>
                  <a:cubicBezTo>
                    <a:pt x="317" y="578"/>
                    <a:pt x="245" y="459"/>
                    <a:pt x="257" y="326"/>
                  </a:cubicBezTo>
                  <a:close/>
                  <a:moveTo>
                    <a:pt x="234" y="790"/>
                  </a:moveTo>
                  <a:cubicBezTo>
                    <a:pt x="234" y="790"/>
                    <a:pt x="127" y="667"/>
                    <a:pt x="118" y="558"/>
                  </a:cubicBezTo>
                  <a:cubicBezTo>
                    <a:pt x="105" y="410"/>
                    <a:pt x="212" y="279"/>
                    <a:pt x="212" y="279"/>
                  </a:cubicBezTo>
                  <a:cubicBezTo>
                    <a:pt x="205" y="483"/>
                    <a:pt x="273" y="573"/>
                    <a:pt x="273" y="573"/>
                  </a:cubicBezTo>
                  <a:cubicBezTo>
                    <a:pt x="273" y="573"/>
                    <a:pt x="289" y="597"/>
                    <a:pt x="278" y="667"/>
                  </a:cubicBezTo>
                  <a:cubicBezTo>
                    <a:pt x="267" y="736"/>
                    <a:pt x="234" y="790"/>
                    <a:pt x="234" y="790"/>
                  </a:cubicBezTo>
                  <a:close/>
                  <a:moveTo>
                    <a:pt x="505" y="664"/>
                  </a:moveTo>
                  <a:cubicBezTo>
                    <a:pt x="408" y="771"/>
                    <a:pt x="278" y="789"/>
                    <a:pt x="278" y="789"/>
                  </a:cubicBezTo>
                  <a:cubicBezTo>
                    <a:pt x="278" y="789"/>
                    <a:pt x="282" y="666"/>
                    <a:pt x="395" y="559"/>
                  </a:cubicBezTo>
                  <a:cubicBezTo>
                    <a:pt x="508" y="453"/>
                    <a:pt x="616" y="426"/>
                    <a:pt x="616" y="426"/>
                  </a:cubicBezTo>
                  <a:cubicBezTo>
                    <a:pt x="616" y="426"/>
                    <a:pt x="601" y="557"/>
                    <a:pt x="505" y="664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1748" name="文本框 25"/>
          <p:cNvSpPr txBox="1"/>
          <p:nvPr/>
        </p:nvSpPr>
        <p:spPr>
          <a:xfrm>
            <a:off x="287338" y="90488"/>
            <a:ext cx="2255837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Straight Connector 15"/>
          <p:cNvCxnSpPr>
            <a:cxnSpLocks noChangeAspect="1"/>
          </p:cNvCxnSpPr>
          <p:nvPr/>
        </p:nvCxnSpPr>
        <p:spPr>
          <a:xfrm>
            <a:off x="974725" y="3692525"/>
            <a:ext cx="9928225" cy="0"/>
          </a:xfrm>
          <a:prstGeom prst="line">
            <a:avLst/>
          </a:prstGeom>
          <a:ln w="28575">
            <a:solidFill>
              <a:srgbClr val="ADBACA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0"/>
          <p:cNvSpPr/>
          <p:nvPr/>
        </p:nvSpPr>
        <p:spPr>
          <a:xfrm flipV="1">
            <a:off x="3741738" y="4254500"/>
            <a:ext cx="1123950" cy="1123950"/>
          </a:xfrm>
          <a:prstGeom prst="ellipse">
            <a:avLst/>
          </a:prstGeom>
          <a:solidFill>
            <a:srgbClr val="0DB1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9" name="Isosceles Triangle 21"/>
          <p:cNvSpPr/>
          <p:nvPr/>
        </p:nvSpPr>
        <p:spPr>
          <a:xfrm>
            <a:off x="4181475" y="4100513"/>
            <a:ext cx="242888" cy="231775"/>
          </a:xfrm>
          <a:prstGeom prst="triangle">
            <a:avLst/>
          </a:prstGeom>
          <a:solidFill>
            <a:srgbClr val="0DB1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30" name="Straight Connector 22"/>
          <p:cNvCxnSpPr/>
          <p:nvPr/>
        </p:nvCxnSpPr>
        <p:spPr>
          <a:xfrm flipV="1">
            <a:off x="4303713" y="3686175"/>
            <a:ext cx="0" cy="471488"/>
          </a:xfrm>
          <a:prstGeom prst="line">
            <a:avLst/>
          </a:prstGeom>
          <a:solidFill>
            <a:schemeClr val="accent4"/>
          </a:solidFill>
          <a:ln>
            <a:solidFill>
              <a:srgbClr val="0DB1C4"/>
            </a:solidFill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3" name="Freeform 16"/>
          <p:cNvSpPr>
            <a:spLocks noEditPoints="1"/>
          </p:cNvSpPr>
          <p:nvPr/>
        </p:nvSpPr>
        <p:spPr>
          <a:xfrm>
            <a:off x="4084638" y="4597400"/>
            <a:ext cx="436562" cy="436563"/>
          </a:xfrm>
          <a:custGeom>
            <a:avLst/>
            <a:gdLst/>
            <a:ahLst/>
            <a:cxnLst>
              <a:cxn ang="0">
                <a:pos x="215723" y="1181"/>
              </a:cxn>
              <a:cxn ang="0">
                <a:pos x="2358" y="220782"/>
              </a:cxn>
              <a:cxn ang="0">
                <a:pos x="221617" y="435661"/>
              </a:cxn>
              <a:cxn ang="0">
                <a:pos x="436161" y="214879"/>
              </a:cxn>
              <a:cxn ang="0">
                <a:pos x="215723" y="1181"/>
              </a:cxn>
              <a:cxn ang="0">
                <a:pos x="216902" y="29516"/>
              </a:cxn>
              <a:cxn ang="0">
                <a:pos x="306492" y="50768"/>
              </a:cxn>
              <a:cxn ang="0">
                <a:pos x="277021" y="99175"/>
              </a:cxn>
              <a:cxn ang="0">
                <a:pos x="219259" y="86188"/>
              </a:cxn>
              <a:cxn ang="0">
                <a:pos x="161498" y="99175"/>
              </a:cxn>
              <a:cxn ang="0">
                <a:pos x="132027" y="50768"/>
              </a:cxn>
              <a:cxn ang="0">
                <a:pos x="216902" y="29516"/>
              </a:cxn>
              <a:cxn ang="0">
                <a:pos x="100199" y="276273"/>
              </a:cxn>
              <a:cxn ang="0">
                <a:pos x="51868" y="305789"/>
              </a:cxn>
              <a:cxn ang="0">
                <a:pos x="30649" y="220782"/>
              </a:cxn>
              <a:cxn ang="0">
                <a:pos x="51868" y="131053"/>
              </a:cxn>
              <a:cxn ang="0">
                <a:pos x="100199" y="160569"/>
              </a:cxn>
              <a:cxn ang="0">
                <a:pos x="87232" y="218421"/>
              </a:cxn>
              <a:cxn ang="0">
                <a:pos x="100199" y="276273"/>
              </a:cxn>
              <a:cxn ang="0">
                <a:pos x="221617" y="407326"/>
              </a:cxn>
              <a:cxn ang="0">
                <a:pos x="132027" y="386074"/>
              </a:cxn>
              <a:cxn ang="0">
                <a:pos x="161498" y="337667"/>
              </a:cxn>
              <a:cxn ang="0">
                <a:pos x="219259" y="350654"/>
              </a:cxn>
              <a:cxn ang="0">
                <a:pos x="277021" y="337667"/>
              </a:cxn>
              <a:cxn ang="0">
                <a:pos x="306492" y="386074"/>
              </a:cxn>
              <a:cxn ang="0">
                <a:pos x="221617" y="407326"/>
              </a:cxn>
              <a:cxn ang="0">
                <a:pos x="219259" y="322319"/>
              </a:cxn>
              <a:cxn ang="0">
                <a:pos x="115524" y="218421"/>
              </a:cxn>
              <a:cxn ang="0">
                <a:pos x="219259" y="114523"/>
              </a:cxn>
              <a:cxn ang="0">
                <a:pos x="322995" y="218421"/>
              </a:cxn>
              <a:cxn ang="0">
                <a:pos x="219259" y="322319"/>
              </a:cxn>
              <a:cxn ang="0">
                <a:pos x="337141" y="276273"/>
              </a:cxn>
              <a:cxn ang="0">
                <a:pos x="351287" y="218421"/>
              </a:cxn>
              <a:cxn ang="0">
                <a:pos x="337141" y="160569"/>
              </a:cxn>
              <a:cxn ang="0">
                <a:pos x="386651" y="131053"/>
              </a:cxn>
              <a:cxn ang="0">
                <a:pos x="407870" y="216060"/>
              </a:cxn>
              <a:cxn ang="0">
                <a:pos x="386651" y="305789"/>
              </a:cxn>
              <a:cxn ang="0">
                <a:pos x="337141" y="276273"/>
              </a:cxn>
            </a:cxnLst>
            <a:pathLst>
              <a:path w="371" h="370">
                <a:moveTo>
                  <a:pt x="183" y="1"/>
                </a:moveTo>
                <a:cubicBezTo>
                  <a:pt x="82" y="2"/>
                  <a:pt x="0" y="86"/>
                  <a:pt x="2" y="187"/>
                </a:cubicBezTo>
                <a:cubicBezTo>
                  <a:pt x="3" y="289"/>
                  <a:pt x="87" y="370"/>
                  <a:pt x="188" y="369"/>
                </a:cubicBezTo>
                <a:cubicBezTo>
                  <a:pt x="290" y="368"/>
                  <a:pt x="371" y="284"/>
                  <a:pt x="370" y="182"/>
                </a:cubicBezTo>
                <a:cubicBezTo>
                  <a:pt x="368" y="81"/>
                  <a:pt x="285" y="0"/>
                  <a:pt x="183" y="1"/>
                </a:cubicBezTo>
                <a:close/>
                <a:moveTo>
                  <a:pt x="184" y="25"/>
                </a:moveTo>
                <a:cubicBezTo>
                  <a:pt x="211" y="25"/>
                  <a:pt x="237" y="31"/>
                  <a:pt x="260" y="43"/>
                </a:cubicBezTo>
                <a:cubicBezTo>
                  <a:pt x="235" y="84"/>
                  <a:pt x="235" y="84"/>
                  <a:pt x="235" y="84"/>
                </a:cubicBezTo>
                <a:cubicBezTo>
                  <a:pt x="220" y="77"/>
                  <a:pt x="203" y="73"/>
                  <a:pt x="186" y="73"/>
                </a:cubicBezTo>
                <a:cubicBezTo>
                  <a:pt x="168" y="73"/>
                  <a:pt x="151" y="77"/>
                  <a:pt x="137" y="84"/>
                </a:cubicBezTo>
                <a:cubicBezTo>
                  <a:pt x="112" y="43"/>
                  <a:pt x="112" y="43"/>
                  <a:pt x="112" y="43"/>
                </a:cubicBezTo>
                <a:cubicBezTo>
                  <a:pt x="133" y="32"/>
                  <a:pt x="158" y="25"/>
                  <a:pt x="184" y="25"/>
                </a:cubicBezTo>
                <a:close/>
                <a:moveTo>
                  <a:pt x="85" y="234"/>
                </a:moveTo>
                <a:cubicBezTo>
                  <a:pt x="44" y="259"/>
                  <a:pt x="44" y="259"/>
                  <a:pt x="44" y="259"/>
                </a:cubicBezTo>
                <a:cubicBezTo>
                  <a:pt x="33" y="237"/>
                  <a:pt x="26" y="213"/>
                  <a:pt x="26" y="187"/>
                </a:cubicBezTo>
                <a:cubicBezTo>
                  <a:pt x="25" y="160"/>
                  <a:pt x="32" y="134"/>
                  <a:pt x="44" y="111"/>
                </a:cubicBezTo>
                <a:cubicBezTo>
                  <a:pt x="85" y="136"/>
                  <a:pt x="85" y="136"/>
                  <a:pt x="85" y="136"/>
                </a:cubicBezTo>
                <a:cubicBezTo>
                  <a:pt x="78" y="151"/>
                  <a:pt x="74" y="167"/>
                  <a:pt x="74" y="185"/>
                </a:cubicBezTo>
                <a:cubicBezTo>
                  <a:pt x="74" y="203"/>
                  <a:pt x="78" y="219"/>
                  <a:pt x="85" y="234"/>
                </a:cubicBezTo>
                <a:close/>
                <a:moveTo>
                  <a:pt x="188" y="345"/>
                </a:moveTo>
                <a:cubicBezTo>
                  <a:pt x="161" y="345"/>
                  <a:pt x="135" y="339"/>
                  <a:pt x="112" y="327"/>
                </a:cubicBezTo>
                <a:cubicBezTo>
                  <a:pt x="137" y="286"/>
                  <a:pt x="137" y="286"/>
                  <a:pt x="137" y="286"/>
                </a:cubicBezTo>
                <a:cubicBezTo>
                  <a:pt x="151" y="293"/>
                  <a:pt x="168" y="297"/>
                  <a:pt x="186" y="297"/>
                </a:cubicBezTo>
                <a:cubicBezTo>
                  <a:pt x="203" y="297"/>
                  <a:pt x="220" y="293"/>
                  <a:pt x="235" y="286"/>
                </a:cubicBezTo>
                <a:cubicBezTo>
                  <a:pt x="260" y="327"/>
                  <a:pt x="260" y="327"/>
                  <a:pt x="260" y="327"/>
                </a:cubicBezTo>
                <a:cubicBezTo>
                  <a:pt x="238" y="338"/>
                  <a:pt x="214" y="345"/>
                  <a:pt x="188" y="345"/>
                </a:cubicBezTo>
                <a:close/>
                <a:moveTo>
                  <a:pt x="186" y="273"/>
                </a:moveTo>
                <a:cubicBezTo>
                  <a:pt x="137" y="273"/>
                  <a:pt x="98" y="233"/>
                  <a:pt x="98" y="185"/>
                </a:cubicBezTo>
                <a:cubicBezTo>
                  <a:pt x="98" y="136"/>
                  <a:pt x="137" y="97"/>
                  <a:pt x="186" y="97"/>
                </a:cubicBezTo>
                <a:cubicBezTo>
                  <a:pt x="234" y="97"/>
                  <a:pt x="274" y="136"/>
                  <a:pt x="274" y="185"/>
                </a:cubicBezTo>
                <a:cubicBezTo>
                  <a:pt x="274" y="233"/>
                  <a:pt x="234" y="273"/>
                  <a:pt x="186" y="273"/>
                </a:cubicBezTo>
                <a:close/>
                <a:moveTo>
                  <a:pt x="286" y="234"/>
                </a:moveTo>
                <a:cubicBezTo>
                  <a:pt x="294" y="219"/>
                  <a:pt x="298" y="203"/>
                  <a:pt x="298" y="185"/>
                </a:cubicBezTo>
                <a:cubicBezTo>
                  <a:pt x="298" y="167"/>
                  <a:pt x="294" y="151"/>
                  <a:pt x="286" y="136"/>
                </a:cubicBezTo>
                <a:cubicBezTo>
                  <a:pt x="328" y="111"/>
                  <a:pt x="328" y="111"/>
                  <a:pt x="328" y="111"/>
                </a:cubicBezTo>
                <a:cubicBezTo>
                  <a:pt x="339" y="133"/>
                  <a:pt x="345" y="157"/>
                  <a:pt x="346" y="183"/>
                </a:cubicBezTo>
                <a:cubicBezTo>
                  <a:pt x="346" y="210"/>
                  <a:pt x="340" y="236"/>
                  <a:pt x="328" y="259"/>
                </a:cubicBezTo>
                <a:lnTo>
                  <a:pt x="286" y="234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2" name="Oval 27"/>
          <p:cNvSpPr/>
          <p:nvPr/>
        </p:nvSpPr>
        <p:spPr>
          <a:xfrm flipV="1">
            <a:off x="7150100" y="4254500"/>
            <a:ext cx="1123950" cy="1123950"/>
          </a:xfrm>
          <a:prstGeom prst="ellipse">
            <a:avLst/>
          </a:prstGeom>
          <a:solidFill>
            <a:srgbClr val="0DB1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3" name="Isosceles Triangle 29"/>
          <p:cNvSpPr/>
          <p:nvPr/>
        </p:nvSpPr>
        <p:spPr>
          <a:xfrm>
            <a:off x="7591425" y="4100513"/>
            <a:ext cx="242888" cy="231775"/>
          </a:xfrm>
          <a:prstGeom prst="triangle">
            <a:avLst/>
          </a:prstGeom>
          <a:solidFill>
            <a:srgbClr val="0DB1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34" name="Straight Connector 30"/>
          <p:cNvCxnSpPr/>
          <p:nvPr/>
        </p:nvCxnSpPr>
        <p:spPr>
          <a:xfrm flipV="1">
            <a:off x="7712075" y="3686175"/>
            <a:ext cx="0" cy="471488"/>
          </a:xfrm>
          <a:prstGeom prst="line">
            <a:avLst/>
          </a:prstGeom>
          <a:solidFill>
            <a:schemeClr val="accent5"/>
          </a:solidFill>
          <a:ln>
            <a:solidFill>
              <a:srgbClr val="0DB1C4"/>
            </a:solidFill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7" name="Freeform 26"/>
          <p:cNvSpPr>
            <a:spLocks noEditPoints="1"/>
          </p:cNvSpPr>
          <p:nvPr/>
        </p:nvSpPr>
        <p:spPr>
          <a:xfrm>
            <a:off x="7551738" y="4625975"/>
            <a:ext cx="320675" cy="401638"/>
          </a:xfrm>
          <a:custGeom>
            <a:avLst/>
            <a:gdLst/>
            <a:ahLst/>
            <a:cxnLst>
              <a:cxn ang="0">
                <a:pos x="310816" y="98914"/>
              </a:cxn>
              <a:cxn ang="0">
                <a:pos x="188888" y="10990"/>
              </a:cxn>
              <a:cxn ang="0">
                <a:pos x="93944" y="125890"/>
              </a:cxn>
              <a:cxn ang="0">
                <a:pos x="108935" y="173849"/>
              </a:cxn>
              <a:cxn ang="0">
                <a:pos x="5996" y="327714"/>
              </a:cxn>
              <a:cxn ang="0">
                <a:pos x="999" y="350694"/>
              </a:cxn>
              <a:cxn ang="0">
                <a:pos x="7995" y="389660"/>
              </a:cxn>
              <a:cxn ang="0">
                <a:pos x="21987" y="400651"/>
              </a:cxn>
              <a:cxn ang="0">
                <a:pos x="51969" y="394656"/>
              </a:cxn>
              <a:cxn ang="0">
                <a:pos x="70958" y="381667"/>
              </a:cxn>
              <a:cxn ang="0">
                <a:pos x="110934" y="315725"/>
              </a:cxn>
              <a:cxn ang="0">
                <a:pos x="111934" y="315725"/>
              </a:cxn>
              <a:cxn ang="0">
                <a:pos x="139917" y="310729"/>
              </a:cxn>
              <a:cxn ang="0">
                <a:pos x="186889" y="232797"/>
              </a:cxn>
              <a:cxn ang="0">
                <a:pos x="238859" y="231798"/>
              </a:cxn>
              <a:cxn ang="0">
                <a:pos x="310816" y="98914"/>
              </a:cxn>
              <a:cxn ang="0">
                <a:pos x="259846" y="129887"/>
              </a:cxn>
              <a:cxn ang="0">
                <a:pos x="205878" y="119896"/>
              </a:cxn>
              <a:cxn ang="0">
                <a:pos x="178894" y="70938"/>
              </a:cxn>
              <a:cxn ang="0">
                <a:pos x="247853" y="57950"/>
              </a:cxn>
              <a:cxn ang="0">
                <a:pos x="259846" y="129887"/>
              </a:cxn>
            </a:cxnLst>
            <a:pathLst>
              <a:path w="321" h="402">
                <a:moveTo>
                  <a:pt x="311" y="99"/>
                </a:moveTo>
                <a:cubicBezTo>
                  <a:pt x="301" y="40"/>
                  <a:pt x="246" y="0"/>
                  <a:pt x="189" y="11"/>
                </a:cubicBezTo>
                <a:cubicBezTo>
                  <a:pt x="132" y="21"/>
                  <a:pt x="84" y="67"/>
                  <a:pt x="94" y="126"/>
                </a:cubicBezTo>
                <a:cubicBezTo>
                  <a:pt x="96" y="139"/>
                  <a:pt x="102" y="159"/>
                  <a:pt x="109" y="174"/>
                </a:cubicBezTo>
                <a:cubicBezTo>
                  <a:pt x="6" y="328"/>
                  <a:pt x="6" y="328"/>
                  <a:pt x="6" y="328"/>
                </a:cubicBezTo>
                <a:cubicBezTo>
                  <a:pt x="2" y="334"/>
                  <a:pt x="0" y="344"/>
                  <a:pt x="1" y="351"/>
                </a:cubicBezTo>
                <a:cubicBezTo>
                  <a:pt x="8" y="390"/>
                  <a:pt x="8" y="390"/>
                  <a:pt x="8" y="390"/>
                </a:cubicBezTo>
                <a:cubicBezTo>
                  <a:pt x="9" y="397"/>
                  <a:pt x="15" y="402"/>
                  <a:pt x="22" y="401"/>
                </a:cubicBezTo>
                <a:cubicBezTo>
                  <a:pt x="52" y="395"/>
                  <a:pt x="52" y="395"/>
                  <a:pt x="52" y="395"/>
                </a:cubicBezTo>
                <a:cubicBezTo>
                  <a:pt x="59" y="394"/>
                  <a:pt x="67" y="388"/>
                  <a:pt x="71" y="382"/>
                </a:cubicBezTo>
                <a:cubicBezTo>
                  <a:pt x="111" y="316"/>
                  <a:pt x="111" y="316"/>
                  <a:pt x="111" y="316"/>
                </a:cubicBezTo>
                <a:cubicBezTo>
                  <a:pt x="112" y="316"/>
                  <a:pt x="112" y="316"/>
                  <a:pt x="112" y="316"/>
                </a:cubicBezTo>
                <a:cubicBezTo>
                  <a:pt x="140" y="311"/>
                  <a:pt x="140" y="311"/>
                  <a:pt x="140" y="311"/>
                </a:cubicBezTo>
                <a:cubicBezTo>
                  <a:pt x="187" y="233"/>
                  <a:pt x="187" y="233"/>
                  <a:pt x="187" y="233"/>
                </a:cubicBezTo>
                <a:cubicBezTo>
                  <a:pt x="203" y="236"/>
                  <a:pt x="226" y="235"/>
                  <a:pt x="239" y="232"/>
                </a:cubicBezTo>
                <a:cubicBezTo>
                  <a:pt x="296" y="222"/>
                  <a:pt x="321" y="159"/>
                  <a:pt x="311" y="99"/>
                </a:cubicBezTo>
                <a:close/>
                <a:moveTo>
                  <a:pt x="260" y="130"/>
                </a:moveTo>
                <a:cubicBezTo>
                  <a:pt x="244" y="153"/>
                  <a:pt x="228" y="137"/>
                  <a:pt x="206" y="120"/>
                </a:cubicBezTo>
                <a:cubicBezTo>
                  <a:pt x="184" y="104"/>
                  <a:pt x="163" y="94"/>
                  <a:pt x="179" y="71"/>
                </a:cubicBezTo>
                <a:cubicBezTo>
                  <a:pt x="195" y="47"/>
                  <a:pt x="226" y="42"/>
                  <a:pt x="248" y="58"/>
                </a:cubicBezTo>
                <a:cubicBezTo>
                  <a:pt x="270" y="74"/>
                  <a:pt x="276" y="107"/>
                  <a:pt x="260" y="130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" name="Oval 35"/>
          <p:cNvSpPr/>
          <p:nvPr/>
        </p:nvSpPr>
        <p:spPr>
          <a:xfrm>
            <a:off x="1987550" y="1998663"/>
            <a:ext cx="1123950" cy="1123950"/>
          </a:xfrm>
          <a:prstGeom prst="ellipse">
            <a:avLst/>
          </a:pr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7" name="Isosceles Triangle 36"/>
          <p:cNvSpPr/>
          <p:nvPr/>
        </p:nvSpPr>
        <p:spPr>
          <a:xfrm flipV="1">
            <a:off x="2414588" y="3044825"/>
            <a:ext cx="242888" cy="231775"/>
          </a:xfrm>
          <a:prstGeom prst="triangle">
            <a:avLst/>
          </a:pr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2535238" y="3219450"/>
            <a:ext cx="0" cy="471488"/>
          </a:xfrm>
          <a:prstGeom prst="line">
            <a:avLst/>
          </a:prstGeom>
          <a:ln>
            <a:solidFill>
              <a:srgbClr val="0D5176"/>
            </a:solidFill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61" name="Freeform 6"/>
          <p:cNvSpPr>
            <a:spLocks noEditPoints="1"/>
          </p:cNvSpPr>
          <p:nvPr/>
        </p:nvSpPr>
        <p:spPr>
          <a:xfrm>
            <a:off x="2354263" y="2351088"/>
            <a:ext cx="384175" cy="420687"/>
          </a:xfrm>
          <a:custGeom>
            <a:avLst/>
            <a:gdLst/>
            <a:ahLst/>
            <a:cxnLst>
              <a:cxn ang="0">
                <a:pos x="353754" y="318480"/>
              </a:cxn>
              <a:cxn ang="0">
                <a:pos x="353754" y="266895"/>
              </a:cxn>
              <a:cxn ang="0">
                <a:pos x="283411" y="189518"/>
              </a:cxn>
              <a:cxn ang="0">
                <a:pos x="242632" y="189518"/>
              </a:cxn>
              <a:cxn ang="0">
                <a:pos x="211029" y="165969"/>
              </a:cxn>
              <a:cxn ang="0">
                <a:pos x="211029" y="103170"/>
              </a:cxn>
              <a:cxn ang="0">
                <a:pos x="240593" y="53828"/>
              </a:cxn>
              <a:cxn ang="0">
                <a:pos x="191659" y="0"/>
              </a:cxn>
              <a:cxn ang="0">
                <a:pos x="142725" y="53828"/>
              </a:cxn>
              <a:cxn ang="0">
                <a:pos x="172289" y="103170"/>
              </a:cxn>
              <a:cxn ang="0">
                <a:pos x="172289" y="165969"/>
              </a:cxn>
              <a:cxn ang="0">
                <a:pos x="140686" y="189518"/>
              </a:cxn>
              <a:cxn ang="0">
                <a:pos x="99907" y="189518"/>
              </a:cxn>
              <a:cxn ang="0">
                <a:pos x="29564" y="266895"/>
              </a:cxn>
              <a:cxn ang="0">
                <a:pos x="29564" y="318480"/>
              </a:cxn>
              <a:cxn ang="0">
                <a:pos x="0" y="367822"/>
              </a:cxn>
              <a:cxn ang="0">
                <a:pos x="48934" y="421650"/>
              </a:cxn>
              <a:cxn ang="0">
                <a:pos x="97868" y="367822"/>
              </a:cxn>
              <a:cxn ang="0">
                <a:pos x="68304" y="318480"/>
              </a:cxn>
              <a:cxn ang="0">
                <a:pos x="68304" y="266895"/>
              </a:cxn>
              <a:cxn ang="0">
                <a:pos x="99907" y="232132"/>
              </a:cxn>
              <a:cxn ang="0">
                <a:pos x="140686" y="232132"/>
              </a:cxn>
              <a:cxn ang="0">
                <a:pos x="172289" y="226525"/>
              </a:cxn>
              <a:cxn ang="0">
                <a:pos x="172289" y="318480"/>
              </a:cxn>
              <a:cxn ang="0">
                <a:pos x="142725" y="367822"/>
              </a:cxn>
              <a:cxn ang="0">
                <a:pos x="191659" y="421650"/>
              </a:cxn>
              <a:cxn ang="0">
                <a:pos x="240593" y="367822"/>
              </a:cxn>
              <a:cxn ang="0">
                <a:pos x="211029" y="318480"/>
              </a:cxn>
              <a:cxn ang="0">
                <a:pos x="211029" y="226525"/>
              </a:cxn>
              <a:cxn ang="0">
                <a:pos x="242632" y="232132"/>
              </a:cxn>
              <a:cxn ang="0">
                <a:pos x="283411" y="232132"/>
              </a:cxn>
              <a:cxn ang="0">
                <a:pos x="315014" y="266895"/>
              </a:cxn>
              <a:cxn ang="0">
                <a:pos x="315014" y="318480"/>
              </a:cxn>
              <a:cxn ang="0">
                <a:pos x="285450" y="367822"/>
              </a:cxn>
              <a:cxn ang="0">
                <a:pos x="334384" y="421650"/>
              </a:cxn>
              <a:cxn ang="0">
                <a:pos x="383318" y="367822"/>
              </a:cxn>
              <a:cxn ang="0">
                <a:pos x="353754" y="318480"/>
              </a:cxn>
              <a:cxn ang="0">
                <a:pos x="76460" y="367822"/>
              </a:cxn>
              <a:cxn ang="0">
                <a:pos x="48934" y="399222"/>
              </a:cxn>
              <a:cxn ang="0">
                <a:pos x="20389" y="367822"/>
              </a:cxn>
              <a:cxn ang="0">
                <a:pos x="48934" y="336423"/>
              </a:cxn>
              <a:cxn ang="0">
                <a:pos x="76460" y="367822"/>
              </a:cxn>
              <a:cxn ang="0">
                <a:pos x="163114" y="53828"/>
              </a:cxn>
              <a:cxn ang="0">
                <a:pos x="191659" y="22428"/>
              </a:cxn>
              <a:cxn ang="0">
                <a:pos x="219184" y="53828"/>
              </a:cxn>
              <a:cxn ang="0">
                <a:pos x="191659" y="85227"/>
              </a:cxn>
              <a:cxn ang="0">
                <a:pos x="163114" y="53828"/>
              </a:cxn>
              <a:cxn ang="0">
                <a:pos x="219184" y="367822"/>
              </a:cxn>
              <a:cxn ang="0">
                <a:pos x="191659" y="399222"/>
              </a:cxn>
              <a:cxn ang="0">
                <a:pos x="163114" y="367822"/>
              </a:cxn>
              <a:cxn ang="0">
                <a:pos x="191659" y="336423"/>
              </a:cxn>
              <a:cxn ang="0">
                <a:pos x="219184" y="367822"/>
              </a:cxn>
              <a:cxn ang="0">
                <a:pos x="334384" y="399222"/>
              </a:cxn>
              <a:cxn ang="0">
                <a:pos x="305839" y="367822"/>
              </a:cxn>
              <a:cxn ang="0">
                <a:pos x="334384" y="336423"/>
              </a:cxn>
              <a:cxn ang="0">
                <a:pos x="361909" y="367822"/>
              </a:cxn>
              <a:cxn ang="0">
                <a:pos x="334384" y="399222"/>
              </a:cxn>
            </a:cxnLst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0" name="Oval 43"/>
          <p:cNvSpPr/>
          <p:nvPr/>
        </p:nvSpPr>
        <p:spPr>
          <a:xfrm>
            <a:off x="5472113" y="1998663"/>
            <a:ext cx="1123950" cy="1123950"/>
          </a:xfrm>
          <a:prstGeom prst="ellipse">
            <a:avLst/>
          </a:pr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1" name="Isosceles Triangle 44"/>
          <p:cNvSpPr/>
          <p:nvPr/>
        </p:nvSpPr>
        <p:spPr>
          <a:xfrm flipV="1">
            <a:off x="5911850" y="3044825"/>
            <a:ext cx="244475" cy="231775"/>
          </a:xfrm>
          <a:prstGeom prst="triangle">
            <a:avLst/>
          </a:pr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42" name="Straight Connector 45"/>
          <p:cNvCxnSpPr/>
          <p:nvPr/>
        </p:nvCxnSpPr>
        <p:spPr>
          <a:xfrm>
            <a:off x="6034088" y="3219450"/>
            <a:ext cx="0" cy="471488"/>
          </a:xfrm>
          <a:prstGeom prst="line">
            <a:avLst/>
          </a:prstGeom>
          <a:solidFill>
            <a:schemeClr val="accent2"/>
          </a:solidFill>
          <a:ln>
            <a:solidFill>
              <a:srgbClr val="0D5176"/>
            </a:solidFill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65" name="Freeform 11"/>
          <p:cNvSpPr/>
          <p:nvPr/>
        </p:nvSpPr>
        <p:spPr>
          <a:xfrm>
            <a:off x="5803900" y="2408238"/>
            <a:ext cx="473075" cy="306387"/>
          </a:xfrm>
          <a:custGeom>
            <a:avLst/>
            <a:gdLst/>
            <a:ahLst/>
            <a:cxnLst>
              <a:cxn ang="0">
                <a:pos x="359317" y="86298"/>
              </a:cxn>
              <a:cxn ang="0">
                <a:pos x="340405" y="87480"/>
              </a:cxn>
              <a:cxn ang="0">
                <a:pos x="219845" y="0"/>
              </a:cxn>
              <a:cxn ang="0">
                <a:pos x="94557" y="122944"/>
              </a:cxn>
              <a:cxn ang="0">
                <a:pos x="95739" y="140677"/>
              </a:cxn>
              <a:cxn ang="0">
                <a:pos x="85101" y="139495"/>
              </a:cxn>
              <a:cxn ang="0">
                <a:pos x="0" y="223428"/>
              </a:cxn>
              <a:cxn ang="0">
                <a:pos x="85101" y="307361"/>
              </a:cxn>
              <a:cxn ang="0">
                <a:pos x="203298" y="307361"/>
              </a:cxn>
              <a:cxn ang="0">
                <a:pos x="203298" y="217517"/>
              </a:cxn>
              <a:cxn ang="0">
                <a:pos x="153655" y="217517"/>
              </a:cxn>
              <a:cxn ang="0">
                <a:pos x="236393" y="108759"/>
              </a:cxn>
              <a:cxn ang="0">
                <a:pos x="319130" y="217517"/>
              </a:cxn>
              <a:cxn ang="0">
                <a:pos x="269487" y="217517"/>
              </a:cxn>
              <a:cxn ang="0">
                <a:pos x="269487" y="307361"/>
              </a:cxn>
              <a:cxn ang="0">
                <a:pos x="359317" y="307361"/>
              </a:cxn>
              <a:cxn ang="0">
                <a:pos x="472785" y="196238"/>
              </a:cxn>
              <a:cxn ang="0">
                <a:pos x="359317" y="86298"/>
              </a:cxn>
            </a:cxnLst>
            <a:pathLst>
              <a:path w="400" h="260">
                <a:moveTo>
                  <a:pt x="304" y="73"/>
                </a:moveTo>
                <a:cubicBezTo>
                  <a:pt x="298" y="73"/>
                  <a:pt x="293" y="73"/>
                  <a:pt x="288" y="74"/>
                </a:cubicBezTo>
                <a:cubicBezTo>
                  <a:pt x="275" y="31"/>
                  <a:pt x="234" y="0"/>
                  <a:pt x="186" y="0"/>
                </a:cubicBezTo>
                <a:cubicBezTo>
                  <a:pt x="127" y="0"/>
                  <a:pt x="80" y="46"/>
                  <a:pt x="80" y="104"/>
                </a:cubicBezTo>
                <a:cubicBezTo>
                  <a:pt x="80" y="109"/>
                  <a:pt x="80" y="114"/>
                  <a:pt x="81" y="119"/>
                </a:cubicBezTo>
                <a:cubicBezTo>
                  <a:pt x="78" y="119"/>
                  <a:pt x="75" y="118"/>
                  <a:pt x="72" y="118"/>
                </a:cubicBezTo>
                <a:cubicBezTo>
                  <a:pt x="32" y="118"/>
                  <a:pt x="0" y="150"/>
                  <a:pt x="0" y="189"/>
                </a:cubicBezTo>
                <a:cubicBezTo>
                  <a:pt x="0" y="228"/>
                  <a:pt x="32" y="260"/>
                  <a:pt x="72" y="260"/>
                </a:cubicBezTo>
                <a:cubicBezTo>
                  <a:pt x="172" y="260"/>
                  <a:pt x="172" y="260"/>
                  <a:pt x="172" y="260"/>
                </a:cubicBezTo>
                <a:cubicBezTo>
                  <a:pt x="172" y="184"/>
                  <a:pt x="172" y="184"/>
                  <a:pt x="172" y="184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200" y="92"/>
                  <a:pt x="200" y="92"/>
                  <a:pt x="200" y="92"/>
                </a:cubicBezTo>
                <a:cubicBezTo>
                  <a:pt x="270" y="184"/>
                  <a:pt x="270" y="184"/>
                  <a:pt x="270" y="184"/>
                </a:cubicBezTo>
                <a:cubicBezTo>
                  <a:pt x="228" y="184"/>
                  <a:pt x="228" y="184"/>
                  <a:pt x="228" y="184"/>
                </a:cubicBezTo>
                <a:cubicBezTo>
                  <a:pt x="228" y="260"/>
                  <a:pt x="228" y="260"/>
                  <a:pt x="228" y="260"/>
                </a:cubicBezTo>
                <a:cubicBezTo>
                  <a:pt x="304" y="260"/>
                  <a:pt x="304" y="260"/>
                  <a:pt x="304" y="260"/>
                </a:cubicBezTo>
                <a:cubicBezTo>
                  <a:pt x="357" y="260"/>
                  <a:pt x="400" y="218"/>
                  <a:pt x="400" y="166"/>
                </a:cubicBezTo>
                <a:cubicBezTo>
                  <a:pt x="400" y="115"/>
                  <a:pt x="357" y="73"/>
                  <a:pt x="304" y="73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4" name="Oval 50"/>
          <p:cNvSpPr/>
          <p:nvPr/>
        </p:nvSpPr>
        <p:spPr>
          <a:xfrm>
            <a:off x="8818563" y="1998663"/>
            <a:ext cx="1123950" cy="1123950"/>
          </a:xfrm>
          <a:prstGeom prst="ellipse">
            <a:avLst/>
          </a:pr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5" name="Isosceles Triangle 51"/>
          <p:cNvSpPr/>
          <p:nvPr/>
        </p:nvSpPr>
        <p:spPr>
          <a:xfrm flipV="1">
            <a:off x="9258300" y="3044825"/>
            <a:ext cx="244475" cy="231775"/>
          </a:xfrm>
          <a:prstGeom prst="triangle">
            <a:avLst/>
          </a:pr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46" name="Straight Connector 52"/>
          <p:cNvCxnSpPr/>
          <p:nvPr/>
        </p:nvCxnSpPr>
        <p:spPr>
          <a:xfrm>
            <a:off x="9380538" y="3219450"/>
            <a:ext cx="0" cy="471488"/>
          </a:xfrm>
          <a:prstGeom prst="line">
            <a:avLst/>
          </a:prstGeom>
          <a:solidFill>
            <a:srgbClr val="C00000"/>
          </a:solidFill>
          <a:ln>
            <a:solidFill>
              <a:srgbClr val="0D5176"/>
            </a:solidFill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69" name="Freeform 21"/>
          <p:cNvSpPr>
            <a:spLocks noEditPoints="1"/>
          </p:cNvSpPr>
          <p:nvPr/>
        </p:nvSpPr>
        <p:spPr>
          <a:xfrm>
            <a:off x="9167813" y="2378075"/>
            <a:ext cx="434975" cy="387350"/>
          </a:xfrm>
          <a:custGeom>
            <a:avLst/>
            <a:gdLst/>
            <a:ahLst/>
            <a:cxnLst>
              <a:cxn ang="0">
                <a:pos x="67330" y="125959"/>
              </a:cxn>
              <a:cxn ang="0">
                <a:pos x="127059" y="146591"/>
              </a:cxn>
              <a:cxn ang="0">
                <a:pos x="134661" y="144419"/>
              </a:cxn>
              <a:cxn ang="0">
                <a:pos x="168326" y="115101"/>
              </a:cxn>
              <a:cxn ang="0">
                <a:pos x="169412" y="108586"/>
              </a:cxn>
              <a:cxn ang="0">
                <a:pos x="153122" y="87954"/>
              </a:cxn>
              <a:cxn ang="0">
                <a:pos x="237829" y="1086"/>
              </a:cxn>
              <a:cxn ang="0">
                <a:pos x="173756" y="1086"/>
              </a:cxn>
              <a:cxn ang="0">
                <a:pos x="93394" y="42348"/>
              </a:cxn>
              <a:cxn ang="0">
                <a:pos x="59729" y="68409"/>
              </a:cxn>
              <a:cxn ang="0">
                <a:pos x="46697" y="97727"/>
              </a:cxn>
              <a:cxn ang="0">
                <a:pos x="19548" y="106414"/>
              </a:cxn>
              <a:cxn ang="0">
                <a:pos x="3258" y="119444"/>
              </a:cxn>
              <a:cxn ang="0">
                <a:pos x="2172" y="130303"/>
              </a:cxn>
              <a:cxn ang="0">
                <a:pos x="32579" y="162879"/>
              </a:cxn>
              <a:cxn ang="0">
                <a:pos x="44525" y="165050"/>
              </a:cxn>
              <a:cxn ang="0">
                <a:pos x="59729" y="150934"/>
              </a:cxn>
              <a:cxn ang="0">
                <a:pos x="67330" y="125959"/>
              </a:cxn>
              <a:cxn ang="0">
                <a:pos x="192218" y="136818"/>
              </a:cxn>
              <a:cxn ang="0">
                <a:pos x="183530" y="135732"/>
              </a:cxn>
              <a:cxn ang="0">
                <a:pos x="152037" y="162879"/>
              </a:cxn>
              <a:cxn ang="0">
                <a:pos x="150951" y="171565"/>
              </a:cxn>
              <a:cxn ang="0">
                <a:pos x="331222" y="376792"/>
              </a:cxn>
              <a:cxn ang="0">
                <a:pos x="347512" y="377878"/>
              </a:cxn>
              <a:cxn ang="0">
                <a:pos x="369232" y="360505"/>
              </a:cxn>
              <a:cxn ang="0">
                <a:pos x="370317" y="344217"/>
              </a:cxn>
              <a:cxn ang="0">
                <a:pos x="192218" y="136818"/>
              </a:cxn>
              <a:cxn ang="0">
                <a:pos x="432218" y="49949"/>
              </a:cxn>
              <a:cxn ang="0">
                <a:pos x="422444" y="45606"/>
              </a:cxn>
              <a:cxn ang="0">
                <a:pos x="400725" y="78182"/>
              </a:cxn>
              <a:cxn ang="0">
                <a:pos x="359458" y="86869"/>
              </a:cxn>
              <a:cxn ang="0">
                <a:pos x="347512" y="48864"/>
              </a:cxn>
              <a:cxn ang="0">
                <a:pos x="367060" y="14116"/>
              </a:cxn>
              <a:cxn ang="0">
                <a:pos x="358372" y="6515"/>
              </a:cxn>
              <a:cxn ang="0">
                <a:pos x="297557" y="55379"/>
              </a:cxn>
              <a:cxn ang="0">
                <a:pos x="279096" y="131389"/>
              </a:cxn>
              <a:cxn ang="0">
                <a:pos x="249774" y="161793"/>
              </a:cxn>
              <a:cxn ang="0">
                <a:pos x="279096" y="196540"/>
              </a:cxn>
              <a:cxn ang="0">
                <a:pos x="314933" y="161793"/>
              </a:cxn>
              <a:cxn ang="0">
                <a:pos x="358372" y="148762"/>
              </a:cxn>
              <a:cxn ang="0">
                <a:pos x="424616" y="121616"/>
              </a:cxn>
              <a:cxn ang="0">
                <a:pos x="432218" y="49949"/>
              </a:cxn>
              <a:cxn ang="0">
                <a:pos x="59729" y="346388"/>
              </a:cxn>
              <a:cxn ang="0">
                <a:pos x="59729" y="362676"/>
              </a:cxn>
              <a:cxn ang="0">
                <a:pos x="80362" y="383308"/>
              </a:cxn>
              <a:cxn ang="0">
                <a:pos x="96652" y="381136"/>
              </a:cxn>
              <a:cxn ang="0">
                <a:pos x="203077" y="275808"/>
              </a:cxn>
              <a:cxn ang="0">
                <a:pos x="170498" y="238889"/>
              </a:cxn>
              <a:cxn ang="0">
                <a:pos x="59729" y="346388"/>
              </a:cxn>
            </a:cxnLst>
            <a:pathLst>
              <a:path w="401" h="357">
                <a:moveTo>
                  <a:pt x="62" y="116"/>
                </a:moveTo>
                <a:cubicBezTo>
                  <a:pt x="81" y="101"/>
                  <a:pt x="97" y="111"/>
                  <a:pt x="117" y="135"/>
                </a:cubicBezTo>
                <a:cubicBezTo>
                  <a:pt x="120" y="138"/>
                  <a:pt x="123" y="135"/>
                  <a:pt x="124" y="133"/>
                </a:cubicBezTo>
                <a:cubicBezTo>
                  <a:pt x="126" y="132"/>
                  <a:pt x="154" y="107"/>
                  <a:pt x="155" y="106"/>
                </a:cubicBezTo>
                <a:cubicBezTo>
                  <a:pt x="156" y="105"/>
                  <a:pt x="158" y="102"/>
                  <a:pt x="156" y="100"/>
                </a:cubicBezTo>
                <a:cubicBezTo>
                  <a:pt x="154" y="98"/>
                  <a:pt x="146" y="88"/>
                  <a:pt x="141" y="81"/>
                </a:cubicBezTo>
                <a:cubicBezTo>
                  <a:pt x="105" y="34"/>
                  <a:pt x="240" y="2"/>
                  <a:pt x="219" y="1"/>
                </a:cubicBezTo>
                <a:cubicBezTo>
                  <a:pt x="208" y="1"/>
                  <a:pt x="166" y="0"/>
                  <a:pt x="160" y="1"/>
                </a:cubicBezTo>
                <a:cubicBezTo>
                  <a:pt x="134" y="4"/>
                  <a:pt x="102" y="28"/>
                  <a:pt x="86" y="39"/>
                </a:cubicBezTo>
                <a:cubicBezTo>
                  <a:pt x="64" y="53"/>
                  <a:pt x="57" y="62"/>
                  <a:pt x="55" y="63"/>
                </a:cubicBezTo>
                <a:cubicBezTo>
                  <a:pt x="49" y="68"/>
                  <a:pt x="54" y="80"/>
                  <a:pt x="43" y="90"/>
                </a:cubicBezTo>
                <a:cubicBezTo>
                  <a:pt x="32" y="100"/>
                  <a:pt x="25" y="92"/>
                  <a:pt x="18" y="98"/>
                </a:cubicBezTo>
                <a:cubicBezTo>
                  <a:pt x="15" y="101"/>
                  <a:pt x="5" y="108"/>
                  <a:pt x="3" y="110"/>
                </a:cubicBezTo>
                <a:cubicBezTo>
                  <a:pt x="0" y="113"/>
                  <a:pt x="0" y="117"/>
                  <a:pt x="2" y="120"/>
                </a:cubicBezTo>
                <a:cubicBezTo>
                  <a:pt x="2" y="120"/>
                  <a:pt x="28" y="148"/>
                  <a:pt x="30" y="150"/>
                </a:cubicBezTo>
                <a:cubicBezTo>
                  <a:pt x="32" y="153"/>
                  <a:pt x="38" y="155"/>
                  <a:pt x="41" y="152"/>
                </a:cubicBezTo>
                <a:cubicBezTo>
                  <a:pt x="45" y="149"/>
                  <a:pt x="54" y="141"/>
                  <a:pt x="55" y="139"/>
                </a:cubicBezTo>
                <a:cubicBezTo>
                  <a:pt x="57" y="138"/>
                  <a:pt x="54" y="122"/>
                  <a:pt x="62" y="116"/>
                </a:cubicBezTo>
                <a:close/>
                <a:moveTo>
                  <a:pt x="177" y="126"/>
                </a:moveTo>
                <a:cubicBezTo>
                  <a:pt x="174" y="123"/>
                  <a:pt x="171" y="123"/>
                  <a:pt x="169" y="125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38" y="152"/>
                  <a:pt x="137" y="156"/>
                  <a:pt x="139" y="158"/>
                </a:cubicBezTo>
                <a:cubicBezTo>
                  <a:pt x="305" y="347"/>
                  <a:pt x="305" y="347"/>
                  <a:pt x="305" y="347"/>
                </a:cubicBezTo>
                <a:cubicBezTo>
                  <a:pt x="309" y="352"/>
                  <a:pt x="316" y="352"/>
                  <a:pt x="320" y="348"/>
                </a:cubicBezTo>
                <a:cubicBezTo>
                  <a:pt x="340" y="332"/>
                  <a:pt x="340" y="332"/>
                  <a:pt x="340" y="332"/>
                </a:cubicBezTo>
                <a:cubicBezTo>
                  <a:pt x="344" y="328"/>
                  <a:pt x="345" y="321"/>
                  <a:pt x="341" y="317"/>
                </a:cubicBezTo>
                <a:lnTo>
                  <a:pt x="177" y="126"/>
                </a:lnTo>
                <a:close/>
                <a:moveTo>
                  <a:pt x="398" y="46"/>
                </a:moveTo>
                <a:cubicBezTo>
                  <a:pt x="396" y="36"/>
                  <a:pt x="391" y="38"/>
                  <a:pt x="389" y="42"/>
                </a:cubicBezTo>
                <a:cubicBezTo>
                  <a:pt x="386" y="46"/>
                  <a:pt x="374" y="64"/>
                  <a:pt x="369" y="72"/>
                </a:cubicBezTo>
                <a:cubicBezTo>
                  <a:pt x="364" y="80"/>
                  <a:pt x="353" y="96"/>
                  <a:pt x="331" y="80"/>
                </a:cubicBezTo>
                <a:cubicBezTo>
                  <a:pt x="308" y="64"/>
                  <a:pt x="316" y="53"/>
                  <a:pt x="320" y="45"/>
                </a:cubicBezTo>
                <a:cubicBezTo>
                  <a:pt x="324" y="38"/>
                  <a:pt x="336" y="16"/>
                  <a:pt x="338" y="13"/>
                </a:cubicBezTo>
                <a:cubicBezTo>
                  <a:pt x="340" y="11"/>
                  <a:pt x="338" y="3"/>
                  <a:pt x="330" y="6"/>
                </a:cubicBezTo>
                <a:cubicBezTo>
                  <a:pt x="323" y="9"/>
                  <a:pt x="280" y="27"/>
                  <a:pt x="274" y="51"/>
                </a:cubicBezTo>
                <a:cubicBezTo>
                  <a:pt x="268" y="76"/>
                  <a:pt x="279" y="99"/>
                  <a:pt x="257" y="121"/>
                </a:cubicBezTo>
                <a:cubicBezTo>
                  <a:pt x="230" y="149"/>
                  <a:pt x="230" y="149"/>
                  <a:pt x="230" y="149"/>
                </a:cubicBezTo>
                <a:cubicBezTo>
                  <a:pt x="257" y="181"/>
                  <a:pt x="257" y="181"/>
                  <a:pt x="257" y="181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98" y="141"/>
                  <a:pt x="315" y="134"/>
                  <a:pt x="330" y="137"/>
                </a:cubicBezTo>
                <a:cubicBezTo>
                  <a:pt x="363" y="144"/>
                  <a:pt x="381" y="132"/>
                  <a:pt x="391" y="112"/>
                </a:cubicBezTo>
                <a:cubicBezTo>
                  <a:pt x="401" y="94"/>
                  <a:pt x="399" y="56"/>
                  <a:pt x="398" y="46"/>
                </a:cubicBezTo>
                <a:close/>
                <a:moveTo>
                  <a:pt x="55" y="319"/>
                </a:moveTo>
                <a:cubicBezTo>
                  <a:pt x="50" y="323"/>
                  <a:pt x="50" y="330"/>
                  <a:pt x="55" y="334"/>
                </a:cubicBezTo>
                <a:cubicBezTo>
                  <a:pt x="74" y="353"/>
                  <a:pt x="74" y="353"/>
                  <a:pt x="74" y="353"/>
                </a:cubicBezTo>
                <a:cubicBezTo>
                  <a:pt x="78" y="357"/>
                  <a:pt x="84" y="355"/>
                  <a:pt x="89" y="351"/>
                </a:cubicBezTo>
                <a:cubicBezTo>
                  <a:pt x="187" y="254"/>
                  <a:pt x="187" y="254"/>
                  <a:pt x="187" y="254"/>
                </a:cubicBezTo>
                <a:cubicBezTo>
                  <a:pt x="157" y="220"/>
                  <a:pt x="157" y="220"/>
                  <a:pt x="157" y="220"/>
                </a:cubicBezTo>
                <a:lnTo>
                  <a:pt x="55" y="319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1770" name="TextBox 13"/>
          <p:cNvSpPr txBox="1"/>
          <p:nvPr/>
        </p:nvSpPr>
        <p:spPr>
          <a:xfrm>
            <a:off x="3173413" y="2787650"/>
            <a:ext cx="233680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1" name="TextBox 13"/>
          <p:cNvSpPr txBox="1"/>
          <p:nvPr/>
        </p:nvSpPr>
        <p:spPr>
          <a:xfrm>
            <a:off x="3176588" y="3073400"/>
            <a:ext cx="2333625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2" name="TextBox 13"/>
          <p:cNvSpPr txBox="1"/>
          <p:nvPr/>
        </p:nvSpPr>
        <p:spPr>
          <a:xfrm>
            <a:off x="1465263" y="3898900"/>
            <a:ext cx="2338387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3" name="TextBox 13"/>
          <p:cNvSpPr txBox="1"/>
          <p:nvPr/>
        </p:nvSpPr>
        <p:spPr>
          <a:xfrm>
            <a:off x="1470025" y="4186238"/>
            <a:ext cx="233362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4" name="TextBox 13"/>
          <p:cNvSpPr txBox="1"/>
          <p:nvPr/>
        </p:nvSpPr>
        <p:spPr>
          <a:xfrm>
            <a:off x="4956175" y="3898900"/>
            <a:ext cx="2338388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5" name="TextBox 13"/>
          <p:cNvSpPr txBox="1"/>
          <p:nvPr/>
        </p:nvSpPr>
        <p:spPr>
          <a:xfrm>
            <a:off x="4960938" y="4186238"/>
            <a:ext cx="233362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6" name="TextBox 13"/>
          <p:cNvSpPr txBox="1"/>
          <p:nvPr/>
        </p:nvSpPr>
        <p:spPr>
          <a:xfrm>
            <a:off x="8270875" y="3898900"/>
            <a:ext cx="2338388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7" name="TextBox 13"/>
          <p:cNvSpPr txBox="1"/>
          <p:nvPr/>
        </p:nvSpPr>
        <p:spPr>
          <a:xfrm>
            <a:off x="8274050" y="4186238"/>
            <a:ext cx="2335213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8" name="TextBox 13"/>
          <p:cNvSpPr txBox="1"/>
          <p:nvPr/>
        </p:nvSpPr>
        <p:spPr>
          <a:xfrm>
            <a:off x="6537325" y="2787650"/>
            <a:ext cx="2338388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9" name="TextBox 13"/>
          <p:cNvSpPr txBox="1"/>
          <p:nvPr/>
        </p:nvSpPr>
        <p:spPr>
          <a:xfrm>
            <a:off x="6542088" y="3073400"/>
            <a:ext cx="2333625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矩形 7"/>
          <p:cNvSpPr/>
          <p:nvPr/>
        </p:nvSpPr>
        <p:spPr>
          <a:xfrm>
            <a:off x="0" y="0"/>
            <a:ext cx="12192000" cy="592138"/>
          </a:xfrm>
          <a:prstGeom prst="rect">
            <a:avLst/>
          </a:pr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2771" name="组合 8"/>
          <p:cNvGrpSpPr/>
          <p:nvPr/>
        </p:nvGrpSpPr>
        <p:grpSpPr>
          <a:xfrm>
            <a:off x="11099800" y="128588"/>
            <a:ext cx="806450" cy="336550"/>
            <a:chOff x="603250" y="1054101"/>
            <a:chExt cx="1951038" cy="812800"/>
          </a:xfrm>
        </p:grpSpPr>
        <p:sp>
          <p:nvSpPr>
            <p:cNvPr id="32782" name="Freeform 5"/>
            <p:cNvSpPr/>
            <p:nvPr/>
          </p:nvSpPr>
          <p:spPr>
            <a:xfrm>
              <a:off x="2365375" y="1431926"/>
              <a:ext cx="188913" cy="407988"/>
            </a:xfrm>
            <a:custGeom>
              <a:avLst/>
              <a:gdLst/>
              <a:ahLst/>
              <a:cxnLst>
                <a:cxn ang="0">
                  <a:pos x="43180" y="187332"/>
                </a:cxn>
                <a:cxn ang="0">
                  <a:pos x="41381" y="187332"/>
                </a:cxn>
                <a:cxn ang="0">
                  <a:pos x="41381" y="406187"/>
                </a:cxn>
                <a:cxn ang="0">
                  <a:pos x="0" y="407988"/>
                </a:cxn>
                <a:cxn ang="0">
                  <a:pos x="0" y="187332"/>
                </a:cxn>
                <a:cxn ang="0">
                  <a:pos x="0" y="183730"/>
                </a:cxn>
                <a:cxn ang="0">
                  <a:pos x="0" y="147704"/>
                </a:cxn>
                <a:cxn ang="0">
                  <a:pos x="188913" y="0"/>
                </a:cxn>
                <a:cxn ang="0">
                  <a:pos x="188913" y="49535"/>
                </a:cxn>
                <a:cxn ang="0">
                  <a:pos x="43180" y="187332"/>
                </a:cxn>
              </a:cxnLst>
              <a:pathLst>
                <a:path w="210" h="453">
                  <a:moveTo>
                    <a:pt x="48" y="208"/>
                  </a:moveTo>
                  <a:cubicBezTo>
                    <a:pt x="46" y="208"/>
                    <a:pt x="46" y="208"/>
                    <a:pt x="46" y="208"/>
                  </a:cubicBezTo>
                  <a:cubicBezTo>
                    <a:pt x="46" y="451"/>
                    <a:pt x="46" y="451"/>
                    <a:pt x="46" y="451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24" y="70"/>
                    <a:pt x="109" y="0"/>
                    <a:pt x="210" y="0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125" y="57"/>
                    <a:pt x="56" y="123"/>
                    <a:pt x="48" y="20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783" name="Freeform 6"/>
            <p:cNvSpPr/>
            <p:nvPr/>
          </p:nvSpPr>
          <p:spPr>
            <a:xfrm>
              <a:off x="2466975" y="1135063"/>
              <a:ext cx="71438" cy="231775"/>
            </a:xfrm>
            <a:custGeom>
              <a:avLst/>
              <a:gdLst/>
              <a:ahLst/>
              <a:cxnLst>
                <a:cxn ang="0">
                  <a:pos x="0" y="166195"/>
                </a:cxn>
                <a:cxn ang="0">
                  <a:pos x="0" y="166195"/>
                </a:cxn>
                <a:cxn ang="0">
                  <a:pos x="0" y="0"/>
                </a:cxn>
                <a:cxn ang="0">
                  <a:pos x="18990" y="0"/>
                </a:cxn>
                <a:cxn ang="0">
                  <a:pos x="18990" y="167094"/>
                </a:cxn>
                <a:cxn ang="0">
                  <a:pos x="71438" y="215605"/>
                </a:cxn>
                <a:cxn ang="0">
                  <a:pos x="71438" y="231775"/>
                </a:cxn>
                <a:cxn ang="0">
                  <a:pos x="68725" y="231775"/>
                </a:cxn>
                <a:cxn ang="0">
                  <a:pos x="0" y="166195"/>
                </a:cxn>
              </a:cxnLst>
              <a:pathLst>
                <a:path w="79" h="258">
                  <a:moveTo>
                    <a:pt x="0" y="185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86"/>
                    <a:pt x="21" y="186"/>
                    <a:pt x="21" y="186"/>
                  </a:cubicBezTo>
                  <a:cubicBezTo>
                    <a:pt x="24" y="216"/>
                    <a:pt x="48" y="240"/>
                    <a:pt x="79" y="240"/>
                  </a:cubicBezTo>
                  <a:cubicBezTo>
                    <a:pt x="79" y="258"/>
                    <a:pt x="79" y="258"/>
                    <a:pt x="79" y="258"/>
                  </a:cubicBezTo>
                  <a:cubicBezTo>
                    <a:pt x="78" y="258"/>
                    <a:pt x="77" y="258"/>
                    <a:pt x="76" y="258"/>
                  </a:cubicBezTo>
                  <a:cubicBezTo>
                    <a:pt x="35" y="258"/>
                    <a:pt x="1" y="226"/>
                    <a:pt x="0" y="185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784" name="Freeform 7"/>
            <p:cNvSpPr/>
            <p:nvPr/>
          </p:nvSpPr>
          <p:spPr>
            <a:xfrm>
              <a:off x="2332038" y="1135063"/>
              <a:ext cx="69850" cy="231775"/>
            </a:xfrm>
            <a:custGeom>
              <a:avLst/>
              <a:gdLst/>
              <a:ahLst/>
              <a:cxnLst>
                <a:cxn ang="0">
                  <a:pos x="69850" y="168890"/>
                </a:cxn>
                <a:cxn ang="0">
                  <a:pos x="69850" y="168890"/>
                </a:cxn>
                <a:cxn ang="0">
                  <a:pos x="2653" y="231775"/>
                </a:cxn>
                <a:cxn ang="0">
                  <a:pos x="0" y="231775"/>
                </a:cxn>
                <a:cxn ang="0">
                  <a:pos x="0" y="215605"/>
                </a:cxn>
                <a:cxn ang="0">
                  <a:pos x="50398" y="167094"/>
                </a:cxn>
                <a:cxn ang="0">
                  <a:pos x="50398" y="0"/>
                </a:cxn>
                <a:cxn ang="0">
                  <a:pos x="69850" y="0"/>
                </a:cxn>
                <a:cxn ang="0">
                  <a:pos x="69850" y="166195"/>
                </a:cxn>
                <a:cxn ang="0">
                  <a:pos x="69850" y="166195"/>
                </a:cxn>
                <a:cxn ang="0">
                  <a:pos x="69850" y="167094"/>
                </a:cxn>
                <a:cxn ang="0">
                  <a:pos x="69850" y="168890"/>
                </a:cxn>
              </a:cxnLst>
              <a:pathLst>
                <a:path w="79" h="258">
                  <a:moveTo>
                    <a:pt x="79" y="188"/>
                  </a:moveTo>
                  <a:cubicBezTo>
                    <a:pt x="79" y="188"/>
                    <a:pt x="79" y="188"/>
                    <a:pt x="79" y="188"/>
                  </a:cubicBezTo>
                  <a:cubicBezTo>
                    <a:pt x="76" y="227"/>
                    <a:pt x="44" y="258"/>
                    <a:pt x="3" y="258"/>
                  </a:cubicBezTo>
                  <a:cubicBezTo>
                    <a:pt x="2" y="258"/>
                    <a:pt x="1" y="258"/>
                    <a:pt x="0" y="258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30" y="240"/>
                    <a:pt x="55" y="216"/>
                    <a:pt x="57" y="186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6"/>
                    <a:pt x="79" y="186"/>
                    <a:pt x="79" y="186"/>
                  </a:cubicBezTo>
                  <a:lnTo>
                    <a:pt x="79" y="188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785" name="Freeform 8"/>
            <p:cNvSpPr>
              <a:spLocks noEditPoints="1"/>
            </p:cNvSpPr>
            <p:nvPr/>
          </p:nvSpPr>
          <p:spPr>
            <a:xfrm>
              <a:off x="1925638" y="1417638"/>
              <a:ext cx="430213" cy="449263"/>
            </a:xfrm>
            <a:custGeom>
              <a:avLst/>
              <a:gdLst/>
              <a:ahLst/>
              <a:cxnLst>
                <a:cxn ang="0">
                  <a:pos x="416713" y="190350"/>
                </a:cxn>
                <a:cxn ang="0">
                  <a:pos x="368111" y="198470"/>
                </a:cxn>
                <a:cxn ang="0">
                  <a:pos x="297009" y="352735"/>
                </a:cxn>
                <a:cxn ang="0">
                  <a:pos x="97203" y="299509"/>
                </a:cxn>
                <a:cxn ang="0">
                  <a:pos x="375311" y="138027"/>
                </a:cxn>
                <a:cxn ang="0">
                  <a:pos x="375311" y="138027"/>
                </a:cxn>
                <a:cxn ang="0">
                  <a:pos x="394212" y="127201"/>
                </a:cxn>
                <a:cxn ang="0">
                  <a:pos x="393312" y="126299"/>
                </a:cxn>
                <a:cxn ang="0">
                  <a:pos x="126004" y="54128"/>
                </a:cxn>
                <a:cxn ang="0">
                  <a:pos x="54002" y="322964"/>
                </a:cxn>
                <a:cxn ang="0">
                  <a:pos x="321310" y="394233"/>
                </a:cxn>
                <a:cxn ang="0">
                  <a:pos x="416713" y="190350"/>
                </a:cxn>
                <a:cxn ang="0">
                  <a:pos x="78302" y="247185"/>
                </a:cxn>
                <a:cxn ang="0">
                  <a:pos x="150305" y="97431"/>
                </a:cxn>
                <a:cxn ang="0">
                  <a:pos x="315010" y="110060"/>
                </a:cxn>
                <a:cxn ang="0">
                  <a:pos x="78302" y="247185"/>
                </a:cxn>
              </a:cxnLst>
              <a:pathLst>
                <a:path w="478" h="498">
                  <a:moveTo>
                    <a:pt x="463" y="211"/>
                  </a:moveTo>
                  <a:cubicBezTo>
                    <a:pt x="409" y="220"/>
                    <a:pt x="409" y="220"/>
                    <a:pt x="409" y="220"/>
                  </a:cubicBezTo>
                  <a:cubicBezTo>
                    <a:pt x="421" y="286"/>
                    <a:pt x="392" y="356"/>
                    <a:pt x="330" y="391"/>
                  </a:cubicBezTo>
                  <a:cubicBezTo>
                    <a:pt x="252" y="436"/>
                    <a:pt x="153" y="410"/>
                    <a:pt x="108" y="332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38" y="141"/>
                    <a:pt x="438" y="141"/>
                    <a:pt x="438" y="141"/>
                  </a:cubicBezTo>
                  <a:cubicBezTo>
                    <a:pt x="437" y="141"/>
                    <a:pt x="437" y="140"/>
                    <a:pt x="437" y="140"/>
                  </a:cubicBezTo>
                  <a:cubicBezTo>
                    <a:pt x="377" y="35"/>
                    <a:pt x="244" y="0"/>
                    <a:pt x="140" y="60"/>
                  </a:cubicBezTo>
                  <a:cubicBezTo>
                    <a:pt x="35" y="120"/>
                    <a:pt x="0" y="253"/>
                    <a:pt x="60" y="358"/>
                  </a:cubicBezTo>
                  <a:cubicBezTo>
                    <a:pt x="120" y="462"/>
                    <a:pt x="253" y="498"/>
                    <a:pt x="357" y="437"/>
                  </a:cubicBezTo>
                  <a:cubicBezTo>
                    <a:pt x="439" y="390"/>
                    <a:pt x="478" y="299"/>
                    <a:pt x="463" y="211"/>
                  </a:cubicBezTo>
                  <a:close/>
                  <a:moveTo>
                    <a:pt x="87" y="274"/>
                  </a:moveTo>
                  <a:cubicBezTo>
                    <a:pt x="78" y="209"/>
                    <a:pt x="107" y="142"/>
                    <a:pt x="167" y="108"/>
                  </a:cubicBezTo>
                  <a:cubicBezTo>
                    <a:pt x="227" y="73"/>
                    <a:pt x="299" y="81"/>
                    <a:pt x="350" y="122"/>
                  </a:cubicBezTo>
                  <a:lnTo>
                    <a:pt x="87" y="27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786" name="Freeform 9"/>
            <p:cNvSpPr/>
            <p:nvPr/>
          </p:nvSpPr>
          <p:spPr>
            <a:xfrm>
              <a:off x="2073275" y="1250951"/>
              <a:ext cx="225425" cy="115888"/>
            </a:xfrm>
            <a:custGeom>
              <a:avLst/>
              <a:gdLst/>
              <a:ahLst/>
              <a:cxnLst>
                <a:cxn ang="0">
                  <a:pos x="154475" y="52512"/>
                </a:cxn>
                <a:cxn ang="0">
                  <a:pos x="154475" y="52512"/>
                </a:cxn>
                <a:cxn ang="0">
                  <a:pos x="154475" y="50701"/>
                </a:cxn>
                <a:cxn ang="0">
                  <a:pos x="154475" y="49796"/>
                </a:cxn>
                <a:cxn ang="0">
                  <a:pos x="154475" y="49796"/>
                </a:cxn>
                <a:cxn ang="0">
                  <a:pos x="154475" y="19918"/>
                </a:cxn>
                <a:cxn ang="0">
                  <a:pos x="70950" y="19918"/>
                </a:cxn>
                <a:cxn ang="0">
                  <a:pos x="70950" y="49796"/>
                </a:cxn>
                <a:cxn ang="0">
                  <a:pos x="70950" y="49796"/>
                </a:cxn>
                <a:cxn ang="0">
                  <a:pos x="70950" y="50701"/>
                </a:cxn>
                <a:cxn ang="0">
                  <a:pos x="70950" y="52512"/>
                </a:cxn>
                <a:cxn ang="0">
                  <a:pos x="70950" y="52512"/>
                </a:cxn>
                <a:cxn ang="0">
                  <a:pos x="2694" y="115888"/>
                </a:cxn>
                <a:cxn ang="0">
                  <a:pos x="0" y="115888"/>
                </a:cxn>
                <a:cxn ang="0">
                  <a:pos x="0" y="99591"/>
                </a:cxn>
                <a:cxn ang="0">
                  <a:pos x="51192" y="50701"/>
                </a:cxn>
                <a:cxn ang="0">
                  <a:pos x="51192" y="19918"/>
                </a:cxn>
                <a:cxn ang="0">
                  <a:pos x="51192" y="0"/>
                </a:cxn>
                <a:cxn ang="0">
                  <a:pos x="70950" y="0"/>
                </a:cxn>
                <a:cxn ang="0">
                  <a:pos x="154475" y="0"/>
                </a:cxn>
                <a:cxn ang="0">
                  <a:pos x="160761" y="0"/>
                </a:cxn>
                <a:cxn ang="0">
                  <a:pos x="174233" y="0"/>
                </a:cxn>
                <a:cxn ang="0">
                  <a:pos x="174233" y="50701"/>
                </a:cxn>
                <a:cxn ang="0">
                  <a:pos x="225425" y="99591"/>
                </a:cxn>
                <a:cxn ang="0">
                  <a:pos x="225425" y="115888"/>
                </a:cxn>
                <a:cxn ang="0">
                  <a:pos x="222731" y="115888"/>
                </a:cxn>
                <a:cxn ang="0">
                  <a:pos x="154475" y="52512"/>
                </a:cxn>
              </a:cxnLst>
              <a:pathLst>
                <a:path w="251" h="128">
                  <a:moveTo>
                    <a:pt x="172" y="58"/>
                  </a:moveTo>
                  <a:cubicBezTo>
                    <a:pt x="172" y="58"/>
                    <a:pt x="172" y="58"/>
                    <a:pt x="172" y="58"/>
                  </a:cubicBezTo>
                  <a:cubicBezTo>
                    <a:pt x="172" y="56"/>
                    <a:pt x="172" y="56"/>
                    <a:pt x="172" y="56"/>
                  </a:cubicBezTo>
                  <a:cubicBezTo>
                    <a:pt x="172" y="56"/>
                    <a:pt x="172" y="56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6" y="97"/>
                    <a:pt x="43" y="128"/>
                    <a:pt x="3" y="128"/>
                  </a:cubicBezTo>
                  <a:cubicBezTo>
                    <a:pt x="2" y="128"/>
                    <a:pt x="1" y="128"/>
                    <a:pt x="0" y="128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30" y="110"/>
                    <a:pt x="55" y="86"/>
                    <a:pt x="57" y="56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4" y="56"/>
                    <a:pt x="194" y="56"/>
                    <a:pt x="194" y="56"/>
                  </a:cubicBezTo>
                  <a:cubicBezTo>
                    <a:pt x="196" y="86"/>
                    <a:pt x="221" y="110"/>
                    <a:pt x="251" y="110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0" y="128"/>
                    <a:pt x="249" y="128"/>
                    <a:pt x="248" y="128"/>
                  </a:cubicBezTo>
                  <a:cubicBezTo>
                    <a:pt x="208" y="128"/>
                    <a:pt x="175" y="97"/>
                    <a:pt x="172" y="5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787" name="Freeform 10"/>
            <p:cNvSpPr/>
            <p:nvPr/>
          </p:nvSpPr>
          <p:spPr>
            <a:xfrm>
              <a:off x="2079625" y="1212851"/>
              <a:ext cx="212725" cy="31750"/>
            </a:xfrm>
            <a:custGeom>
              <a:avLst/>
              <a:gdLst/>
              <a:ahLst/>
              <a:cxnLst>
                <a:cxn ang="0">
                  <a:pos x="193675" y="19050"/>
                </a:cxn>
                <a:cxn ang="0">
                  <a:pos x="19050" y="19050"/>
                </a:cxn>
                <a:cxn ang="0">
                  <a:pos x="19050" y="31750"/>
                </a:cxn>
                <a:cxn ang="0">
                  <a:pos x="0" y="31750"/>
                </a:cxn>
                <a:cxn ang="0">
                  <a:pos x="0" y="19050"/>
                </a:cxn>
                <a:cxn ang="0">
                  <a:pos x="0" y="0"/>
                </a:cxn>
                <a:cxn ang="0">
                  <a:pos x="19050" y="0"/>
                </a:cxn>
                <a:cxn ang="0">
                  <a:pos x="193675" y="0"/>
                </a:cxn>
                <a:cxn ang="0">
                  <a:pos x="212725" y="0"/>
                </a:cxn>
                <a:cxn ang="0">
                  <a:pos x="212725" y="19050"/>
                </a:cxn>
                <a:cxn ang="0">
                  <a:pos x="212725" y="31750"/>
                </a:cxn>
                <a:cxn ang="0">
                  <a:pos x="193675" y="31750"/>
                </a:cxn>
                <a:cxn ang="0">
                  <a:pos x="193675" y="19050"/>
                </a:cxn>
              </a:cxnLst>
              <a:pathLst>
                <a:path w="134" h="20">
                  <a:moveTo>
                    <a:pt x="122" y="12"/>
                  </a:moveTo>
                  <a:lnTo>
                    <a:pt x="12" y="12"/>
                  </a:lnTo>
                  <a:lnTo>
                    <a:pt x="12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2" y="0"/>
                  </a:lnTo>
                  <a:lnTo>
                    <a:pt x="134" y="0"/>
                  </a:lnTo>
                  <a:lnTo>
                    <a:pt x="134" y="12"/>
                  </a:lnTo>
                  <a:lnTo>
                    <a:pt x="134" y="20"/>
                  </a:lnTo>
                  <a:lnTo>
                    <a:pt x="122" y="20"/>
                  </a:lnTo>
                  <a:lnTo>
                    <a:pt x="122" y="12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788" name="Freeform 11"/>
            <p:cNvSpPr/>
            <p:nvPr/>
          </p:nvSpPr>
          <p:spPr>
            <a:xfrm>
              <a:off x="2085975" y="1109663"/>
              <a:ext cx="200025" cy="90488"/>
            </a:xfrm>
            <a:custGeom>
              <a:avLst/>
              <a:gdLst/>
              <a:ahLst/>
              <a:cxnLst>
                <a:cxn ang="0">
                  <a:pos x="109538" y="71438"/>
                </a:cxn>
                <a:cxn ang="0">
                  <a:pos x="168275" y="71438"/>
                </a:cxn>
                <a:cxn ang="0">
                  <a:pos x="168275" y="90488"/>
                </a:cxn>
                <a:cxn ang="0">
                  <a:pos x="33338" y="90488"/>
                </a:cxn>
                <a:cxn ang="0">
                  <a:pos x="33338" y="71438"/>
                </a:cxn>
                <a:cxn ang="0">
                  <a:pos x="90488" y="71438"/>
                </a:cxn>
                <a:cxn ang="0">
                  <a:pos x="90488" y="50800"/>
                </a:cxn>
                <a:cxn ang="0">
                  <a:pos x="0" y="50800"/>
                </a:cxn>
                <a:cxn ang="0">
                  <a:pos x="0" y="31750"/>
                </a:cxn>
                <a:cxn ang="0">
                  <a:pos x="90488" y="31750"/>
                </a:cxn>
                <a:cxn ang="0">
                  <a:pos x="90488" y="0"/>
                </a:cxn>
                <a:cxn ang="0">
                  <a:pos x="109538" y="0"/>
                </a:cxn>
                <a:cxn ang="0">
                  <a:pos x="109538" y="31750"/>
                </a:cxn>
                <a:cxn ang="0">
                  <a:pos x="200025" y="31750"/>
                </a:cxn>
                <a:cxn ang="0">
                  <a:pos x="200025" y="50800"/>
                </a:cxn>
                <a:cxn ang="0">
                  <a:pos x="109538" y="50800"/>
                </a:cxn>
                <a:cxn ang="0">
                  <a:pos x="109538" y="71438"/>
                </a:cxn>
              </a:cxnLst>
              <a:pathLst>
                <a:path w="126" h="57">
                  <a:moveTo>
                    <a:pt x="69" y="45"/>
                  </a:moveTo>
                  <a:lnTo>
                    <a:pt x="106" y="45"/>
                  </a:lnTo>
                  <a:lnTo>
                    <a:pt x="106" y="57"/>
                  </a:lnTo>
                  <a:lnTo>
                    <a:pt x="21" y="57"/>
                  </a:lnTo>
                  <a:lnTo>
                    <a:pt x="21" y="45"/>
                  </a:lnTo>
                  <a:lnTo>
                    <a:pt x="57" y="45"/>
                  </a:lnTo>
                  <a:lnTo>
                    <a:pt x="57" y="32"/>
                  </a:lnTo>
                  <a:lnTo>
                    <a:pt x="0" y="32"/>
                  </a:lnTo>
                  <a:lnTo>
                    <a:pt x="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69" y="0"/>
                  </a:lnTo>
                  <a:lnTo>
                    <a:pt x="69" y="20"/>
                  </a:lnTo>
                  <a:lnTo>
                    <a:pt x="126" y="20"/>
                  </a:lnTo>
                  <a:lnTo>
                    <a:pt x="126" y="32"/>
                  </a:lnTo>
                  <a:lnTo>
                    <a:pt x="69" y="32"/>
                  </a:lnTo>
                  <a:lnTo>
                    <a:pt x="69" y="45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789" name="Freeform 12"/>
            <p:cNvSpPr/>
            <p:nvPr/>
          </p:nvSpPr>
          <p:spPr>
            <a:xfrm>
              <a:off x="1892300" y="1219201"/>
              <a:ext cx="142875" cy="149225"/>
            </a:xfrm>
            <a:custGeom>
              <a:avLst/>
              <a:gdLst/>
              <a:ahLst/>
              <a:cxnLst>
                <a:cxn ang="0">
                  <a:pos x="19050" y="149225"/>
                </a:cxn>
                <a:cxn ang="0">
                  <a:pos x="0" y="149225"/>
                </a:cxn>
                <a:cxn ang="0">
                  <a:pos x="0" y="130175"/>
                </a:cxn>
                <a:cxn ang="0">
                  <a:pos x="0" y="12700"/>
                </a:cxn>
                <a:cxn ang="0">
                  <a:pos x="17463" y="12700"/>
                </a:cxn>
                <a:cxn ang="0">
                  <a:pos x="39688" y="0"/>
                </a:cxn>
                <a:cxn ang="0">
                  <a:pos x="49213" y="17463"/>
                </a:cxn>
                <a:cxn ang="0">
                  <a:pos x="19050" y="34925"/>
                </a:cxn>
                <a:cxn ang="0">
                  <a:pos x="19050" y="71438"/>
                </a:cxn>
                <a:cxn ang="0">
                  <a:pos x="58738" y="71438"/>
                </a:cxn>
                <a:cxn ang="0">
                  <a:pos x="58738" y="90488"/>
                </a:cxn>
                <a:cxn ang="0">
                  <a:pos x="19050" y="90488"/>
                </a:cxn>
                <a:cxn ang="0">
                  <a:pos x="19050" y="130175"/>
                </a:cxn>
                <a:cxn ang="0">
                  <a:pos x="122238" y="130175"/>
                </a:cxn>
                <a:cxn ang="0">
                  <a:pos x="122238" y="90488"/>
                </a:cxn>
                <a:cxn ang="0">
                  <a:pos x="84138" y="90488"/>
                </a:cxn>
                <a:cxn ang="0">
                  <a:pos x="84138" y="71438"/>
                </a:cxn>
                <a:cxn ang="0">
                  <a:pos x="122238" y="71438"/>
                </a:cxn>
                <a:cxn ang="0">
                  <a:pos x="122238" y="31750"/>
                </a:cxn>
                <a:cxn ang="0">
                  <a:pos x="84138" y="31750"/>
                </a:cxn>
                <a:cxn ang="0">
                  <a:pos x="84138" y="12700"/>
                </a:cxn>
                <a:cxn ang="0">
                  <a:pos x="122238" y="12700"/>
                </a:cxn>
                <a:cxn ang="0">
                  <a:pos x="142875" y="12700"/>
                </a:cxn>
                <a:cxn ang="0">
                  <a:pos x="142875" y="149225"/>
                </a:cxn>
                <a:cxn ang="0">
                  <a:pos x="122238" y="149225"/>
                </a:cxn>
                <a:cxn ang="0">
                  <a:pos x="19050" y="149225"/>
                </a:cxn>
              </a:cxnLst>
              <a:pathLst>
                <a:path w="90" h="94">
                  <a:moveTo>
                    <a:pt x="12" y="94"/>
                  </a:moveTo>
                  <a:lnTo>
                    <a:pt x="0" y="94"/>
                  </a:lnTo>
                  <a:lnTo>
                    <a:pt x="0" y="82"/>
                  </a:lnTo>
                  <a:lnTo>
                    <a:pt x="0" y="8"/>
                  </a:lnTo>
                  <a:lnTo>
                    <a:pt x="11" y="8"/>
                  </a:lnTo>
                  <a:lnTo>
                    <a:pt x="25" y="0"/>
                  </a:lnTo>
                  <a:lnTo>
                    <a:pt x="31" y="11"/>
                  </a:lnTo>
                  <a:lnTo>
                    <a:pt x="12" y="22"/>
                  </a:lnTo>
                  <a:lnTo>
                    <a:pt x="12" y="45"/>
                  </a:lnTo>
                  <a:lnTo>
                    <a:pt x="37" y="45"/>
                  </a:lnTo>
                  <a:lnTo>
                    <a:pt x="37" y="57"/>
                  </a:lnTo>
                  <a:lnTo>
                    <a:pt x="12" y="57"/>
                  </a:lnTo>
                  <a:lnTo>
                    <a:pt x="12" y="82"/>
                  </a:lnTo>
                  <a:lnTo>
                    <a:pt x="77" y="82"/>
                  </a:lnTo>
                  <a:lnTo>
                    <a:pt x="77" y="57"/>
                  </a:lnTo>
                  <a:lnTo>
                    <a:pt x="53" y="57"/>
                  </a:lnTo>
                  <a:lnTo>
                    <a:pt x="53" y="45"/>
                  </a:lnTo>
                  <a:lnTo>
                    <a:pt x="77" y="45"/>
                  </a:lnTo>
                  <a:lnTo>
                    <a:pt x="77" y="20"/>
                  </a:lnTo>
                  <a:lnTo>
                    <a:pt x="53" y="20"/>
                  </a:lnTo>
                  <a:lnTo>
                    <a:pt x="53" y="8"/>
                  </a:lnTo>
                  <a:lnTo>
                    <a:pt x="77" y="8"/>
                  </a:lnTo>
                  <a:lnTo>
                    <a:pt x="90" y="8"/>
                  </a:lnTo>
                  <a:lnTo>
                    <a:pt x="90" y="94"/>
                  </a:lnTo>
                  <a:lnTo>
                    <a:pt x="77" y="94"/>
                  </a:lnTo>
                  <a:lnTo>
                    <a:pt x="12" y="9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790" name="Freeform 13"/>
            <p:cNvSpPr/>
            <p:nvPr/>
          </p:nvSpPr>
          <p:spPr>
            <a:xfrm>
              <a:off x="1995488" y="1165226"/>
              <a:ext cx="39688" cy="46038"/>
            </a:xfrm>
            <a:custGeom>
              <a:avLst/>
              <a:gdLst/>
              <a:ahLst/>
              <a:cxnLst>
                <a:cxn ang="0">
                  <a:pos x="0" y="36513"/>
                </a:cxn>
                <a:cxn ang="0">
                  <a:pos x="22225" y="0"/>
                </a:cxn>
                <a:cxn ang="0">
                  <a:pos x="39688" y="9525"/>
                </a:cxn>
                <a:cxn ang="0">
                  <a:pos x="15875" y="46038"/>
                </a:cxn>
                <a:cxn ang="0">
                  <a:pos x="0" y="36513"/>
                </a:cxn>
              </a:cxnLst>
              <a:pathLst>
                <a:path w="25" h="29">
                  <a:moveTo>
                    <a:pt x="0" y="23"/>
                  </a:moveTo>
                  <a:lnTo>
                    <a:pt x="14" y="0"/>
                  </a:lnTo>
                  <a:lnTo>
                    <a:pt x="25" y="6"/>
                  </a:lnTo>
                  <a:lnTo>
                    <a:pt x="10" y="2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791" name="Freeform 14"/>
            <p:cNvSpPr/>
            <p:nvPr/>
          </p:nvSpPr>
          <p:spPr>
            <a:xfrm>
              <a:off x="1938338" y="1158876"/>
              <a:ext cx="39688" cy="46038"/>
            </a:xfrm>
            <a:custGeom>
              <a:avLst/>
              <a:gdLst/>
              <a:ahLst/>
              <a:cxnLst>
                <a:cxn ang="0">
                  <a:pos x="39688" y="36513"/>
                </a:cxn>
                <a:cxn ang="0">
                  <a:pos x="22225" y="46038"/>
                </a:cxn>
                <a:cxn ang="0">
                  <a:pos x="0" y="9525"/>
                </a:cxn>
                <a:cxn ang="0">
                  <a:pos x="15875" y="0"/>
                </a:cxn>
                <a:cxn ang="0">
                  <a:pos x="39688" y="36513"/>
                </a:cxn>
              </a:cxnLst>
              <a:pathLst>
                <a:path w="25" h="29">
                  <a:moveTo>
                    <a:pt x="25" y="23"/>
                  </a:moveTo>
                  <a:lnTo>
                    <a:pt x="14" y="29"/>
                  </a:lnTo>
                  <a:lnTo>
                    <a:pt x="0" y="6"/>
                  </a:lnTo>
                  <a:lnTo>
                    <a:pt x="10" y="0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792" name="Freeform 15"/>
            <p:cNvSpPr/>
            <p:nvPr/>
          </p:nvSpPr>
          <p:spPr>
            <a:xfrm>
              <a:off x="1898650" y="1165226"/>
              <a:ext cx="39688" cy="46038"/>
            </a:xfrm>
            <a:custGeom>
              <a:avLst/>
              <a:gdLst/>
              <a:ahLst/>
              <a:cxnLst>
                <a:cxn ang="0">
                  <a:pos x="0" y="9525"/>
                </a:cxn>
                <a:cxn ang="0">
                  <a:pos x="17463" y="0"/>
                </a:cxn>
                <a:cxn ang="0">
                  <a:pos x="39688" y="36513"/>
                </a:cxn>
                <a:cxn ang="0">
                  <a:pos x="23813" y="46038"/>
                </a:cxn>
                <a:cxn ang="0">
                  <a:pos x="0" y="9525"/>
                </a:cxn>
              </a:cxnLst>
              <a:pathLst>
                <a:path w="25" h="29">
                  <a:moveTo>
                    <a:pt x="0" y="6"/>
                  </a:moveTo>
                  <a:lnTo>
                    <a:pt x="11" y="0"/>
                  </a:lnTo>
                  <a:lnTo>
                    <a:pt x="25" y="23"/>
                  </a:lnTo>
                  <a:lnTo>
                    <a:pt x="15" y="29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793" name="Freeform 16"/>
            <p:cNvSpPr/>
            <p:nvPr/>
          </p:nvSpPr>
          <p:spPr>
            <a:xfrm>
              <a:off x="1892300" y="1109663"/>
              <a:ext cx="134938" cy="46038"/>
            </a:xfrm>
            <a:custGeom>
              <a:avLst/>
              <a:gdLst/>
              <a:ahLst/>
              <a:cxnLst>
                <a:cxn ang="0">
                  <a:pos x="0" y="26988"/>
                </a:cxn>
                <a:cxn ang="0">
                  <a:pos x="130175" y="0"/>
                </a:cxn>
                <a:cxn ang="0">
                  <a:pos x="134938" y="17463"/>
                </a:cxn>
                <a:cxn ang="0">
                  <a:pos x="4763" y="46038"/>
                </a:cxn>
                <a:cxn ang="0">
                  <a:pos x="0" y="26988"/>
                </a:cxn>
              </a:cxnLst>
              <a:pathLst>
                <a:path w="85" h="29">
                  <a:moveTo>
                    <a:pt x="0" y="17"/>
                  </a:moveTo>
                  <a:lnTo>
                    <a:pt x="82" y="0"/>
                  </a:lnTo>
                  <a:lnTo>
                    <a:pt x="85" y="11"/>
                  </a:lnTo>
                  <a:lnTo>
                    <a:pt x="3" y="29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794" name="Freeform 17"/>
            <p:cNvSpPr/>
            <p:nvPr/>
          </p:nvSpPr>
          <p:spPr>
            <a:xfrm>
              <a:off x="1768475" y="1160463"/>
              <a:ext cx="117475" cy="207963"/>
            </a:xfrm>
            <a:custGeom>
              <a:avLst/>
              <a:gdLst/>
              <a:ahLst/>
              <a:cxnLst>
                <a:cxn ang="0">
                  <a:pos x="73025" y="77788"/>
                </a:cxn>
                <a:cxn ang="0">
                  <a:pos x="76200" y="76200"/>
                </a:cxn>
                <a:cxn ang="0">
                  <a:pos x="112713" y="139700"/>
                </a:cxn>
                <a:cxn ang="0">
                  <a:pos x="95250" y="149225"/>
                </a:cxn>
                <a:cxn ang="0">
                  <a:pos x="73025" y="107950"/>
                </a:cxn>
                <a:cxn ang="0">
                  <a:pos x="73025" y="207963"/>
                </a:cxn>
                <a:cxn ang="0">
                  <a:pos x="52388" y="207963"/>
                </a:cxn>
                <a:cxn ang="0">
                  <a:pos x="52388" y="93663"/>
                </a:cxn>
                <a:cxn ang="0">
                  <a:pos x="17463" y="155575"/>
                </a:cxn>
                <a:cxn ang="0">
                  <a:pos x="0" y="144463"/>
                </a:cxn>
                <a:cxn ang="0">
                  <a:pos x="52388" y="53975"/>
                </a:cxn>
                <a:cxn ang="0">
                  <a:pos x="52388" y="39688"/>
                </a:cxn>
                <a:cxn ang="0">
                  <a:pos x="7938" y="39688"/>
                </a:cxn>
                <a:cxn ang="0">
                  <a:pos x="7938" y="20638"/>
                </a:cxn>
                <a:cxn ang="0">
                  <a:pos x="52388" y="20638"/>
                </a:cxn>
                <a:cxn ang="0">
                  <a:pos x="52388" y="0"/>
                </a:cxn>
                <a:cxn ang="0">
                  <a:pos x="73025" y="0"/>
                </a:cxn>
                <a:cxn ang="0">
                  <a:pos x="73025" y="20638"/>
                </a:cxn>
                <a:cxn ang="0">
                  <a:pos x="117475" y="20638"/>
                </a:cxn>
                <a:cxn ang="0">
                  <a:pos x="117475" y="39688"/>
                </a:cxn>
                <a:cxn ang="0">
                  <a:pos x="73025" y="39688"/>
                </a:cxn>
                <a:cxn ang="0">
                  <a:pos x="73025" y="77788"/>
                </a:cxn>
              </a:cxnLst>
              <a:pathLst>
                <a:path w="74" h="131">
                  <a:moveTo>
                    <a:pt x="46" y="49"/>
                  </a:moveTo>
                  <a:lnTo>
                    <a:pt x="48" y="48"/>
                  </a:lnTo>
                  <a:lnTo>
                    <a:pt x="71" y="88"/>
                  </a:lnTo>
                  <a:lnTo>
                    <a:pt x="60" y="94"/>
                  </a:lnTo>
                  <a:lnTo>
                    <a:pt x="46" y="68"/>
                  </a:lnTo>
                  <a:lnTo>
                    <a:pt x="46" y="131"/>
                  </a:lnTo>
                  <a:lnTo>
                    <a:pt x="33" y="131"/>
                  </a:lnTo>
                  <a:lnTo>
                    <a:pt x="33" y="59"/>
                  </a:lnTo>
                  <a:lnTo>
                    <a:pt x="11" y="98"/>
                  </a:lnTo>
                  <a:lnTo>
                    <a:pt x="0" y="91"/>
                  </a:lnTo>
                  <a:lnTo>
                    <a:pt x="33" y="34"/>
                  </a:lnTo>
                  <a:lnTo>
                    <a:pt x="33" y="25"/>
                  </a:lnTo>
                  <a:lnTo>
                    <a:pt x="5" y="25"/>
                  </a:lnTo>
                  <a:lnTo>
                    <a:pt x="5" y="13"/>
                  </a:lnTo>
                  <a:lnTo>
                    <a:pt x="33" y="13"/>
                  </a:lnTo>
                  <a:lnTo>
                    <a:pt x="33" y="0"/>
                  </a:lnTo>
                  <a:lnTo>
                    <a:pt x="46" y="0"/>
                  </a:lnTo>
                  <a:lnTo>
                    <a:pt x="46" y="13"/>
                  </a:lnTo>
                  <a:lnTo>
                    <a:pt x="74" y="13"/>
                  </a:lnTo>
                  <a:lnTo>
                    <a:pt x="74" y="25"/>
                  </a:lnTo>
                  <a:lnTo>
                    <a:pt x="46" y="25"/>
                  </a:lnTo>
                  <a:lnTo>
                    <a:pt x="46" y="49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795" name="Freeform 18"/>
            <p:cNvSpPr/>
            <p:nvPr/>
          </p:nvSpPr>
          <p:spPr>
            <a:xfrm>
              <a:off x="1774825" y="1111251"/>
              <a:ext cx="103188" cy="44450"/>
            </a:xfrm>
            <a:custGeom>
              <a:avLst/>
              <a:gdLst/>
              <a:ahLst/>
              <a:cxnLst>
                <a:cxn ang="0">
                  <a:pos x="0" y="25400"/>
                </a:cxn>
                <a:cxn ang="0">
                  <a:pos x="98425" y="0"/>
                </a:cxn>
                <a:cxn ang="0">
                  <a:pos x="103188" y="17463"/>
                </a:cxn>
                <a:cxn ang="0">
                  <a:pos x="6350" y="44450"/>
                </a:cxn>
                <a:cxn ang="0">
                  <a:pos x="0" y="25400"/>
                </a:cxn>
              </a:cxnLst>
              <a:pathLst>
                <a:path w="65" h="28">
                  <a:moveTo>
                    <a:pt x="0" y="16"/>
                  </a:moveTo>
                  <a:lnTo>
                    <a:pt x="62" y="0"/>
                  </a:lnTo>
                  <a:lnTo>
                    <a:pt x="65" y="11"/>
                  </a:lnTo>
                  <a:lnTo>
                    <a:pt x="4" y="28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796" name="Freeform 19"/>
            <p:cNvSpPr>
              <a:spLocks noEditPoints="1"/>
            </p:cNvSpPr>
            <p:nvPr/>
          </p:nvSpPr>
          <p:spPr>
            <a:xfrm>
              <a:off x="1281113" y="1446213"/>
              <a:ext cx="698500" cy="392113"/>
            </a:xfrm>
            <a:custGeom>
              <a:avLst/>
              <a:gdLst/>
              <a:ahLst/>
              <a:cxnLst>
                <a:cxn ang="0">
                  <a:pos x="666095" y="302179"/>
                </a:cxn>
                <a:cxn ang="0">
                  <a:pos x="563481" y="344448"/>
                </a:cxn>
                <a:cxn ang="0">
                  <a:pos x="415860" y="196057"/>
                </a:cxn>
                <a:cxn ang="0">
                  <a:pos x="563481" y="48564"/>
                </a:cxn>
                <a:cxn ang="0">
                  <a:pos x="664295" y="89035"/>
                </a:cxn>
                <a:cxn ang="0">
                  <a:pos x="696700" y="52162"/>
                </a:cxn>
                <a:cxn ang="0">
                  <a:pos x="563481" y="0"/>
                </a:cxn>
                <a:cxn ang="0">
                  <a:pos x="379854" y="126807"/>
                </a:cxn>
                <a:cxn ang="0">
                  <a:pos x="196228" y="0"/>
                </a:cxn>
                <a:cxn ang="0">
                  <a:pos x="0" y="196057"/>
                </a:cxn>
                <a:cxn ang="0">
                  <a:pos x="196228" y="392113"/>
                </a:cxn>
                <a:cxn ang="0">
                  <a:pos x="379854" y="264406"/>
                </a:cxn>
                <a:cxn ang="0">
                  <a:pos x="563481" y="392113"/>
                </a:cxn>
                <a:cxn ang="0">
                  <a:pos x="698500" y="337253"/>
                </a:cxn>
                <a:cxn ang="0">
                  <a:pos x="666095" y="302179"/>
                </a:cxn>
                <a:cxn ang="0">
                  <a:pos x="196228" y="343549"/>
                </a:cxn>
                <a:cxn ang="0">
                  <a:pos x="49507" y="196956"/>
                </a:cxn>
                <a:cxn ang="0">
                  <a:pos x="196228" y="49464"/>
                </a:cxn>
                <a:cxn ang="0">
                  <a:pos x="342949" y="196956"/>
                </a:cxn>
                <a:cxn ang="0">
                  <a:pos x="196228" y="343549"/>
                </a:cxn>
              </a:cxnLst>
              <a:pathLst>
                <a:path w="776" h="436">
                  <a:moveTo>
                    <a:pt x="740" y="336"/>
                  </a:moveTo>
                  <a:cubicBezTo>
                    <a:pt x="710" y="365"/>
                    <a:pt x="670" y="383"/>
                    <a:pt x="626" y="383"/>
                  </a:cubicBezTo>
                  <a:cubicBezTo>
                    <a:pt x="536" y="383"/>
                    <a:pt x="462" y="309"/>
                    <a:pt x="462" y="218"/>
                  </a:cubicBezTo>
                  <a:cubicBezTo>
                    <a:pt x="462" y="128"/>
                    <a:pt x="536" y="54"/>
                    <a:pt x="626" y="54"/>
                  </a:cubicBezTo>
                  <a:cubicBezTo>
                    <a:pt x="670" y="54"/>
                    <a:pt x="709" y="71"/>
                    <a:pt x="738" y="99"/>
                  </a:cubicBezTo>
                  <a:cubicBezTo>
                    <a:pt x="774" y="58"/>
                    <a:pt x="774" y="58"/>
                    <a:pt x="774" y="58"/>
                  </a:cubicBezTo>
                  <a:cubicBezTo>
                    <a:pt x="735" y="22"/>
                    <a:pt x="683" y="0"/>
                    <a:pt x="626" y="0"/>
                  </a:cubicBezTo>
                  <a:cubicBezTo>
                    <a:pt x="532" y="0"/>
                    <a:pt x="453" y="58"/>
                    <a:pt x="422" y="141"/>
                  </a:cubicBezTo>
                  <a:cubicBezTo>
                    <a:pt x="391" y="58"/>
                    <a:pt x="311" y="0"/>
                    <a:pt x="218" y="0"/>
                  </a:cubicBezTo>
                  <a:cubicBezTo>
                    <a:pt x="98" y="0"/>
                    <a:pt x="0" y="97"/>
                    <a:pt x="0" y="218"/>
                  </a:cubicBezTo>
                  <a:cubicBezTo>
                    <a:pt x="0" y="338"/>
                    <a:pt x="98" y="436"/>
                    <a:pt x="218" y="436"/>
                  </a:cubicBezTo>
                  <a:cubicBezTo>
                    <a:pt x="311" y="436"/>
                    <a:pt x="391" y="377"/>
                    <a:pt x="422" y="294"/>
                  </a:cubicBezTo>
                  <a:cubicBezTo>
                    <a:pt x="453" y="377"/>
                    <a:pt x="532" y="436"/>
                    <a:pt x="626" y="436"/>
                  </a:cubicBezTo>
                  <a:cubicBezTo>
                    <a:pt x="684" y="436"/>
                    <a:pt x="737" y="413"/>
                    <a:pt x="776" y="375"/>
                  </a:cubicBezTo>
                  <a:lnTo>
                    <a:pt x="740" y="336"/>
                  </a:lnTo>
                  <a:close/>
                  <a:moveTo>
                    <a:pt x="218" y="382"/>
                  </a:moveTo>
                  <a:cubicBezTo>
                    <a:pt x="128" y="382"/>
                    <a:pt x="55" y="309"/>
                    <a:pt x="55" y="219"/>
                  </a:cubicBezTo>
                  <a:cubicBezTo>
                    <a:pt x="55" y="128"/>
                    <a:pt x="128" y="55"/>
                    <a:pt x="218" y="55"/>
                  </a:cubicBezTo>
                  <a:cubicBezTo>
                    <a:pt x="308" y="55"/>
                    <a:pt x="381" y="128"/>
                    <a:pt x="381" y="219"/>
                  </a:cubicBezTo>
                  <a:cubicBezTo>
                    <a:pt x="381" y="309"/>
                    <a:pt x="308" y="382"/>
                    <a:pt x="218" y="382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797" name="Freeform 20"/>
            <p:cNvSpPr>
              <a:spLocks noEditPoints="1"/>
            </p:cNvSpPr>
            <p:nvPr/>
          </p:nvSpPr>
          <p:spPr>
            <a:xfrm>
              <a:off x="603250" y="1054101"/>
              <a:ext cx="679450" cy="800100"/>
            </a:xfrm>
            <a:custGeom>
              <a:avLst/>
              <a:gdLst/>
              <a:ahLst/>
              <a:cxnLst>
                <a:cxn ang="0">
                  <a:pos x="281307" y="0"/>
                </a:cxn>
                <a:cxn ang="0">
                  <a:pos x="266028" y="901"/>
                </a:cxn>
                <a:cxn ang="0">
                  <a:pos x="266028" y="0"/>
                </a:cxn>
                <a:cxn ang="0">
                  <a:pos x="0" y="0"/>
                </a:cxn>
                <a:cxn ang="0">
                  <a:pos x="0" y="800100"/>
                </a:cxn>
                <a:cxn ang="0">
                  <a:pos x="266028" y="800100"/>
                </a:cxn>
                <a:cxn ang="0">
                  <a:pos x="266028" y="800100"/>
                </a:cxn>
                <a:cxn ang="0">
                  <a:pos x="279509" y="800100"/>
                </a:cxn>
                <a:cxn ang="0">
                  <a:pos x="679450" y="398248"/>
                </a:cxn>
                <a:cxn ang="0">
                  <a:pos x="281307" y="0"/>
                </a:cxn>
                <a:cxn ang="0">
                  <a:pos x="230977" y="293730"/>
                </a:cxn>
                <a:cxn ang="0">
                  <a:pos x="313661" y="82893"/>
                </a:cxn>
                <a:cxn ang="0">
                  <a:pos x="369384" y="307246"/>
                </a:cxn>
                <a:cxn ang="0">
                  <a:pos x="284902" y="520786"/>
                </a:cxn>
                <a:cxn ang="0">
                  <a:pos x="230977" y="293730"/>
                </a:cxn>
                <a:cxn ang="0">
                  <a:pos x="210306" y="711801"/>
                </a:cxn>
                <a:cxn ang="0">
                  <a:pos x="106052" y="502766"/>
                </a:cxn>
                <a:cxn ang="0">
                  <a:pos x="190534" y="251383"/>
                </a:cxn>
                <a:cxn ang="0">
                  <a:pos x="245357" y="516281"/>
                </a:cxn>
                <a:cxn ang="0">
                  <a:pos x="249851" y="600976"/>
                </a:cxn>
                <a:cxn ang="0">
                  <a:pos x="210306" y="711801"/>
                </a:cxn>
                <a:cxn ang="0">
                  <a:pos x="453865" y="598273"/>
                </a:cxn>
                <a:cxn ang="0">
                  <a:pos x="249851" y="710900"/>
                </a:cxn>
                <a:cxn ang="0">
                  <a:pos x="355004" y="503667"/>
                </a:cxn>
                <a:cxn ang="0">
                  <a:pos x="553626" y="383832"/>
                </a:cxn>
                <a:cxn ang="0">
                  <a:pos x="453865" y="598273"/>
                </a:cxn>
              </a:cxnLst>
              <a:pathLst>
                <a:path w="756" h="888">
                  <a:moveTo>
                    <a:pt x="313" y="0"/>
                  </a:moveTo>
                  <a:cubicBezTo>
                    <a:pt x="307" y="0"/>
                    <a:pt x="302" y="0"/>
                    <a:pt x="296" y="1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88"/>
                    <a:pt x="0" y="888"/>
                    <a:pt x="0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301" y="888"/>
                    <a:pt x="306" y="888"/>
                    <a:pt x="311" y="888"/>
                  </a:cubicBezTo>
                  <a:cubicBezTo>
                    <a:pt x="556" y="888"/>
                    <a:pt x="756" y="686"/>
                    <a:pt x="756" y="442"/>
                  </a:cubicBezTo>
                  <a:cubicBezTo>
                    <a:pt x="756" y="197"/>
                    <a:pt x="557" y="1"/>
                    <a:pt x="313" y="0"/>
                  </a:cubicBezTo>
                  <a:close/>
                  <a:moveTo>
                    <a:pt x="257" y="326"/>
                  </a:moveTo>
                  <a:cubicBezTo>
                    <a:pt x="268" y="192"/>
                    <a:pt x="349" y="92"/>
                    <a:pt x="349" y="92"/>
                  </a:cubicBezTo>
                  <a:cubicBezTo>
                    <a:pt x="349" y="92"/>
                    <a:pt x="427" y="188"/>
                    <a:pt x="411" y="341"/>
                  </a:cubicBezTo>
                  <a:cubicBezTo>
                    <a:pt x="396" y="491"/>
                    <a:pt x="317" y="578"/>
                    <a:pt x="317" y="578"/>
                  </a:cubicBezTo>
                  <a:cubicBezTo>
                    <a:pt x="317" y="578"/>
                    <a:pt x="245" y="459"/>
                    <a:pt x="257" y="326"/>
                  </a:cubicBezTo>
                  <a:close/>
                  <a:moveTo>
                    <a:pt x="234" y="790"/>
                  </a:moveTo>
                  <a:cubicBezTo>
                    <a:pt x="234" y="790"/>
                    <a:pt x="127" y="667"/>
                    <a:pt x="118" y="558"/>
                  </a:cubicBezTo>
                  <a:cubicBezTo>
                    <a:pt x="105" y="410"/>
                    <a:pt x="212" y="279"/>
                    <a:pt x="212" y="279"/>
                  </a:cubicBezTo>
                  <a:cubicBezTo>
                    <a:pt x="205" y="483"/>
                    <a:pt x="273" y="573"/>
                    <a:pt x="273" y="573"/>
                  </a:cubicBezTo>
                  <a:cubicBezTo>
                    <a:pt x="273" y="573"/>
                    <a:pt x="289" y="597"/>
                    <a:pt x="278" y="667"/>
                  </a:cubicBezTo>
                  <a:cubicBezTo>
                    <a:pt x="267" y="736"/>
                    <a:pt x="234" y="790"/>
                    <a:pt x="234" y="790"/>
                  </a:cubicBezTo>
                  <a:close/>
                  <a:moveTo>
                    <a:pt x="505" y="664"/>
                  </a:moveTo>
                  <a:cubicBezTo>
                    <a:pt x="408" y="771"/>
                    <a:pt x="278" y="789"/>
                    <a:pt x="278" y="789"/>
                  </a:cubicBezTo>
                  <a:cubicBezTo>
                    <a:pt x="278" y="789"/>
                    <a:pt x="282" y="666"/>
                    <a:pt x="395" y="559"/>
                  </a:cubicBezTo>
                  <a:cubicBezTo>
                    <a:pt x="508" y="453"/>
                    <a:pt x="616" y="426"/>
                    <a:pt x="616" y="426"/>
                  </a:cubicBezTo>
                  <a:cubicBezTo>
                    <a:pt x="616" y="426"/>
                    <a:pt x="601" y="557"/>
                    <a:pt x="505" y="664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2772" name="文本框 25"/>
          <p:cNvSpPr txBox="1"/>
          <p:nvPr/>
        </p:nvSpPr>
        <p:spPr>
          <a:xfrm>
            <a:off x="287338" y="90488"/>
            <a:ext cx="2255837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0" y="0"/>
            <a:ext cx="12192000" cy="4470400"/>
          </a:xfrm>
          <a:prstGeom prst="rect">
            <a:avLst/>
          </a:pr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2774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46700" y="1262063"/>
            <a:ext cx="5613400" cy="3432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" name="直角三角形 28"/>
          <p:cNvSpPr/>
          <p:nvPr/>
        </p:nvSpPr>
        <p:spPr>
          <a:xfrm>
            <a:off x="6223000" y="1619250"/>
            <a:ext cx="3998913" cy="2495550"/>
          </a:xfrm>
          <a:prstGeom prst="rtTriangle">
            <a:avLst/>
          </a:prstGeom>
          <a:solidFill>
            <a:srgbClr val="ADB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直角三角形 29"/>
          <p:cNvSpPr/>
          <p:nvPr/>
        </p:nvSpPr>
        <p:spPr>
          <a:xfrm rot="10800000">
            <a:off x="6223000" y="1619250"/>
            <a:ext cx="3998913" cy="2495550"/>
          </a:xfrm>
          <a:prstGeom prst="rtTriangle">
            <a:avLst/>
          </a:prstGeom>
          <a:solidFill>
            <a:srgbClr val="44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" name="Oval 41"/>
          <p:cNvSpPr/>
          <p:nvPr/>
        </p:nvSpPr>
        <p:spPr>
          <a:xfrm>
            <a:off x="7859713" y="2506663"/>
            <a:ext cx="723900" cy="72548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lIns="91433" tIns="45717" rIns="91433" bIns="45717" rtlCol="0" anchor="ctr"/>
          <a:lstStyle/>
          <a:p>
            <a:pPr marL="0" marR="0" lvl="0" indent="0" algn="ctr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 ExtraLight"/>
              <a:ea typeface="+mn-ea"/>
              <a:cs typeface="Source Sans Pro ExtraLight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1582738" y="1662113"/>
            <a:ext cx="0" cy="250507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9" name="文本框 32"/>
          <p:cNvSpPr txBox="1"/>
          <p:nvPr/>
        </p:nvSpPr>
        <p:spPr>
          <a:xfrm>
            <a:off x="1827213" y="1868488"/>
            <a:ext cx="2930525" cy="19923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just"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80" name="矩形 33"/>
          <p:cNvSpPr/>
          <p:nvPr/>
        </p:nvSpPr>
        <p:spPr>
          <a:xfrm>
            <a:off x="1336675" y="5268913"/>
            <a:ext cx="1108075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defTabSz="457200" eaLnBrk="1" hangingPunct="1"/>
            <a:r>
              <a:rPr lang="zh-CN" altLang="en-US" b="1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81" name="矩形 34"/>
          <p:cNvSpPr/>
          <p:nvPr/>
        </p:nvSpPr>
        <p:spPr>
          <a:xfrm>
            <a:off x="1457325" y="5637213"/>
            <a:ext cx="9529763" cy="495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矩形 7"/>
          <p:cNvSpPr/>
          <p:nvPr/>
        </p:nvSpPr>
        <p:spPr>
          <a:xfrm>
            <a:off x="0" y="0"/>
            <a:ext cx="12192000" cy="592138"/>
          </a:xfrm>
          <a:prstGeom prst="rect">
            <a:avLst/>
          </a:pr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3795" name="组合 8"/>
          <p:cNvGrpSpPr/>
          <p:nvPr/>
        </p:nvGrpSpPr>
        <p:grpSpPr>
          <a:xfrm>
            <a:off x="11099800" y="128588"/>
            <a:ext cx="806450" cy="336550"/>
            <a:chOff x="603250" y="1054101"/>
            <a:chExt cx="1951038" cy="812800"/>
          </a:xfrm>
        </p:grpSpPr>
        <p:sp>
          <p:nvSpPr>
            <p:cNvPr id="33817" name="Freeform 5"/>
            <p:cNvSpPr/>
            <p:nvPr/>
          </p:nvSpPr>
          <p:spPr>
            <a:xfrm>
              <a:off x="2365375" y="1431926"/>
              <a:ext cx="188913" cy="407988"/>
            </a:xfrm>
            <a:custGeom>
              <a:avLst/>
              <a:gdLst/>
              <a:ahLst/>
              <a:cxnLst>
                <a:cxn ang="0">
                  <a:pos x="43180" y="187332"/>
                </a:cxn>
                <a:cxn ang="0">
                  <a:pos x="41381" y="187332"/>
                </a:cxn>
                <a:cxn ang="0">
                  <a:pos x="41381" y="406187"/>
                </a:cxn>
                <a:cxn ang="0">
                  <a:pos x="0" y="407988"/>
                </a:cxn>
                <a:cxn ang="0">
                  <a:pos x="0" y="187332"/>
                </a:cxn>
                <a:cxn ang="0">
                  <a:pos x="0" y="183730"/>
                </a:cxn>
                <a:cxn ang="0">
                  <a:pos x="0" y="147704"/>
                </a:cxn>
                <a:cxn ang="0">
                  <a:pos x="188913" y="0"/>
                </a:cxn>
                <a:cxn ang="0">
                  <a:pos x="188913" y="49535"/>
                </a:cxn>
                <a:cxn ang="0">
                  <a:pos x="43180" y="187332"/>
                </a:cxn>
              </a:cxnLst>
              <a:pathLst>
                <a:path w="210" h="453">
                  <a:moveTo>
                    <a:pt x="48" y="208"/>
                  </a:moveTo>
                  <a:cubicBezTo>
                    <a:pt x="46" y="208"/>
                    <a:pt x="46" y="208"/>
                    <a:pt x="46" y="208"/>
                  </a:cubicBezTo>
                  <a:cubicBezTo>
                    <a:pt x="46" y="451"/>
                    <a:pt x="46" y="451"/>
                    <a:pt x="46" y="451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24" y="70"/>
                    <a:pt x="109" y="0"/>
                    <a:pt x="210" y="0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125" y="57"/>
                    <a:pt x="56" y="123"/>
                    <a:pt x="48" y="20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818" name="Freeform 6"/>
            <p:cNvSpPr/>
            <p:nvPr/>
          </p:nvSpPr>
          <p:spPr>
            <a:xfrm>
              <a:off x="2466975" y="1135063"/>
              <a:ext cx="71438" cy="231775"/>
            </a:xfrm>
            <a:custGeom>
              <a:avLst/>
              <a:gdLst/>
              <a:ahLst/>
              <a:cxnLst>
                <a:cxn ang="0">
                  <a:pos x="0" y="166195"/>
                </a:cxn>
                <a:cxn ang="0">
                  <a:pos x="0" y="166195"/>
                </a:cxn>
                <a:cxn ang="0">
                  <a:pos x="0" y="0"/>
                </a:cxn>
                <a:cxn ang="0">
                  <a:pos x="18990" y="0"/>
                </a:cxn>
                <a:cxn ang="0">
                  <a:pos x="18990" y="167094"/>
                </a:cxn>
                <a:cxn ang="0">
                  <a:pos x="71438" y="215605"/>
                </a:cxn>
                <a:cxn ang="0">
                  <a:pos x="71438" y="231775"/>
                </a:cxn>
                <a:cxn ang="0">
                  <a:pos x="68725" y="231775"/>
                </a:cxn>
                <a:cxn ang="0">
                  <a:pos x="0" y="166195"/>
                </a:cxn>
              </a:cxnLst>
              <a:pathLst>
                <a:path w="79" h="258">
                  <a:moveTo>
                    <a:pt x="0" y="185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86"/>
                    <a:pt x="21" y="186"/>
                    <a:pt x="21" y="186"/>
                  </a:cubicBezTo>
                  <a:cubicBezTo>
                    <a:pt x="24" y="216"/>
                    <a:pt x="48" y="240"/>
                    <a:pt x="79" y="240"/>
                  </a:cubicBezTo>
                  <a:cubicBezTo>
                    <a:pt x="79" y="258"/>
                    <a:pt x="79" y="258"/>
                    <a:pt x="79" y="258"/>
                  </a:cubicBezTo>
                  <a:cubicBezTo>
                    <a:pt x="78" y="258"/>
                    <a:pt x="77" y="258"/>
                    <a:pt x="76" y="258"/>
                  </a:cubicBezTo>
                  <a:cubicBezTo>
                    <a:pt x="35" y="258"/>
                    <a:pt x="1" y="226"/>
                    <a:pt x="0" y="185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819" name="Freeform 7"/>
            <p:cNvSpPr/>
            <p:nvPr/>
          </p:nvSpPr>
          <p:spPr>
            <a:xfrm>
              <a:off x="2332038" y="1135063"/>
              <a:ext cx="69850" cy="231775"/>
            </a:xfrm>
            <a:custGeom>
              <a:avLst/>
              <a:gdLst/>
              <a:ahLst/>
              <a:cxnLst>
                <a:cxn ang="0">
                  <a:pos x="69850" y="168890"/>
                </a:cxn>
                <a:cxn ang="0">
                  <a:pos x="69850" y="168890"/>
                </a:cxn>
                <a:cxn ang="0">
                  <a:pos x="2653" y="231775"/>
                </a:cxn>
                <a:cxn ang="0">
                  <a:pos x="0" y="231775"/>
                </a:cxn>
                <a:cxn ang="0">
                  <a:pos x="0" y="215605"/>
                </a:cxn>
                <a:cxn ang="0">
                  <a:pos x="50398" y="167094"/>
                </a:cxn>
                <a:cxn ang="0">
                  <a:pos x="50398" y="0"/>
                </a:cxn>
                <a:cxn ang="0">
                  <a:pos x="69850" y="0"/>
                </a:cxn>
                <a:cxn ang="0">
                  <a:pos x="69850" y="166195"/>
                </a:cxn>
                <a:cxn ang="0">
                  <a:pos x="69850" y="166195"/>
                </a:cxn>
                <a:cxn ang="0">
                  <a:pos x="69850" y="167094"/>
                </a:cxn>
                <a:cxn ang="0">
                  <a:pos x="69850" y="168890"/>
                </a:cxn>
              </a:cxnLst>
              <a:pathLst>
                <a:path w="79" h="258">
                  <a:moveTo>
                    <a:pt x="79" y="188"/>
                  </a:moveTo>
                  <a:cubicBezTo>
                    <a:pt x="79" y="188"/>
                    <a:pt x="79" y="188"/>
                    <a:pt x="79" y="188"/>
                  </a:cubicBezTo>
                  <a:cubicBezTo>
                    <a:pt x="76" y="227"/>
                    <a:pt x="44" y="258"/>
                    <a:pt x="3" y="258"/>
                  </a:cubicBezTo>
                  <a:cubicBezTo>
                    <a:pt x="2" y="258"/>
                    <a:pt x="1" y="258"/>
                    <a:pt x="0" y="258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30" y="240"/>
                    <a:pt x="55" y="216"/>
                    <a:pt x="57" y="186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6"/>
                    <a:pt x="79" y="186"/>
                    <a:pt x="79" y="186"/>
                  </a:cubicBezTo>
                  <a:lnTo>
                    <a:pt x="79" y="188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820" name="Freeform 8"/>
            <p:cNvSpPr>
              <a:spLocks noEditPoints="1"/>
            </p:cNvSpPr>
            <p:nvPr/>
          </p:nvSpPr>
          <p:spPr>
            <a:xfrm>
              <a:off x="1925638" y="1417638"/>
              <a:ext cx="430213" cy="449263"/>
            </a:xfrm>
            <a:custGeom>
              <a:avLst/>
              <a:gdLst/>
              <a:ahLst/>
              <a:cxnLst>
                <a:cxn ang="0">
                  <a:pos x="416713" y="190350"/>
                </a:cxn>
                <a:cxn ang="0">
                  <a:pos x="368111" y="198470"/>
                </a:cxn>
                <a:cxn ang="0">
                  <a:pos x="297009" y="352735"/>
                </a:cxn>
                <a:cxn ang="0">
                  <a:pos x="97203" y="299509"/>
                </a:cxn>
                <a:cxn ang="0">
                  <a:pos x="375311" y="138027"/>
                </a:cxn>
                <a:cxn ang="0">
                  <a:pos x="375311" y="138027"/>
                </a:cxn>
                <a:cxn ang="0">
                  <a:pos x="394212" y="127201"/>
                </a:cxn>
                <a:cxn ang="0">
                  <a:pos x="393312" y="126299"/>
                </a:cxn>
                <a:cxn ang="0">
                  <a:pos x="126004" y="54128"/>
                </a:cxn>
                <a:cxn ang="0">
                  <a:pos x="54002" y="322964"/>
                </a:cxn>
                <a:cxn ang="0">
                  <a:pos x="321310" y="394233"/>
                </a:cxn>
                <a:cxn ang="0">
                  <a:pos x="416713" y="190350"/>
                </a:cxn>
                <a:cxn ang="0">
                  <a:pos x="78302" y="247185"/>
                </a:cxn>
                <a:cxn ang="0">
                  <a:pos x="150305" y="97431"/>
                </a:cxn>
                <a:cxn ang="0">
                  <a:pos x="315010" y="110060"/>
                </a:cxn>
                <a:cxn ang="0">
                  <a:pos x="78302" y="247185"/>
                </a:cxn>
              </a:cxnLst>
              <a:pathLst>
                <a:path w="478" h="498">
                  <a:moveTo>
                    <a:pt x="463" y="211"/>
                  </a:moveTo>
                  <a:cubicBezTo>
                    <a:pt x="409" y="220"/>
                    <a:pt x="409" y="220"/>
                    <a:pt x="409" y="220"/>
                  </a:cubicBezTo>
                  <a:cubicBezTo>
                    <a:pt x="421" y="286"/>
                    <a:pt x="392" y="356"/>
                    <a:pt x="330" y="391"/>
                  </a:cubicBezTo>
                  <a:cubicBezTo>
                    <a:pt x="252" y="436"/>
                    <a:pt x="153" y="410"/>
                    <a:pt x="108" y="332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38" y="141"/>
                    <a:pt x="438" y="141"/>
                    <a:pt x="438" y="141"/>
                  </a:cubicBezTo>
                  <a:cubicBezTo>
                    <a:pt x="437" y="141"/>
                    <a:pt x="437" y="140"/>
                    <a:pt x="437" y="140"/>
                  </a:cubicBezTo>
                  <a:cubicBezTo>
                    <a:pt x="377" y="35"/>
                    <a:pt x="244" y="0"/>
                    <a:pt x="140" y="60"/>
                  </a:cubicBezTo>
                  <a:cubicBezTo>
                    <a:pt x="35" y="120"/>
                    <a:pt x="0" y="253"/>
                    <a:pt x="60" y="358"/>
                  </a:cubicBezTo>
                  <a:cubicBezTo>
                    <a:pt x="120" y="462"/>
                    <a:pt x="253" y="498"/>
                    <a:pt x="357" y="437"/>
                  </a:cubicBezTo>
                  <a:cubicBezTo>
                    <a:pt x="439" y="390"/>
                    <a:pt x="478" y="299"/>
                    <a:pt x="463" y="211"/>
                  </a:cubicBezTo>
                  <a:close/>
                  <a:moveTo>
                    <a:pt x="87" y="274"/>
                  </a:moveTo>
                  <a:cubicBezTo>
                    <a:pt x="78" y="209"/>
                    <a:pt x="107" y="142"/>
                    <a:pt x="167" y="108"/>
                  </a:cubicBezTo>
                  <a:cubicBezTo>
                    <a:pt x="227" y="73"/>
                    <a:pt x="299" y="81"/>
                    <a:pt x="350" y="122"/>
                  </a:cubicBezTo>
                  <a:lnTo>
                    <a:pt x="87" y="27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821" name="Freeform 9"/>
            <p:cNvSpPr/>
            <p:nvPr/>
          </p:nvSpPr>
          <p:spPr>
            <a:xfrm>
              <a:off x="2073275" y="1250951"/>
              <a:ext cx="225425" cy="115888"/>
            </a:xfrm>
            <a:custGeom>
              <a:avLst/>
              <a:gdLst/>
              <a:ahLst/>
              <a:cxnLst>
                <a:cxn ang="0">
                  <a:pos x="154475" y="52512"/>
                </a:cxn>
                <a:cxn ang="0">
                  <a:pos x="154475" y="52512"/>
                </a:cxn>
                <a:cxn ang="0">
                  <a:pos x="154475" y="50701"/>
                </a:cxn>
                <a:cxn ang="0">
                  <a:pos x="154475" y="49796"/>
                </a:cxn>
                <a:cxn ang="0">
                  <a:pos x="154475" y="49796"/>
                </a:cxn>
                <a:cxn ang="0">
                  <a:pos x="154475" y="19918"/>
                </a:cxn>
                <a:cxn ang="0">
                  <a:pos x="70950" y="19918"/>
                </a:cxn>
                <a:cxn ang="0">
                  <a:pos x="70950" y="49796"/>
                </a:cxn>
                <a:cxn ang="0">
                  <a:pos x="70950" y="49796"/>
                </a:cxn>
                <a:cxn ang="0">
                  <a:pos x="70950" y="50701"/>
                </a:cxn>
                <a:cxn ang="0">
                  <a:pos x="70950" y="52512"/>
                </a:cxn>
                <a:cxn ang="0">
                  <a:pos x="70950" y="52512"/>
                </a:cxn>
                <a:cxn ang="0">
                  <a:pos x="2694" y="115888"/>
                </a:cxn>
                <a:cxn ang="0">
                  <a:pos x="0" y="115888"/>
                </a:cxn>
                <a:cxn ang="0">
                  <a:pos x="0" y="99591"/>
                </a:cxn>
                <a:cxn ang="0">
                  <a:pos x="51192" y="50701"/>
                </a:cxn>
                <a:cxn ang="0">
                  <a:pos x="51192" y="19918"/>
                </a:cxn>
                <a:cxn ang="0">
                  <a:pos x="51192" y="0"/>
                </a:cxn>
                <a:cxn ang="0">
                  <a:pos x="70950" y="0"/>
                </a:cxn>
                <a:cxn ang="0">
                  <a:pos x="154475" y="0"/>
                </a:cxn>
                <a:cxn ang="0">
                  <a:pos x="160761" y="0"/>
                </a:cxn>
                <a:cxn ang="0">
                  <a:pos x="174233" y="0"/>
                </a:cxn>
                <a:cxn ang="0">
                  <a:pos x="174233" y="50701"/>
                </a:cxn>
                <a:cxn ang="0">
                  <a:pos x="225425" y="99591"/>
                </a:cxn>
                <a:cxn ang="0">
                  <a:pos x="225425" y="115888"/>
                </a:cxn>
                <a:cxn ang="0">
                  <a:pos x="222731" y="115888"/>
                </a:cxn>
                <a:cxn ang="0">
                  <a:pos x="154475" y="52512"/>
                </a:cxn>
              </a:cxnLst>
              <a:pathLst>
                <a:path w="251" h="128">
                  <a:moveTo>
                    <a:pt x="172" y="58"/>
                  </a:moveTo>
                  <a:cubicBezTo>
                    <a:pt x="172" y="58"/>
                    <a:pt x="172" y="58"/>
                    <a:pt x="172" y="58"/>
                  </a:cubicBezTo>
                  <a:cubicBezTo>
                    <a:pt x="172" y="56"/>
                    <a:pt x="172" y="56"/>
                    <a:pt x="172" y="56"/>
                  </a:cubicBezTo>
                  <a:cubicBezTo>
                    <a:pt x="172" y="56"/>
                    <a:pt x="172" y="56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6" y="97"/>
                    <a:pt x="43" y="128"/>
                    <a:pt x="3" y="128"/>
                  </a:cubicBezTo>
                  <a:cubicBezTo>
                    <a:pt x="2" y="128"/>
                    <a:pt x="1" y="128"/>
                    <a:pt x="0" y="128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30" y="110"/>
                    <a:pt x="55" y="86"/>
                    <a:pt x="57" y="56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4" y="56"/>
                    <a:pt x="194" y="56"/>
                    <a:pt x="194" y="56"/>
                  </a:cubicBezTo>
                  <a:cubicBezTo>
                    <a:pt x="196" y="86"/>
                    <a:pt x="221" y="110"/>
                    <a:pt x="251" y="110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0" y="128"/>
                    <a:pt x="249" y="128"/>
                    <a:pt x="248" y="128"/>
                  </a:cubicBezTo>
                  <a:cubicBezTo>
                    <a:pt x="208" y="128"/>
                    <a:pt x="175" y="97"/>
                    <a:pt x="172" y="5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822" name="Freeform 10"/>
            <p:cNvSpPr/>
            <p:nvPr/>
          </p:nvSpPr>
          <p:spPr>
            <a:xfrm>
              <a:off x="2079625" y="1212851"/>
              <a:ext cx="212725" cy="31750"/>
            </a:xfrm>
            <a:custGeom>
              <a:avLst/>
              <a:gdLst/>
              <a:ahLst/>
              <a:cxnLst>
                <a:cxn ang="0">
                  <a:pos x="193675" y="19050"/>
                </a:cxn>
                <a:cxn ang="0">
                  <a:pos x="19050" y="19050"/>
                </a:cxn>
                <a:cxn ang="0">
                  <a:pos x="19050" y="31750"/>
                </a:cxn>
                <a:cxn ang="0">
                  <a:pos x="0" y="31750"/>
                </a:cxn>
                <a:cxn ang="0">
                  <a:pos x="0" y="19050"/>
                </a:cxn>
                <a:cxn ang="0">
                  <a:pos x="0" y="0"/>
                </a:cxn>
                <a:cxn ang="0">
                  <a:pos x="19050" y="0"/>
                </a:cxn>
                <a:cxn ang="0">
                  <a:pos x="193675" y="0"/>
                </a:cxn>
                <a:cxn ang="0">
                  <a:pos x="212725" y="0"/>
                </a:cxn>
                <a:cxn ang="0">
                  <a:pos x="212725" y="19050"/>
                </a:cxn>
                <a:cxn ang="0">
                  <a:pos x="212725" y="31750"/>
                </a:cxn>
                <a:cxn ang="0">
                  <a:pos x="193675" y="31750"/>
                </a:cxn>
                <a:cxn ang="0">
                  <a:pos x="193675" y="19050"/>
                </a:cxn>
              </a:cxnLst>
              <a:pathLst>
                <a:path w="134" h="20">
                  <a:moveTo>
                    <a:pt x="122" y="12"/>
                  </a:moveTo>
                  <a:lnTo>
                    <a:pt x="12" y="12"/>
                  </a:lnTo>
                  <a:lnTo>
                    <a:pt x="12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2" y="0"/>
                  </a:lnTo>
                  <a:lnTo>
                    <a:pt x="134" y="0"/>
                  </a:lnTo>
                  <a:lnTo>
                    <a:pt x="134" y="12"/>
                  </a:lnTo>
                  <a:lnTo>
                    <a:pt x="134" y="20"/>
                  </a:lnTo>
                  <a:lnTo>
                    <a:pt x="122" y="20"/>
                  </a:lnTo>
                  <a:lnTo>
                    <a:pt x="122" y="12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823" name="Freeform 11"/>
            <p:cNvSpPr/>
            <p:nvPr/>
          </p:nvSpPr>
          <p:spPr>
            <a:xfrm>
              <a:off x="2085975" y="1109663"/>
              <a:ext cx="200025" cy="90488"/>
            </a:xfrm>
            <a:custGeom>
              <a:avLst/>
              <a:gdLst/>
              <a:ahLst/>
              <a:cxnLst>
                <a:cxn ang="0">
                  <a:pos x="109538" y="71438"/>
                </a:cxn>
                <a:cxn ang="0">
                  <a:pos x="168275" y="71438"/>
                </a:cxn>
                <a:cxn ang="0">
                  <a:pos x="168275" y="90488"/>
                </a:cxn>
                <a:cxn ang="0">
                  <a:pos x="33338" y="90488"/>
                </a:cxn>
                <a:cxn ang="0">
                  <a:pos x="33338" y="71438"/>
                </a:cxn>
                <a:cxn ang="0">
                  <a:pos x="90488" y="71438"/>
                </a:cxn>
                <a:cxn ang="0">
                  <a:pos x="90488" y="50800"/>
                </a:cxn>
                <a:cxn ang="0">
                  <a:pos x="0" y="50800"/>
                </a:cxn>
                <a:cxn ang="0">
                  <a:pos x="0" y="31750"/>
                </a:cxn>
                <a:cxn ang="0">
                  <a:pos x="90488" y="31750"/>
                </a:cxn>
                <a:cxn ang="0">
                  <a:pos x="90488" y="0"/>
                </a:cxn>
                <a:cxn ang="0">
                  <a:pos x="109538" y="0"/>
                </a:cxn>
                <a:cxn ang="0">
                  <a:pos x="109538" y="31750"/>
                </a:cxn>
                <a:cxn ang="0">
                  <a:pos x="200025" y="31750"/>
                </a:cxn>
                <a:cxn ang="0">
                  <a:pos x="200025" y="50800"/>
                </a:cxn>
                <a:cxn ang="0">
                  <a:pos x="109538" y="50800"/>
                </a:cxn>
                <a:cxn ang="0">
                  <a:pos x="109538" y="71438"/>
                </a:cxn>
              </a:cxnLst>
              <a:pathLst>
                <a:path w="126" h="57">
                  <a:moveTo>
                    <a:pt x="69" y="45"/>
                  </a:moveTo>
                  <a:lnTo>
                    <a:pt x="106" y="45"/>
                  </a:lnTo>
                  <a:lnTo>
                    <a:pt x="106" y="57"/>
                  </a:lnTo>
                  <a:lnTo>
                    <a:pt x="21" y="57"/>
                  </a:lnTo>
                  <a:lnTo>
                    <a:pt x="21" y="45"/>
                  </a:lnTo>
                  <a:lnTo>
                    <a:pt x="57" y="45"/>
                  </a:lnTo>
                  <a:lnTo>
                    <a:pt x="57" y="32"/>
                  </a:lnTo>
                  <a:lnTo>
                    <a:pt x="0" y="32"/>
                  </a:lnTo>
                  <a:lnTo>
                    <a:pt x="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69" y="0"/>
                  </a:lnTo>
                  <a:lnTo>
                    <a:pt x="69" y="20"/>
                  </a:lnTo>
                  <a:lnTo>
                    <a:pt x="126" y="20"/>
                  </a:lnTo>
                  <a:lnTo>
                    <a:pt x="126" y="32"/>
                  </a:lnTo>
                  <a:lnTo>
                    <a:pt x="69" y="32"/>
                  </a:lnTo>
                  <a:lnTo>
                    <a:pt x="69" y="45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824" name="Freeform 12"/>
            <p:cNvSpPr/>
            <p:nvPr/>
          </p:nvSpPr>
          <p:spPr>
            <a:xfrm>
              <a:off x="1892300" y="1219201"/>
              <a:ext cx="142875" cy="149225"/>
            </a:xfrm>
            <a:custGeom>
              <a:avLst/>
              <a:gdLst/>
              <a:ahLst/>
              <a:cxnLst>
                <a:cxn ang="0">
                  <a:pos x="19050" y="149225"/>
                </a:cxn>
                <a:cxn ang="0">
                  <a:pos x="0" y="149225"/>
                </a:cxn>
                <a:cxn ang="0">
                  <a:pos x="0" y="130175"/>
                </a:cxn>
                <a:cxn ang="0">
                  <a:pos x="0" y="12700"/>
                </a:cxn>
                <a:cxn ang="0">
                  <a:pos x="17463" y="12700"/>
                </a:cxn>
                <a:cxn ang="0">
                  <a:pos x="39688" y="0"/>
                </a:cxn>
                <a:cxn ang="0">
                  <a:pos x="49213" y="17463"/>
                </a:cxn>
                <a:cxn ang="0">
                  <a:pos x="19050" y="34925"/>
                </a:cxn>
                <a:cxn ang="0">
                  <a:pos x="19050" y="71438"/>
                </a:cxn>
                <a:cxn ang="0">
                  <a:pos x="58738" y="71438"/>
                </a:cxn>
                <a:cxn ang="0">
                  <a:pos x="58738" y="90488"/>
                </a:cxn>
                <a:cxn ang="0">
                  <a:pos x="19050" y="90488"/>
                </a:cxn>
                <a:cxn ang="0">
                  <a:pos x="19050" y="130175"/>
                </a:cxn>
                <a:cxn ang="0">
                  <a:pos x="122238" y="130175"/>
                </a:cxn>
                <a:cxn ang="0">
                  <a:pos x="122238" y="90488"/>
                </a:cxn>
                <a:cxn ang="0">
                  <a:pos x="84138" y="90488"/>
                </a:cxn>
                <a:cxn ang="0">
                  <a:pos x="84138" y="71438"/>
                </a:cxn>
                <a:cxn ang="0">
                  <a:pos x="122238" y="71438"/>
                </a:cxn>
                <a:cxn ang="0">
                  <a:pos x="122238" y="31750"/>
                </a:cxn>
                <a:cxn ang="0">
                  <a:pos x="84138" y="31750"/>
                </a:cxn>
                <a:cxn ang="0">
                  <a:pos x="84138" y="12700"/>
                </a:cxn>
                <a:cxn ang="0">
                  <a:pos x="122238" y="12700"/>
                </a:cxn>
                <a:cxn ang="0">
                  <a:pos x="142875" y="12700"/>
                </a:cxn>
                <a:cxn ang="0">
                  <a:pos x="142875" y="149225"/>
                </a:cxn>
                <a:cxn ang="0">
                  <a:pos x="122238" y="149225"/>
                </a:cxn>
                <a:cxn ang="0">
                  <a:pos x="19050" y="149225"/>
                </a:cxn>
              </a:cxnLst>
              <a:pathLst>
                <a:path w="90" h="94">
                  <a:moveTo>
                    <a:pt x="12" y="94"/>
                  </a:moveTo>
                  <a:lnTo>
                    <a:pt x="0" y="94"/>
                  </a:lnTo>
                  <a:lnTo>
                    <a:pt x="0" y="82"/>
                  </a:lnTo>
                  <a:lnTo>
                    <a:pt x="0" y="8"/>
                  </a:lnTo>
                  <a:lnTo>
                    <a:pt x="11" y="8"/>
                  </a:lnTo>
                  <a:lnTo>
                    <a:pt x="25" y="0"/>
                  </a:lnTo>
                  <a:lnTo>
                    <a:pt x="31" y="11"/>
                  </a:lnTo>
                  <a:lnTo>
                    <a:pt x="12" y="22"/>
                  </a:lnTo>
                  <a:lnTo>
                    <a:pt x="12" y="45"/>
                  </a:lnTo>
                  <a:lnTo>
                    <a:pt x="37" y="45"/>
                  </a:lnTo>
                  <a:lnTo>
                    <a:pt x="37" y="57"/>
                  </a:lnTo>
                  <a:lnTo>
                    <a:pt x="12" y="57"/>
                  </a:lnTo>
                  <a:lnTo>
                    <a:pt x="12" y="82"/>
                  </a:lnTo>
                  <a:lnTo>
                    <a:pt x="77" y="82"/>
                  </a:lnTo>
                  <a:lnTo>
                    <a:pt x="77" y="57"/>
                  </a:lnTo>
                  <a:lnTo>
                    <a:pt x="53" y="57"/>
                  </a:lnTo>
                  <a:lnTo>
                    <a:pt x="53" y="45"/>
                  </a:lnTo>
                  <a:lnTo>
                    <a:pt x="77" y="45"/>
                  </a:lnTo>
                  <a:lnTo>
                    <a:pt x="77" y="20"/>
                  </a:lnTo>
                  <a:lnTo>
                    <a:pt x="53" y="20"/>
                  </a:lnTo>
                  <a:lnTo>
                    <a:pt x="53" y="8"/>
                  </a:lnTo>
                  <a:lnTo>
                    <a:pt x="77" y="8"/>
                  </a:lnTo>
                  <a:lnTo>
                    <a:pt x="90" y="8"/>
                  </a:lnTo>
                  <a:lnTo>
                    <a:pt x="90" y="94"/>
                  </a:lnTo>
                  <a:lnTo>
                    <a:pt x="77" y="94"/>
                  </a:lnTo>
                  <a:lnTo>
                    <a:pt x="12" y="9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825" name="Freeform 13"/>
            <p:cNvSpPr/>
            <p:nvPr/>
          </p:nvSpPr>
          <p:spPr>
            <a:xfrm>
              <a:off x="1995488" y="1165226"/>
              <a:ext cx="39688" cy="46038"/>
            </a:xfrm>
            <a:custGeom>
              <a:avLst/>
              <a:gdLst/>
              <a:ahLst/>
              <a:cxnLst>
                <a:cxn ang="0">
                  <a:pos x="0" y="36513"/>
                </a:cxn>
                <a:cxn ang="0">
                  <a:pos x="22225" y="0"/>
                </a:cxn>
                <a:cxn ang="0">
                  <a:pos x="39688" y="9525"/>
                </a:cxn>
                <a:cxn ang="0">
                  <a:pos x="15875" y="46038"/>
                </a:cxn>
                <a:cxn ang="0">
                  <a:pos x="0" y="36513"/>
                </a:cxn>
              </a:cxnLst>
              <a:pathLst>
                <a:path w="25" h="29">
                  <a:moveTo>
                    <a:pt x="0" y="23"/>
                  </a:moveTo>
                  <a:lnTo>
                    <a:pt x="14" y="0"/>
                  </a:lnTo>
                  <a:lnTo>
                    <a:pt x="25" y="6"/>
                  </a:lnTo>
                  <a:lnTo>
                    <a:pt x="10" y="2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826" name="Freeform 14"/>
            <p:cNvSpPr/>
            <p:nvPr/>
          </p:nvSpPr>
          <p:spPr>
            <a:xfrm>
              <a:off x="1938338" y="1158876"/>
              <a:ext cx="39688" cy="46038"/>
            </a:xfrm>
            <a:custGeom>
              <a:avLst/>
              <a:gdLst/>
              <a:ahLst/>
              <a:cxnLst>
                <a:cxn ang="0">
                  <a:pos x="39688" y="36513"/>
                </a:cxn>
                <a:cxn ang="0">
                  <a:pos x="22225" y="46038"/>
                </a:cxn>
                <a:cxn ang="0">
                  <a:pos x="0" y="9525"/>
                </a:cxn>
                <a:cxn ang="0">
                  <a:pos x="15875" y="0"/>
                </a:cxn>
                <a:cxn ang="0">
                  <a:pos x="39688" y="36513"/>
                </a:cxn>
              </a:cxnLst>
              <a:pathLst>
                <a:path w="25" h="29">
                  <a:moveTo>
                    <a:pt x="25" y="23"/>
                  </a:moveTo>
                  <a:lnTo>
                    <a:pt x="14" y="29"/>
                  </a:lnTo>
                  <a:lnTo>
                    <a:pt x="0" y="6"/>
                  </a:lnTo>
                  <a:lnTo>
                    <a:pt x="10" y="0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827" name="Freeform 15"/>
            <p:cNvSpPr/>
            <p:nvPr/>
          </p:nvSpPr>
          <p:spPr>
            <a:xfrm>
              <a:off x="1898650" y="1165226"/>
              <a:ext cx="39688" cy="46038"/>
            </a:xfrm>
            <a:custGeom>
              <a:avLst/>
              <a:gdLst/>
              <a:ahLst/>
              <a:cxnLst>
                <a:cxn ang="0">
                  <a:pos x="0" y="9525"/>
                </a:cxn>
                <a:cxn ang="0">
                  <a:pos x="17463" y="0"/>
                </a:cxn>
                <a:cxn ang="0">
                  <a:pos x="39688" y="36513"/>
                </a:cxn>
                <a:cxn ang="0">
                  <a:pos x="23813" y="46038"/>
                </a:cxn>
                <a:cxn ang="0">
                  <a:pos x="0" y="9525"/>
                </a:cxn>
              </a:cxnLst>
              <a:pathLst>
                <a:path w="25" h="29">
                  <a:moveTo>
                    <a:pt x="0" y="6"/>
                  </a:moveTo>
                  <a:lnTo>
                    <a:pt x="11" y="0"/>
                  </a:lnTo>
                  <a:lnTo>
                    <a:pt x="25" y="23"/>
                  </a:lnTo>
                  <a:lnTo>
                    <a:pt x="15" y="29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828" name="Freeform 16"/>
            <p:cNvSpPr/>
            <p:nvPr/>
          </p:nvSpPr>
          <p:spPr>
            <a:xfrm>
              <a:off x="1892300" y="1109663"/>
              <a:ext cx="134938" cy="46038"/>
            </a:xfrm>
            <a:custGeom>
              <a:avLst/>
              <a:gdLst/>
              <a:ahLst/>
              <a:cxnLst>
                <a:cxn ang="0">
                  <a:pos x="0" y="26988"/>
                </a:cxn>
                <a:cxn ang="0">
                  <a:pos x="130175" y="0"/>
                </a:cxn>
                <a:cxn ang="0">
                  <a:pos x="134938" y="17463"/>
                </a:cxn>
                <a:cxn ang="0">
                  <a:pos x="4763" y="46038"/>
                </a:cxn>
                <a:cxn ang="0">
                  <a:pos x="0" y="26988"/>
                </a:cxn>
              </a:cxnLst>
              <a:pathLst>
                <a:path w="85" h="29">
                  <a:moveTo>
                    <a:pt x="0" y="17"/>
                  </a:moveTo>
                  <a:lnTo>
                    <a:pt x="82" y="0"/>
                  </a:lnTo>
                  <a:lnTo>
                    <a:pt x="85" y="11"/>
                  </a:lnTo>
                  <a:lnTo>
                    <a:pt x="3" y="29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829" name="Freeform 17"/>
            <p:cNvSpPr/>
            <p:nvPr/>
          </p:nvSpPr>
          <p:spPr>
            <a:xfrm>
              <a:off x="1768475" y="1160463"/>
              <a:ext cx="117475" cy="207963"/>
            </a:xfrm>
            <a:custGeom>
              <a:avLst/>
              <a:gdLst/>
              <a:ahLst/>
              <a:cxnLst>
                <a:cxn ang="0">
                  <a:pos x="73025" y="77788"/>
                </a:cxn>
                <a:cxn ang="0">
                  <a:pos x="76200" y="76200"/>
                </a:cxn>
                <a:cxn ang="0">
                  <a:pos x="112713" y="139700"/>
                </a:cxn>
                <a:cxn ang="0">
                  <a:pos x="95250" y="149225"/>
                </a:cxn>
                <a:cxn ang="0">
                  <a:pos x="73025" y="107950"/>
                </a:cxn>
                <a:cxn ang="0">
                  <a:pos x="73025" y="207963"/>
                </a:cxn>
                <a:cxn ang="0">
                  <a:pos x="52388" y="207963"/>
                </a:cxn>
                <a:cxn ang="0">
                  <a:pos x="52388" y="93663"/>
                </a:cxn>
                <a:cxn ang="0">
                  <a:pos x="17463" y="155575"/>
                </a:cxn>
                <a:cxn ang="0">
                  <a:pos x="0" y="144463"/>
                </a:cxn>
                <a:cxn ang="0">
                  <a:pos x="52388" y="53975"/>
                </a:cxn>
                <a:cxn ang="0">
                  <a:pos x="52388" y="39688"/>
                </a:cxn>
                <a:cxn ang="0">
                  <a:pos x="7938" y="39688"/>
                </a:cxn>
                <a:cxn ang="0">
                  <a:pos x="7938" y="20638"/>
                </a:cxn>
                <a:cxn ang="0">
                  <a:pos x="52388" y="20638"/>
                </a:cxn>
                <a:cxn ang="0">
                  <a:pos x="52388" y="0"/>
                </a:cxn>
                <a:cxn ang="0">
                  <a:pos x="73025" y="0"/>
                </a:cxn>
                <a:cxn ang="0">
                  <a:pos x="73025" y="20638"/>
                </a:cxn>
                <a:cxn ang="0">
                  <a:pos x="117475" y="20638"/>
                </a:cxn>
                <a:cxn ang="0">
                  <a:pos x="117475" y="39688"/>
                </a:cxn>
                <a:cxn ang="0">
                  <a:pos x="73025" y="39688"/>
                </a:cxn>
                <a:cxn ang="0">
                  <a:pos x="73025" y="77788"/>
                </a:cxn>
              </a:cxnLst>
              <a:pathLst>
                <a:path w="74" h="131">
                  <a:moveTo>
                    <a:pt x="46" y="49"/>
                  </a:moveTo>
                  <a:lnTo>
                    <a:pt x="48" y="48"/>
                  </a:lnTo>
                  <a:lnTo>
                    <a:pt x="71" y="88"/>
                  </a:lnTo>
                  <a:lnTo>
                    <a:pt x="60" y="94"/>
                  </a:lnTo>
                  <a:lnTo>
                    <a:pt x="46" y="68"/>
                  </a:lnTo>
                  <a:lnTo>
                    <a:pt x="46" y="131"/>
                  </a:lnTo>
                  <a:lnTo>
                    <a:pt x="33" y="131"/>
                  </a:lnTo>
                  <a:lnTo>
                    <a:pt x="33" y="59"/>
                  </a:lnTo>
                  <a:lnTo>
                    <a:pt x="11" y="98"/>
                  </a:lnTo>
                  <a:lnTo>
                    <a:pt x="0" y="91"/>
                  </a:lnTo>
                  <a:lnTo>
                    <a:pt x="33" y="34"/>
                  </a:lnTo>
                  <a:lnTo>
                    <a:pt x="33" y="25"/>
                  </a:lnTo>
                  <a:lnTo>
                    <a:pt x="5" y="25"/>
                  </a:lnTo>
                  <a:lnTo>
                    <a:pt x="5" y="13"/>
                  </a:lnTo>
                  <a:lnTo>
                    <a:pt x="33" y="13"/>
                  </a:lnTo>
                  <a:lnTo>
                    <a:pt x="33" y="0"/>
                  </a:lnTo>
                  <a:lnTo>
                    <a:pt x="46" y="0"/>
                  </a:lnTo>
                  <a:lnTo>
                    <a:pt x="46" y="13"/>
                  </a:lnTo>
                  <a:lnTo>
                    <a:pt x="74" y="13"/>
                  </a:lnTo>
                  <a:lnTo>
                    <a:pt x="74" y="25"/>
                  </a:lnTo>
                  <a:lnTo>
                    <a:pt x="46" y="25"/>
                  </a:lnTo>
                  <a:lnTo>
                    <a:pt x="46" y="49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830" name="Freeform 18"/>
            <p:cNvSpPr/>
            <p:nvPr/>
          </p:nvSpPr>
          <p:spPr>
            <a:xfrm>
              <a:off x="1774825" y="1111251"/>
              <a:ext cx="103188" cy="44450"/>
            </a:xfrm>
            <a:custGeom>
              <a:avLst/>
              <a:gdLst/>
              <a:ahLst/>
              <a:cxnLst>
                <a:cxn ang="0">
                  <a:pos x="0" y="25400"/>
                </a:cxn>
                <a:cxn ang="0">
                  <a:pos x="98425" y="0"/>
                </a:cxn>
                <a:cxn ang="0">
                  <a:pos x="103188" y="17463"/>
                </a:cxn>
                <a:cxn ang="0">
                  <a:pos x="6350" y="44450"/>
                </a:cxn>
                <a:cxn ang="0">
                  <a:pos x="0" y="25400"/>
                </a:cxn>
              </a:cxnLst>
              <a:pathLst>
                <a:path w="65" h="28">
                  <a:moveTo>
                    <a:pt x="0" y="16"/>
                  </a:moveTo>
                  <a:lnTo>
                    <a:pt x="62" y="0"/>
                  </a:lnTo>
                  <a:lnTo>
                    <a:pt x="65" y="11"/>
                  </a:lnTo>
                  <a:lnTo>
                    <a:pt x="4" y="28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831" name="Freeform 19"/>
            <p:cNvSpPr>
              <a:spLocks noEditPoints="1"/>
            </p:cNvSpPr>
            <p:nvPr/>
          </p:nvSpPr>
          <p:spPr>
            <a:xfrm>
              <a:off x="1281113" y="1446213"/>
              <a:ext cx="698500" cy="392113"/>
            </a:xfrm>
            <a:custGeom>
              <a:avLst/>
              <a:gdLst/>
              <a:ahLst/>
              <a:cxnLst>
                <a:cxn ang="0">
                  <a:pos x="666095" y="302179"/>
                </a:cxn>
                <a:cxn ang="0">
                  <a:pos x="563481" y="344448"/>
                </a:cxn>
                <a:cxn ang="0">
                  <a:pos x="415860" y="196057"/>
                </a:cxn>
                <a:cxn ang="0">
                  <a:pos x="563481" y="48564"/>
                </a:cxn>
                <a:cxn ang="0">
                  <a:pos x="664295" y="89035"/>
                </a:cxn>
                <a:cxn ang="0">
                  <a:pos x="696700" y="52162"/>
                </a:cxn>
                <a:cxn ang="0">
                  <a:pos x="563481" y="0"/>
                </a:cxn>
                <a:cxn ang="0">
                  <a:pos x="379854" y="126807"/>
                </a:cxn>
                <a:cxn ang="0">
                  <a:pos x="196228" y="0"/>
                </a:cxn>
                <a:cxn ang="0">
                  <a:pos x="0" y="196057"/>
                </a:cxn>
                <a:cxn ang="0">
                  <a:pos x="196228" y="392113"/>
                </a:cxn>
                <a:cxn ang="0">
                  <a:pos x="379854" y="264406"/>
                </a:cxn>
                <a:cxn ang="0">
                  <a:pos x="563481" y="392113"/>
                </a:cxn>
                <a:cxn ang="0">
                  <a:pos x="698500" y="337253"/>
                </a:cxn>
                <a:cxn ang="0">
                  <a:pos x="666095" y="302179"/>
                </a:cxn>
                <a:cxn ang="0">
                  <a:pos x="196228" y="343549"/>
                </a:cxn>
                <a:cxn ang="0">
                  <a:pos x="49507" y="196956"/>
                </a:cxn>
                <a:cxn ang="0">
                  <a:pos x="196228" y="49464"/>
                </a:cxn>
                <a:cxn ang="0">
                  <a:pos x="342949" y="196956"/>
                </a:cxn>
                <a:cxn ang="0">
                  <a:pos x="196228" y="343549"/>
                </a:cxn>
              </a:cxnLst>
              <a:pathLst>
                <a:path w="776" h="436">
                  <a:moveTo>
                    <a:pt x="740" y="336"/>
                  </a:moveTo>
                  <a:cubicBezTo>
                    <a:pt x="710" y="365"/>
                    <a:pt x="670" y="383"/>
                    <a:pt x="626" y="383"/>
                  </a:cubicBezTo>
                  <a:cubicBezTo>
                    <a:pt x="536" y="383"/>
                    <a:pt x="462" y="309"/>
                    <a:pt x="462" y="218"/>
                  </a:cubicBezTo>
                  <a:cubicBezTo>
                    <a:pt x="462" y="128"/>
                    <a:pt x="536" y="54"/>
                    <a:pt x="626" y="54"/>
                  </a:cubicBezTo>
                  <a:cubicBezTo>
                    <a:pt x="670" y="54"/>
                    <a:pt x="709" y="71"/>
                    <a:pt x="738" y="99"/>
                  </a:cubicBezTo>
                  <a:cubicBezTo>
                    <a:pt x="774" y="58"/>
                    <a:pt x="774" y="58"/>
                    <a:pt x="774" y="58"/>
                  </a:cubicBezTo>
                  <a:cubicBezTo>
                    <a:pt x="735" y="22"/>
                    <a:pt x="683" y="0"/>
                    <a:pt x="626" y="0"/>
                  </a:cubicBezTo>
                  <a:cubicBezTo>
                    <a:pt x="532" y="0"/>
                    <a:pt x="453" y="58"/>
                    <a:pt x="422" y="141"/>
                  </a:cubicBezTo>
                  <a:cubicBezTo>
                    <a:pt x="391" y="58"/>
                    <a:pt x="311" y="0"/>
                    <a:pt x="218" y="0"/>
                  </a:cubicBezTo>
                  <a:cubicBezTo>
                    <a:pt x="98" y="0"/>
                    <a:pt x="0" y="97"/>
                    <a:pt x="0" y="218"/>
                  </a:cubicBezTo>
                  <a:cubicBezTo>
                    <a:pt x="0" y="338"/>
                    <a:pt x="98" y="436"/>
                    <a:pt x="218" y="436"/>
                  </a:cubicBezTo>
                  <a:cubicBezTo>
                    <a:pt x="311" y="436"/>
                    <a:pt x="391" y="377"/>
                    <a:pt x="422" y="294"/>
                  </a:cubicBezTo>
                  <a:cubicBezTo>
                    <a:pt x="453" y="377"/>
                    <a:pt x="532" y="436"/>
                    <a:pt x="626" y="436"/>
                  </a:cubicBezTo>
                  <a:cubicBezTo>
                    <a:pt x="684" y="436"/>
                    <a:pt x="737" y="413"/>
                    <a:pt x="776" y="375"/>
                  </a:cubicBezTo>
                  <a:lnTo>
                    <a:pt x="740" y="336"/>
                  </a:lnTo>
                  <a:close/>
                  <a:moveTo>
                    <a:pt x="218" y="382"/>
                  </a:moveTo>
                  <a:cubicBezTo>
                    <a:pt x="128" y="382"/>
                    <a:pt x="55" y="309"/>
                    <a:pt x="55" y="219"/>
                  </a:cubicBezTo>
                  <a:cubicBezTo>
                    <a:pt x="55" y="128"/>
                    <a:pt x="128" y="55"/>
                    <a:pt x="218" y="55"/>
                  </a:cubicBezTo>
                  <a:cubicBezTo>
                    <a:pt x="308" y="55"/>
                    <a:pt x="381" y="128"/>
                    <a:pt x="381" y="219"/>
                  </a:cubicBezTo>
                  <a:cubicBezTo>
                    <a:pt x="381" y="309"/>
                    <a:pt x="308" y="382"/>
                    <a:pt x="218" y="382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832" name="Freeform 20"/>
            <p:cNvSpPr>
              <a:spLocks noEditPoints="1"/>
            </p:cNvSpPr>
            <p:nvPr/>
          </p:nvSpPr>
          <p:spPr>
            <a:xfrm>
              <a:off x="603250" y="1054101"/>
              <a:ext cx="679450" cy="800100"/>
            </a:xfrm>
            <a:custGeom>
              <a:avLst/>
              <a:gdLst/>
              <a:ahLst/>
              <a:cxnLst>
                <a:cxn ang="0">
                  <a:pos x="281307" y="0"/>
                </a:cxn>
                <a:cxn ang="0">
                  <a:pos x="266028" y="901"/>
                </a:cxn>
                <a:cxn ang="0">
                  <a:pos x="266028" y="0"/>
                </a:cxn>
                <a:cxn ang="0">
                  <a:pos x="0" y="0"/>
                </a:cxn>
                <a:cxn ang="0">
                  <a:pos x="0" y="800100"/>
                </a:cxn>
                <a:cxn ang="0">
                  <a:pos x="266028" y="800100"/>
                </a:cxn>
                <a:cxn ang="0">
                  <a:pos x="266028" y="800100"/>
                </a:cxn>
                <a:cxn ang="0">
                  <a:pos x="279509" y="800100"/>
                </a:cxn>
                <a:cxn ang="0">
                  <a:pos x="679450" y="398248"/>
                </a:cxn>
                <a:cxn ang="0">
                  <a:pos x="281307" y="0"/>
                </a:cxn>
                <a:cxn ang="0">
                  <a:pos x="230977" y="293730"/>
                </a:cxn>
                <a:cxn ang="0">
                  <a:pos x="313661" y="82893"/>
                </a:cxn>
                <a:cxn ang="0">
                  <a:pos x="369384" y="307246"/>
                </a:cxn>
                <a:cxn ang="0">
                  <a:pos x="284902" y="520786"/>
                </a:cxn>
                <a:cxn ang="0">
                  <a:pos x="230977" y="293730"/>
                </a:cxn>
                <a:cxn ang="0">
                  <a:pos x="210306" y="711801"/>
                </a:cxn>
                <a:cxn ang="0">
                  <a:pos x="106052" y="502766"/>
                </a:cxn>
                <a:cxn ang="0">
                  <a:pos x="190534" y="251383"/>
                </a:cxn>
                <a:cxn ang="0">
                  <a:pos x="245357" y="516281"/>
                </a:cxn>
                <a:cxn ang="0">
                  <a:pos x="249851" y="600976"/>
                </a:cxn>
                <a:cxn ang="0">
                  <a:pos x="210306" y="711801"/>
                </a:cxn>
                <a:cxn ang="0">
                  <a:pos x="453865" y="598273"/>
                </a:cxn>
                <a:cxn ang="0">
                  <a:pos x="249851" y="710900"/>
                </a:cxn>
                <a:cxn ang="0">
                  <a:pos x="355004" y="503667"/>
                </a:cxn>
                <a:cxn ang="0">
                  <a:pos x="553626" y="383832"/>
                </a:cxn>
                <a:cxn ang="0">
                  <a:pos x="453865" y="598273"/>
                </a:cxn>
              </a:cxnLst>
              <a:pathLst>
                <a:path w="756" h="888">
                  <a:moveTo>
                    <a:pt x="313" y="0"/>
                  </a:moveTo>
                  <a:cubicBezTo>
                    <a:pt x="307" y="0"/>
                    <a:pt x="302" y="0"/>
                    <a:pt x="296" y="1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88"/>
                    <a:pt x="0" y="888"/>
                    <a:pt x="0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301" y="888"/>
                    <a:pt x="306" y="888"/>
                    <a:pt x="311" y="888"/>
                  </a:cubicBezTo>
                  <a:cubicBezTo>
                    <a:pt x="556" y="888"/>
                    <a:pt x="756" y="686"/>
                    <a:pt x="756" y="442"/>
                  </a:cubicBezTo>
                  <a:cubicBezTo>
                    <a:pt x="756" y="197"/>
                    <a:pt x="557" y="1"/>
                    <a:pt x="313" y="0"/>
                  </a:cubicBezTo>
                  <a:close/>
                  <a:moveTo>
                    <a:pt x="257" y="326"/>
                  </a:moveTo>
                  <a:cubicBezTo>
                    <a:pt x="268" y="192"/>
                    <a:pt x="349" y="92"/>
                    <a:pt x="349" y="92"/>
                  </a:cubicBezTo>
                  <a:cubicBezTo>
                    <a:pt x="349" y="92"/>
                    <a:pt x="427" y="188"/>
                    <a:pt x="411" y="341"/>
                  </a:cubicBezTo>
                  <a:cubicBezTo>
                    <a:pt x="396" y="491"/>
                    <a:pt x="317" y="578"/>
                    <a:pt x="317" y="578"/>
                  </a:cubicBezTo>
                  <a:cubicBezTo>
                    <a:pt x="317" y="578"/>
                    <a:pt x="245" y="459"/>
                    <a:pt x="257" y="326"/>
                  </a:cubicBezTo>
                  <a:close/>
                  <a:moveTo>
                    <a:pt x="234" y="790"/>
                  </a:moveTo>
                  <a:cubicBezTo>
                    <a:pt x="234" y="790"/>
                    <a:pt x="127" y="667"/>
                    <a:pt x="118" y="558"/>
                  </a:cubicBezTo>
                  <a:cubicBezTo>
                    <a:pt x="105" y="410"/>
                    <a:pt x="212" y="279"/>
                    <a:pt x="212" y="279"/>
                  </a:cubicBezTo>
                  <a:cubicBezTo>
                    <a:pt x="205" y="483"/>
                    <a:pt x="273" y="573"/>
                    <a:pt x="273" y="573"/>
                  </a:cubicBezTo>
                  <a:cubicBezTo>
                    <a:pt x="273" y="573"/>
                    <a:pt x="289" y="597"/>
                    <a:pt x="278" y="667"/>
                  </a:cubicBezTo>
                  <a:cubicBezTo>
                    <a:pt x="267" y="736"/>
                    <a:pt x="234" y="790"/>
                    <a:pt x="234" y="790"/>
                  </a:cubicBezTo>
                  <a:close/>
                  <a:moveTo>
                    <a:pt x="505" y="664"/>
                  </a:moveTo>
                  <a:cubicBezTo>
                    <a:pt x="408" y="771"/>
                    <a:pt x="278" y="789"/>
                    <a:pt x="278" y="789"/>
                  </a:cubicBezTo>
                  <a:cubicBezTo>
                    <a:pt x="278" y="789"/>
                    <a:pt x="282" y="666"/>
                    <a:pt x="395" y="559"/>
                  </a:cubicBezTo>
                  <a:cubicBezTo>
                    <a:pt x="508" y="453"/>
                    <a:pt x="616" y="426"/>
                    <a:pt x="616" y="426"/>
                  </a:cubicBezTo>
                  <a:cubicBezTo>
                    <a:pt x="616" y="426"/>
                    <a:pt x="601" y="557"/>
                    <a:pt x="505" y="664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3796" name="文本框 25"/>
          <p:cNvSpPr txBox="1"/>
          <p:nvPr/>
        </p:nvSpPr>
        <p:spPr>
          <a:xfrm>
            <a:off x="287338" y="90488"/>
            <a:ext cx="2255837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ardrop 12"/>
          <p:cNvSpPr/>
          <p:nvPr/>
        </p:nvSpPr>
        <p:spPr>
          <a:xfrm rot="16200000">
            <a:off x="6010275" y="3806825"/>
            <a:ext cx="1609725" cy="1644650"/>
          </a:xfrm>
          <a:prstGeom prst="teardrop">
            <a:avLst/>
          </a:prstGeom>
          <a:solidFill>
            <a:srgbClr val="0DB1C4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8" name="Teardrop 13"/>
          <p:cNvSpPr/>
          <p:nvPr/>
        </p:nvSpPr>
        <p:spPr>
          <a:xfrm rot="10800000">
            <a:off x="5992813" y="2135188"/>
            <a:ext cx="1644650" cy="1609725"/>
          </a:xfrm>
          <a:prstGeom prst="teardrop">
            <a:avLst/>
          </a:prstGeom>
          <a:solidFill>
            <a:srgbClr val="0D5176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9" name="Teardrop 14"/>
          <p:cNvSpPr/>
          <p:nvPr/>
        </p:nvSpPr>
        <p:spPr>
          <a:xfrm>
            <a:off x="4248150" y="3824288"/>
            <a:ext cx="1644650" cy="1609725"/>
          </a:xfrm>
          <a:prstGeom prst="teardrop">
            <a:avLst/>
          </a:prstGeom>
          <a:solidFill>
            <a:srgbClr val="0D5176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0" name="Teardrop 17"/>
          <p:cNvSpPr/>
          <p:nvPr/>
        </p:nvSpPr>
        <p:spPr>
          <a:xfrm rot="5400000">
            <a:off x="4260850" y="2117725"/>
            <a:ext cx="1609725" cy="1644650"/>
          </a:xfrm>
          <a:prstGeom prst="teardrop">
            <a:avLst/>
          </a:prstGeom>
          <a:solidFill>
            <a:srgbClr val="0DB1C4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1" name="Isosceles Triangle 20"/>
          <p:cNvSpPr/>
          <p:nvPr/>
        </p:nvSpPr>
        <p:spPr>
          <a:xfrm rot="16200000">
            <a:off x="3983038" y="2901950"/>
            <a:ext cx="196850" cy="76200"/>
          </a:xfrm>
          <a:prstGeom prst="triangle">
            <a:avLst/>
          </a:prstGeom>
          <a:solidFill>
            <a:srgbClr val="0DB1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2" name="Isosceles Triangle 21"/>
          <p:cNvSpPr/>
          <p:nvPr/>
        </p:nvSpPr>
        <p:spPr>
          <a:xfrm rot="5400000">
            <a:off x="7713663" y="2901950"/>
            <a:ext cx="196850" cy="76200"/>
          </a:xfrm>
          <a:prstGeom prst="triangle">
            <a:avLst/>
          </a:pr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3" name="Isosceles Triangle 22"/>
          <p:cNvSpPr/>
          <p:nvPr/>
        </p:nvSpPr>
        <p:spPr>
          <a:xfrm rot="16200000">
            <a:off x="3983038" y="4603750"/>
            <a:ext cx="196850" cy="76200"/>
          </a:xfrm>
          <a:prstGeom prst="triangle">
            <a:avLst/>
          </a:pr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4" name="Isosceles Triangle 23"/>
          <p:cNvSpPr/>
          <p:nvPr/>
        </p:nvSpPr>
        <p:spPr>
          <a:xfrm rot="5400000">
            <a:off x="7713663" y="4603750"/>
            <a:ext cx="196850" cy="76200"/>
          </a:xfrm>
          <a:prstGeom prst="triangle">
            <a:avLst/>
          </a:prstGeom>
          <a:solidFill>
            <a:srgbClr val="0DB1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3805" name="文本框 34"/>
          <p:cNvSpPr txBox="1"/>
          <p:nvPr/>
        </p:nvSpPr>
        <p:spPr>
          <a:xfrm>
            <a:off x="5168900" y="2841625"/>
            <a:ext cx="706438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6000" b="1" i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zh-CN" altLang="en-US" sz="6000" b="1" i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06" name="文本框 35"/>
          <p:cNvSpPr txBox="1"/>
          <p:nvPr/>
        </p:nvSpPr>
        <p:spPr>
          <a:xfrm>
            <a:off x="5926138" y="2835275"/>
            <a:ext cx="706437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6000" b="1" i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en-US" sz="6000" b="1" i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07" name="文本框 36"/>
          <p:cNvSpPr txBox="1"/>
          <p:nvPr/>
        </p:nvSpPr>
        <p:spPr>
          <a:xfrm>
            <a:off x="5135563" y="3783013"/>
            <a:ext cx="704850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6000" b="1" i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zh-CN" altLang="en-US" sz="6000" b="1" i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08" name="文本框 37"/>
          <p:cNvSpPr txBox="1"/>
          <p:nvPr/>
        </p:nvSpPr>
        <p:spPr>
          <a:xfrm>
            <a:off x="5888038" y="3817938"/>
            <a:ext cx="706437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6000" b="1" i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zh-CN" altLang="en-US" sz="6000" b="1" i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09" name="TextBox 13@|17FFC:16777215|FBC:16777215|LFC:16777215|LBC:16777215"/>
          <p:cNvSpPr txBox="1"/>
          <p:nvPr/>
        </p:nvSpPr>
        <p:spPr>
          <a:xfrm>
            <a:off x="1722438" y="2593975"/>
            <a:ext cx="1295400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10" name="TextBox 13@|17FFC:16777215|FBC:16777215|LFC:16777215|LBC:16777215"/>
          <p:cNvSpPr txBox="1"/>
          <p:nvPr/>
        </p:nvSpPr>
        <p:spPr>
          <a:xfrm>
            <a:off x="1727200" y="2916238"/>
            <a:ext cx="2054225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11" name="TextBox 13@|17FFC:16777215|FBC:16777215|LFC:16777215|LBC:16777215"/>
          <p:cNvSpPr txBox="1"/>
          <p:nvPr/>
        </p:nvSpPr>
        <p:spPr>
          <a:xfrm>
            <a:off x="1722438" y="4424363"/>
            <a:ext cx="1295400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12" name="TextBox 13@|17FFC:16777215|FBC:16777215|LFC:16777215|LBC:16777215"/>
          <p:cNvSpPr txBox="1"/>
          <p:nvPr/>
        </p:nvSpPr>
        <p:spPr>
          <a:xfrm>
            <a:off x="1727200" y="4746625"/>
            <a:ext cx="2054225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13" name="TextBox 13@|17FFC:16777215|FBC:16777215|LFC:16777215|LBC:16777215"/>
          <p:cNvSpPr txBox="1"/>
          <p:nvPr/>
        </p:nvSpPr>
        <p:spPr>
          <a:xfrm>
            <a:off x="8235950" y="2593975"/>
            <a:ext cx="1295400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14" name="TextBox 13@|17FFC:16777215|FBC:16777215|LFC:16777215|LBC:16777215"/>
          <p:cNvSpPr txBox="1"/>
          <p:nvPr/>
        </p:nvSpPr>
        <p:spPr>
          <a:xfrm>
            <a:off x="8240713" y="2916238"/>
            <a:ext cx="2054225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15" name="TextBox 13@|17FFC:16777215|FBC:16777215|LFC:16777215|LBC:16777215"/>
          <p:cNvSpPr txBox="1"/>
          <p:nvPr/>
        </p:nvSpPr>
        <p:spPr>
          <a:xfrm>
            <a:off x="8235950" y="4424363"/>
            <a:ext cx="1295400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16" name="TextBox 13@|17FFC:16777215|FBC:16777215|LFC:16777215|LBC:16777215"/>
          <p:cNvSpPr txBox="1"/>
          <p:nvPr/>
        </p:nvSpPr>
        <p:spPr>
          <a:xfrm>
            <a:off x="8240713" y="4746625"/>
            <a:ext cx="2054225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矩形 7"/>
          <p:cNvSpPr/>
          <p:nvPr/>
        </p:nvSpPr>
        <p:spPr>
          <a:xfrm>
            <a:off x="0" y="0"/>
            <a:ext cx="12192000" cy="592138"/>
          </a:xfrm>
          <a:prstGeom prst="rect">
            <a:avLst/>
          </a:pr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4819" name="组合 8"/>
          <p:cNvGrpSpPr/>
          <p:nvPr/>
        </p:nvGrpSpPr>
        <p:grpSpPr>
          <a:xfrm>
            <a:off x="11099800" y="128588"/>
            <a:ext cx="806450" cy="336550"/>
            <a:chOff x="603250" y="1054101"/>
            <a:chExt cx="1951038" cy="812800"/>
          </a:xfrm>
        </p:grpSpPr>
        <p:sp>
          <p:nvSpPr>
            <p:cNvPr id="34845" name="Freeform 5"/>
            <p:cNvSpPr/>
            <p:nvPr/>
          </p:nvSpPr>
          <p:spPr>
            <a:xfrm>
              <a:off x="2365375" y="1431926"/>
              <a:ext cx="188913" cy="407988"/>
            </a:xfrm>
            <a:custGeom>
              <a:avLst/>
              <a:gdLst/>
              <a:ahLst/>
              <a:cxnLst>
                <a:cxn ang="0">
                  <a:pos x="43180" y="187332"/>
                </a:cxn>
                <a:cxn ang="0">
                  <a:pos x="41381" y="187332"/>
                </a:cxn>
                <a:cxn ang="0">
                  <a:pos x="41381" y="406187"/>
                </a:cxn>
                <a:cxn ang="0">
                  <a:pos x="0" y="407988"/>
                </a:cxn>
                <a:cxn ang="0">
                  <a:pos x="0" y="187332"/>
                </a:cxn>
                <a:cxn ang="0">
                  <a:pos x="0" y="183730"/>
                </a:cxn>
                <a:cxn ang="0">
                  <a:pos x="0" y="147704"/>
                </a:cxn>
                <a:cxn ang="0">
                  <a:pos x="188913" y="0"/>
                </a:cxn>
                <a:cxn ang="0">
                  <a:pos x="188913" y="49535"/>
                </a:cxn>
                <a:cxn ang="0">
                  <a:pos x="43180" y="187332"/>
                </a:cxn>
              </a:cxnLst>
              <a:pathLst>
                <a:path w="210" h="453">
                  <a:moveTo>
                    <a:pt x="48" y="208"/>
                  </a:moveTo>
                  <a:cubicBezTo>
                    <a:pt x="46" y="208"/>
                    <a:pt x="46" y="208"/>
                    <a:pt x="46" y="208"/>
                  </a:cubicBezTo>
                  <a:cubicBezTo>
                    <a:pt x="46" y="451"/>
                    <a:pt x="46" y="451"/>
                    <a:pt x="46" y="451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24" y="70"/>
                    <a:pt x="109" y="0"/>
                    <a:pt x="210" y="0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125" y="57"/>
                    <a:pt x="56" y="123"/>
                    <a:pt x="48" y="20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846" name="Freeform 6"/>
            <p:cNvSpPr/>
            <p:nvPr/>
          </p:nvSpPr>
          <p:spPr>
            <a:xfrm>
              <a:off x="2466975" y="1135063"/>
              <a:ext cx="71438" cy="231775"/>
            </a:xfrm>
            <a:custGeom>
              <a:avLst/>
              <a:gdLst/>
              <a:ahLst/>
              <a:cxnLst>
                <a:cxn ang="0">
                  <a:pos x="0" y="166195"/>
                </a:cxn>
                <a:cxn ang="0">
                  <a:pos x="0" y="166195"/>
                </a:cxn>
                <a:cxn ang="0">
                  <a:pos x="0" y="0"/>
                </a:cxn>
                <a:cxn ang="0">
                  <a:pos x="18990" y="0"/>
                </a:cxn>
                <a:cxn ang="0">
                  <a:pos x="18990" y="167094"/>
                </a:cxn>
                <a:cxn ang="0">
                  <a:pos x="71438" y="215605"/>
                </a:cxn>
                <a:cxn ang="0">
                  <a:pos x="71438" y="231775"/>
                </a:cxn>
                <a:cxn ang="0">
                  <a:pos x="68725" y="231775"/>
                </a:cxn>
                <a:cxn ang="0">
                  <a:pos x="0" y="166195"/>
                </a:cxn>
              </a:cxnLst>
              <a:pathLst>
                <a:path w="79" h="258">
                  <a:moveTo>
                    <a:pt x="0" y="185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86"/>
                    <a:pt x="21" y="186"/>
                    <a:pt x="21" y="186"/>
                  </a:cubicBezTo>
                  <a:cubicBezTo>
                    <a:pt x="24" y="216"/>
                    <a:pt x="48" y="240"/>
                    <a:pt x="79" y="240"/>
                  </a:cubicBezTo>
                  <a:cubicBezTo>
                    <a:pt x="79" y="258"/>
                    <a:pt x="79" y="258"/>
                    <a:pt x="79" y="258"/>
                  </a:cubicBezTo>
                  <a:cubicBezTo>
                    <a:pt x="78" y="258"/>
                    <a:pt x="77" y="258"/>
                    <a:pt x="76" y="258"/>
                  </a:cubicBezTo>
                  <a:cubicBezTo>
                    <a:pt x="35" y="258"/>
                    <a:pt x="1" y="226"/>
                    <a:pt x="0" y="185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847" name="Freeform 7"/>
            <p:cNvSpPr/>
            <p:nvPr/>
          </p:nvSpPr>
          <p:spPr>
            <a:xfrm>
              <a:off x="2332038" y="1135063"/>
              <a:ext cx="69850" cy="231775"/>
            </a:xfrm>
            <a:custGeom>
              <a:avLst/>
              <a:gdLst/>
              <a:ahLst/>
              <a:cxnLst>
                <a:cxn ang="0">
                  <a:pos x="69850" y="168890"/>
                </a:cxn>
                <a:cxn ang="0">
                  <a:pos x="69850" y="168890"/>
                </a:cxn>
                <a:cxn ang="0">
                  <a:pos x="2653" y="231775"/>
                </a:cxn>
                <a:cxn ang="0">
                  <a:pos x="0" y="231775"/>
                </a:cxn>
                <a:cxn ang="0">
                  <a:pos x="0" y="215605"/>
                </a:cxn>
                <a:cxn ang="0">
                  <a:pos x="50398" y="167094"/>
                </a:cxn>
                <a:cxn ang="0">
                  <a:pos x="50398" y="0"/>
                </a:cxn>
                <a:cxn ang="0">
                  <a:pos x="69850" y="0"/>
                </a:cxn>
                <a:cxn ang="0">
                  <a:pos x="69850" y="166195"/>
                </a:cxn>
                <a:cxn ang="0">
                  <a:pos x="69850" y="166195"/>
                </a:cxn>
                <a:cxn ang="0">
                  <a:pos x="69850" y="167094"/>
                </a:cxn>
                <a:cxn ang="0">
                  <a:pos x="69850" y="168890"/>
                </a:cxn>
              </a:cxnLst>
              <a:pathLst>
                <a:path w="79" h="258">
                  <a:moveTo>
                    <a:pt x="79" y="188"/>
                  </a:moveTo>
                  <a:cubicBezTo>
                    <a:pt x="79" y="188"/>
                    <a:pt x="79" y="188"/>
                    <a:pt x="79" y="188"/>
                  </a:cubicBezTo>
                  <a:cubicBezTo>
                    <a:pt x="76" y="227"/>
                    <a:pt x="44" y="258"/>
                    <a:pt x="3" y="258"/>
                  </a:cubicBezTo>
                  <a:cubicBezTo>
                    <a:pt x="2" y="258"/>
                    <a:pt x="1" y="258"/>
                    <a:pt x="0" y="258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30" y="240"/>
                    <a:pt x="55" y="216"/>
                    <a:pt x="57" y="186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6"/>
                    <a:pt x="79" y="186"/>
                    <a:pt x="79" y="186"/>
                  </a:cubicBezTo>
                  <a:lnTo>
                    <a:pt x="79" y="188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848" name="Freeform 8"/>
            <p:cNvSpPr>
              <a:spLocks noEditPoints="1"/>
            </p:cNvSpPr>
            <p:nvPr/>
          </p:nvSpPr>
          <p:spPr>
            <a:xfrm>
              <a:off x="1925638" y="1417638"/>
              <a:ext cx="430213" cy="449263"/>
            </a:xfrm>
            <a:custGeom>
              <a:avLst/>
              <a:gdLst/>
              <a:ahLst/>
              <a:cxnLst>
                <a:cxn ang="0">
                  <a:pos x="416713" y="190350"/>
                </a:cxn>
                <a:cxn ang="0">
                  <a:pos x="368111" y="198470"/>
                </a:cxn>
                <a:cxn ang="0">
                  <a:pos x="297009" y="352735"/>
                </a:cxn>
                <a:cxn ang="0">
                  <a:pos x="97203" y="299509"/>
                </a:cxn>
                <a:cxn ang="0">
                  <a:pos x="375311" y="138027"/>
                </a:cxn>
                <a:cxn ang="0">
                  <a:pos x="375311" y="138027"/>
                </a:cxn>
                <a:cxn ang="0">
                  <a:pos x="394212" y="127201"/>
                </a:cxn>
                <a:cxn ang="0">
                  <a:pos x="393312" y="126299"/>
                </a:cxn>
                <a:cxn ang="0">
                  <a:pos x="126004" y="54128"/>
                </a:cxn>
                <a:cxn ang="0">
                  <a:pos x="54002" y="322964"/>
                </a:cxn>
                <a:cxn ang="0">
                  <a:pos x="321310" y="394233"/>
                </a:cxn>
                <a:cxn ang="0">
                  <a:pos x="416713" y="190350"/>
                </a:cxn>
                <a:cxn ang="0">
                  <a:pos x="78302" y="247185"/>
                </a:cxn>
                <a:cxn ang="0">
                  <a:pos x="150305" y="97431"/>
                </a:cxn>
                <a:cxn ang="0">
                  <a:pos x="315010" y="110060"/>
                </a:cxn>
                <a:cxn ang="0">
                  <a:pos x="78302" y="247185"/>
                </a:cxn>
              </a:cxnLst>
              <a:pathLst>
                <a:path w="478" h="498">
                  <a:moveTo>
                    <a:pt x="463" y="211"/>
                  </a:moveTo>
                  <a:cubicBezTo>
                    <a:pt x="409" y="220"/>
                    <a:pt x="409" y="220"/>
                    <a:pt x="409" y="220"/>
                  </a:cubicBezTo>
                  <a:cubicBezTo>
                    <a:pt x="421" y="286"/>
                    <a:pt x="392" y="356"/>
                    <a:pt x="330" y="391"/>
                  </a:cubicBezTo>
                  <a:cubicBezTo>
                    <a:pt x="252" y="436"/>
                    <a:pt x="153" y="410"/>
                    <a:pt x="108" y="332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38" y="141"/>
                    <a:pt x="438" y="141"/>
                    <a:pt x="438" y="141"/>
                  </a:cubicBezTo>
                  <a:cubicBezTo>
                    <a:pt x="437" y="141"/>
                    <a:pt x="437" y="140"/>
                    <a:pt x="437" y="140"/>
                  </a:cubicBezTo>
                  <a:cubicBezTo>
                    <a:pt x="377" y="35"/>
                    <a:pt x="244" y="0"/>
                    <a:pt x="140" y="60"/>
                  </a:cubicBezTo>
                  <a:cubicBezTo>
                    <a:pt x="35" y="120"/>
                    <a:pt x="0" y="253"/>
                    <a:pt x="60" y="358"/>
                  </a:cubicBezTo>
                  <a:cubicBezTo>
                    <a:pt x="120" y="462"/>
                    <a:pt x="253" y="498"/>
                    <a:pt x="357" y="437"/>
                  </a:cubicBezTo>
                  <a:cubicBezTo>
                    <a:pt x="439" y="390"/>
                    <a:pt x="478" y="299"/>
                    <a:pt x="463" y="211"/>
                  </a:cubicBezTo>
                  <a:close/>
                  <a:moveTo>
                    <a:pt x="87" y="274"/>
                  </a:moveTo>
                  <a:cubicBezTo>
                    <a:pt x="78" y="209"/>
                    <a:pt x="107" y="142"/>
                    <a:pt x="167" y="108"/>
                  </a:cubicBezTo>
                  <a:cubicBezTo>
                    <a:pt x="227" y="73"/>
                    <a:pt x="299" y="81"/>
                    <a:pt x="350" y="122"/>
                  </a:cubicBezTo>
                  <a:lnTo>
                    <a:pt x="87" y="27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849" name="Freeform 9"/>
            <p:cNvSpPr/>
            <p:nvPr/>
          </p:nvSpPr>
          <p:spPr>
            <a:xfrm>
              <a:off x="2073275" y="1250951"/>
              <a:ext cx="225425" cy="115888"/>
            </a:xfrm>
            <a:custGeom>
              <a:avLst/>
              <a:gdLst/>
              <a:ahLst/>
              <a:cxnLst>
                <a:cxn ang="0">
                  <a:pos x="154475" y="52512"/>
                </a:cxn>
                <a:cxn ang="0">
                  <a:pos x="154475" y="52512"/>
                </a:cxn>
                <a:cxn ang="0">
                  <a:pos x="154475" y="50701"/>
                </a:cxn>
                <a:cxn ang="0">
                  <a:pos x="154475" y="49796"/>
                </a:cxn>
                <a:cxn ang="0">
                  <a:pos x="154475" y="49796"/>
                </a:cxn>
                <a:cxn ang="0">
                  <a:pos x="154475" y="19918"/>
                </a:cxn>
                <a:cxn ang="0">
                  <a:pos x="70950" y="19918"/>
                </a:cxn>
                <a:cxn ang="0">
                  <a:pos x="70950" y="49796"/>
                </a:cxn>
                <a:cxn ang="0">
                  <a:pos x="70950" y="49796"/>
                </a:cxn>
                <a:cxn ang="0">
                  <a:pos x="70950" y="50701"/>
                </a:cxn>
                <a:cxn ang="0">
                  <a:pos x="70950" y="52512"/>
                </a:cxn>
                <a:cxn ang="0">
                  <a:pos x="70950" y="52512"/>
                </a:cxn>
                <a:cxn ang="0">
                  <a:pos x="2694" y="115888"/>
                </a:cxn>
                <a:cxn ang="0">
                  <a:pos x="0" y="115888"/>
                </a:cxn>
                <a:cxn ang="0">
                  <a:pos x="0" y="99591"/>
                </a:cxn>
                <a:cxn ang="0">
                  <a:pos x="51192" y="50701"/>
                </a:cxn>
                <a:cxn ang="0">
                  <a:pos x="51192" y="19918"/>
                </a:cxn>
                <a:cxn ang="0">
                  <a:pos x="51192" y="0"/>
                </a:cxn>
                <a:cxn ang="0">
                  <a:pos x="70950" y="0"/>
                </a:cxn>
                <a:cxn ang="0">
                  <a:pos x="154475" y="0"/>
                </a:cxn>
                <a:cxn ang="0">
                  <a:pos x="160761" y="0"/>
                </a:cxn>
                <a:cxn ang="0">
                  <a:pos x="174233" y="0"/>
                </a:cxn>
                <a:cxn ang="0">
                  <a:pos x="174233" y="50701"/>
                </a:cxn>
                <a:cxn ang="0">
                  <a:pos x="225425" y="99591"/>
                </a:cxn>
                <a:cxn ang="0">
                  <a:pos x="225425" y="115888"/>
                </a:cxn>
                <a:cxn ang="0">
                  <a:pos x="222731" y="115888"/>
                </a:cxn>
                <a:cxn ang="0">
                  <a:pos x="154475" y="52512"/>
                </a:cxn>
              </a:cxnLst>
              <a:pathLst>
                <a:path w="251" h="128">
                  <a:moveTo>
                    <a:pt x="172" y="58"/>
                  </a:moveTo>
                  <a:cubicBezTo>
                    <a:pt x="172" y="58"/>
                    <a:pt x="172" y="58"/>
                    <a:pt x="172" y="58"/>
                  </a:cubicBezTo>
                  <a:cubicBezTo>
                    <a:pt x="172" y="56"/>
                    <a:pt x="172" y="56"/>
                    <a:pt x="172" y="56"/>
                  </a:cubicBezTo>
                  <a:cubicBezTo>
                    <a:pt x="172" y="56"/>
                    <a:pt x="172" y="56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6" y="97"/>
                    <a:pt x="43" y="128"/>
                    <a:pt x="3" y="128"/>
                  </a:cubicBezTo>
                  <a:cubicBezTo>
                    <a:pt x="2" y="128"/>
                    <a:pt x="1" y="128"/>
                    <a:pt x="0" y="128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30" y="110"/>
                    <a:pt x="55" y="86"/>
                    <a:pt x="57" y="56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4" y="56"/>
                    <a:pt x="194" y="56"/>
                    <a:pt x="194" y="56"/>
                  </a:cubicBezTo>
                  <a:cubicBezTo>
                    <a:pt x="196" y="86"/>
                    <a:pt x="221" y="110"/>
                    <a:pt x="251" y="110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0" y="128"/>
                    <a:pt x="249" y="128"/>
                    <a:pt x="248" y="128"/>
                  </a:cubicBezTo>
                  <a:cubicBezTo>
                    <a:pt x="208" y="128"/>
                    <a:pt x="175" y="97"/>
                    <a:pt x="172" y="5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850" name="Freeform 10"/>
            <p:cNvSpPr/>
            <p:nvPr/>
          </p:nvSpPr>
          <p:spPr>
            <a:xfrm>
              <a:off x="2079625" y="1212851"/>
              <a:ext cx="212725" cy="31750"/>
            </a:xfrm>
            <a:custGeom>
              <a:avLst/>
              <a:gdLst/>
              <a:ahLst/>
              <a:cxnLst>
                <a:cxn ang="0">
                  <a:pos x="193675" y="19050"/>
                </a:cxn>
                <a:cxn ang="0">
                  <a:pos x="19050" y="19050"/>
                </a:cxn>
                <a:cxn ang="0">
                  <a:pos x="19050" y="31750"/>
                </a:cxn>
                <a:cxn ang="0">
                  <a:pos x="0" y="31750"/>
                </a:cxn>
                <a:cxn ang="0">
                  <a:pos x="0" y="19050"/>
                </a:cxn>
                <a:cxn ang="0">
                  <a:pos x="0" y="0"/>
                </a:cxn>
                <a:cxn ang="0">
                  <a:pos x="19050" y="0"/>
                </a:cxn>
                <a:cxn ang="0">
                  <a:pos x="193675" y="0"/>
                </a:cxn>
                <a:cxn ang="0">
                  <a:pos x="212725" y="0"/>
                </a:cxn>
                <a:cxn ang="0">
                  <a:pos x="212725" y="19050"/>
                </a:cxn>
                <a:cxn ang="0">
                  <a:pos x="212725" y="31750"/>
                </a:cxn>
                <a:cxn ang="0">
                  <a:pos x="193675" y="31750"/>
                </a:cxn>
                <a:cxn ang="0">
                  <a:pos x="193675" y="19050"/>
                </a:cxn>
              </a:cxnLst>
              <a:pathLst>
                <a:path w="134" h="20">
                  <a:moveTo>
                    <a:pt x="122" y="12"/>
                  </a:moveTo>
                  <a:lnTo>
                    <a:pt x="12" y="12"/>
                  </a:lnTo>
                  <a:lnTo>
                    <a:pt x="12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2" y="0"/>
                  </a:lnTo>
                  <a:lnTo>
                    <a:pt x="134" y="0"/>
                  </a:lnTo>
                  <a:lnTo>
                    <a:pt x="134" y="12"/>
                  </a:lnTo>
                  <a:lnTo>
                    <a:pt x="134" y="20"/>
                  </a:lnTo>
                  <a:lnTo>
                    <a:pt x="122" y="20"/>
                  </a:lnTo>
                  <a:lnTo>
                    <a:pt x="122" y="12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851" name="Freeform 11"/>
            <p:cNvSpPr/>
            <p:nvPr/>
          </p:nvSpPr>
          <p:spPr>
            <a:xfrm>
              <a:off x="2085975" y="1109663"/>
              <a:ext cx="200025" cy="90488"/>
            </a:xfrm>
            <a:custGeom>
              <a:avLst/>
              <a:gdLst/>
              <a:ahLst/>
              <a:cxnLst>
                <a:cxn ang="0">
                  <a:pos x="109538" y="71438"/>
                </a:cxn>
                <a:cxn ang="0">
                  <a:pos x="168275" y="71438"/>
                </a:cxn>
                <a:cxn ang="0">
                  <a:pos x="168275" y="90488"/>
                </a:cxn>
                <a:cxn ang="0">
                  <a:pos x="33338" y="90488"/>
                </a:cxn>
                <a:cxn ang="0">
                  <a:pos x="33338" y="71438"/>
                </a:cxn>
                <a:cxn ang="0">
                  <a:pos x="90488" y="71438"/>
                </a:cxn>
                <a:cxn ang="0">
                  <a:pos x="90488" y="50800"/>
                </a:cxn>
                <a:cxn ang="0">
                  <a:pos x="0" y="50800"/>
                </a:cxn>
                <a:cxn ang="0">
                  <a:pos x="0" y="31750"/>
                </a:cxn>
                <a:cxn ang="0">
                  <a:pos x="90488" y="31750"/>
                </a:cxn>
                <a:cxn ang="0">
                  <a:pos x="90488" y="0"/>
                </a:cxn>
                <a:cxn ang="0">
                  <a:pos x="109538" y="0"/>
                </a:cxn>
                <a:cxn ang="0">
                  <a:pos x="109538" y="31750"/>
                </a:cxn>
                <a:cxn ang="0">
                  <a:pos x="200025" y="31750"/>
                </a:cxn>
                <a:cxn ang="0">
                  <a:pos x="200025" y="50800"/>
                </a:cxn>
                <a:cxn ang="0">
                  <a:pos x="109538" y="50800"/>
                </a:cxn>
                <a:cxn ang="0">
                  <a:pos x="109538" y="71438"/>
                </a:cxn>
              </a:cxnLst>
              <a:pathLst>
                <a:path w="126" h="57">
                  <a:moveTo>
                    <a:pt x="69" y="45"/>
                  </a:moveTo>
                  <a:lnTo>
                    <a:pt x="106" y="45"/>
                  </a:lnTo>
                  <a:lnTo>
                    <a:pt x="106" y="57"/>
                  </a:lnTo>
                  <a:lnTo>
                    <a:pt x="21" y="57"/>
                  </a:lnTo>
                  <a:lnTo>
                    <a:pt x="21" y="45"/>
                  </a:lnTo>
                  <a:lnTo>
                    <a:pt x="57" y="45"/>
                  </a:lnTo>
                  <a:lnTo>
                    <a:pt x="57" y="32"/>
                  </a:lnTo>
                  <a:lnTo>
                    <a:pt x="0" y="32"/>
                  </a:lnTo>
                  <a:lnTo>
                    <a:pt x="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69" y="0"/>
                  </a:lnTo>
                  <a:lnTo>
                    <a:pt x="69" y="20"/>
                  </a:lnTo>
                  <a:lnTo>
                    <a:pt x="126" y="20"/>
                  </a:lnTo>
                  <a:lnTo>
                    <a:pt x="126" y="32"/>
                  </a:lnTo>
                  <a:lnTo>
                    <a:pt x="69" y="32"/>
                  </a:lnTo>
                  <a:lnTo>
                    <a:pt x="69" y="45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852" name="Freeform 12"/>
            <p:cNvSpPr/>
            <p:nvPr/>
          </p:nvSpPr>
          <p:spPr>
            <a:xfrm>
              <a:off x="1892300" y="1219201"/>
              <a:ext cx="142875" cy="149225"/>
            </a:xfrm>
            <a:custGeom>
              <a:avLst/>
              <a:gdLst/>
              <a:ahLst/>
              <a:cxnLst>
                <a:cxn ang="0">
                  <a:pos x="19050" y="149225"/>
                </a:cxn>
                <a:cxn ang="0">
                  <a:pos x="0" y="149225"/>
                </a:cxn>
                <a:cxn ang="0">
                  <a:pos x="0" y="130175"/>
                </a:cxn>
                <a:cxn ang="0">
                  <a:pos x="0" y="12700"/>
                </a:cxn>
                <a:cxn ang="0">
                  <a:pos x="17463" y="12700"/>
                </a:cxn>
                <a:cxn ang="0">
                  <a:pos x="39688" y="0"/>
                </a:cxn>
                <a:cxn ang="0">
                  <a:pos x="49213" y="17463"/>
                </a:cxn>
                <a:cxn ang="0">
                  <a:pos x="19050" y="34925"/>
                </a:cxn>
                <a:cxn ang="0">
                  <a:pos x="19050" y="71438"/>
                </a:cxn>
                <a:cxn ang="0">
                  <a:pos x="58738" y="71438"/>
                </a:cxn>
                <a:cxn ang="0">
                  <a:pos x="58738" y="90488"/>
                </a:cxn>
                <a:cxn ang="0">
                  <a:pos x="19050" y="90488"/>
                </a:cxn>
                <a:cxn ang="0">
                  <a:pos x="19050" y="130175"/>
                </a:cxn>
                <a:cxn ang="0">
                  <a:pos x="122238" y="130175"/>
                </a:cxn>
                <a:cxn ang="0">
                  <a:pos x="122238" y="90488"/>
                </a:cxn>
                <a:cxn ang="0">
                  <a:pos x="84138" y="90488"/>
                </a:cxn>
                <a:cxn ang="0">
                  <a:pos x="84138" y="71438"/>
                </a:cxn>
                <a:cxn ang="0">
                  <a:pos x="122238" y="71438"/>
                </a:cxn>
                <a:cxn ang="0">
                  <a:pos x="122238" y="31750"/>
                </a:cxn>
                <a:cxn ang="0">
                  <a:pos x="84138" y="31750"/>
                </a:cxn>
                <a:cxn ang="0">
                  <a:pos x="84138" y="12700"/>
                </a:cxn>
                <a:cxn ang="0">
                  <a:pos x="122238" y="12700"/>
                </a:cxn>
                <a:cxn ang="0">
                  <a:pos x="142875" y="12700"/>
                </a:cxn>
                <a:cxn ang="0">
                  <a:pos x="142875" y="149225"/>
                </a:cxn>
                <a:cxn ang="0">
                  <a:pos x="122238" y="149225"/>
                </a:cxn>
                <a:cxn ang="0">
                  <a:pos x="19050" y="149225"/>
                </a:cxn>
              </a:cxnLst>
              <a:pathLst>
                <a:path w="90" h="94">
                  <a:moveTo>
                    <a:pt x="12" y="94"/>
                  </a:moveTo>
                  <a:lnTo>
                    <a:pt x="0" y="94"/>
                  </a:lnTo>
                  <a:lnTo>
                    <a:pt x="0" y="82"/>
                  </a:lnTo>
                  <a:lnTo>
                    <a:pt x="0" y="8"/>
                  </a:lnTo>
                  <a:lnTo>
                    <a:pt x="11" y="8"/>
                  </a:lnTo>
                  <a:lnTo>
                    <a:pt x="25" y="0"/>
                  </a:lnTo>
                  <a:lnTo>
                    <a:pt x="31" y="11"/>
                  </a:lnTo>
                  <a:lnTo>
                    <a:pt x="12" y="22"/>
                  </a:lnTo>
                  <a:lnTo>
                    <a:pt x="12" y="45"/>
                  </a:lnTo>
                  <a:lnTo>
                    <a:pt x="37" y="45"/>
                  </a:lnTo>
                  <a:lnTo>
                    <a:pt x="37" y="57"/>
                  </a:lnTo>
                  <a:lnTo>
                    <a:pt x="12" y="57"/>
                  </a:lnTo>
                  <a:lnTo>
                    <a:pt x="12" y="82"/>
                  </a:lnTo>
                  <a:lnTo>
                    <a:pt x="77" y="82"/>
                  </a:lnTo>
                  <a:lnTo>
                    <a:pt x="77" y="57"/>
                  </a:lnTo>
                  <a:lnTo>
                    <a:pt x="53" y="57"/>
                  </a:lnTo>
                  <a:lnTo>
                    <a:pt x="53" y="45"/>
                  </a:lnTo>
                  <a:lnTo>
                    <a:pt x="77" y="45"/>
                  </a:lnTo>
                  <a:lnTo>
                    <a:pt x="77" y="20"/>
                  </a:lnTo>
                  <a:lnTo>
                    <a:pt x="53" y="20"/>
                  </a:lnTo>
                  <a:lnTo>
                    <a:pt x="53" y="8"/>
                  </a:lnTo>
                  <a:lnTo>
                    <a:pt x="77" y="8"/>
                  </a:lnTo>
                  <a:lnTo>
                    <a:pt x="90" y="8"/>
                  </a:lnTo>
                  <a:lnTo>
                    <a:pt x="90" y="94"/>
                  </a:lnTo>
                  <a:lnTo>
                    <a:pt x="77" y="94"/>
                  </a:lnTo>
                  <a:lnTo>
                    <a:pt x="12" y="9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853" name="Freeform 13"/>
            <p:cNvSpPr/>
            <p:nvPr/>
          </p:nvSpPr>
          <p:spPr>
            <a:xfrm>
              <a:off x="1995488" y="1165226"/>
              <a:ext cx="39688" cy="46038"/>
            </a:xfrm>
            <a:custGeom>
              <a:avLst/>
              <a:gdLst/>
              <a:ahLst/>
              <a:cxnLst>
                <a:cxn ang="0">
                  <a:pos x="0" y="36513"/>
                </a:cxn>
                <a:cxn ang="0">
                  <a:pos x="22225" y="0"/>
                </a:cxn>
                <a:cxn ang="0">
                  <a:pos x="39688" y="9525"/>
                </a:cxn>
                <a:cxn ang="0">
                  <a:pos x="15875" y="46038"/>
                </a:cxn>
                <a:cxn ang="0">
                  <a:pos x="0" y="36513"/>
                </a:cxn>
              </a:cxnLst>
              <a:pathLst>
                <a:path w="25" h="29">
                  <a:moveTo>
                    <a:pt x="0" y="23"/>
                  </a:moveTo>
                  <a:lnTo>
                    <a:pt x="14" y="0"/>
                  </a:lnTo>
                  <a:lnTo>
                    <a:pt x="25" y="6"/>
                  </a:lnTo>
                  <a:lnTo>
                    <a:pt x="10" y="2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854" name="Freeform 14"/>
            <p:cNvSpPr/>
            <p:nvPr/>
          </p:nvSpPr>
          <p:spPr>
            <a:xfrm>
              <a:off x="1938338" y="1158876"/>
              <a:ext cx="39688" cy="46038"/>
            </a:xfrm>
            <a:custGeom>
              <a:avLst/>
              <a:gdLst/>
              <a:ahLst/>
              <a:cxnLst>
                <a:cxn ang="0">
                  <a:pos x="39688" y="36513"/>
                </a:cxn>
                <a:cxn ang="0">
                  <a:pos x="22225" y="46038"/>
                </a:cxn>
                <a:cxn ang="0">
                  <a:pos x="0" y="9525"/>
                </a:cxn>
                <a:cxn ang="0">
                  <a:pos x="15875" y="0"/>
                </a:cxn>
                <a:cxn ang="0">
                  <a:pos x="39688" y="36513"/>
                </a:cxn>
              </a:cxnLst>
              <a:pathLst>
                <a:path w="25" h="29">
                  <a:moveTo>
                    <a:pt x="25" y="23"/>
                  </a:moveTo>
                  <a:lnTo>
                    <a:pt x="14" y="29"/>
                  </a:lnTo>
                  <a:lnTo>
                    <a:pt x="0" y="6"/>
                  </a:lnTo>
                  <a:lnTo>
                    <a:pt x="10" y="0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855" name="Freeform 15"/>
            <p:cNvSpPr/>
            <p:nvPr/>
          </p:nvSpPr>
          <p:spPr>
            <a:xfrm>
              <a:off x="1898650" y="1165226"/>
              <a:ext cx="39688" cy="46038"/>
            </a:xfrm>
            <a:custGeom>
              <a:avLst/>
              <a:gdLst/>
              <a:ahLst/>
              <a:cxnLst>
                <a:cxn ang="0">
                  <a:pos x="0" y="9525"/>
                </a:cxn>
                <a:cxn ang="0">
                  <a:pos x="17463" y="0"/>
                </a:cxn>
                <a:cxn ang="0">
                  <a:pos x="39688" y="36513"/>
                </a:cxn>
                <a:cxn ang="0">
                  <a:pos x="23813" y="46038"/>
                </a:cxn>
                <a:cxn ang="0">
                  <a:pos x="0" y="9525"/>
                </a:cxn>
              </a:cxnLst>
              <a:pathLst>
                <a:path w="25" h="29">
                  <a:moveTo>
                    <a:pt x="0" y="6"/>
                  </a:moveTo>
                  <a:lnTo>
                    <a:pt x="11" y="0"/>
                  </a:lnTo>
                  <a:lnTo>
                    <a:pt x="25" y="23"/>
                  </a:lnTo>
                  <a:lnTo>
                    <a:pt x="15" y="29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856" name="Freeform 16"/>
            <p:cNvSpPr/>
            <p:nvPr/>
          </p:nvSpPr>
          <p:spPr>
            <a:xfrm>
              <a:off x="1892300" y="1109663"/>
              <a:ext cx="134938" cy="46038"/>
            </a:xfrm>
            <a:custGeom>
              <a:avLst/>
              <a:gdLst/>
              <a:ahLst/>
              <a:cxnLst>
                <a:cxn ang="0">
                  <a:pos x="0" y="26988"/>
                </a:cxn>
                <a:cxn ang="0">
                  <a:pos x="130175" y="0"/>
                </a:cxn>
                <a:cxn ang="0">
                  <a:pos x="134938" y="17463"/>
                </a:cxn>
                <a:cxn ang="0">
                  <a:pos x="4763" y="46038"/>
                </a:cxn>
                <a:cxn ang="0">
                  <a:pos x="0" y="26988"/>
                </a:cxn>
              </a:cxnLst>
              <a:pathLst>
                <a:path w="85" h="29">
                  <a:moveTo>
                    <a:pt x="0" y="17"/>
                  </a:moveTo>
                  <a:lnTo>
                    <a:pt x="82" y="0"/>
                  </a:lnTo>
                  <a:lnTo>
                    <a:pt x="85" y="11"/>
                  </a:lnTo>
                  <a:lnTo>
                    <a:pt x="3" y="29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857" name="Freeform 17"/>
            <p:cNvSpPr/>
            <p:nvPr/>
          </p:nvSpPr>
          <p:spPr>
            <a:xfrm>
              <a:off x="1768475" y="1160463"/>
              <a:ext cx="117475" cy="207963"/>
            </a:xfrm>
            <a:custGeom>
              <a:avLst/>
              <a:gdLst/>
              <a:ahLst/>
              <a:cxnLst>
                <a:cxn ang="0">
                  <a:pos x="73025" y="77788"/>
                </a:cxn>
                <a:cxn ang="0">
                  <a:pos x="76200" y="76200"/>
                </a:cxn>
                <a:cxn ang="0">
                  <a:pos x="112713" y="139700"/>
                </a:cxn>
                <a:cxn ang="0">
                  <a:pos x="95250" y="149225"/>
                </a:cxn>
                <a:cxn ang="0">
                  <a:pos x="73025" y="107950"/>
                </a:cxn>
                <a:cxn ang="0">
                  <a:pos x="73025" y="207963"/>
                </a:cxn>
                <a:cxn ang="0">
                  <a:pos x="52388" y="207963"/>
                </a:cxn>
                <a:cxn ang="0">
                  <a:pos x="52388" y="93663"/>
                </a:cxn>
                <a:cxn ang="0">
                  <a:pos x="17463" y="155575"/>
                </a:cxn>
                <a:cxn ang="0">
                  <a:pos x="0" y="144463"/>
                </a:cxn>
                <a:cxn ang="0">
                  <a:pos x="52388" y="53975"/>
                </a:cxn>
                <a:cxn ang="0">
                  <a:pos x="52388" y="39688"/>
                </a:cxn>
                <a:cxn ang="0">
                  <a:pos x="7938" y="39688"/>
                </a:cxn>
                <a:cxn ang="0">
                  <a:pos x="7938" y="20638"/>
                </a:cxn>
                <a:cxn ang="0">
                  <a:pos x="52388" y="20638"/>
                </a:cxn>
                <a:cxn ang="0">
                  <a:pos x="52388" y="0"/>
                </a:cxn>
                <a:cxn ang="0">
                  <a:pos x="73025" y="0"/>
                </a:cxn>
                <a:cxn ang="0">
                  <a:pos x="73025" y="20638"/>
                </a:cxn>
                <a:cxn ang="0">
                  <a:pos x="117475" y="20638"/>
                </a:cxn>
                <a:cxn ang="0">
                  <a:pos x="117475" y="39688"/>
                </a:cxn>
                <a:cxn ang="0">
                  <a:pos x="73025" y="39688"/>
                </a:cxn>
                <a:cxn ang="0">
                  <a:pos x="73025" y="77788"/>
                </a:cxn>
              </a:cxnLst>
              <a:pathLst>
                <a:path w="74" h="131">
                  <a:moveTo>
                    <a:pt x="46" y="49"/>
                  </a:moveTo>
                  <a:lnTo>
                    <a:pt x="48" y="48"/>
                  </a:lnTo>
                  <a:lnTo>
                    <a:pt x="71" y="88"/>
                  </a:lnTo>
                  <a:lnTo>
                    <a:pt x="60" y="94"/>
                  </a:lnTo>
                  <a:lnTo>
                    <a:pt x="46" y="68"/>
                  </a:lnTo>
                  <a:lnTo>
                    <a:pt x="46" y="131"/>
                  </a:lnTo>
                  <a:lnTo>
                    <a:pt x="33" y="131"/>
                  </a:lnTo>
                  <a:lnTo>
                    <a:pt x="33" y="59"/>
                  </a:lnTo>
                  <a:lnTo>
                    <a:pt x="11" y="98"/>
                  </a:lnTo>
                  <a:lnTo>
                    <a:pt x="0" y="91"/>
                  </a:lnTo>
                  <a:lnTo>
                    <a:pt x="33" y="34"/>
                  </a:lnTo>
                  <a:lnTo>
                    <a:pt x="33" y="25"/>
                  </a:lnTo>
                  <a:lnTo>
                    <a:pt x="5" y="25"/>
                  </a:lnTo>
                  <a:lnTo>
                    <a:pt x="5" y="13"/>
                  </a:lnTo>
                  <a:lnTo>
                    <a:pt x="33" y="13"/>
                  </a:lnTo>
                  <a:lnTo>
                    <a:pt x="33" y="0"/>
                  </a:lnTo>
                  <a:lnTo>
                    <a:pt x="46" y="0"/>
                  </a:lnTo>
                  <a:lnTo>
                    <a:pt x="46" y="13"/>
                  </a:lnTo>
                  <a:lnTo>
                    <a:pt x="74" y="13"/>
                  </a:lnTo>
                  <a:lnTo>
                    <a:pt x="74" y="25"/>
                  </a:lnTo>
                  <a:lnTo>
                    <a:pt x="46" y="25"/>
                  </a:lnTo>
                  <a:lnTo>
                    <a:pt x="46" y="49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858" name="Freeform 18"/>
            <p:cNvSpPr/>
            <p:nvPr/>
          </p:nvSpPr>
          <p:spPr>
            <a:xfrm>
              <a:off x="1774825" y="1111251"/>
              <a:ext cx="103188" cy="44450"/>
            </a:xfrm>
            <a:custGeom>
              <a:avLst/>
              <a:gdLst/>
              <a:ahLst/>
              <a:cxnLst>
                <a:cxn ang="0">
                  <a:pos x="0" y="25400"/>
                </a:cxn>
                <a:cxn ang="0">
                  <a:pos x="98425" y="0"/>
                </a:cxn>
                <a:cxn ang="0">
                  <a:pos x="103188" y="17463"/>
                </a:cxn>
                <a:cxn ang="0">
                  <a:pos x="6350" y="44450"/>
                </a:cxn>
                <a:cxn ang="0">
                  <a:pos x="0" y="25400"/>
                </a:cxn>
              </a:cxnLst>
              <a:pathLst>
                <a:path w="65" h="28">
                  <a:moveTo>
                    <a:pt x="0" y="16"/>
                  </a:moveTo>
                  <a:lnTo>
                    <a:pt x="62" y="0"/>
                  </a:lnTo>
                  <a:lnTo>
                    <a:pt x="65" y="11"/>
                  </a:lnTo>
                  <a:lnTo>
                    <a:pt x="4" y="28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859" name="Freeform 19"/>
            <p:cNvSpPr>
              <a:spLocks noEditPoints="1"/>
            </p:cNvSpPr>
            <p:nvPr/>
          </p:nvSpPr>
          <p:spPr>
            <a:xfrm>
              <a:off x="1281113" y="1446213"/>
              <a:ext cx="698500" cy="392113"/>
            </a:xfrm>
            <a:custGeom>
              <a:avLst/>
              <a:gdLst/>
              <a:ahLst/>
              <a:cxnLst>
                <a:cxn ang="0">
                  <a:pos x="666095" y="302179"/>
                </a:cxn>
                <a:cxn ang="0">
                  <a:pos x="563481" y="344448"/>
                </a:cxn>
                <a:cxn ang="0">
                  <a:pos x="415860" y="196057"/>
                </a:cxn>
                <a:cxn ang="0">
                  <a:pos x="563481" y="48564"/>
                </a:cxn>
                <a:cxn ang="0">
                  <a:pos x="664295" y="89035"/>
                </a:cxn>
                <a:cxn ang="0">
                  <a:pos x="696700" y="52162"/>
                </a:cxn>
                <a:cxn ang="0">
                  <a:pos x="563481" y="0"/>
                </a:cxn>
                <a:cxn ang="0">
                  <a:pos x="379854" y="126807"/>
                </a:cxn>
                <a:cxn ang="0">
                  <a:pos x="196228" y="0"/>
                </a:cxn>
                <a:cxn ang="0">
                  <a:pos x="0" y="196057"/>
                </a:cxn>
                <a:cxn ang="0">
                  <a:pos x="196228" y="392113"/>
                </a:cxn>
                <a:cxn ang="0">
                  <a:pos x="379854" y="264406"/>
                </a:cxn>
                <a:cxn ang="0">
                  <a:pos x="563481" y="392113"/>
                </a:cxn>
                <a:cxn ang="0">
                  <a:pos x="698500" y="337253"/>
                </a:cxn>
                <a:cxn ang="0">
                  <a:pos x="666095" y="302179"/>
                </a:cxn>
                <a:cxn ang="0">
                  <a:pos x="196228" y="343549"/>
                </a:cxn>
                <a:cxn ang="0">
                  <a:pos x="49507" y="196956"/>
                </a:cxn>
                <a:cxn ang="0">
                  <a:pos x="196228" y="49464"/>
                </a:cxn>
                <a:cxn ang="0">
                  <a:pos x="342949" y="196956"/>
                </a:cxn>
                <a:cxn ang="0">
                  <a:pos x="196228" y="343549"/>
                </a:cxn>
              </a:cxnLst>
              <a:pathLst>
                <a:path w="776" h="436">
                  <a:moveTo>
                    <a:pt x="740" y="336"/>
                  </a:moveTo>
                  <a:cubicBezTo>
                    <a:pt x="710" y="365"/>
                    <a:pt x="670" y="383"/>
                    <a:pt x="626" y="383"/>
                  </a:cubicBezTo>
                  <a:cubicBezTo>
                    <a:pt x="536" y="383"/>
                    <a:pt x="462" y="309"/>
                    <a:pt x="462" y="218"/>
                  </a:cubicBezTo>
                  <a:cubicBezTo>
                    <a:pt x="462" y="128"/>
                    <a:pt x="536" y="54"/>
                    <a:pt x="626" y="54"/>
                  </a:cubicBezTo>
                  <a:cubicBezTo>
                    <a:pt x="670" y="54"/>
                    <a:pt x="709" y="71"/>
                    <a:pt x="738" y="99"/>
                  </a:cubicBezTo>
                  <a:cubicBezTo>
                    <a:pt x="774" y="58"/>
                    <a:pt x="774" y="58"/>
                    <a:pt x="774" y="58"/>
                  </a:cubicBezTo>
                  <a:cubicBezTo>
                    <a:pt x="735" y="22"/>
                    <a:pt x="683" y="0"/>
                    <a:pt x="626" y="0"/>
                  </a:cubicBezTo>
                  <a:cubicBezTo>
                    <a:pt x="532" y="0"/>
                    <a:pt x="453" y="58"/>
                    <a:pt x="422" y="141"/>
                  </a:cubicBezTo>
                  <a:cubicBezTo>
                    <a:pt x="391" y="58"/>
                    <a:pt x="311" y="0"/>
                    <a:pt x="218" y="0"/>
                  </a:cubicBezTo>
                  <a:cubicBezTo>
                    <a:pt x="98" y="0"/>
                    <a:pt x="0" y="97"/>
                    <a:pt x="0" y="218"/>
                  </a:cubicBezTo>
                  <a:cubicBezTo>
                    <a:pt x="0" y="338"/>
                    <a:pt x="98" y="436"/>
                    <a:pt x="218" y="436"/>
                  </a:cubicBezTo>
                  <a:cubicBezTo>
                    <a:pt x="311" y="436"/>
                    <a:pt x="391" y="377"/>
                    <a:pt x="422" y="294"/>
                  </a:cubicBezTo>
                  <a:cubicBezTo>
                    <a:pt x="453" y="377"/>
                    <a:pt x="532" y="436"/>
                    <a:pt x="626" y="436"/>
                  </a:cubicBezTo>
                  <a:cubicBezTo>
                    <a:pt x="684" y="436"/>
                    <a:pt x="737" y="413"/>
                    <a:pt x="776" y="375"/>
                  </a:cubicBezTo>
                  <a:lnTo>
                    <a:pt x="740" y="336"/>
                  </a:lnTo>
                  <a:close/>
                  <a:moveTo>
                    <a:pt x="218" y="382"/>
                  </a:moveTo>
                  <a:cubicBezTo>
                    <a:pt x="128" y="382"/>
                    <a:pt x="55" y="309"/>
                    <a:pt x="55" y="219"/>
                  </a:cubicBezTo>
                  <a:cubicBezTo>
                    <a:pt x="55" y="128"/>
                    <a:pt x="128" y="55"/>
                    <a:pt x="218" y="55"/>
                  </a:cubicBezTo>
                  <a:cubicBezTo>
                    <a:pt x="308" y="55"/>
                    <a:pt x="381" y="128"/>
                    <a:pt x="381" y="219"/>
                  </a:cubicBezTo>
                  <a:cubicBezTo>
                    <a:pt x="381" y="309"/>
                    <a:pt x="308" y="382"/>
                    <a:pt x="218" y="382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860" name="Freeform 20"/>
            <p:cNvSpPr>
              <a:spLocks noEditPoints="1"/>
            </p:cNvSpPr>
            <p:nvPr/>
          </p:nvSpPr>
          <p:spPr>
            <a:xfrm>
              <a:off x="603250" y="1054101"/>
              <a:ext cx="679450" cy="800100"/>
            </a:xfrm>
            <a:custGeom>
              <a:avLst/>
              <a:gdLst/>
              <a:ahLst/>
              <a:cxnLst>
                <a:cxn ang="0">
                  <a:pos x="281307" y="0"/>
                </a:cxn>
                <a:cxn ang="0">
                  <a:pos x="266028" y="901"/>
                </a:cxn>
                <a:cxn ang="0">
                  <a:pos x="266028" y="0"/>
                </a:cxn>
                <a:cxn ang="0">
                  <a:pos x="0" y="0"/>
                </a:cxn>
                <a:cxn ang="0">
                  <a:pos x="0" y="800100"/>
                </a:cxn>
                <a:cxn ang="0">
                  <a:pos x="266028" y="800100"/>
                </a:cxn>
                <a:cxn ang="0">
                  <a:pos x="266028" y="800100"/>
                </a:cxn>
                <a:cxn ang="0">
                  <a:pos x="279509" y="800100"/>
                </a:cxn>
                <a:cxn ang="0">
                  <a:pos x="679450" y="398248"/>
                </a:cxn>
                <a:cxn ang="0">
                  <a:pos x="281307" y="0"/>
                </a:cxn>
                <a:cxn ang="0">
                  <a:pos x="230977" y="293730"/>
                </a:cxn>
                <a:cxn ang="0">
                  <a:pos x="313661" y="82893"/>
                </a:cxn>
                <a:cxn ang="0">
                  <a:pos x="369384" y="307246"/>
                </a:cxn>
                <a:cxn ang="0">
                  <a:pos x="284902" y="520786"/>
                </a:cxn>
                <a:cxn ang="0">
                  <a:pos x="230977" y="293730"/>
                </a:cxn>
                <a:cxn ang="0">
                  <a:pos x="210306" y="711801"/>
                </a:cxn>
                <a:cxn ang="0">
                  <a:pos x="106052" y="502766"/>
                </a:cxn>
                <a:cxn ang="0">
                  <a:pos x="190534" y="251383"/>
                </a:cxn>
                <a:cxn ang="0">
                  <a:pos x="245357" y="516281"/>
                </a:cxn>
                <a:cxn ang="0">
                  <a:pos x="249851" y="600976"/>
                </a:cxn>
                <a:cxn ang="0">
                  <a:pos x="210306" y="711801"/>
                </a:cxn>
                <a:cxn ang="0">
                  <a:pos x="453865" y="598273"/>
                </a:cxn>
                <a:cxn ang="0">
                  <a:pos x="249851" y="710900"/>
                </a:cxn>
                <a:cxn ang="0">
                  <a:pos x="355004" y="503667"/>
                </a:cxn>
                <a:cxn ang="0">
                  <a:pos x="553626" y="383832"/>
                </a:cxn>
                <a:cxn ang="0">
                  <a:pos x="453865" y="598273"/>
                </a:cxn>
              </a:cxnLst>
              <a:pathLst>
                <a:path w="756" h="888">
                  <a:moveTo>
                    <a:pt x="313" y="0"/>
                  </a:moveTo>
                  <a:cubicBezTo>
                    <a:pt x="307" y="0"/>
                    <a:pt x="302" y="0"/>
                    <a:pt x="296" y="1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88"/>
                    <a:pt x="0" y="888"/>
                    <a:pt x="0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301" y="888"/>
                    <a:pt x="306" y="888"/>
                    <a:pt x="311" y="888"/>
                  </a:cubicBezTo>
                  <a:cubicBezTo>
                    <a:pt x="556" y="888"/>
                    <a:pt x="756" y="686"/>
                    <a:pt x="756" y="442"/>
                  </a:cubicBezTo>
                  <a:cubicBezTo>
                    <a:pt x="756" y="197"/>
                    <a:pt x="557" y="1"/>
                    <a:pt x="313" y="0"/>
                  </a:cubicBezTo>
                  <a:close/>
                  <a:moveTo>
                    <a:pt x="257" y="326"/>
                  </a:moveTo>
                  <a:cubicBezTo>
                    <a:pt x="268" y="192"/>
                    <a:pt x="349" y="92"/>
                    <a:pt x="349" y="92"/>
                  </a:cubicBezTo>
                  <a:cubicBezTo>
                    <a:pt x="349" y="92"/>
                    <a:pt x="427" y="188"/>
                    <a:pt x="411" y="341"/>
                  </a:cubicBezTo>
                  <a:cubicBezTo>
                    <a:pt x="396" y="491"/>
                    <a:pt x="317" y="578"/>
                    <a:pt x="317" y="578"/>
                  </a:cubicBezTo>
                  <a:cubicBezTo>
                    <a:pt x="317" y="578"/>
                    <a:pt x="245" y="459"/>
                    <a:pt x="257" y="326"/>
                  </a:cubicBezTo>
                  <a:close/>
                  <a:moveTo>
                    <a:pt x="234" y="790"/>
                  </a:moveTo>
                  <a:cubicBezTo>
                    <a:pt x="234" y="790"/>
                    <a:pt x="127" y="667"/>
                    <a:pt x="118" y="558"/>
                  </a:cubicBezTo>
                  <a:cubicBezTo>
                    <a:pt x="105" y="410"/>
                    <a:pt x="212" y="279"/>
                    <a:pt x="212" y="279"/>
                  </a:cubicBezTo>
                  <a:cubicBezTo>
                    <a:pt x="205" y="483"/>
                    <a:pt x="273" y="573"/>
                    <a:pt x="273" y="573"/>
                  </a:cubicBezTo>
                  <a:cubicBezTo>
                    <a:pt x="273" y="573"/>
                    <a:pt x="289" y="597"/>
                    <a:pt x="278" y="667"/>
                  </a:cubicBezTo>
                  <a:cubicBezTo>
                    <a:pt x="267" y="736"/>
                    <a:pt x="234" y="790"/>
                    <a:pt x="234" y="790"/>
                  </a:cubicBezTo>
                  <a:close/>
                  <a:moveTo>
                    <a:pt x="505" y="664"/>
                  </a:moveTo>
                  <a:cubicBezTo>
                    <a:pt x="408" y="771"/>
                    <a:pt x="278" y="789"/>
                    <a:pt x="278" y="789"/>
                  </a:cubicBezTo>
                  <a:cubicBezTo>
                    <a:pt x="278" y="789"/>
                    <a:pt x="282" y="666"/>
                    <a:pt x="395" y="559"/>
                  </a:cubicBezTo>
                  <a:cubicBezTo>
                    <a:pt x="508" y="453"/>
                    <a:pt x="616" y="426"/>
                    <a:pt x="616" y="426"/>
                  </a:cubicBezTo>
                  <a:cubicBezTo>
                    <a:pt x="616" y="426"/>
                    <a:pt x="601" y="557"/>
                    <a:pt x="505" y="664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4820" name="文本框 25"/>
          <p:cNvSpPr txBox="1"/>
          <p:nvPr/>
        </p:nvSpPr>
        <p:spPr>
          <a:xfrm>
            <a:off x="287338" y="90488"/>
            <a:ext cx="2255837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255713" y="2149475"/>
            <a:ext cx="1068388" cy="1068388"/>
          </a:xfrm>
          <a:prstGeom prst="ellipse">
            <a:avLst/>
          </a:pr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4743450" y="2149475"/>
            <a:ext cx="1068388" cy="1068388"/>
          </a:xfrm>
          <a:prstGeom prst="ellipse">
            <a:avLst/>
          </a:prstGeom>
          <a:solidFill>
            <a:srgbClr val="0DB1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8140700" y="2139950"/>
            <a:ext cx="1068388" cy="1068388"/>
          </a:xfrm>
          <a:prstGeom prst="ellipse">
            <a:avLst/>
          </a:pr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1255713" y="4175125"/>
            <a:ext cx="1068388" cy="1068388"/>
          </a:xfrm>
          <a:prstGeom prst="ellipse">
            <a:avLst/>
          </a:prstGeom>
          <a:solidFill>
            <a:srgbClr val="0DB1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4743450" y="4202113"/>
            <a:ext cx="1068388" cy="1068388"/>
          </a:xfrm>
          <a:prstGeom prst="ellipse">
            <a:avLst/>
          </a:pr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8140700" y="4175125"/>
            <a:ext cx="1068388" cy="1068388"/>
          </a:xfrm>
          <a:prstGeom prst="ellipse">
            <a:avLst/>
          </a:prstGeom>
          <a:solidFill>
            <a:srgbClr val="0DB1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4827" name="Freeform 8"/>
          <p:cNvSpPr>
            <a:spLocks noEditPoints="1"/>
          </p:cNvSpPr>
          <p:nvPr/>
        </p:nvSpPr>
        <p:spPr>
          <a:xfrm>
            <a:off x="5048250" y="4673600"/>
            <a:ext cx="509588" cy="180975"/>
          </a:xfrm>
          <a:custGeom>
            <a:avLst/>
            <a:gdLst/>
            <a:ahLst/>
            <a:cxnLst>
              <a:cxn ang="0">
                <a:pos x="113103" y="104123"/>
              </a:cxn>
              <a:cxn ang="0">
                <a:pos x="43501" y="58259"/>
              </a:cxn>
              <a:cxn ang="0">
                <a:pos x="17401" y="58259"/>
              </a:cxn>
              <a:cxn ang="0">
                <a:pos x="37287" y="38426"/>
              </a:cxn>
              <a:cxn ang="0">
                <a:pos x="93217" y="81811"/>
              </a:cxn>
              <a:cxn ang="0">
                <a:pos x="64631" y="81811"/>
              </a:cxn>
              <a:cxn ang="0">
                <a:pos x="85760" y="13635"/>
              </a:cxn>
              <a:cxn ang="0">
                <a:pos x="303266" y="0"/>
              </a:cxn>
              <a:cxn ang="0">
                <a:pos x="508344" y="104123"/>
              </a:cxn>
              <a:cxn ang="0">
                <a:pos x="165305" y="64457"/>
              </a:cxn>
              <a:cxn ang="0">
                <a:pos x="146662" y="45864"/>
              </a:cxn>
              <a:cxn ang="0">
                <a:pos x="172762" y="45864"/>
              </a:cxn>
              <a:cxn ang="0">
                <a:pos x="211292" y="64457"/>
              </a:cxn>
              <a:cxn ang="0">
                <a:pos x="191406" y="45864"/>
              </a:cxn>
              <a:cxn ang="0">
                <a:pos x="217507" y="45864"/>
              </a:cxn>
              <a:cxn ang="0">
                <a:pos x="256036" y="64457"/>
              </a:cxn>
              <a:cxn ang="0">
                <a:pos x="237393" y="45864"/>
              </a:cxn>
              <a:cxn ang="0">
                <a:pos x="263494" y="45864"/>
              </a:cxn>
              <a:cxn ang="0">
                <a:pos x="305752" y="89248"/>
              </a:cxn>
              <a:cxn ang="0">
                <a:pos x="284623" y="21072"/>
              </a:cxn>
              <a:cxn ang="0">
                <a:pos x="313210" y="21072"/>
              </a:cxn>
              <a:cxn ang="0">
                <a:pos x="343039" y="26031"/>
              </a:cxn>
              <a:cxn ang="0">
                <a:pos x="417613" y="78092"/>
              </a:cxn>
              <a:cxn ang="0">
                <a:pos x="509587" y="171059"/>
              </a:cxn>
              <a:cxn ang="0">
                <a:pos x="494672" y="171059"/>
              </a:cxn>
              <a:cxn ang="0">
                <a:pos x="466086" y="180975"/>
              </a:cxn>
              <a:cxn ang="0">
                <a:pos x="451171" y="180975"/>
              </a:cxn>
              <a:cxn ang="0">
                <a:pos x="421341" y="171059"/>
              </a:cxn>
              <a:cxn ang="0">
                <a:pos x="407670" y="171059"/>
              </a:cxn>
              <a:cxn ang="0">
                <a:pos x="379083" y="180975"/>
              </a:cxn>
              <a:cxn ang="0">
                <a:pos x="364168" y="180975"/>
              </a:cxn>
              <a:cxn ang="0">
                <a:pos x="334339" y="171059"/>
              </a:cxn>
              <a:cxn ang="0">
                <a:pos x="320667" y="171059"/>
              </a:cxn>
              <a:cxn ang="0">
                <a:pos x="290837" y="180975"/>
              </a:cxn>
              <a:cxn ang="0">
                <a:pos x="275923" y="180975"/>
              </a:cxn>
              <a:cxn ang="0">
                <a:pos x="247336" y="171059"/>
              </a:cxn>
              <a:cxn ang="0">
                <a:pos x="233664" y="171059"/>
              </a:cxn>
              <a:cxn ang="0">
                <a:pos x="203835" y="180975"/>
              </a:cxn>
              <a:cxn ang="0">
                <a:pos x="188920" y="180975"/>
              </a:cxn>
              <a:cxn ang="0">
                <a:pos x="160333" y="171059"/>
              </a:cxn>
              <a:cxn ang="0">
                <a:pos x="145419" y="171059"/>
              </a:cxn>
              <a:cxn ang="0">
                <a:pos x="116832" y="180975"/>
              </a:cxn>
              <a:cxn ang="0">
                <a:pos x="101917" y="180975"/>
              </a:cxn>
              <a:cxn ang="0">
                <a:pos x="73331" y="171059"/>
              </a:cxn>
              <a:cxn ang="0">
                <a:pos x="58416" y="171059"/>
              </a:cxn>
              <a:cxn ang="0">
                <a:pos x="29829" y="180975"/>
              </a:cxn>
              <a:cxn ang="0">
                <a:pos x="14915" y="180975"/>
              </a:cxn>
              <a:cxn ang="0">
                <a:pos x="0" y="171059"/>
              </a:cxn>
              <a:cxn ang="0">
                <a:pos x="39773" y="138830"/>
              </a:cxn>
              <a:cxn ang="0">
                <a:pos x="39773" y="138830"/>
              </a:cxn>
              <a:cxn ang="0">
                <a:pos x="165305" y="138830"/>
              </a:cxn>
              <a:cxn ang="0">
                <a:pos x="350496" y="154944"/>
              </a:cxn>
              <a:cxn ang="0">
                <a:pos x="2486" y="117758"/>
              </a:cxn>
              <a:cxn ang="0">
                <a:pos x="90731" y="143788"/>
              </a:cxn>
              <a:cxn ang="0">
                <a:pos x="29829" y="143788"/>
              </a:cxn>
              <a:cxn ang="0">
                <a:pos x="130504" y="117758"/>
              </a:cxn>
              <a:cxn ang="0">
                <a:pos x="384055" y="143788"/>
              </a:cxn>
              <a:cxn ang="0">
                <a:pos x="323153" y="143788"/>
              </a:cxn>
              <a:cxn ang="0">
                <a:pos x="162819" y="128914"/>
              </a:cxn>
              <a:cxn ang="0">
                <a:pos x="130504" y="117758"/>
              </a:cxn>
            </a:cxnLst>
            <a:pathLst>
              <a:path w="410" h="146">
                <a:moveTo>
                  <a:pt x="0" y="0"/>
                </a:moveTo>
                <a:cubicBezTo>
                  <a:pt x="0" y="84"/>
                  <a:pt x="0" y="84"/>
                  <a:pt x="0" y="84"/>
                </a:cubicBezTo>
                <a:cubicBezTo>
                  <a:pt x="91" y="84"/>
                  <a:pt x="91" y="84"/>
                  <a:pt x="91" y="84"/>
                </a:cubicBezTo>
                <a:cubicBezTo>
                  <a:pt x="91" y="0"/>
                  <a:pt x="91" y="0"/>
                  <a:pt x="91" y="0"/>
                </a:cubicBezTo>
                <a:lnTo>
                  <a:pt x="0" y="0"/>
                </a:lnTo>
                <a:close/>
                <a:moveTo>
                  <a:pt x="35" y="47"/>
                </a:moveTo>
                <a:cubicBezTo>
                  <a:pt x="35" y="50"/>
                  <a:pt x="33" y="52"/>
                  <a:pt x="30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17" y="52"/>
                  <a:pt x="14" y="50"/>
                  <a:pt x="14" y="47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4"/>
                  <a:pt x="17" y="31"/>
                  <a:pt x="20" y="31"/>
                </a:cubicBezTo>
                <a:cubicBezTo>
                  <a:pt x="30" y="31"/>
                  <a:pt x="30" y="31"/>
                  <a:pt x="30" y="31"/>
                </a:cubicBezTo>
                <a:cubicBezTo>
                  <a:pt x="33" y="31"/>
                  <a:pt x="35" y="34"/>
                  <a:pt x="35" y="37"/>
                </a:cubicBezTo>
                <a:lnTo>
                  <a:pt x="35" y="47"/>
                </a:lnTo>
                <a:close/>
                <a:moveTo>
                  <a:pt x="75" y="66"/>
                </a:moveTo>
                <a:cubicBezTo>
                  <a:pt x="75" y="70"/>
                  <a:pt x="72" y="72"/>
                  <a:pt x="69" y="72"/>
                </a:cubicBezTo>
                <a:cubicBezTo>
                  <a:pt x="58" y="72"/>
                  <a:pt x="58" y="72"/>
                  <a:pt x="58" y="72"/>
                </a:cubicBezTo>
                <a:cubicBezTo>
                  <a:pt x="55" y="72"/>
                  <a:pt x="52" y="70"/>
                  <a:pt x="52" y="66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4"/>
                  <a:pt x="55" y="11"/>
                  <a:pt x="58" y="11"/>
                </a:cubicBezTo>
                <a:cubicBezTo>
                  <a:pt x="69" y="11"/>
                  <a:pt x="69" y="11"/>
                  <a:pt x="69" y="11"/>
                </a:cubicBezTo>
                <a:cubicBezTo>
                  <a:pt x="72" y="11"/>
                  <a:pt x="75" y="14"/>
                  <a:pt x="75" y="17"/>
                </a:cubicBezTo>
                <a:lnTo>
                  <a:pt x="75" y="66"/>
                </a:lnTo>
                <a:close/>
                <a:moveTo>
                  <a:pt x="244" y="0"/>
                </a:moveTo>
                <a:cubicBezTo>
                  <a:pt x="155" y="0"/>
                  <a:pt x="113" y="0"/>
                  <a:pt x="103" y="0"/>
                </a:cubicBezTo>
                <a:cubicBezTo>
                  <a:pt x="103" y="84"/>
                  <a:pt x="103" y="84"/>
                  <a:pt x="103" y="84"/>
                </a:cubicBezTo>
                <a:cubicBezTo>
                  <a:pt x="409" y="84"/>
                  <a:pt x="409" y="84"/>
                  <a:pt x="409" y="84"/>
                </a:cubicBezTo>
                <a:cubicBezTo>
                  <a:pt x="406" y="61"/>
                  <a:pt x="336" y="0"/>
                  <a:pt x="244" y="0"/>
                </a:cubicBezTo>
                <a:close/>
                <a:moveTo>
                  <a:pt x="139" y="47"/>
                </a:moveTo>
                <a:cubicBezTo>
                  <a:pt x="139" y="50"/>
                  <a:pt x="136" y="52"/>
                  <a:pt x="133" y="52"/>
                </a:cubicBezTo>
                <a:cubicBezTo>
                  <a:pt x="123" y="52"/>
                  <a:pt x="123" y="52"/>
                  <a:pt x="123" y="52"/>
                </a:cubicBezTo>
                <a:cubicBezTo>
                  <a:pt x="120" y="52"/>
                  <a:pt x="118" y="50"/>
                  <a:pt x="118" y="47"/>
                </a:cubicBezTo>
                <a:cubicBezTo>
                  <a:pt x="118" y="37"/>
                  <a:pt x="118" y="37"/>
                  <a:pt x="118" y="37"/>
                </a:cubicBezTo>
                <a:cubicBezTo>
                  <a:pt x="118" y="34"/>
                  <a:pt x="120" y="31"/>
                  <a:pt x="123" y="31"/>
                </a:cubicBezTo>
                <a:cubicBezTo>
                  <a:pt x="133" y="31"/>
                  <a:pt x="133" y="31"/>
                  <a:pt x="133" y="31"/>
                </a:cubicBezTo>
                <a:cubicBezTo>
                  <a:pt x="136" y="31"/>
                  <a:pt x="139" y="34"/>
                  <a:pt x="139" y="37"/>
                </a:cubicBezTo>
                <a:lnTo>
                  <a:pt x="139" y="47"/>
                </a:lnTo>
                <a:close/>
                <a:moveTo>
                  <a:pt x="175" y="47"/>
                </a:moveTo>
                <a:cubicBezTo>
                  <a:pt x="175" y="50"/>
                  <a:pt x="173" y="52"/>
                  <a:pt x="170" y="52"/>
                </a:cubicBezTo>
                <a:cubicBezTo>
                  <a:pt x="160" y="52"/>
                  <a:pt x="160" y="52"/>
                  <a:pt x="160" y="52"/>
                </a:cubicBezTo>
                <a:cubicBezTo>
                  <a:pt x="157" y="52"/>
                  <a:pt x="154" y="50"/>
                  <a:pt x="154" y="47"/>
                </a:cubicBezTo>
                <a:cubicBezTo>
                  <a:pt x="154" y="37"/>
                  <a:pt x="154" y="37"/>
                  <a:pt x="154" y="37"/>
                </a:cubicBezTo>
                <a:cubicBezTo>
                  <a:pt x="154" y="34"/>
                  <a:pt x="157" y="31"/>
                  <a:pt x="160" y="31"/>
                </a:cubicBezTo>
                <a:cubicBezTo>
                  <a:pt x="170" y="31"/>
                  <a:pt x="170" y="31"/>
                  <a:pt x="170" y="31"/>
                </a:cubicBezTo>
                <a:cubicBezTo>
                  <a:pt x="173" y="31"/>
                  <a:pt x="175" y="34"/>
                  <a:pt x="175" y="37"/>
                </a:cubicBezTo>
                <a:lnTo>
                  <a:pt x="175" y="47"/>
                </a:lnTo>
                <a:close/>
                <a:moveTo>
                  <a:pt x="212" y="47"/>
                </a:moveTo>
                <a:cubicBezTo>
                  <a:pt x="212" y="50"/>
                  <a:pt x="210" y="52"/>
                  <a:pt x="206" y="52"/>
                </a:cubicBezTo>
                <a:cubicBezTo>
                  <a:pt x="197" y="52"/>
                  <a:pt x="197" y="52"/>
                  <a:pt x="197" y="52"/>
                </a:cubicBezTo>
                <a:cubicBezTo>
                  <a:pt x="194" y="52"/>
                  <a:pt x="191" y="50"/>
                  <a:pt x="191" y="47"/>
                </a:cubicBezTo>
                <a:cubicBezTo>
                  <a:pt x="191" y="37"/>
                  <a:pt x="191" y="37"/>
                  <a:pt x="191" y="37"/>
                </a:cubicBezTo>
                <a:cubicBezTo>
                  <a:pt x="191" y="34"/>
                  <a:pt x="194" y="31"/>
                  <a:pt x="197" y="31"/>
                </a:cubicBezTo>
                <a:cubicBezTo>
                  <a:pt x="206" y="31"/>
                  <a:pt x="206" y="31"/>
                  <a:pt x="206" y="31"/>
                </a:cubicBezTo>
                <a:cubicBezTo>
                  <a:pt x="210" y="31"/>
                  <a:pt x="212" y="34"/>
                  <a:pt x="212" y="37"/>
                </a:cubicBezTo>
                <a:lnTo>
                  <a:pt x="212" y="47"/>
                </a:lnTo>
                <a:close/>
                <a:moveTo>
                  <a:pt x="252" y="66"/>
                </a:moveTo>
                <a:cubicBezTo>
                  <a:pt x="252" y="70"/>
                  <a:pt x="249" y="72"/>
                  <a:pt x="246" y="72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1" y="72"/>
                  <a:pt x="229" y="70"/>
                  <a:pt x="229" y="66"/>
                </a:cubicBezTo>
                <a:cubicBezTo>
                  <a:pt x="229" y="17"/>
                  <a:pt x="229" y="17"/>
                  <a:pt x="229" y="17"/>
                </a:cubicBezTo>
                <a:cubicBezTo>
                  <a:pt x="229" y="14"/>
                  <a:pt x="231" y="11"/>
                  <a:pt x="235" y="11"/>
                </a:cubicBezTo>
                <a:cubicBezTo>
                  <a:pt x="246" y="11"/>
                  <a:pt x="246" y="11"/>
                  <a:pt x="246" y="11"/>
                </a:cubicBezTo>
                <a:cubicBezTo>
                  <a:pt x="249" y="11"/>
                  <a:pt x="252" y="14"/>
                  <a:pt x="252" y="17"/>
                </a:cubicBezTo>
                <a:lnTo>
                  <a:pt x="252" y="66"/>
                </a:lnTo>
                <a:close/>
                <a:moveTo>
                  <a:pt x="336" y="63"/>
                </a:moveTo>
                <a:cubicBezTo>
                  <a:pt x="301" y="63"/>
                  <a:pt x="276" y="52"/>
                  <a:pt x="276" y="21"/>
                </a:cubicBezTo>
                <a:cubicBezTo>
                  <a:pt x="276" y="19"/>
                  <a:pt x="276" y="16"/>
                  <a:pt x="276" y="13"/>
                </a:cubicBezTo>
                <a:cubicBezTo>
                  <a:pt x="325" y="20"/>
                  <a:pt x="363" y="44"/>
                  <a:pt x="383" y="63"/>
                </a:cubicBezTo>
                <a:lnTo>
                  <a:pt x="336" y="63"/>
                </a:lnTo>
                <a:close/>
                <a:moveTo>
                  <a:pt x="410" y="130"/>
                </a:moveTo>
                <a:cubicBezTo>
                  <a:pt x="410" y="138"/>
                  <a:pt x="410" y="138"/>
                  <a:pt x="410" y="138"/>
                </a:cubicBezTo>
                <a:cubicBezTo>
                  <a:pt x="410" y="138"/>
                  <a:pt x="410" y="138"/>
                  <a:pt x="410" y="138"/>
                </a:cubicBezTo>
                <a:cubicBezTo>
                  <a:pt x="410" y="146"/>
                  <a:pt x="410" y="146"/>
                  <a:pt x="410" y="146"/>
                </a:cubicBezTo>
                <a:cubicBezTo>
                  <a:pt x="398" y="146"/>
                  <a:pt x="398" y="146"/>
                  <a:pt x="398" y="146"/>
                </a:cubicBezTo>
                <a:cubicBezTo>
                  <a:pt x="398" y="138"/>
                  <a:pt x="398" y="138"/>
                  <a:pt x="398" y="138"/>
                </a:cubicBezTo>
                <a:cubicBezTo>
                  <a:pt x="386" y="138"/>
                  <a:pt x="386" y="138"/>
                  <a:pt x="386" y="138"/>
                </a:cubicBezTo>
                <a:cubicBezTo>
                  <a:pt x="386" y="146"/>
                  <a:pt x="386" y="146"/>
                  <a:pt x="386" y="146"/>
                </a:cubicBezTo>
                <a:cubicBezTo>
                  <a:pt x="375" y="146"/>
                  <a:pt x="375" y="146"/>
                  <a:pt x="375" y="146"/>
                </a:cubicBezTo>
                <a:cubicBezTo>
                  <a:pt x="375" y="138"/>
                  <a:pt x="375" y="138"/>
                  <a:pt x="375" y="138"/>
                </a:cubicBezTo>
                <a:cubicBezTo>
                  <a:pt x="363" y="138"/>
                  <a:pt x="363" y="138"/>
                  <a:pt x="363" y="138"/>
                </a:cubicBezTo>
                <a:cubicBezTo>
                  <a:pt x="363" y="146"/>
                  <a:pt x="363" y="146"/>
                  <a:pt x="363" y="146"/>
                </a:cubicBezTo>
                <a:cubicBezTo>
                  <a:pt x="351" y="146"/>
                  <a:pt x="351" y="146"/>
                  <a:pt x="351" y="146"/>
                </a:cubicBezTo>
                <a:cubicBezTo>
                  <a:pt x="351" y="138"/>
                  <a:pt x="351" y="138"/>
                  <a:pt x="351" y="138"/>
                </a:cubicBezTo>
                <a:cubicBezTo>
                  <a:pt x="339" y="138"/>
                  <a:pt x="339" y="138"/>
                  <a:pt x="339" y="138"/>
                </a:cubicBezTo>
                <a:cubicBezTo>
                  <a:pt x="339" y="146"/>
                  <a:pt x="339" y="146"/>
                  <a:pt x="339" y="146"/>
                </a:cubicBezTo>
                <a:cubicBezTo>
                  <a:pt x="328" y="146"/>
                  <a:pt x="328" y="146"/>
                  <a:pt x="328" y="146"/>
                </a:cubicBezTo>
                <a:cubicBezTo>
                  <a:pt x="328" y="138"/>
                  <a:pt x="328" y="138"/>
                  <a:pt x="328" y="138"/>
                </a:cubicBezTo>
                <a:cubicBezTo>
                  <a:pt x="316" y="138"/>
                  <a:pt x="316" y="138"/>
                  <a:pt x="316" y="138"/>
                </a:cubicBezTo>
                <a:cubicBezTo>
                  <a:pt x="316" y="146"/>
                  <a:pt x="316" y="146"/>
                  <a:pt x="316" y="146"/>
                </a:cubicBezTo>
                <a:cubicBezTo>
                  <a:pt x="305" y="146"/>
                  <a:pt x="305" y="146"/>
                  <a:pt x="305" y="146"/>
                </a:cubicBezTo>
                <a:cubicBezTo>
                  <a:pt x="305" y="138"/>
                  <a:pt x="305" y="138"/>
                  <a:pt x="305" y="138"/>
                </a:cubicBezTo>
                <a:cubicBezTo>
                  <a:pt x="293" y="138"/>
                  <a:pt x="293" y="138"/>
                  <a:pt x="293" y="138"/>
                </a:cubicBezTo>
                <a:cubicBezTo>
                  <a:pt x="293" y="146"/>
                  <a:pt x="293" y="146"/>
                  <a:pt x="293" y="146"/>
                </a:cubicBezTo>
                <a:cubicBezTo>
                  <a:pt x="281" y="146"/>
                  <a:pt x="281" y="146"/>
                  <a:pt x="281" y="146"/>
                </a:cubicBezTo>
                <a:cubicBezTo>
                  <a:pt x="281" y="138"/>
                  <a:pt x="281" y="138"/>
                  <a:pt x="281" y="138"/>
                </a:cubicBezTo>
                <a:cubicBezTo>
                  <a:pt x="269" y="138"/>
                  <a:pt x="269" y="138"/>
                  <a:pt x="269" y="138"/>
                </a:cubicBezTo>
                <a:cubicBezTo>
                  <a:pt x="269" y="146"/>
                  <a:pt x="269" y="146"/>
                  <a:pt x="269" y="146"/>
                </a:cubicBezTo>
                <a:cubicBezTo>
                  <a:pt x="258" y="146"/>
                  <a:pt x="258" y="146"/>
                  <a:pt x="258" y="146"/>
                </a:cubicBezTo>
                <a:cubicBezTo>
                  <a:pt x="258" y="138"/>
                  <a:pt x="258" y="138"/>
                  <a:pt x="258" y="138"/>
                </a:cubicBezTo>
                <a:cubicBezTo>
                  <a:pt x="246" y="138"/>
                  <a:pt x="246" y="138"/>
                  <a:pt x="246" y="138"/>
                </a:cubicBezTo>
                <a:cubicBezTo>
                  <a:pt x="246" y="146"/>
                  <a:pt x="246" y="146"/>
                  <a:pt x="246" y="146"/>
                </a:cubicBezTo>
                <a:cubicBezTo>
                  <a:pt x="234" y="146"/>
                  <a:pt x="234" y="146"/>
                  <a:pt x="234" y="146"/>
                </a:cubicBezTo>
                <a:cubicBezTo>
                  <a:pt x="234" y="138"/>
                  <a:pt x="234" y="138"/>
                  <a:pt x="234" y="138"/>
                </a:cubicBezTo>
                <a:cubicBezTo>
                  <a:pt x="222" y="138"/>
                  <a:pt x="222" y="138"/>
                  <a:pt x="222" y="138"/>
                </a:cubicBezTo>
                <a:cubicBezTo>
                  <a:pt x="222" y="146"/>
                  <a:pt x="222" y="146"/>
                  <a:pt x="222" y="146"/>
                </a:cubicBezTo>
                <a:cubicBezTo>
                  <a:pt x="211" y="146"/>
                  <a:pt x="211" y="146"/>
                  <a:pt x="211" y="146"/>
                </a:cubicBezTo>
                <a:cubicBezTo>
                  <a:pt x="211" y="138"/>
                  <a:pt x="211" y="138"/>
                  <a:pt x="211" y="138"/>
                </a:cubicBezTo>
                <a:cubicBezTo>
                  <a:pt x="199" y="138"/>
                  <a:pt x="199" y="138"/>
                  <a:pt x="199" y="138"/>
                </a:cubicBezTo>
                <a:cubicBezTo>
                  <a:pt x="199" y="146"/>
                  <a:pt x="199" y="146"/>
                  <a:pt x="199" y="146"/>
                </a:cubicBezTo>
                <a:cubicBezTo>
                  <a:pt x="188" y="146"/>
                  <a:pt x="188" y="146"/>
                  <a:pt x="188" y="146"/>
                </a:cubicBezTo>
                <a:cubicBezTo>
                  <a:pt x="188" y="138"/>
                  <a:pt x="188" y="138"/>
                  <a:pt x="188" y="138"/>
                </a:cubicBezTo>
                <a:cubicBezTo>
                  <a:pt x="176" y="138"/>
                  <a:pt x="176" y="138"/>
                  <a:pt x="176" y="138"/>
                </a:cubicBezTo>
                <a:cubicBezTo>
                  <a:pt x="176" y="146"/>
                  <a:pt x="176" y="146"/>
                  <a:pt x="176" y="146"/>
                </a:cubicBezTo>
                <a:cubicBezTo>
                  <a:pt x="164" y="146"/>
                  <a:pt x="164" y="146"/>
                  <a:pt x="164" y="146"/>
                </a:cubicBezTo>
                <a:cubicBezTo>
                  <a:pt x="164" y="138"/>
                  <a:pt x="164" y="138"/>
                  <a:pt x="164" y="138"/>
                </a:cubicBezTo>
                <a:cubicBezTo>
                  <a:pt x="152" y="138"/>
                  <a:pt x="152" y="138"/>
                  <a:pt x="152" y="138"/>
                </a:cubicBezTo>
                <a:cubicBezTo>
                  <a:pt x="152" y="146"/>
                  <a:pt x="152" y="146"/>
                  <a:pt x="152" y="146"/>
                </a:cubicBezTo>
                <a:cubicBezTo>
                  <a:pt x="141" y="146"/>
                  <a:pt x="141" y="146"/>
                  <a:pt x="141" y="146"/>
                </a:cubicBezTo>
                <a:cubicBezTo>
                  <a:pt x="141" y="138"/>
                  <a:pt x="141" y="138"/>
                  <a:pt x="141" y="138"/>
                </a:cubicBezTo>
                <a:cubicBezTo>
                  <a:pt x="129" y="138"/>
                  <a:pt x="129" y="138"/>
                  <a:pt x="129" y="138"/>
                </a:cubicBezTo>
                <a:cubicBezTo>
                  <a:pt x="129" y="146"/>
                  <a:pt x="129" y="146"/>
                  <a:pt x="129" y="146"/>
                </a:cubicBezTo>
                <a:cubicBezTo>
                  <a:pt x="117" y="146"/>
                  <a:pt x="117" y="146"/>
                  <a:pt x="117" y="146"/>
                </a:cubicBezTo>
                <a:cubicBezTo>
                  <a:pt x="117" y="138"/>
                  <a:pt x="117" y="138"/>
                  <a:pt x="117" y="138"/>
                </a:cubicBezTo>
                <a:cubicBezTo>
                  <a:pt x="105" y="138"/>
                  <a:pt x="105" y="138"/>
                  <a:pt x="105" y="138"/>
                </a:cubicBezTo>
                <a:cubicBezTo>
                  <a:pt x="105" y="146"/>
                  <a:pt x="105" y="146"/>
                  <a:pt x="105" y="146"/>
                </a:cubicBezTo>
                <a:cubicBezTo>
                  <a:pt x="94" y="146"/>
                  <a:pt x="94" y="146"/>
                  <a:pt x="94" y="146"/>
                </a:cubicBezTo>
                <a:cubicBezTo>
                  <a:pt x="94" y="138"/>
                  <a:pt x="94" y="138"/>
                  <a:pt x="94" y="138"/>
                </a:cubicBezTo>
                <a:cubicBezTo>
                  <a:pt x="82" y="138"/>
                  <a:pt x="82" y="138"/>
                  <a:pt x="82" y="138"/>
                </a:cubicBezTo>
                <a:cubicBezTo>
                  <a:pt x="82" y="146"/>
                  <a:pt x="82" y="146"/>
                  <a:pt x="82" y="146"/>
                </a:cubicBezTo>
                <a:cubicBezTo>
                  <a:pt x="71" y="146"/>
                  <a:pt x="71" y="146"/>
                  <a:pt x="71" y="146"/>
                </a:cubicBezTo>
                <a:cubicBezTo>
                  <a:pt x="71" y="138"/>
                  <a:pt x="71" y="138"/>
                  <a:pt x="71" y="138"/>
                </a:cubicBezTo>
                <a:cubicBezTo>
                  <a:pt x="59" y="138"/>
                  <a:pt x="59" y="138"/>
                  <a:pt x="59" y="138"/>
                </a:cubicBezTo>
                <a:cubicBezTo>
                  <a:pt x="59" y="146"/>
                  <a:pt x="59" y="146"/>
                  <a:pt x="59" y="146"/>
                </a:cubicBezTo>
                <a:cubicBezTo>
                  <a:pt x="47" y="146"/>
                  <a:pt x="47" y="146"/>
                  <a:pt x="47" y="146"/>
                </a:cubicBezTo>
                <a:cubicBezTo>
                  <a:pt x="47" y="138"/>
                  <a:pt x="47" y="138"/>
                  <a:pt x="47" y="138"/>
                </a:cubicBezTo>
                <a:cubicBezTo>
                  <a:pt x="35" y="138"/>
                  <a:pt x="35" y="138"/>
                  <a:pt x="35" y="138"/>
                </a:cubicBezTo>
                <a:cubicBezTo>
                  <a:pt x="35" y="146"/>
                  <a:pt x="35" y="146"/>
                  <a:pt x="35" y="146"/>
                </a:cubicBezTo>
                <a:cubicBezTo>
                  <a:pt x="24" y="146"/>
                  <a:pt x="24" y="146"/>
                  <a:pt x="24" y="146"/>
                </a:cubicBezTo>
                <a:cubicBezTo>
                  <a:pt x="24" y="138"/>
                  <a:pt x="24" y="138"/>
                  <a:pt x="24" y="138"/>
                </a:cubicBezTo>
                <a:cubicBezTo>
                  <a:pt x="12" y="138"/>
                  <a:pt x="12" y="138"/>
                  <a:pt x="12" y="138"/>
                </a:cubicBezTo>
                <a:cubicBezTo>
                  <a:pt x="12" y="146"/>
                  <a:pt x="12" y="146"/>
                  <a:pt x="12" y="146"/>
                </a:cubicBezTo>
                <a:cubicBezTo>
                  <a:pt x="0" y="146"/>
                  <a:pt x="0" y="146"/>
                  <a:pt x="0" y="146"/>
                </a:cubicBezTo>
                <a:cubicBezTo>
                  <a:pt x="0" y="138"/>
                  <a:pt x="0" y="138"/>
                  <a:pt x="0" y="138"/>
                </a:cubicBezTo>
                <a:cubicBezTo>
                  <a:pt x="0" y="138"/>
                  <a:pt x="0" y="138"/>
                  <a:pt x="0" y="138"/>
                </a:cubicBezTo>
                <a:cubicBezTo>
                  <a:pt x="0" y="130"/>
                  <a:pt x="0" y="130"/>
                  <a:pt x="0" y="130"/>
                </a:cubicBezTo>
                <a:lnTo>
                  <a:pt x="410" y="130"/>
                </a:lnTo>
                <a:close/>
                <a:moveTo>
                  <a:pt x="32" y="112"/>
                </a:moveTo>
                <a:cubicBezTo>
                  <a:pt x="33" y="119"/>
                  <a:pt x="39" y="125"/>
                  <a:pt x="46" y="125"/>
                </a:cubicBezTo>
                <a:cubicBezTo>
                  <a:pt x="54" y="125"/>
                  <a:pt x="60" y="119"/>
                  <a:pt x="60" y="112"/>
                </a:cubicBezTo>
                <a:lnTo>
                  <a:pt x="32" y="112"/>
                </a:lnTo>
                <a:close/>
                <a:moveTo>
                  <a:pt x="161" y="112"/>
                </a:moveTo>
                <a:cubicBezTo>
                  <a:pt x="160" y="119"/>
                  <a:pt x="154" y="125"/>
                  <a:pt x="147" y="125"/>
                </a:cubicBezTo>
                <a:cubicBezTo>
                  <a:pt x="140" y="125"/>
                  <a:pt x="134" y="119"/>
                  <a:pt x="133" y="112"/>
                </a:cubicBezTo>
                <a:lnTo>
                  <a:pt x="161" y="112"/>
                </a:lnTo>
                <a:close/>
                <a:moveTo>
                  <a:pt x="296" y="112"/>
                </a:moveTo>
                <a:cubicBezTo>
                  <a:pt x="296" y="119"/>
                  <a:pt x="290" y="125"/>
                  <a:pt x="282" y="125"/>
                </a:cubicBezTo>
                <a:cubicBezTo>
                  <a:pt x="275" y="125"/>
                  <a:pt x="269" y="119"/>
                  <a:pt x="268" y="112"/>
                </a:cubicBezTo>
                <a:lnTo>
                  <a:pt x="296" y="112"/>
                </a:lnTo>
                <a:close/>
                <a:moveTo>
                  <a:pt x="2" y="95"/>
                </a:moveTo>
                <a:cubicBezTo>
                  <a:pt x="93" y="95"/>
                  <a:pt x="93" y="95"/>
                  <a:pt x="93" y="95"/>
                </a:cubicBezTo>
                <a:cubicBezTo>
                  <a:pt x="93" y="116"/>
                  <a:pt x="93" y="116"/>
                  <a:pt x="93" y="116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67" y="104"/>
                  <a:pt x="67" y="104"/>
                  <a:pt x="67" y="104"/>
                </a:cubicBezTo>
                <a:cubicBezTo>
                  <a:pt x="29" y="104"/>
                  <a:pt x="29" y="104"/>
                  <a:pt x="29" y="104"/>
                </a:cubicBezTo>
                <a:cubicBezTo>
                  <a:pt x="24" y="116"/>
                  <a:pt x="24" y="116"/>
                  <a:pt x="24" y="116"/>
                </a:cubicBezTo>
                <a:cubicBezTo>
                  <a:pt x="2" y="116"/>
                  <a:pt x="2" y="116"/>
                  <a:pt x="2" y="116"/>
                </a:cubicBezTo>
                <a:lnTo>
                  <a:pt x="2" y="95"/>
                </a:lnTo>
                <a:close/>
                <a:moveTo>
                  <a:pt x="105" y="95"/>
                </a:moveTo>
                <a:cubicBezTo>
                  <a:pt x="407" y="95"/>
                  <a:pt x="407" y="95"/>
                  <a:pt x="407" y="95"/>
                </a:cubicBezTo>
                <a:cubicBezTo>
                  <a:pt x="390" y="116"/>
                  <a:pt x="323" y="116"/>
                  <a:pt x="323" y="116"/>
                </a:cubicBezTo>
                <a:cubicBezTo>
                  <a:pt x="309" y="116"/>
                  <a:pt x="309" y="116"/>
                  <a:pt x="309" y="116"/>
                </a:cubicBezTo>
                <a:cubicBezTo>
                  <a:pt x="304" y="104"/>
                  <a:pt x="304" y="104"/>
                  <a:pt x="304" y="104"/>
                </a:cubicBezTo>
                <a:cubicBezTo>
                  <a:pt x="265" y="104"/>
                  <a:pt x="265" y="104"/>
                  <a:pt x="265" y="104"/>
                </a:cubicBezTo>
                <a:cubicBezTo>
                  <a:pt x="260" y="116"/>
                  <a:pt x="260" y="116"/>
                  <a:pt x="260" y="116"/>
                </a:cubicBezTo>
                <a:cubicBezTo>
                  <a:pt x="174" y="116"/>
                  <a:pt x="174" y="116"/>
                  <a:pt x="174" y="116"/>
                </a:cubicBezTo>
                <a:cubicBezTo>
                  <a:pt x="169" y="104"/>
                  <a:pt x="169" y="104"/>
                  <a:pt x="169" y="104"/>
                </a:cubicBezTo>
                <a:cubicBezTo>
                  <a:pt x="131" y="104"/>
                  <a:pt x="131" y="104"/>
                  <a:pt x="131" y="104"/>
                </a:cubicBezTo>
                <a:cubicBezTo>
                  <a:pt x="125" y="116"/>
                  <a:pt x="125" y="116"/>
                  <a:pt x="125" y="116"/>
                </a:cubicBezTo>
                <a:cubicBezTo>
                  <a:pt x="105" y="116"/>
                  <a:pt x="105" y="116"/>
                  <a:pt x="105" y="116"/>
                </a:cubicBezTo>
                <a:lnTo>
                  <a:pt x="105" y="95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28" name="Freeform 16"/>
          <p:cNvSpPr>
            <a:spLocks noEditPoints="1"/>
          </p:cNvSpPr>
          <p:nvPr/>
        </p:nvSpPr>
        <p:spPr>
          <a:xfrm>
            <a:off x="8385175" y="4587875"/>
            <a:ext cx="596900" cy="266700"/>
          </a:xfrm>
          <a:custGeom>
            <a:avLst/>
            <a:gdLst/>
            <a:ahLst/>
            <a:cxnLst>
              <a:cxn ang="0">
                <a:pos x="74613" y="62023"/>
              </a:cxn>
              <a:cxn ang="0">
                <a:pos x="521044" y="161260"/>
              </a:cxn>
              <a:cxn ang="0">
                <a:pos x="84561" y="75668"/>
              </a:cxn>
              <a:cxn ang="0">
                <a:pos x="426535" y="83111"/>
              </a:cxn>
              <a:cxn ang="0">
                <a:pos x="77100" y="90554"/>
              </a:cxn>
              <a:cxn ang="0">
                <a:pos x="70882" y="105440"/>
              </a:cxn>
              <a:cxn ang="0">
                <a:pos x="457623" y="111642"/>
              </a:cxn>
              <a:cxn ang="0">
                <a:pos x="64664" y="119085"/>
              </a:cxn>
              <a:cxn ang="0">
                <a:pos x="475033" y="147615"/>
              </a:cxn>
              <a:cxn ang="0">
                <a:pos x="58446" y="133970"/>
              </a:cxn>
              <a:cxn ang="0">
                <a:pos x="482494" y="141413"/>
              </a:cxn>
              <a:cxn ang="0">
                <a:pos x="410369" y="48378"/>
              </a:cxn>
              <a:cxn ang="0">
                <a:pos x="262387" y="34733"/>
              </a:cxn>
              <a:cxn ang="0">
                <a:pos x="410369" y="48378"/>
              </a:cxn>
              <a:cxn ang="0">
                <a:pos x="124354" y="0"/>
              </a:cxn>
              <a:cxn ang="0">
                <a:pos x="164148" y="48378"/>
              </a:cxn>
              <a:cxn ang="0">
                <a:pos x="596900" y="176146"/>
              </a:cxn>
              <a:cxn ang="0">
                <a:pos x="501147" y="266700"/>
              </a:cxn>
              <a:cxn ang="0">
                <a:pos x="7461" y="208398"/>
              </a:cxn>
              <a:cxn ang="0">
                <a:pos x="596900" y="176146"/>
              </a:cxn>
              <a:cxn ang="0">
                <a:pos x="93266" y="189791"/>
              </a:cxn>
              <a:cxn ang="0">
                <a:pos x="128085" y="208398"/>
              </a:cxn>
              <a:cxn ang="0">
                <a:pos x="186531" y="189791"/>
              </a:cxn>
              <a:cxn ang="0">
                <a:pos x="143007" y="208398"/>
              </a:cxn>
              <a:cxn ang="0">
                <a:pos x="186531" y="189791"/>
              </a:cxn>
              <a:cxn ang="0">
                <a:pos x="201454" y="189791"/>
              </a:cxn>
              <a:cxn ang="0">
                <a:pos x="244978" y="208398"/>
              </a:cxn>
              <a:cxn ang="0">
                <a:pos x="302181" y="189791"/>
              </a:cxn>
              <a:cxn ang="0">
                <a:pos x="259900" y="208398"/>
              </a:cxn>
              <a:cxn ang="0">
                <a:pos x="302181" y="189791"/>
              </a:cxn>
              <a:cxn ang="0">
                <a:pos x="317103" y="189791"/>
              </a:cxn>
              <a:cxn ang="0">
                <a:pos x="360627" y="208398"/>
              </a:cxn>
              <a:cxn ang="0">
                <a:pos x="481251" y="229486"/>
              </a:cxn>
              <a:cxn ang="0">
                <a:pos x="466328" y="244372"/>
              </a:cxn>
            </a:cxnLst>
            <a:pathLst>
              <a:path w="480" h="215">
                <a:moveTo>
                  <a:pt x="330" y="50"/>
                </a:moveTo>
                <a:cubicBezTo>
                  <a:pt x="275" y="50"/>
                  <a:pt x="60" y="50"/>
                  <a:pt x="60" y="50"/>
                </a:cubicBezTo>
                <a:cubicBezTo>
                  <a:pt x="24" y="130"/>
                  <a:pt x="24" y="130"/>
                  <a:pt x="24" y="130"/>
                </a:cubicBezTo>
                <a:cubicBezTo>
                  <a:pt x="24" y="130"/>
                  <a:pt x="346" y="130"/>
                  <a:pt x="419" y="130"/>
                </a:cubicBezTo>
                <a:cubicBezTo>
                  <a:pt x="374" y="76"/>
                  <a:pt x="360" y="50"/>
                  <a:pt x="330" y="50"/>
                </a:cubicBezTo>
                <a:close/>
                <a:moveTo>
                  <a:pt x="68" y="61"/>
                </a:moveTo>
                <a:cubicBezTo>
                  <a:pt x="337" y="61"/>
                  <a:pt x="337" y="61"/>
                  <a:pt x="337" y="61"/>
                </a:cubicBezTo>
                <a:cubicBezTo>
                  <a:pt x="341" y="61"/>
                  <a:pt x="343" y="64"/>
                  <a:pt x="343" y="67"/>
                </a:cubicBezTo>
                <a:cubicBezTo>
                  <a:pt x="343" y="70"/>
                  <a:pt x="341" y="73"/>
                  <a:pt x="337" y="73"/>
                </a:cubicBezTo>
                <a:cubicBezTo>
                  <a:pt x="62" y="73"/>
                  <a:pt x="62" y="73"/>
                  <a:pt x="62" y="73"/>
                </a:cubicBezTo>
                <a:lnTo>
                  <a:pt x="68" y="61"/>
                </a:lnTo>
                <a:close/>
                <a:moveTo>
                  <a:pt x="57" y="85"/>
                </a:moveTo>
                <a:cubicBezTo>
                  <a:pt x="363" y="85"/>
                  <a:pt x="363" y="85"/>
                  <a:pt x="363" y="85"/>
                </a:cubicBezTo>
                <a:cubicBezTo>
                  <a:pt x="366" y="85"/>
                  <a:pt x="368" y="87"/>
                  <a:pt x="368" y="90"/>
                </a:cubicBezTo>
                <a:cubicBezTo>
                  <a:pt x="368" y="94"/>
                  <a:pt x="366" y="96"/>
                  <a:pt x="363" y="96"/>
                </a:cubicBezTo>
                <a:cubicBezTo>
                  <a:pt x="52" y="96"/>
                  <a:pt x="52" y="96"/>
                  <a:pt x="52" y="96"/>
                </a:cubicBezTo>
                <a:lnTo>
                  <a:pt x="57" y="85"/>
                </a:lnTo>
                <a:close/>
                <a:moveTo>
                  <a:pt x="382" y="119"/>
                </a:moveTo>
                <a:cubicBezTo>
                  <a:pt x="41" y="119"/>
                  <a:pt x="41" y="119"/>
                  <a:pt x="41" y="119"/>
                </a:cubicBezTo>
                <a:cubicBezTo>
                  <a:pt x="47" y="108"/>
                  <a:pt x="47" y="108"/>
                  <a:pt x="47" y="108"/>
                </a:cubicBezTo>
                <a:cubicBezTo>
                  <a:pt x="382" y="108"/>
                  <a:pt x="382" y="108"/>
                  <a:pt x="382" y="108"/>
                </a:cubicBezTo>
                <a:cubicBezTo>
                  <a:pt x="385" y="108"/>
                  <a:pt x="388" y="110"/>
                  <a:pt x="388" y="114"/>
                </a:cubicBezTo>
                <a:cubicBezTo>
                  <a:pt x="388" y="117"/>
                  <a:pt x="385" y="119"/>
                  <a:pt x="382" y="119"/>
                </a:cubicBezTo>
                <a:close/>
                <a:moveTo>
                  <a:pt x="330" y="39"/>
                </a:moveTo>
                <a:cubicBezTo>
                  <a:pt x="207" y="39"/>
                  <a:pt x="207" y="39"/>
                  <a:pt x="207" y="39"/>
                </a:cubicBezTo>
                <a:cubicBezTo>
                  <a:pt x="211" y="28"/>
                  <a:pt x="211" y="28"/>
                  <a:pt x="211" y="28"/>
                </a:cubicBezTo>
                <a:cubicBezTo>
                  <a:pt x="308" y="28"/>
                  <a:pt x="308" y="28"/>
                  <a:pt x="308" y="28"/>
                </a:cubicBezTo>
                <a:cubicBezTo>
                  <a:pt x="320" y="28"/>
                  <a:pt x="321" y="30"/>
                  <a:pt x="330" y="39"/>
                </a:cubicBezTo>
                <a:close/>
                <a:moveTo>
                  <a:pt x="131" y="0"/>
                </a:moveTo>
                <a:cubicBezTo>
                  <a:pt x="100" y="0"/>
                  <a:pt x="100" y="0"/>
                  <a:pt x="100" y="0"/>
                </a:cubicBezTo>
                <a:cubicBezTo>
                  <a:pt x="84" y="39"/>
                  <a:pt x="84" y="39"/>
                  <a:pt x="84" y="39"/>
                </a:cubicBezTo>
                <a:cubicBezTo>
                  <a:pt x="132" y="39"/>
                  <a:pt x="132" y="39"/>
                  <a:pt x="132" y="39"/>
                </a:cubicBezTo>
                <a:lnTo>
                  <a:pt x="131" y="0"/>
                </a:lnTo>
                <a:close/>
                <a:moveTo>
                  <a:pt x="480" y="142"/>
                </a:moveTo>
                <a:cubicBezTo>
                  <a:pt x="480" y="148"/>
                  <a:pt x="480" y="148"/>
                  <a:pt x="480" y="148"/>
                </a:cubicBezTo>
                <a:cubicBezTo>
                  <a:pt x="428" y="183"/>
                  <a:pt x="403" y="195"/>
                  <a:pt x="403" y="215"/>
                </a:cubicBezTo>
                <a:cubicBezTo>
                  <a:pt x="382" y="215"/>
                  <a:pt x="71" y="215"/>
                  <a:pt x="42" y="215"/>
                </a:cubicBezTo>
                <a:cubicBezTo>
                  <a:pt x="0" y="215"/>
                  <a:pt x="6" y="194"/>
                  <a:pt x="6" y="168"/>
                </a:cubicBezTo>
                <a:cubicBezTo>
                  <a:pt x="19" y="142"/>
                  <a:pt x="19" y="142"/>
                  <a:pt x="19" y="142"/>
                </a:cubicBezTo>
                <a:lnTo>
                  <a:pt x="480" y="142"/>
                </a:lnTo>
                <a:close/>
                <a:moveTo>
                  <a:pt x="103" y="153"/>
                </a:moveTo>
                <a:cubicBezTo>
                  <a:pt x="75" y="153"/>
                  <a:pt x="75" y="153"/>
                  <a:pt x="75" y="153"/>
                </a:cubicBezTo>
                <a:cubicBezTo>
                  <a:pt x="68" y="168"/>
                  <a:pt x="68" y="168"/>
                  <a:pt x="68" y="168"/>
                </a:cubicBezTo>
                <a:cubicBezTo>
                  <a:pt x="103" y="168"/>
                  <a:pt x="103" y="168"/>
                  <a:pt x="103" y="168"/>
                </a:cubicBezTo>
                <a:lnTo>
                  <a:pt x="103" y="153"/>
                </a:lnTo>
                <a:close/>
                <a:moveTo>
                  <a:pt x="150" y="153"/>
                </a:moveTo>
                <a:cubicBezTo>
                  <a:pt x="115" y="153"/>
                  <a:pt x="115" y="153"/>
                  <a:pt x="115" y="153"/>
                </a:cubicBezTo>
                <a:cubicBezTo>
                  <a:pt x="115" y="168"/>
                  <a:pt x="115" y="168"/>
                  <a:pt x="115" y="168"/>
                </a:cubicBezTo>
                <a:cubicBezTo>
                  <a:pt x="150" y="168"/>
                  <a:pt x="150" y="168"/>
                  <a:pt x="150" y="168"/>
                </a:cubicBezTo>
                <a:lnTo>
                  <a:pt x="150" y="153"/>
                </a:lnTo>
                <a:close/>
                <a:moveTo>
                  <a:pt x="197" y="153"/>
                </a:moveTo>
                <a:cubicBezTo>
                  <a:pt x="162" y="153"/>
                  <a:pt x="162" y="153"/>
                  <a:pt x="162" y="153"/>
                </a:cubicBezTo>
                <a:cubicBezTo>
                  <a:pt x="162" y="168"/>
                  <a:pt x="162" y="168"/>
                  <a:pt x="162" y="168"/>
                </a:cubicBezTo>
                <a:cubicBezTo>
                  <a:pt x="197" y="168"/>
                  <a:pt x="197" y="168"/>
                  <a:pt x="197" y="168"/>
                </a:cubicBezTo>
                <a:lnTo>
                  <a:pt x="197" y="153"/>
                </a:lnTo>
                <a:close/>
                <a:moveTo>
                  <a:pt x="243" y="153"/>
                </a:moveTo>
                <a:cubicBezTo>
                  <a:pt x="209" y="153"/>
                  <a:pt x="209" y="153"/>
                  <a:pt x="209" y="153"/>
                </a:cubicBezTo>
                <a:cubicBezTo>
                  <a:pt x="209" y="168"/>
                  <a:pt x="209" y="168"/>
                  <a:pt x="209" y="168"/>
                </a:cubicBezTo>
                <a:cubicBezTo>
                  <a:pt x="243" y="168"/>
                  <a:pt x="243" y="168"/>
                  <a:pt x="243" y="168"/>
                </a:cubicBezTo>
                <a:lnTo>
                  <a:pt x="243" y="153"/>
                </a:lnTo>
                <a:close/>
                <a:moveTo>
                  <a:pt x="290" y="153"/>
                </a:moveTo>
                <a:cubicBezTo>
                  <a:pt x="255" y="153"/>
                  <a:pt x="255" y="153"/>
                  <a:pt x="255" y="153"/>
                </a:cubicBezTo>
                <a:cubicBezTo>
                  <a:pt x="255" y="168"/>
                  <a:pt x="255" y="168"/>
                  <a:pt x="255" y="168"/>
                </a:cubicBezTo>
                <a:cubicBezTo>
                  <a:pt x="290" y="168"/>
                  <a:pt x="290" y="168"/>
                  <a:pt x="290" y="168"/>
                </a:cubicBezTo>
                <a:lnTo>
                  <a:pt x="290" y="153"/>
                </a:lnTo>
                <a:close/>
                <a:moveTo>
                  <a:pt x="387" y="185"/>
                </a:moveTo>
                <a:cubicBezTo>
                  <a:pt x="363" y="185"/>
                  <a:pt x="363" y="185"/>
                  <a:pt x="363" y="185"/>
                </a:cubicBezTo>
                <a:cubicBezTo>
                  <a:pt x="363" y="191"/>
                  <a:pt x="368" y="197"/>
                  <a:pt x="375" y="197"/>
                </a:cubicBezTo>
                <a:cubicBezTo>
                  <a:pt x="381" y="197"/>
                  <a:pt x="387" y="191"/>
                  <a:pt x="387" y="185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29" name="Freeform 34"/>
          <p:cNvSpPr>
            <a:spLocks noEditPoints="1"/>
          </p:cNvSpPr>
          <p:nvPr/>
        </p:nvSpPr>
        <p:spPr>
          <a:xfrm>
            <a:off x="1576388" y="2557463"/>
            <a:ext cx="450850" cy="274637"/>
          </a:xfrm>
          <a:custGeom>
            <a:avLst/>
            <a:gdLst/>
            <a:ahLst/>
            <a:cxnLst>
              <a:cxn ang="0">
                <a:pos x="53406" y="142911"/>
              </a:cxn>
              <a:cxn ang="0">
                <a:pos x="16146" y="159066"/>
              </a:cxn>
              <a:cxn ang="0">
                <a:pos x="295599" y="72077"/>
              </a:cxn>
              <a:cxn ang="0">
                <a:pos x="299325" y="58407"/>
              </a:cxn>
              <a:cxn ang="0">
                <a:pos x="265790" y="59650"/>
              </a:cxn>
              <a:cxn ang="0">
                <a:pos x="295599" y="72077"/>
              </a:cxn>
              <a:cxn ang="0">
                <a:pos x="305535" y="72077"/>
              </a:cxn>
              <a:cxn ang="0">
                <a:pos x="309261" y="65863"/>
              </a:cxn>
              <a:cxn ang="0">
                <a:pos x="305535" y="201318"/>
              </a:cxn>
              <a:cxn ang="0">
                <a:pos x="315471" y="201318"/>
              </a:cxn>
              <a:cxn ang="0">
                <a:pos x="304293" y="178950"/>
              </a:cxn>
              <a:cxn ang="0">
                <a:pos x="299325" y="178950"/>
              </a:cxn>
              <a:cxn ang="0">
                <a:pos x="279452" y="222444"/>
              </a:cxn>
              <a:cxn ang="0">
                <a:pos x="304293" y="222444"/>
              </a:cxn>
              <a:cxn ang="0">
                <a:pos x="304293" y="178950"/>
              </a:cxn>
              <a:cxn ang="0">
                <a:pos x="170156" y="0"/>
              </a:cxn>
              <a:cxn ang="0">
                <a:pos x="171398" y="72077"/>
              </a:cxn>
              <a:cxn ang="0">
                <a:pos x="449608" y="132970"/>
              </a:cxn>
              <a:cxn ang="0">
                <a:pos x="308019" y="155338"/>
              </a:cxn>
              <a:cxn ang="0">
                <a:pos x="93151" y="274638"/>
              </a:cxn>
              <a:cxn ang="0">
                <a:pos x="171398" y="155338"/>
              </a:cxn>
              <a:cxn ang="0">
                <a:pos x="23598" y="115572"/>
              </a:cxn>
              <a:cxn ang="0">
                <a:pos x="23598" y="86989"/>
              </a:cxn>
              <a:cxn ang="0">
                <a:pos x="26082" y="4971"/>
              </a:cxn>
              <a:cxn ang="0">
                <a:pos x="126685" y="86989"/>
              </a:cxn>
              <a:cxn ang="0">
                <a:pos x="392475" y="94446"/>
              </a:cxn>
              <a:cxn ang="0">
                <a:pos x="449608" y="132970"/>
              </a:cxn>
              <a:cxn ang="0">
                <a:pos x="171398" y="108115"/>
              </a:cxn>
              <a:cxn ang="0">
                <a:pos x="171398" y="129241"/>
              </a:cxn>
              <a:cxn ang="0">
                <a:pos x="218594" y="119300"/>
              </a:cxn>
              <a:cxn ang="0">
                <a:pos x="197480" y="119300"/>
              </a:cxn>
              <a:cxn ang="0">
                <a:pos x="218594" y="119300"/>
              </a:cxn>
              <a:cxn ang="0">
                <a:pos x="243434" y="108115"/>
              </a:cxn>
              <a:cxn ang="0">
                <a:pos x="243434" y="129241"/>
              </a:cxn>
              <a:cxn ang="0">
                <a:pos x="290631" y="119300"/>
              </a:cxn>
              <a:cxn ang="0">
                <a:pos x="269516" y="119300"/>
              </a:cxn>
              <a:cxn ang="0">
                <a:pos x="290631" y="119300"/>
              </a:cxn>
              <a:cxn ang="0">
                <a:pos x="315471" y="108115"/>
              </a:cxn>
              <a:cxn ang="0">
                <a:pos x="315471" y="129241"/>
              </a:cxn>
              <a:cxn ang="0">
                <a:pos x="422284" y="119300"/>
              </a:cxn>
              <a:cxn ang="0">
                <a:pos x="383781" y="113086"/>
              </a:cxn>
              <a:cxn ang="0">
                <a:pos x="422284" y="119300"/>
              </a:cxn>
            </a:cxnLst>
            <a:pathLst>
              <a:path w="363" h="221">
                <a:moveTo>
                  <a:pt x="25" y="108"/>
                </a:moveTo>
                <a:cubicBezTo>
                  <a:pt x="43" y="115"/>
                  <a:pt x="43" y="115"/>
                  <a:pt x="43" y="115"/>
                </a:cubicBezTo>
                <a:cubicBezTo>
                  <a:pt x="26" y="128"/>
                  <a:pt x="26" y="128"/>
                  <a:pt x="26" y="128"/>
                </a:cubicBezTo>
                <a:cubicBezTo>
                  <a:pt x="13" y="128"/>
                  <a:pt x="13" y="128"/>
                  <a:pt x="13" y="128"/>
                </a:cubicBezTo>
                <a:lnTo>
                  <a:pt x="25" y="108"/>
                </a:lnTo>
                <a:close/>
                <a:moveTo>
                  <a:pt x="238" y="58"/>
                </a:moveTo>
                <a:cubicBezTo>
                  <a:pt x="239" y="54"/>
                  <a:pt x="241" y="50"/>
                  <a:pt x="243" y="47"/>
                </a:cubicBezTo>
                <a:cubicBezTo>
                  <a:pt x="243" y="47"/>
                  <a:pt x="242" y="47"/>
                  <a:pt x="241" y="47"/>
                </a:cubicBezTo>
                <a:cubicBezTo>
                  <a:pt x="237" y="47"/>
                  <a:pt x="229" y="47"/>
                  <a:pt x="224" y="47"/>
                </a:cubicBezTo>
                <a:cubicBezTo>
                  <a:pt x="220" y="47"/>
                  <a:pt x="217" y="47"/>
                  <a:pt x="214" y="48"/>
                </a:cubicBezTo>
                <a:cubicBezTo>
                  <a:pt x="226" y="58"/>
                  <a:pt x="226" y="58"/>
                  <a:pt x="226" y="58"/>
                </a:cubicBezTo>
                <a:lnTo>
                  <a:pt x="238" y="58"/>
                </a:lnTo>
                <a:close/>
                <a:moveTo>
                  <a:pt x="249" y="53"/>
                </a:moveTo>
                <a:cubicBezTo>
                  <a:pt x="248" y="53"/>
                  <a:pt x="247" y="55"/>
                  <a:pt x="246" y="58"/>
                </a:cubicBezTo>
                <a:cubicBezTo>
                  <a:pt x="252" y="58"/>
                  <a:pt x="252" y="58"/>
                  <a:pt x="252" y="58"/>
                </a:cubicBezTo>
                <a:cubicBezTo>
                  <a:pt x="251" y="55"/>
                  <a:pt x="250" y="53"/>
                  <a:pt x="249" y="53"/>
                </a:cubicBezTo>
                <a:close/>
                <a:moveTo>
                  <a:pt x="250" y="150"/>
                </a:moveTo>
                <a:cubicBezTo>
                  <a:pt x="249" y="150"/>
                  <a:pt x="246" y="154"/>
                  <a:pt x="246" y="162"/>
                </a:cubicBezTo>
                <a:cubicBezTo>
                  <a:pt x="246" y="169"/>
                  <a:pt x="249" y="173"/>
                  <a:pt x="250" y="173"/>
                </a:cubicBezTo>
                <a:cubicBezTo>
                  <a:pt x="251" y="173"/>
                  <a:pt x="254" y="169"/>
                  <a:pt x="254" y="162"/>
                </a:cubicBezTo>
                <a:cubicBezTo>
                  <a:pt x="254" y="154"/>
                  <a:pt x="251" y="150"/>
                  <a:pt x="250" y="150"/>
                </a:cubicBezTo>
                <a:close/>
                <a:moveTo>
                  <a:pt x="245" y="144"/>
                </a:moveTo>
                <a:cubicBezTo>
                  <a:pt x="244" y="144"/>
                  <a:pt x="243" y="144"/>
                  <a:pt x="243" y="144"/>
                </a:cubicBezTo>
                <a:cubicBezTo>
                  <a:pt x="242" y="144"/>
                  <a:pt x="242" y="144"/>
                  <a:pt x="241" y="144"/>
                </a:cubicBezTo>
                <a:cubicBezTo>
                  <a:pt x="200" y="171"/>
                  <a:pt x="200" y="171"/>
                  <a:pt x="200" y="171"/>
                </a:cubicBezTo>
                <a:cubicBezTo>
                  <a:pt x="205" y="176"/>
                  <a:pt x="214" y="179"/>
                  <a:pt x="225" y="179"/>
                </a:cubicBezTo>
                <a:cubicBezTo>
                  <a:pt x="231" y="179"/>
                  <a:pt x="238" y="179"/>
                  <a:pt x="243" y="179"/>
                </a:cubicBezTo>
                <a:cubicBezTo>
                  <a:pt x="243" y="179"/>
                  <a:pt x="244" y="179"/>
                  <a:pt x="245" y="179"/>
                </a:cubicBezTo>
                <a:cubicBezTo>
                  <a:pt x="241" y="175"/>
                  <a:pt x="238" y="169"/>
                  <a:pt x="238" y="162"/>
                </a:cubicBezTo>
                <a:cubicBezTo>
                  <a:pt x="238" y="154"/>
                  <a:pt x="241" y="148"/>
                  <a:pt x="245" y="144"/>
                </a:cubicBezTo>
                <a:close/>
                <a:moveTo>
                  <a:pt x="208" y="58"/>
                </a:moveTo>
                <a:cubicBezTo>
                  <a:pt x="137" y="0"/>
                  <a:pt x="137" y="0"/>
                  <a:pt x="137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10" y="0"/>
                  <a:pt x="133" y="48"/>
                  <a:pt x="138" y="58"/>
                </a:cubicBezTo>
                <a:lnTo>
                  <a:pt x="208" y="58"/>
                </a:lnTo>
                <a:close/>
                <a:moveTo>
                  <a:pt x="362" y="107"/>
                </a:moveTo>
                <a:cubicBezTo>
                  <a:pt x="361" y="119"/>
                  <a:pt x="332" y="125"/>
                  <a:pt x="316" y="125"/>
                </a:cubicBezTo>
                <a:cubicBezTo>
                  <a:pt x="248" y="125"/>
                  <a:pt x="248" y="125"/>
                  <a:pt x="248" y="125"/>
                </a:cubicBezTo>
                <a:cubicBezTo>
                  <a:pt x="102" y="221"/>
                  <a:pt x="102" y="221"/>
                  <a:pt x="102" y="221"/>
                </a:cubicBezTo>
                <a:cubicBezTo>
                  <a:pt x="75" y="221"/>
                  <a:pt x="75" y="221"/>
                  <a:pt x="75" y="221"/>
                </a:cubicBezTo>
                <a:cubicBezTo>
                  <a:pt x="75" y="221"/>
                  <a:pt x="113" y="172"/>
                  <a:pt x="121" y="162"/>
                </a:cubicBezTo>
                <a:cubicBezTo>
                  <a:pt x="127" y="153"/>
                  <a:pt x="138" y="141"/>
                  <a:pt x="138" y="125"/>
                </a:cubicBezTo>
                <a:cubicBezTo>
                  <a:pt x="126" y="125"/>
                  <a:pt x="126" y="125"/>
                  <a:pt x="126" y="125"/>
                </a:cubicBezTo>
                <a:cubicBezTo>
                  <a:pt x="92" y="125"/>
                  <a:pt x="46" y="103"/>
                  <a:pt x="19" y="93"/>
                </a:cubicBezTo>
                <a:cubicBezTo>
                  <a:pt x="2" y="87"/>
                  <a:pt x="5" y="70"/>
                  <a:pt x="19" y="70"/>
                </a:cubicBezTo>
                <a:cubicBezTo>
                  <a:pt x="19" y="70"/>
                  <a:pt x="19" y="70"/>
                  <a:pt x="19" y="70"/>
                </a:cubicBezTo>
                <a:cubicBezTo>
                  <a:pt x="0" y="4"/>
                  <a:pt x="0" y="4"/>
                  <a:pt x="0" y="4"/>
                </a:cubicBezTo>
                <a:cubicBezTo>
                  <a:pt x="21" y="4"/>
                  <a:pt x="21" y="4"/>
                  <a:pt x="21" y="4"/>
                </a:cubicBezTo>
                <a:cubicBezTo>
                  <a:pt x="21" y="4"/>
                  <a:pt x="46" y="37"/>
                  <a:pt x="54" y="47"/>
                </a:cubicBezTo>
                <a:cubicBezTo>
                  <a:pt x="66" y="61"/>
                  <a:pt x="81" y="69"/>
                  <a:pt x="102" y="70"/>
                </a:cubicBezTo>
                <a:cubicBezTo>
                  <a:pt x="280" y="70"/>
                  <a:pt x="280" y="70"/>
                  <a:pt x="280" y="70"/>
                </a:cubicBezTo>
                <a:cubicBezTo>
                  <a:pt x="293" y="70"/>
                  <a:pt x="305" y="72"/>
                  <a:pt x="316" y="76"/>
                </a:cubicBezTo>
                <a:cubicBezTo>
                  <a:pt x="337" y="83"/>
                  <a:pt x="350" y="91"/>
                  <a:pt x="358" y="99"/>
                </a:cubicBezTo>
                <a:cubicBezTo>
                  <a:pt x="362" y="102"/>
                  <a:pt x="363" y="105"/>
                  <a:pt x="362" y="107"/>
                </a:cubicBezTo>
                <a:close/>
                <a:moveTo>
                  <a:pt x="147" y="96"/>
                </a:moveTo>
                <a:cubicBezTo>
                  <a:pt x="147" y="91"/>
                  <a:pt x="143" y="87"/>
                  <a:pt x="138" y="87"/>
                </a:cubicBezTo>
                <a:cubicBezTo>
                  <a:pt x="134" y="87"/>
                  <a:pt x="130" y="91"/>
                  <a:pt x="130" y="96"/>
                </a:cubicBezTo>
                <a:cubicBezTo>
                  <a:pt x="130" y="100"/>
                  <a:pt x="134" y="104"/>
                  <a:pt x="138" y="104"/>
                </a:cubicBezTo>
                <a:cubicBezTo>
                  <a:pt x="143" y="104"/>
                  <a:pt x="147" y="100"/>
                  <a:pt x="147" y="96"/>
                </a:cubicBezTo>
                <a:close/>
                <a:moveTo>
                  <a:pt x="176" y="96"/>
                </a:moveTo>
                <a:cubicBezTo>
                  <a:pt x="176" y="91"/>
                  <a:pt x="172" y="87"/>
                  <a:pt x="167" y="87"/>
                </a:cubicBezTo>
                <a:cubicBezTo>
                  <a:pt x="162" y="87"/>
                  <a:pt x="159" y="91"/>
                  <a:pt x="159" y="96"/>
                </a:cubicBezTo>
                <a:cubicBezTo>
                  <a:pt x="159" y="100"/>
                  <a:pt x="162" y="104"/>
                  <a:pt x="167" y="104"/>
                </a:cubicBezTo>
                <a:cubicBezTo>
                  <a:pt x="172" y="104"/>
                  <a:pt x="176" y="100"/>
                  <a:pt x="176" y="96"/>
                </a:cubicBezTo>
                <a:close/>
                <a:moveTo>
                  <a:pt x="205" y="96"/>
                </a:moveTo>
                <a:cubicBezTo>
                  <a:pt x="205" y="91"/>
                  <a:pt x="201" y="87"/>
                  <a:pt x="196" y="87"/>
                </a:cubicBezTo>
                <a:cubicBezTo>
                  <a:pt x="191" y="87"/>
                  <a:pt x="188" y="91"/>
                  <a:pt x="188" y="96"/>
                </a:cubicBezTo>
                <a:cubicBezTo>
                  <a:pt x="188" y="100"/>
                  <a:pt x="191" y="104"/>
                  <a:pt x="196" y="104"/>
                </a:cubicBezTo>
                <a:cubicBezTo>
                  <a:pt x="201" y="104"/>
                  <a:pt x="205" y="100"/>
                  <a:pt x="205" y="96"/>
                </a:cubicBezTo>
                <a:close/>
                <a:moveTo>
                  <a:pt x="234" y="96"/>
                </a:moveTo>
                <a:cubicBezTo>
                  <a:pt x="234" y="91"/>
                  <a:pt x="230" y="87"/>
                  <a:pt x="225" y="87"/>
                </a:cubicBezTo>
                <a:cubicBezTo>
                  <a:pt x="220" y="87"/>
                  <a:pt x="217" y="91"/>
                  <a:pt x="217" y="96"/>
                </a:cubicBezTo>
                <a:cubicBezTo>
                  <a:pt x="217" y="100"/>
                  <a:pt x="220" y="104"/>
                  <a:pt x="225" y="104"/>
                </a:cubicBezTo>
                <a:cubicBezTo>
                  <a:pt x="230" y="104"/>
                  <a:pt x="234" y="100"/>
                  <a:pt x="234" y="96"/>
                </a:cubicBezTo>
                <a:close/>
                <a:moveTo>
                  <a:pt x="262" y="96"/>
                </a:moveTo>
                <a:cubicBezTo>
                  <a:pt x="262" y="91"/>
                  <a:pt x="259" y="87"/>
                  <a:pt x="254" y="87"/>
                </a:cubicBezTo>
                <a:cubicBezTo>
                  <a:pt x="249" y="87"/>
                  <a:pt x="245" y="91"/>
                  <a:pt x="245" y="96"/>
                </a:cubicBezTo>
                <a:cubicBezTo>
                  <a:pt x="245" y="100"/>
                  <a:pt x="249" y="104"/>
                  <a:pt x="254" y="104"/>
                </a:cubicBezTo>
                <a:cubicBezTo>
                  <a:pt x="259" y="104"/>
                  <a:pt x="262" y="100"/>
                  <a:pt x="262" y="96"/>
                </a:cubicBezTo>
                <a:close/>
                <a:moveTo>
                  <a:pt x="340" y="96"/>
                </a:moveTo>
                <a:cubicBezTo>
                  <a:pt x="336" y="94"/>
                  <a:pt x="331" y="91"/>
                  <a:pt x="325" y="89"/>
                </a:cubicBezTo>
                <a:cubicBezTo>
                  <a:pt x="322" y="90"/>
                  <a:pt x="316" y="91"/>
                  <a:pt x="309" y="91"/>
                </a:cubicBezTo>
                <a:cubicBezTo>
                  <a:pt x="300" y="91"/>
                  <a:pt x="300" y="104"/>
                  <a:pt x="310" y="105"/>
                </a:cubicBezTo>
                <a:cubicBezTo>
                  <a:pt x="322" y="105"/>
                  <a:pt x="335" y="101"/>
                  <a:pt x="340" y="96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30" name="Freeform 50"/>
          <p:cNvSpPr>
            <a:spLocks noEditPoints="1"/>
          </p:cNvSpPr>
          <p:nvPr/>
        </p:nvSpPr>
        <p:spPr>
          <a:xfrm>
            <a:off x="1565275" y="4629150"/>
            <a:ext cx="471488" cy="214313"/>
          </a:xfrm>
          <a:custGeom>
            <a:avLst/>
            <a:gdLst/>
            <a:ahLst/>
            <a:cxnLst>
              <a:cxn ang="0">
                <a:pos x="37223" y="163522"/>
              </a:cxn>
              <a:cxn ang="0">
                <a:pos x="34741" y="185821"/>
              </a:cxn>
              <a:cxn ang="0">
                <a:pos x="1241" y="167238"/>
              </a:cxn>
              <a:cxn ang="0">
                <a:pos x="121594" y="177149"/>
              </a:cxn>
              <a:cxn ang="0">
                <a:pos x="47149" y="177149"/>
              </a:cxn>
              <a:cxn ang="0">
                <a:pos x="121594" y="177149"/>
              </a:cxn>
              <a:cxn ang="0">
                <a:pos x="84371" y="157328"/>
              </a:cxn>
              <a:cxn ang="0">
                <a:pos x="84371" y="196970"/>
              </a:cxn>
              <a:cxn ang="0">
                <a:pos x="413172" y="177149"/>
              </a:cxn>
              <a:cxn ang="0">
                <a:pos x="447913" y="192015"/>
              </a:cxn>
              <a:cxn ang="0">
                <a:pos x="411931" y="163522"/>
              </a:cxn>
              <a:cxn ang="0">
                <a:pos x="132761" y="177149"/>
              </a:cxn>
              <a:cxn ang="0">
                <a:pos x="315152" y="195731"/>
              </a:cxn>
              <a:cxn ang="0">
                <a:pos x="317633" y="163522"/>
              </a:cxn>
              <a:cxn ang="0">
                <a:pos x="132761" y="177149"/>
              </a:cxn>
              <a:cxn ang="0">
                <a:pos x="364782" y="214313"/>
              </a:cxn>
              <a:cxn ang="0">
                <a:pos x="364782" y="139985"/>
              </a:cxn>
              <a:cxn ang="0">
                <a:pos x="384634" y="177149"/>
              </a:cxn>
              <a:cxn ang="0">
                <a:pos x="344930" y="177149"/>
              </a:cxn>
              <a:cxn ang="0">
                <a:pos x="384634" y="177149"/>
              </a:cxn>
              <a:cxn ang="0">
                <a:pos x="404486" y="149895"/>
              </a:cxn>
              <a:cxn ang="0">
                <a:pos x="322596" y="149895"/>
              </a:cxn>
              <a:cxn ang="0">
                <a:pos x="218373" y="92910"/>
              </a:cxn>
              <a:cxn ang="0">
                <a:pos x="330041" y="84239"/>
              </a:cxn>
              <a:cxn ang="0">
                <a:pos x="203484" y="149895"/>
              </a:cxn>
              <a:cxn ang="0">
                <a:pos x="104223" y="132552"/>
              </a:cxn>
              <a:cxn ang="0">
                <a:pos x="96779" y="92910"/>
              </a:cxn>
              <a:cxn ang="0">
                <a:pos x="186113" y="42119"/>
              </a:cxn>
              <a:cxn ang="0">
                <a:pos x="81890" y="91671"/>
              </a:cxn>
              <a:cxn ang="0">
                <a:pos x="84371" y="127597"/>
              </a:cxn>
              <a:cxn ang="0">
                <a:pos x="42186" y="149895"/>
              </a:cxn>
              <a:cxn ang="0">
                <a:pos x="0" y="142462"/>
              </a:cxn>
              <a:cxn ang="0">
                <a:pos x="23574" y="87955"/>
              </a:cxn>
              <a:cxn ang="0">
                <a:pos x="39704" y="70612"/>
              </a:cxn>
              <a:cxn ang="0">
                <a:pos x="163780" y="26015"/>
              </a:cxn>
              <a:cxn ang="0">
                <a:pos x="203484" y="0"/>
              </a:cxn>
              <a:cxn ang="0">
                <a:pos x="356097" y="78045"/>
              </a:cxn>
              <a:cxn ang="0">
                <a:pos x="470246" y="144940"/>
              </a:cxn>
              <a:cxn ang="0">
                <a:pos x="35982" y="96627"/>
              </a:cxn>
              <a:cxn ang="0">
                <a:pos x="16130" y="127597"/>
              </a:cxn>
              <a:cxn ang="0">
                <a:pos x="35982" y="96627"/>
              </a:cxn>
              <a:cxn ang="0">
                <a:pos x="227058" y="121403"/>
              </a:cxn>
              <a:cxn ang="0">
                <a:pos x="244429" y="137507"/>
              </a:cxn>
              <a:cxn ang="0">
                <a:pos x="261799" y="104059"/>
              </a:cxn>
              <a:cxn ang="0">
                <a:pos x="244429" y="120164"/>
              </a:cxn>
              <a:cxn ang="0">
                <a:pos x="261799" y="104059"/>
              </a:cxn>
              <a:cxn ang="0">
                <a:pos x="261799" y="121403"/>
              </a:cxn>
              <a:cxn ang="0">
                <a:pos x="277929" y="137507"/>
              </a:cxn>
              <a:cxn ang="0">
                <a:pos x="295300" y="104059"/>
              </a:cxn>
              <a:cxn ang="0">
                <a:pos x="279170" y="120164"/>
              </a:cxn>
              <a:cxn ang="0">
                <a:pos x="295300" y="104059"/>
              </a:cxn>
              <a:cxn ang="0">
                <a:pos x="295300" y="121403"/>
              </a:cxn>
              <a:cxn ang="0">
                <a:pos x="312670" y="137507"/>
              </a:cxn>
              <a:cxn ang="0">
                <a:pos x="455357" y="128836"/>
              </a:cxn>
              <a:cxn ang="0">
                <a:pos x="380912" y="106537"/>
              </a:cxn>
              <a:cxn ang="0">
                <a:pos x="437987" y="128836"/>
              </a:cxn>
            </a:cxnLst>
            <a:pathLst>
              <a:path w="380" h="173">
                <a:moveTo>
                  <a:pt x="1" y="132"/>
                </a:moveTo>
                <a:cubicBezTo>
                  <a:pt x="30" y="132"/>
                  <a:pt x="30" y="132"/>
                  <a:pt x="30" y="132"/>
                </a:cubicBezTo>
                <a:cubicBezTo>
                  <a:pt x="29" y="135"/>
                  <a:pt x="28" y="139"/>
                  <a:pt x="28" y="143"/>
                </a:cubicBezTo>
                <a:cubicBezTo>
                  <a:pt x="28" y="150"/>
                  <a:pt x="28" y="150"/>
                  <a:pt x="28" y="150"/>
                </a:cubicBezTo>
                <a:cubicBezTo>
                  <a:pt x="19" y="147"/>
                  <a:pt x="11" y="145"/>
                  <a:pt x="8" y="144"/>
                </a:cubicBezTo>
                <a:cubicBezTo>
                  <a:pt x="5" y="143"/>
                  <a:pt x="1" y="140"/>
                  <a:pt x="1" y="135"/>
                </a:cubicBezTo>
                <a:lnTo>
                  <a:pt x="1" y="132"/>
                </a:lnTo>
                <a:close/>
                <a:moveTo>
                  <a:pt x="98" y="143"/>
                </a:moveTo>
                <a:cubicBezTo>
                  <a:pt x="98" y="160"/>
                  <a:pt x="84" y="173"/>
                  <a:pt x="68" y="173"/>
                </a:cubicBezTo>
                <a:cubicBezTo>
                  <a:pt x="51" y="173"/>
                  <a:pt x="38" y="160"/>
                  <a:pt x="38" y="143"/>
                </a:cubicBezTo>
                <a:cubicBezTo>
                  <a:pt x="38" y="127"/>
                  <a:pt x="51" y="113"/>
                  <a:pt x="68" y="113"/>
                </a:cubicBezTo>
                <a:cubicBezTo>
                  <a:pt x="84" y="113"/>
                  <a:pt x="98" y="127"/>
                  <a:pt x="98" y="143"/>
                </a:cubicBezTo>
                <a:close/>
                <a:moveTo>
                  <a:pt x="84" y="143"/>
                </a:moveTo>
                <a:cubicBezTo>
                  <a:pt x="84" y="134"/>
                  <a:pt x="77" y="127"/>
                  <a:pt x="68" y="127"/>
                </a:cubicBezTo>
                <a:cubicBezTo>
                  <a:pt x="59" y="127"/>
                  <a:pt x="52" y="134"/>
                  <a:pt x="52" y="143"/>
                </a:cubicBezTo>
                <a:cubicBezTo>
                  <a:pt x="52" y="152"/>
                  <a:pt x="59" y="159"/>
                  <a:pt x="68" y="159"/>
                </a:cubicBezTo>
                <a:cubicBezTo>
                  <a:pt x="77" y="159"/>
                  <a:pt x="84" y="152"/>
                  <a:pt x="84" y="143"/>
                </a:cubicBezTo>
                <a:close/>
                <a:moveTo>
                  <a:pt x="333" y="143"/>
                </a:moveTo>
                <a:cubicBezTo>
                  <a:pt x="333" y="158"/>
                  <a:pt x="333" y="158"/>
                  <a:pt x="333" y="158"/>
                </a:cubicBezTo>
                <a:cubicBezTo>
                  <a:pt x="336" y="158"/>
                  <a:pt x="345" y="157"/>
                  <a:pt x="361" y="155"/>
                </a:cubicBezTo>
                <a:cubicBezTo>
                  <a:pt x="371" y="153"/>
                  <a:pt x="374" y="144"/>
                  <a:pt x="378" y="132"/>
                </a:cubicBezTo>
                <a:cubicBezTo>
                  <a:pt x="332" y="132"/>
                  <a:pt x="332" y="132"/>
                  <a:pt x="332" y="132"/>
                </a:cubicBezTo>
                <a:cubicBezTo>
                  <a:pt x="333" y="135"/>
                  <a:pt x="333" y="139"/>
                  <a:pt x="333" y="143"/>
                </a:cubicBezTo>
                <a:close/>
                <a:moveTo>
                  <a:pt x="107" y="143"/>
                </a:moveTo>
                <a:cubicBezTo>
                  <a:pt x="107" y="158"/>
                  <a:pt x="107" y="158"/>
                  <a:pt x="107" y="158"/>
                </a:cubicBezTo>
                <a:cubicBezTo>
                  <a:pt x="254" y="158"/>
                  <a:pt x="254" y="158"/>
                  <a:pt x="254" y="158"/>
                </a:cubicBezTo>
                <a:cubicBezTo>
                  <a:pt x="254" y="143"/>
                  <a:pt x="254" y="143"/>
                  <a:pt x="254" y="143"/>
                </a:cubicBezTo>
                <a:cubicBezTo>
                  <a:pt x="254" y="139"/>
                  <a:pt x="255" y="135"/>
                  <a:pt x="256" y="132"/>
                </a:cubicBezTo>
                <a:cubicBezTo>
                  <a:pt x="106" y="132"/>
                  <a:pt x="106" y="132"/>
                  <a:pt x="106" y="132"/>
                </a:cubicBezTo>
                <a:cubicBezTo>
                  <a:pt x="107" y="135"/>
                  <a:pt x="107" y="139"/>
                  <a:pt x="107" y="143"/>
                </a:cubicBezTo>
                <a:close/>
                <a:moveTo>
                  <a:pt x="324" y="143"/>
                </a:moveTo>
                <a:cubicBezTo>
                  <a:pt x="324" y="160"/>
                  <a:pt x="310" y="173"/>
                  <a:pt x="294" y="173"/>
                </a:cubicBezTo>
                <a:cubicBezTo>
                  <a:pt x="277" y="173"/>
                  <a:pt x="264" y="160"/>
                  <a:pt x="264" y="143"/>
                </a:cubicBezTo>
                <a:cubicBezTo>
                  <a:pt x="264" y="127"/>
                  <a:pt x="277" y="113"/>
                  <a:pt x="294" y="113"/>
                </a:cubicBezTo>
                <a:cubicBezTo>
                  <a:pt x="310" y="113"/>
                  <a:pt x="324" y="127"/>
                  <a:pt x="324" y="143"/>
                </a:cubicBezTo>
                <a:close/>
                <a:moveTo>
                  <a:pt x="310" y="143"/>
                </a:moveTo>
                <a:cubicBezTo>
                  <a:pt x="310" y="134"/>
                  <a:pt x="303" y="127"/>
                  <a:pt x="294" y="127"/>
                </a:cubicBezTo>
                <a:cubicBezTo>
                  <a:pt x="285" y="127"/>
                  <a:pt x="278" y="134"/>
                  <a:pt x="278" y="143"/>
                </a:cubicBezTo>
                <a:cubicBezTo>
                  <a:pt x="278" y="152"/>
                  <a:pt x="285" y="159"/>
                  <a:pt x="294" y="159"/>
                </a:cubicBezTo>
                <a:cubicBezTo>
                  <a:pt x="303" y="159"/>
                  <a:pt x="310" y="152"/>
                  <a:pt x="310" y="143"/>
                </a:cubicBezTo>
                <a:close/>
                <a:moveTo>
                  <a:pt x="379" y="121"/>
                </a:moveTo>
                <a:cubicBezTo>
                  <a:pt x="326" y="121"/>
                  <a:pt x="326" y="121"/>
                  <a:pt x="326" y="121"/>
                </a:cubicBezTo>
                <a:cubicBezTo>
                  <a:pt x="319" y="110"/>
                  <a:pt x="307" y="103"/>
                  <a:pt x="293" y="103"/>
                </a:cubicBezTo>
                <a:cubicBezTo>
                  <a:pt x="279" y="103"/>
                  <a:pt x="267" y="110"/>
                  <a:pt x="260" y="121"/>
                </a:cubicBezTo>
                <a:cubicBezTo>
                  <a:pt x="176" y="121"/>
                  <a:pt x="176" y="121"/>
                  <a:pt x="176" y="121"/>
                </a:cubicBezTo>
                <a:cubicBezTo>
                  <a:pt x="176" y="75"/>
                  <a:pt x="176" y="75"/>
                  <a:pt x="176" y="75"/>
                </a:cubicBezTo>
                <a:cubicBezTo>
                  <a:pt x="257" y="75"/>
                  <a:pt x="257" y="75"/>
                  <a:pt x="257" y="75"/>
                </a:cubicBezTo>
                <a:cubicBezTo>
                  <a:pt x="266" y="75"/>
                  <a:pt x="266" y="71"/>
                  <a:pt x="266" y="68"/>
                </a:cubicBezTo>
                <a:cubicBezTo>
                  <a:pt x="231" y="50"/>
                  <a:pt x="200" y="35"/>
                  <a:pt x="164" y="34"/>
                </a:cubicBezTo>
                <a:cubicBezTo>
                  <a:pt x="164" y="121"/>
                  <a:pt x="164" y="121"/>
                  <a:pt x="164" y="121"/>
                </a:cubicBezTo>
                <a:cubicBezTo>
                  <a:pt x="100" y="121"/>
                  <a:pt x="100" y="121"/>
                  <a:pt x="100" y="121"/>
                </a:cubicBezTo>
                <a:cubicBezTo>
                  <a:pt x="96" y="115"/>
                  <a:pt x="90" y="110"/>
                  <a:pt x="84" y="107"/>
                </a:cubicBezTo>
                <a:cubicBezTo>
                  <a:pt x="79" y="104"/>
                  <a:pt x="78" y="98"/>
                  <a:pt x="78" y="89"/>
                </a:cubicBezTo>
                <a:cubicBezTo>
                  <a:pt x="78" y="75"/>
                  <a:pt x="78" y="75"/>
                  <a:pt x="78" y="75"/>
                </a:cubicBezTo>
                <a:cubicBezTo>
                  <a:pt x="150" y="75"/>
                  <a:pt x="150" y="75"/>
                  <a:pt x="150" y="75"/>
                </a:cubicBezTo>
                <a:cubicBezTo>
                  <a:pt x="150" y="34"/>
                  <a:pt x="150" y="34"/>
                  <a:pt x="150" y="34"/>
                </a:cubicBezTo>
                <a:cubicBezTo>
                  <a:pt x="102" y="36"/>
                  <a:pt x="75" y="50"/>
                  <a:pt x="54" y="62"/>
                </a:cubicBezTo>
                <a:cubicBezTo>
                  <a:pt x="66" y="74"/>
                  <a:pt x="66" y="74"/>
                  <a:pt x="66" y="74"/>
                </a:cubicBezTo>
                <a:cubicBezTo>
                  <a:pt x="66" y="89"/>
                  <a:pt x="66" y="89"/>
                  <a:pt x="66" y="89"/>
                </a:cubicBezTo>
                <a:cubicBezTo>
                  <a:pt x="66" y="94"/>
                  <a:pt x="67" y="99"/>
                  <a:pt x="68" y="103"/>
                </a:cubicBezTo>
                <a:cubicBezTo>
                  <a:pt x="68" y="103"/>
                  <a:pt x="67" y="103"/>
                  <a:pt x="67" y="103"/>
                </a:cubicBezTo>
                <a:cubicBezTo>
                  <a:pt x="53" y="103"/>
                  <a:pt x="41" y="110"/>
                  <a:pt x="34" y="121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09"/>
                  <a:pt x="2" y="104"/>
                  <a:pt x="7" y="102"/>
                </a:cubicBezTo>
                <a:cubicBezTo>
                  <a:pt x="7" y="91"/>
                  <a:pt x="12" y="79"/>
                  <a:pt x="19" y="71"/>
                </a:cubicBezTo>
                <a:cubicBezTo>
                  <a:pt x="16" y="64"/>
                  <a:pt x="19" y="57"/>
                  <a:pt x="29" y="57"/>
                </a:cubicBezTo>
                <a:cubicBezTo>
                  <a:pt x="32" y="57"/>
                  <a:pt x="32" y="57"/>
                  <a:pt x="32" y="57"/>
                </a:cubicBezTo>
                <a:cubicBezTo>
                  <a:pt x="32" y="57"/>
                  <a:pt x="39" y="53"/>
                  <a:pt x="42" y="52"/>
                </a:cubicBezTo>
                <a:cubicBezTo>
                  <a:pt x="62" y="40"/>
                  <a:pt x="88" y="25"/>
                  <a:pt x="132" y="21"/>
                </a:cubicBezTo>
                <a:cubicBezTo>
                  <a:pt x="155" y="0"/>
                  <a:pt x="155" y="0"/>
                  <a:pt x="155" y="0"/>
                </a:cubicBezTo>
                <a:cubicBezTo>
                  <a:pt x="164" y="0"/>
                  <a:pt x="164" y="0"/>
                  <a:pt x="164" y="0"/>
                </a:cubicBezTo>
                <a:cubicBezTo>
                  <a:pt x="164" y="19"/>
                  <a:pt x="164" y="19"/>
                  <a:pt x="164" y="19"/>
                </a:cubicBezTo>
                <a:cubicBezTo>
                  <a:pt x="208" y="20"/>
                  <a:pt x="245" y="40"/>
                  <a:pt x="287" y="63"/>
                </a:cubicBezTo>
                <a:cubicBezTo>
                  <a:pt x="339" y="75"/>
                  <a:pt x="361" y="91"/>
                  <a:pt x="372" y="99"/>
                </a:cubicBezTo>
                <a:cubicBezTo>
                  <a:pt x="380" y="105"/>
                  <a:pt x="379" y="113"/>
                  <a:pt x="379" y="117"/>
                </a:cubicBezTo>
                <a:lnTo>
                  <a:pt x="379" y="121"/>
                </a:lnTo>
                <a:close/>
                <a:moveTo>
                  <a:pt x="29" y="78"/>
                </a:moveTo>
                <a:cubicBezTo>
                  <a:pt x="24" y="75"/>
                  <a:pt x="24" y="75"/>
                  <a:pt x="24" y="75"/>
                </a:cubicBezTo>
                <a:cubicBezTo>
                  <a:pt x="17" y="82"/>
                  <a:pt x="13" y="92"/>
                  <a:pt x="13" y="103"/>
                </a:cubicBezTo>
                <a:cubicBezTo>
                  <a:pt x="19" y="103"/>
                  <a:pt x="19" y="103"/>
                  <a:pt x="19" y="103"/>
                </a:cubicBezTo>
                <a:lnTo>
                  <a:pt x="29" y="78"/>
                </a:lnTo>
                <a:close/>
                <a:moveTo>
                  <a:pt x="197" y="98"/>
                </a:moveTo>
                <a:cubicBezTo>
                  <a:pt x="183" y="98"/>
                  <a:pt x="183" y="98"/>
                  <a:pt x="183" y="98"/>
                </a:cubicBezTo>
                <a:cubicBezTo>
                  <a:pt x="183" y="111"/>
                  <a:pt x="183" y="111"/>
                  <a:pt x="183" y="111"/>
                </a:cubicBezTo>
                <a:cubicBezTo>
                  <a:pt x="197" y="111"/>
                  <a:pt x="197" y="111"/>
                  <a:pt x="197" y="111"/>
                </a:cubicBezTo>
                <a:lnTo>
                  <a:pt x="197" y="98"/>
                </a:lnTo>
                <a:close/>
                <a:moveTo>
                  <a:pt x="211" y="84"/>
                </a:moveTo>
                <a:cubicBezTo>
                  <a:pt x="197" y="84"/>
                  <a:pt x="197" y="84"/>
                  <a:pt x="197" y="84"/>
                </a:cubicBezTo>
                <a:cubicBezTo>
                  <a:pt x="197" y="97"/>
                  <a:pt x="197" y="97"/>
                  <a:pt x="197" y="97"/>
                </a:cubicBezTo>
                <a:cubicBezTo>
                  <a:pt x="211" y="97"/>
                  <a:pt x="211" y="97"/>
                  <a:pt x="211" y="97"/>
                </a:cubicBezTo>
                <a:lnTo>
                  <a:pt x="211" y="84"/>
                </a:lnTo>
                <a:close/>
                <a:moveTo>
                  <a:pt x="224" y="98"/>
                </a:moveTo>
                <a:cubicBezTo>
                  <a:pt x="211" y="98"/>
                  <a:pt x="211" y="98"/>
                  <a:pt x="211" y="98"/>
                </a:cubicBezTo>
                <a:cubicBezTo>
                  <a:pt x="211" y="111"/>
                  <a:pt x="211" y="111"/>
                  <a:pt x="211" y="111"/>
                </a:cubicBezTo>
                <a:cubicBezTo>
                  <a:pt x="224" y="111"/>
                  <a:pt x="224" y="111"/>
                  <a:pt x="224" y="111"/>
                </a:cubicBezTo>
                <a:lnTo>
                  <a:pt x="224" y="98"/>
                </a:lnTo>
                <a:close/>
                <a:moveTo>
                  <a:pt x="238" y="84"/>
                </a:moveTo>
                <a:cubicBezTo>
                  <a:pt x="225" y="84"/>
                  <a:pt x="225" y="84"/>
                  <a:pt x="225" y="84"/>
                </a:cubicBezTo>
                <a:cubicBezTo>
                  <a:pt x="225" y="97"/>
                  <a:pt x="225" y="97"/>
                  <a:pt x="225" y="97"/>
                </a:cubicBezTo>
                <a:cubicBezTo>
                  <a:pt x="238" y="97"/>
                  <a:pt x="238" y="97"/>
                  <a:pt x="238" y="97"/>
                </a:cubicBezTo>
                <a:lnTo>
                  <a:pt x="238" y="84"/>
                </a:lnTo>
                <a:close/>
                <a:moveTo>
                  <a:pt x="252" y="98"/>
                </a:moveTo>
                <a:cubicBezTo>
                  <a:pt x="238" y="98"/>
                  <a:pt x="238" y="98"/>
                  <a:pt x="238" y="98"/>
                </a:cubicBezTo>
                <a:cubicBezTo>
                  <a:pt x="238" y="111"/>
                  <a:pt x="238" y="111"/>
                  <a:pt x="238" y="111"/>
                </a:cubicBezTo>
                <a:cubicBezTo>
                  <a:pt x="252" y="111"/>
                  <a:pt x="252" y="111"/>
                  <a:pt x="252" y="111"/>
                </a:cubicBezTo>
                <a:lnTo>
                  <a:pt x="252" y="98"/>
                </a:lnTo>
                <a:close/>
                <a:moveTo>
                  <a:pt x="367" y="104"/>
                </a:moveTo>
                <a:cubicBezTo>
                  <a:pt x="361" y="98"/>
                  <a:pt x="329" y="80"/>
                  <a:pt x="309" y="77"/>
                </a:cubicBezTo>
                <a:cubicBezTo>
                  <a:pt x="302" y="76"/>
                  <a:pt x="300" y="81"/>
                  <a:pt x="307" y="86"/>
                </a:cubicBezTo>
                <a:cubicBezTo>
                  <a:pt x="318" y="92"/>
                  <a:pt x="321" y="94"/>
                  <a:pt x="331" y="100"/>
                </a:cubicBezTo>
                <a:cubicBezTo>
                  <a:pt x="337" y="103"/>
                  <a:pt x="341" y="104"/>
                  <a:pt x="353" y="104"/>
                </a:cubicBezTo>
                <a:cubicBezTo>
                  <a:pt x="362" y="104"/>
                  <a:pt x="367" y="104"/>
                  <a:pt x="367" y="104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31" name="Freeform 117"/>
          <p:cNvSpPr>
            <a:spLocks noEditPoints="1"/>
          </p:cNvSpPr>
          <p:nvPr/>
        </p:nvSpPr>
        <p:spPr>
          <a:xfrm>
            <a:off x="8480425" y="2589213"/>
            <a:ext cx="404813" cy="252412"/>
          </a:xfrm>
          <a:custGeom>
            <a:avLst/>
            <a:gdLst/>
            <a:ahLst/>
            <a:cxnLst>
              <a:cxn ang="0">
                <a:pos x="55639" y="181746"/>
              </a:cxn>
              <a:cxn ang="0">
                <a:pos x="55639" y="211604"/>
              </a:cxn>
              <a:cxn ang="0">
                <a:pos x="32348" y="146695"/>
              </a:cxn>
              <a:cxn ang="0">
                <a:pos x="19409" y="197324"/>
              </a:cxn>
              <a:cxn ang="0">
                <a:pos x="91870" y="202517"/>
              </a:cxn>
              <a:cxn ang="0">
                <a:pos x="55639" y="253146"/>
              </a:cxn>
              <a:cxn ang="0">
                <a:pos x="32348" y="146695"/>
              </a:cxn>
              <a:cxn ang="0">
                <a:pos x="278197" y="218095"/>
              </a:cxn>
              <a:cxn ang="0">
                <a:pos x="278197" y="198622"/>
              </a:cxn>
              <a:cxn ang="0">
                <a:pos x="307958" y="138906"/>
              </a:cxn>
              <a:cxn ang="0">
                <a:pos x="292430" y="197324"/>
              </a:cxn>
              <a:cxn ang="0">
                <a:pos x="403709" y="197324"/>
              </a:cxn>
              <a:cxn ang="0">
                <a:pos x="327367" y="144098"/>
              </a:cxn>
              <a:cxn ang="0">
                <a:pos x="348070" y="125924"/>
              </a:cxn>
              <a:cxn ang="0">
                <a:pos x="274315" y="25964"/>
              </a:cxn>
              <a:cxn ang="0">
                <a:pos x="262670" y="135011"/>
              </a:cxn>
              <a:cxn ang="0">
                <a:pos x="191503" y="185640"/>
              </a:cxn>
              <a:cxn ang="0">
                <a:pos x="1294" y="77891"/>
              </a:cxn>
              <a:cxn ang="0">
                <a:pos x="324779" y="168764"/>
              </a:cxn>
              <a:cxn ang="0">
                <a:pos x="333836" y="197324"/>
              </a:cxn>
              <a:cxn ang="0">
                <a:pos x="362303" y="197324"/>
              </a:cxn>
              <a:cxn ang="0">
                <a:pos x="337718" y="162273"/>
              </a:cxn>
              <a:cxn ang="0">
                <a:pos x="384300" y="197324"/>
              </a:cxn>
              <a:cxn ang="0">
                <a:pos x="311839" y="197324"/>
              </a:cxn>
              <a:cxn ang="0">
                <a:pos x="157861" y="138906"/>
              </a:cxn>
              <a:cxn ang="0">
                <a:pos x="133276" y="68804"/>
              </a:cxn>
              <a:cxn ang="0">
                <a:pos x="174682" y="109048"/>
              </a:cxn>
              <a:cxn ang="0">
                <a:pos x="245848" y="33753"/>
              </a:cxn>
              <a:cxn ang="0">
                <a:pos x="210912" y="24666"/>
              </a:cxn>
              <a:cxn ang="0">
                <a:pos x="210912" y="10385"/>
              </a:cxn>
              <a:cxn ang="0">
                <a:pos x="241967" y="2596"/>
              </a:cxn>
              <a:cxn ang="0">
                <a:pos x="262670" y="16876"/>
              </a:cxn>
            </a:cxnLst>
            <a:pathLst>
              <a:path w="312" h="195">
                <a:moveTo>
                  <a:pt x="55" y="152"/>
                </a:moveTo>
                <a:cubicBezTo>
                  <a:pt x="55" y="145"/>
                  <a:pt x="50" y="140"/>
                  <a:pt x="43" y="140"/>
                </a:cubicBezTo>
                <a:cubicBezTo>
                  <a:pt x="37" y="140"/>
                  <a:pt x="32" y="145"/>
                  <a:pt x="32" y="152"/>
                </a:cubicBezTo>
                <a:cubicBezTo>
                  <a:pt x="32" y="158"/>
                  <a:pt x="37" y="163"/>
                  <a:pt x="43" y="163"/>
                </a:cubicBezTo>
                <a:cubicBezTo>
                  <a:pt x="50" y="163"/>
                  <a:pt x="55" y="158"/>
                  <a:pt x="55" y="152"/>
                </a:cubicBezTo>
                <a:close/>
                <a:moveTo>
                  <a:pt x="25" y="113"/>
                </a:moveTo>
                <a:cubicBezTo>
                  <a:pt x="29" y="116"/>
                  <a:pt x="33" y="120"/>
                  <a:pt x="37" y="124"/>
                </a:cubicBezTo>
                <a:cubicBezTo>
                  <a:pt x="24" y="127"/>
                  <a:pt x="15" y="138"/>
                  <a:pt x="15" y="152"/>
                </a:cubicBezTo>
                <a:cubicBezTo>
                  <a:pt x="15" y="167"/>
                  <a:pt x="28" y="180"/>
                  <a:pt x="43" y="180"/>
                </a:cubicBezTo>
                <a:cubicBezTo>
                  <a:pt x="57" y="180"/>
                  <a:pt x="69" y="169"/>
                  <a:pt x="71" y="156"/>
                </a:cubicBezTo>
                <a:cubicBezTo>
                  <a:pt x="75" y="159"/>
                  <a:pt x="79" y="163"/>
                  <a:pt x="83" y="167"/>
                </a:cubicBezTo>
                <a:cubicBezTo>
                  <a:pt x="77" y="183"/>
                  <a:pt x="62" y="195"/>
                  <a:pt x="43" y="195"/>
                </a:cubicBezTo>
                <a:cubicBezTo>
                  <a:pt x="20" y="195"/>
                  <a:pt x="0" y="175"/>
                  <a:pt x="0" y="152"/>
                </a:cubicBezTo>
                <a:cubicBezTo>
                  <a:pt x="0" y="134"/>
                  <a:pt x="10" y="120"/>
                  <a:pt x="25" y="113"/>
                </a:cubicBezTo>
                <a:close/>
                <a:moveTo>
                  <a:pt x="101" y="168"/>
                </a:moveTo>
                <a:cubicBezTo>
                  <a:pt x="155" y="168"/>
                  <a:pt x="215" y="168"/>
                  <a:pt x="215" y="168"/>
                </a:cubicBezTo>
                <a:cubicBezTo>
                  <a:pt x="215" y="153"/>
                  <a:pt x="215" y="153"/>
                  <a:pt x="215" y="153"/>
                </a:cubicBezTo>
                <a:cubicBezTo>
                  <a:pt x="215" y="153"/>
                  <a:pt x="215" y="153"/>
                  <a:pt x="215" y="153"/>
                </a:cubicBezTo>
                <a:cubicBezTo>
                  <a:pt x="215" y="152"/>
                  <a:pt x="215" y="152"/>
                  <a:pt x="215" y="152"/>
                </a:cubicBezTo>
                <a:cubicBezTo>
                  <a:pt x="215" y="133"/>
                  <a:pt x="224" y="117"/>
                  <a:pt x="238" y="107"/>
                </a:cubicBezTo>
                <a:cubicBezTo>
                  <a:pt x="243" y="117"/>
                  <a:pt x="243" y="117"/>
                  <a:pt x="243" y="117"/>
                </a:cubicBezTo>
                <a:cubicBezTo>
                  <a:pt x="233" y="125"/>
                  <a:pt x="226" y="137"/>
                  <a:pt x="226" y="152"/>
                </a:cubicBezTo>
                <a:cubicBezTo>
                  <a:pt x="226" y="175"/>
                  <a:pt x="245" y="195"/>
                  <a:pt x="269" y="195"/>
                </a:cubicBezTo>
                <a:cubicBezTo>
                  <a:pt x="293" y="195"/>
                  <a:pt x="312" y="175"/>
                  <a:pt x="312" y="152"/>
                </a:cubicBezTo>
                <a:cubicBezTo>
                  <a:pt x="312" y="128"/>
                  <a:pt x="293" y="109"/>
                  <a:pt x="269" y="109"/>
                </a:cubicBezTo>
                <a:cubicBezTo>
                  <a:pt x="263" y="109"/>
                  <a:pt x="258" y="110"/>
                  <a:pt x="253" y="111"/>
                </a:cubicBezTo>
                <a:cubicBezTo>
                  <a:pt x="248" y="101"/>
                  <a:pt x="248" y="101"/>
                  <a:pt x="248" y="101"/>
                </a:cubicBezTo>
                <a:cubicBezTo>
                  <a:pt x="254" y="99"/>
                  <a:pt x="261" y="97"/>
                  <a:pt x="269" y="97"/>
                </a:cubicBezTo>
                <a:cubicBezTo>
                  <a:pt x="275" y="97"/>
                  <a:pt x="281" y="98"/>
                  <a:pt x="286" y="100"/>
                </a:cubicBezTo>
                <a:cubicBezTo>
                  <a:pt x="285" y="81"/>
                  <a:pt x="252" y="57"/>
                  <a:pt x="212" y="20"/>
                </a:cubicBezTo>
                <a:cubicBezTo>
                  <a:pt x="212" y="20"/>
                  <a:pt x="196" y="32"/>
                  <a:pt x="191" y="48"/>
                </a:cubicBezTo>
                <a:cubicBezTo>
                  <a:pt x="187" y="63"/>
                  <a:pt x="191" y="72"/>
                  <a:pt x="203" y="104"/>
                </a:cubicBezTo>
                <a:cubicBezTo>
                  <a:pt x="192" y="125"/>
                  <a:pt x="192" y="125"/>
                  <a:pt x="192" y="125"/>
                </a:cubicBezTo>
                <a:cubicBezTo>
                  <a:pt x="181" y="145"/>
                  <a:pt x="171" y="143"/>
                  <a:pt x="148" y="143"/>
                </a:cubicBezTo>
                <a:cubicBezTo>
                  <a:pt x="139" y="135"/>
                  <a:pt x="131" y="128"/>
                  <a:pt x="124" y="121"/>
                </a:cubicBezTo>
                <a:cubicBezTo>
                  <a:pt x="1" y="60"/>
                  <a:pt x="1" y="60"/>
                  <a:pt x="1" y="60"/>
                </a:cubicBezTo>
                <a:cubicBezTo>
                  <a:pt x="7" y="86"/>
                  <a:pt x="35" y="105"/>
                  <a:pt x="101" y="168"/>
                </a:cubicBezTo>
                <a:close/>
                <a:moveTo>
                  <a:pt x="251" y="130"/>
                </a:moveTo>
                <a:cubicBezTo>
                  <a:pt x="259" y="146"/>
                  <a:pt x="259" y="146"/>
                  <a:pt x="259" y="146"/>
                </a:cubicBezTo>
                <a:cubicBezTo>
                  <a:pt x="258" y="147"/>
                  <a:pt x="258" y="149"/>
                  <a:pt x="258" y="152"/>
                </a:cubicBezTo>
                <a:cubicBezTo>
                  <a:pt x="258" y="158"/>
                  <a:pt x="263" y="163"/>
                  <a:pt x="269" y="163"/>
                </a:cubicBezTo>
                <a:cubicBezTo>
                  <a:pt x="275" y="163"/>
                  <a:pt x="280" y="158"/>
                  <a:pt x="280" y="152"/>
                </a:cubicBezTo>
                <a:cubicBezTo>
                  <a:pt x="280" y="145"/>
                  <a:pt x="275" y="140"/>
                  <a:pt x="269" y="140"/>
                </a:cubicBezTo>
                <a:cubicBezTo>
                  <a:pt x="261" y="125"/>
                  <a:pt x="261" y="125"/>
                  <a:pt x="261" y="125"/>
                </a:cubicBezTo>
                <a:cubicBezTo>
                  <a:pt x="263" y="124"/>
                  <a:pt x="266" y="123"/>
                  <a:pt x="269" y="123"/>
                </a:cubicBezTo>
                <a:cubicBezTo>
                  <a:pt x="284" y="123"/>
                  <a:pt x="297" y="136"/>
                  <a:pt x="297" y="152"/>
                </a:cubicBezTo>
                <a:cubicBezTo>
                  <a:pt x="297" y="167"/>
                  <a:pt x="284" y="180"/>
                  <a:pt x="269" y="180"/>
                </a:cubicBezTo>
                <a:cubicBezTo>
                  <a:pt x="253" y="180"/>
                  <a:pt x="241" y="167"/>
                  <a:pt x="241" y="152"/>
                </a:cubicBezTo>
                <a:cubicBezTo>
                  <a:pt x="241" y="143"/>
                  <a:pt x="245" y="135"/>
                  <a:pt x="251" y="130"/>
                </a:cubicBezTo>
                <a:close/>
                <a:moveTo>
                  <a:pt x="122" y="107"/>
                </a:moveTo>
                <a:cubicBezTo>
                  <a:pt x="11" y="53"/>
                  <a:pt x="11" y="53"/>
                  <a:pt x="11" y="53"/>
                </a:cubicBezTo>
                <a:cubicBezTo>
                  <a:pt x="103" y="53"/>
                  <a:pt x="103" y="53"/>
                  <a:pt x="103" y="53"/>
                </a:cubicBezTo>
                <a:cubicBezTo>
                  <a:pt x="108" y="53"/>
                  <a:pt x="112" y="51"/>
                  <a:pt x="115" y="47"/>
                </a:cubicBezTo>
                <a:cubicBezTo>
                  <a:pt x="130" y="49"/>
                  <a:pt x="145" y="62"/>
                  <a:pt x="135" y="84"/>
                </a:cubicBezTo>
                <a:lnTo>
                  <a:pt x="122" y="107"/>
                </a:lnTo>
                <a:close/>
                <a:moveTo>
                  <a:pt x="190" y="26"/>
                </a:moveTo>
                <a:cubicBezTo>
                  <a:pt x="187" y="19"/>
                  <a:pt x="187" y="19"/>
                  <a:pt x="187" y="19"/>
                </a:cubicBezTo>
                <a:cubicBezTo>
                  <a:pt x="163" y="19"/>
                  <a:pt x="163" y="19"/>
                  <a:pt x="163" y="19"/>
                </a:cubicBezTo>
                <a:cubicBezTo>
                  <a:pt x="160" y="19"/>
                  <a:pt x="157" y="17"/>
                  <a:pt x="157" y="14"/>
                </a:cubicBezTo>
                <a:cubicBezTo>
                  <a:pt x="157" y="10"/>
                  <a:pt x="160" y="8"/>
                  <a:pt x="163" y="8"/>
                </a:cubicBezTo>
                <a:cubicBezTo>
                  <a:pt x="183" y="8"/>
                  <a:pt x="183" y="8"/>
                  <a:pt x="183" y="8"/>
                </a:cubicBezTo>
                <a:cubicBezTo>
                  <a:pt x="183" y="6"/>
                  <a:pt x="185" y="3"/>
                  <a:pt x="187" y="2"/>
                </a:cubicBezTo>
                <a:cubicBezTo>
                  <a:pt x="191" y="0"/>
                  <a:pt x="196" y="1"/>
                  <a:pt x="198" y="5"/>
                </a:cubicBezTo>
                <a:cubicBezTo>
                  <a:pt x="203" y="13"/>
                  <a:pt x="203" y="13"/>
                  <a:pt x="203" y="13"/>
                </a:cubicBezTo>
                <a:cubicBezTo>
                  <a:pt x="200" y="15"/>
                  <a:pt x="195" y="20"/>
                  <a:pt x="190" y="26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32" name="Freeform 162"/>
          <p:cNvSpPr>
            <a:spLocks noEditPoints="1"/>
          </p:cNvSpPr>
          <p:nvPr/>
        </p:nvSpPr>
        <p:spPr>
          <a:xfrm>
            <a:off x="5038725" y="2543175"/>
            <a:ext cx="457200" cy="225425"/>
          </a:xfrm>
          <a:custGeom>
            <a:avLst/>
            <a:gdLst/>
            <a:ahLst/>
            <a:cxnLst>
              <a:cxn ang="0">
                <a:pos x="293204" y="179344"/>
              </a:cxn>
              <a:cxn ang="0">
                <a:pos x="151572" y="189307"/>
              </a:cxn>
              <a:cxn ang="0">
                <a:pos x="140390" y="141980"/>
              </a:cxn>
              <a:cxn ang="0">
                <a:pos x="452230" y="151944"/>
              </a:cxn>
              <a:cxn ang="0">
                <a:pos x="405020" y="141980"/>
              </a:cxn>
              <a:cxn ang="0">
                <a:pos x="417443" y="189307"/>
              </a:cxn>
              <a:cxn ang="0">
                <a:pos x="454715" y="163153"/>
              </a:cxn>
              <a:cxn ang="0">
                <a:pos x="28575" y="179344"/>
              </a:cxn>
              <a:cxn ang="0">
                <a:pos x="4970" y="141980"/>
              </a:cxn>
              <a:cxn ang="0">
                <a:pos x="0" y="166889"/>
              </a:cxn>
              <a:cxn ang="0">
                <a:pos x="28575" y="179344"/>
              </a:cxn>
              <a:cxn ang="0">
                <a:pos x="44726" y="179344"/>
              </a:cxn>
              <a:cxn ang="0">
                <a:pos x="135421" y="179344"/>
              </a:cxn>
              <a:cxn ang="0">
                <a:pos x="90695" y="205498"/>
              </a:cxn>
              <a:cxn ang="0">
                <a:pos x="90695" y="154435"/>
              </a:cxn>
              <a:cxn ang="0">
                <a:pos x="90695" y="205498"/>
              </a:cxn>
              <a:cxn ang="0">
                <a:pos x="310598" y="179344"/>
              </a:cxn>
              <a:cxn ang="0">
                <a:pos x="401292" y="179344"/>
              </a:cxn>
              <a:cxn ang="0">
                <a:pos x="355324" y="205498"/>
              </a:cxn>
              <a:cxn ang="0">
                <a:pos x="355324" y="154435"/>
              </a:cxn>
              <a:cxn ang="0">
                <a:pos x="355324" y="205498"/>
              </a:cxn>
              <a:cxn ang="0">
                <a:pos x="396323" y="73481"/>
              </a:cxn>
              <a:cxn ang="0">
                <a:pos x="222388" y="17436"/>
              </a:cxn>
              <a:cxn ang="0">
                <a:pos x="201267" y="0"/>
              </a:cxn>
              <a:cxn ang="0">
                <a:pos x="93179" y="11209"/>
              </a:cxn>
              <a:cxn ang="0">
                <a:pos x="6212" y="80954"/>
              </a:cxn>
              <a:cxn ang="0">
                <a:pos x="55908" y="128281"/>
              </a:cxn>
              <a:cxn ang="0">
                <a:pos x="84483" y="66008"/>
              </a:cxn>
              <a:cxn ang="0">
                <a:pos x="95664" y="29891"/>
              </a:cxn>
              <a:cxn ang="0">
                <a:pos x="98149" y="66008"/>
              </a:cxn>
              <a:cxn ang="0">
                <a:pos x="125482" y="128281"/>
              </a:cxn>
              <a:cxn ang="0">
                <a:pos x="178904" y="66008"/>
              </a:cxn>
              <a:cxn ang="0">
                <a:pos x="140390" y="29891"/>
              </a:cxn>
              <a:cxn ang="0">
                <a:pos x="288235" y="66008"/>
              </a:cxn>
              <a:cxn ang="0">
                <a:pos x="192571" y="128281"/>
              </a:cxn>
              <a:cxn ang="0">
                <a:pos x="355324" y="117072"/>
              </a:cxn>
              <a:cxn ang="0">
                <a:pos x="437322" y="128281"/>
              </a:cxn>
              <a:cxn ang="0">
                <a:pos x="37272" y="103372"/>
              </a:cxn>
              <a:cxn ang="0">
                <a:pos x="16151" y="117072"/>
              </a:cxn>
              <a:cxn ang="0">
                <a:pos x="33545" y="92163"/>
              </a:cxn>
              <a:cxn ang="0">
                <a:pos x="101876" y="16191"/>
              </a:cxn>
              <a:cxn ang="0">
                <a:pos x="111815" y="9964"/>
              </a:cxn>
              <a:cxn ang="0">
                <a:pos x="209964" y="16191"/>
              </a:cxn>
              <a:cxn ang="0">
                <a:pos x="211207" y="16191"/>
              </a:cxn>
              <a:cxn ang="0">
                <a:pos x="413716" y="117072"/>
              </a:cxn>
              <a:cxn ang="0">
                <a:pos x="392596" y="99635"/>
              </a:cxn>
              <a:cxn ang="0">
                <a:pos x="419928" y="92163"/>
              </a:cxn>
              <a:cxn ang="0">
                <a:pos x="426140" y="117072"/>
              </a:cxn>
            </a:cxnLst>
            <a:pathLst>
              <a:path w="368" h="181">
                <a:moveTo>
                  <a:pt x="246" y="114"/>
                </a:moveTo>
                <a:cubicBezTo>
                  <a:pt x="240" y="122"/>
                  <a:pt x="236" y="133"/>
                  <a:pt x="236" y="144"/>
                </a:cubicBezTo>
                <a:cubicBezTo>
                  <a:pt x="236" y="147"/>
                  <a:pt x="237" y="149"/>
                  <a:pt x="237" y="152"/>
                </a:cubicBezTo>
                <a:cubicBezTo>
                  <a:pt x="122" y="152"/>
                  <a:pt x="122" y="152"/>
                  <a:pt x="122" y="152"/>
                </a:cubicBezTo>
                <a:cubicBezTo>
                  <a:pt x="123" y="149"/>
                  <a:pt x="123" y="147"/>
                  <a:pt x="123" y="144"/>
                </a:cubicBezTo>
                <a:cubicBezTo>
                  <a:pt x="123" y="133"/>
                  <a:pt x="119" y="122"/>
                  <a:pt x="113" y="114"/>
                </a:cubicBezTo>
                <a:lnTo>
                  <a:pt x="246" y="114"/>
                </a:lnTo>
                <a:close/>
                <a:moveTo>
                  <a:pt x="364" y="122"/>
                </a:moveTo>
                <a:cubicBezTo>
                  <a:pt x="363" y="117"/>
                  <a:pt x="361" y="116"/>
                  <a:pt x="357" y="114"/>
                </a:cubicBezTo>
                <a:cubicBezTo>
                  <a:pt x="326" y="114"/>
                  <a:pt x="326" y="114"/>
                  <a:pt x="326" y="114"/>
                </a:cubicBezTo>
                <a:cubicBezTo>
                  <a:pt x="333" y="122"/>
                  <a:pt x="337" y="133"/>
                  <a:pt x="337" y="144"/>
                </a:cubicBezTo>
                <a:cubicBezTo>
                  <a:pt x="337" y="147"/>
                  <a:pt x="336" y="149"/>
                  <a:pt x="336" y="152"/>
                </a:cubicBezTo>
                <a:cubicBezTo>
                  <a:pt x="350" y="152"/>
                  <a:pt x="350" y="152"/>
                  <a:pt x="350" y="152"/>
                </a:cubicBezTo>
                <a:cubicBezTo>
                  <a:pt x="364" y="152"/>
                  <a:pt x="368" y="145"/>
                  <a:pt x="366" y="131"/>
                </a:cubicBezTo>
                <a:lnTo>
                  <a:pt x="364" y="122"/>
                </a:lnTo>
                <a:close/>
                <a:moveTo>
                  <a:pt x="23" y="144"/>
                </a:moveTo>
                <a:cubicBezTo>
                  <a:pt x="23" y="133"/>
                  <a:pt x="26" y="122"/>
                  <a:pt x="33" y="114"/>
                </a:cubicBezTo>
                <a:cubicBezTo>
                  <a:pt x="4" y="114"/>
                  <a:pt x="4" y="114"/>
                  <a:pt x="4" y="114"/>
                </a:cubicBezTo>
                <a:cubicBezTo>
                  <a:pt x="2" y="117"/>
                  <a:pt x="0" y="120"/>
                  <a:pt x="0" y="126"/>
                </a:cubicBezTo>
                <a:cubicBezTo>
                  <a:pt x="0" y="134"/>
                  <a:pt x="0" y="134"/>
                  <a:pt x="0" y="134"/>
                </a:cubicBezTo>
                <a:cubicBezTo>
                  <a:pt x="0" y="145"/>
                  <a:pt x="9" y="147"/>
                  <a:pt x="23" y="151"/>
                </a:cubicBezTo>
                <a:cubicBezTo>
                  <a:pt x="23" y="149"/>
                  <a:pt x="23" y="147"/>
                  <a:pt x="23" y="144"/>
                </a:cubicBezTo>
                <a:close/>
                <a:moveTo>
                  <a:pt x="73" y="108"/>
                </a:moveTo>
                <a:cubicBezTo>
                  <a:pt x="53" y="108"/>
                  <a:pt x="36" y="124"/>
                  <a:pt x="36" y="144"/>
                </a:cubicBezTo>
                <a:cubicBezTo>
                  <a:pt x="36" y="164"/>
                  <a:pt x="53" y="181"/>
                  <a:pt x="73" y="181"/>
                </a:cubicBezTo>
                <a:cubicBezTo>
                  <a:pt x="93" y="181"/>
                  <a:pt x="109" y="164"/>
                  <a:pt x="109" y="144"/>
                </a:cubicBezTo>
                <a:cubicBezTo>
                  <a:pt x="109" y="124"/>
                  <a:pt x="93" y="108"/>
                  <a:pt x="73" y="108"/>
                </a:cubicBezTo>
                <a:close/>
                <a:moveTo>
                  <a:pt x="73" y="165"/>
                </a:moveTo>
                <a:cubicBezTo>
                  <a:pt x="61" y="165"/>
                  <a:pt x="52" y="156"/>
                  <a:pt x="52" y="144"/>
                </a:cubicBezTo>
                <a:cubicBezTo>
                  <a:pt x="52" y="133"/>
                  <a:pt x="61" y="124"/>
                  <a:pt x="73" y="124"/>
                </a:cubicBezTo>
                <a:cubicBezTo>
                  <a:pt x="84" y="124"/>
                  <a:pt x="94" y="133"/>
                  <a:pt x="94" y="144"/>
                </a:cubicBezTo>
                <a:cubicBezTo>
                  <a:pt x="94" y="156"/>
                  <a:pt x="84" y="165"/>
                  <a:pt x="73" y="165"/>
                </a:cubicBezTo>
                <a:close/>
                <a:moveTo>
                  <a:pt x="286" y="108"/>
                </a:moveTo>
                <a:cubicBezTo>
                  <a:pt x="266" y="108"/>
                  <a:pt x="250" y="124"/>
                  <a:pt x="250" y="144"/>
                </a:cubicBezTo>
                <a:cubicBezTo>
                  <a:pt x="250" y="164"/>
                  <a:pt x="266" y="181"/>
                  <a:pt x="286" y="181"/>
                </a:cubicBezTo>
                <a:cubicBezTo>
                  <a:pt x="307" y="181"/>
                  <a:pt x="323" y="164"/>
                  <a:pt x="323" y="144"/>
                </a:cubicBezTo>
                <a:cubicBezTo>
                  <a:pt x="323" y="124"/>
                  <a:pt x="307" y="108"/>
                  <a:pt x="286" y="108"/>
                </a:cubicBezTo>
                <a:close/>
                <a:moveTo>
                  <a:pt x="286" y="165"/>
                </a:moveTo>
                <a:cubicBezTo>
                  <a:pt x="275" y="165"/>
                  <a:pt x="266" y="156"/>
                  <a:pt x="266" y="144"/>
                </a:cubicBezTo>
                <a:cubicBezTo>
                  <a:pt x="266" y="133"/>
                  <a:pt x="275" y="124"/>
                  <a:pt x="286" y="124"/>
                </a:cubicBezTo>
                <a:cubicBezTo>
                  <a:pt x="298" y="124"/>
                  <a:pt x="307" y="133"/>
                  <a:pt x="307" y="144"/>
                </a:cubicBezTo>
                <a:cubicBezTo>
                  <a:pt x="307" y="156"/>
                  <a:pt x="298" y="165"/>
                  <a:pt x="286" y="165"/>
                </a:cubicBezTo>
                <a:close/>
                <a:moveTo>
                  <a:pt x="348" y="79"/>
                </a:moveTo>
                <a:cubicBezTo>
                  <a:pt x="345" y="65"/>
                  <a:pt x="338" y="61"/>
                  <a:pt x="319" y="59"/>
                </a:cubicBezTo>
                <a:cubicBezTo>
                  <a:pt x="293" y="55"/>
                  <a:pt x="249" y="49"/>
                  <a:pt x="249" y="49"/>
                </a:cubicBezTo>
                <a:cubicBezTo>
                  <a:pt x="228" y="33"/>
                  <a:pt x="210" y="17"/>
                  <a:pt x="179" y="14"/>
                </a:cubicBezTo>
                <a:cubicBezTo>
                  <a:pt x="177" y="10"/>
                  <a:pt x="177" y="10"/>
                  <a:pt x="177" y="10"/>
                </a:cubicBezTo>
                <a:cubicBezTo>
                  <a:pt x="176" y="9"/>
                  <a:pt x="173" y="0"/>
                  <a:pt x="162" y="0"/>
                </a:cubicBezTo>
                <a:cubicBezTo>
                  <a:pt x="90" y="0"/>
                  <a:pt x="90" y="0"/>
                  <a:pt x="90" y="0"/>
                </a:cubicBezTo>
                <a:cubicBezTo>
                  <a:pt x="79" y="0"/>
                  <a:pt x="76" y="6"/>
                  <a:pt x="75" y="9"/>
                </a:cubicBezTo>
                <a:cubicBezTo>
                  <a:pt x="74" y="11"/>
                  <a:pt x="73" y="14"/>
                  <a:pt x="73" y="14"/>
                </a:cubicBezTo>
                <a:cubicBezTo>
                  <a:pt x="39" y="17"/>
                  <a:pt x="5" y="50"/>
                  <a:pt x="5" y="65"/>
                </a:cubicBezTo>
                <a:cubicBezTo>
                  <a:pt x="5" y="103"/>
                  <a:pt x="5" y="103"/>
                  <a:pt x="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52" y="98"/>
                  <a:pt x="59" y="95"/>
                  <a:pt x="68" y="94"/>
                </a:cubicBezTo>
                <a:cubicBezTo>
                  <a:pt x="68" y="53"/>
                  <a:pt x="68" y="53"/>
                  <a:pt x="68" y="53"/>
                </a:cubicBezTo>
                <a:cubicBezTo>
                  <a:pt x="27" y="53"/>
                  <a:pt x="27" y="53"/>
                  <a:pt x="27" y="53"/>
                </a:cubicBezTo>
                <a:cubicBezTo>
                  <a:pt x="34" y="43"/>
                  <a:pt x="56" y="24"/>
                  <a:pt x="77" y="24"/>
                </a:cubicBezTo>
                <a:cubicBezTo>
                  <a:pt x="97" y="24"/>
                  <a:pt x="97" y="24"/>
                  <a:pt x="97" y="24"/>
                </a:cubicBezTo>
                <a:cubicBezTo>
                  <a:pt x="79" y="53"/>
                  <a:pt x="79" y="53"/>
                  <a:pt x="79" y="53"/>
                </a:cubicBezTo>
                <a:cubicBezTo>
                  <a:pt x="79" y="94"/>
                  <a:pt x="79" y="94"/>
                  <a:pt x="79" y="94"/>
                </a:cubicBezTo>
                <a:cubicBezTo>
                  <a:pt x="87" y="96"/>
                  <a:pt x="95" y="98"/>
                  <a:pt x="101" y="103"/>
                </a:cubicBezTo>
                <a:cubicBezTo>
                  <a:pt x="144" y="103"/>
                  <a:pt x="144" y="103"/>
                  <a:pt x="144" y="103"/>
                </a:cubicBezTo>
                <a:cubicBezTo>
                  <a:pt x="144" y="53"/>
                  <a:pt x="144" y="53"/>
                  <a:pt x="144" y="53"/>
                </a:cubicBezTo>
                <a:cubicBezTo>
                  <a:pt x="95" y="53"/>
                  <a:pt x="95" y="53"/>
                  <a:pt x="95" y="53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64" y="24"/>
                  <a:pt x="164" y="24"/>
                  <a:pt x="164" y="24"/>
                </a:cubicBezTo>
                <a:cubicBezTo>
                  <a:pt x="196" y="24"/>
                  <a:pt x="210" y="35"/>
                  <a:pt x="232" y="53"/>
                </a:cubicBezTo>
                <a:cubicBezTo>
                  <a:pt x="155" y="53"/>
                  <a:pt x="155" y="53"/>
                  <a:pt x="155" y="53"/>
                </a:cubicBezTo>
                <a:cubicBezTo>
                  <a:pt x="155" y="103"/>
                  <a:pt x="155" y="103"/>
                  <a:pt x="155" y="103"/>
                </a:cubicBezTo>
                <a:cubicBezTo>
                  <a:pt x="258" y="103"/>
                  <a:pt x="258" y="103"/>
                  <a:pt x="258" y="103"/>
                </a:cubicBezTo>
                <a:cubicBezTo>
                  <a:pt x="266" y="97"/>
                  <a:pt x="276" y="94"/>
                  <a:pt x="286" y="94"/>
                </a:cubicBezTo>
                <a:cubicBezTo>
                  <a:pt x="297" y="94"/>
                  <a:pt x="307" y="97"/>
                  <a:pt x="315" y="103"/>
                </a:cubicBezTo>
                <a:cubicBezTo>
                  <a:pt x="352" y="103"/>
                  <a:pt x="352" y="103"/>
                  <a:pt x="352" y="103"/>
                </a:cubicBezTo>
                <a:lnTo>
                  <a:pt x="348" y="79"/>
                </a:lnTo>
                <a:close/>
                <a:moveTo>
                  <a:pt x="30" y="83"/>
                </a:moveTo>
                <a:cubicBezTo>
                  <a:pt x="29" y="85"/>
                  <a:pt x="21" y="94"/>
                  <a:pt x="21" y="94"/>
                </a:cubicBezTo>
                <a:cubicBezTo>
                  <a:pt x="13" y="94"/>
                  <a:pt x="13" y="94"/>
                  <a:pt x="13" y="94"/>
                </a:cubicBezTo>
                <a:cubicBezTo>
                  <a:pt x="13" y="74"/>
                  <a:pt x="13" y="74"/>
                  <a:pt x="13" y="74"/>
                </a:cubicBezTo>
                <a:cubicBezTo>
                  <a:pt x="27" y="74"/>
                  <a:pt x="27" y="74"/>
                  <a:pt x="27" y="74"/>
                </a:cubicBezTo>
                <a:cubicBezTo>
                  <a:pt x="31" y="74"/>
                  <a:pt x="34" y="78"/>
                  <a:pt x="30" y="83"/>
                </a:cubicBezTo>
                <a:close/>
                <a:moveTo>
                  <a:pt x="82" y="13"/>
                </a:moveTo>
                <a:cubicBezTo>
                  <a:pt x="82" y="12"/>
                  <a:pt x="82" y="12"/>
                  <a:pt x="82" y="12"/>
                </a:cubicBezTo>
                <a:cubicBezTo>
                  <a:pt x="83" y="10"/>
                  <a:pt x="84" y="8"/>
                  <a:pt x="90" y="8"/>
                </a:cubicBezTo>
                <a:cubicBezTo>
                  <a:pt x="162" y="8"/>
                  <a:pt x="162" y="8"/>
                  <a:pt x="162" y="8"/>
                </a:cubicBezTo>
                <a:cubicBezTo>
                  <a:pt x="167" y="8"/>
                  <a:pt x="169" y="11"/>
                  <a:pt x="169" y="13"/>
                </a:cubicBezTo>
                <a:cubicBezTo>
                  <a:pt x="170" y="13"/>
                  <a:pt x="170" y="13"/>
                  <a:pt x="170" y="13"/>
                </a:cubicBezTo>
                <a:cubicBezTo>
                  <a:pt x="170" y="13"/>
                  <a:pt x="170" y="13"/>
                  <a:pt x="170" y="13"/>
                </a:cubicBezTo>
                <a:cubicBezTo>
                  <a:pt x="151" y="13"/>
                  <a:pt x="110" y="13"/>
                  <a:pt x="82" y="13"/>
                </a:cubicBezTo>
                <a:close/>
                <a:moveTo>
                  <a:pt x="333" y="94"/>
                </a:moveTo>
                <a:cubicBezTo>
                  <a:pt x="326" y="94"/>
                  <a:pt x="323" y="93"/>
                  <a:pt x="319" y="87"/>
                </a:cubicBezTo>
                <a:cubicBezTo>
                  <a:pt x="316" y="80"/>
                  <a:pt x="316" y="80"/>
                  <a:pt x="316" y="80"/>
                </a:cubicBezTo>
                <a:cubicBezTo>
                  <a:pt x="314" y="76"/>
                  <a:pt x="317" y="74"/>
                  <a:pt x="319" y="74"/>
                </a:cubicBezTo>
                <a:cubicBezTo>
                  <a:pt x="320" y="74"/>
                  <a:pt x="332" y="74"/>
                  <a:pt x="338" y="74"/>
                </a:cubicBezTo>
                <a:cubicBezTo>
                  <a:pt x="339" y="76"/>
                  <a:pt x="340" y="78"/>
                  <a:pt x="341" y="81"/>
                </a:cubicBezTo>
                <a:cubicBezTo>
                  <a:pt x="343" y="94"/>
                  <a:pt x="343" y="94"/>
                  <a:pt x="343" y="94"/>
                </a:cubicBezTo>
                <a:lnTo>
                  <a:pt x="333" y="94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33" name="TextBox 13"/>
          <p:cNvSpPr txBox="1"/>
          <p:nvPr/>
        </p:nvSpPr>
        <p:spPr>
          <a:xfrm>
            <a:off x="2466975" y="2266950"/>
            <a:ext cx="129540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34" name="TextBox 13"/>
          <p:cNvSpPr txBox="1"/>
          <p:nvPr/>
        </p:nvSpPr>
        <p:spPr>
          <a:xfrm>
            <a:off x="2470150" y="2554288"/>
            <a:ext cx="1517650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35" name="TextBox 13"/>
          <p:cNvSpPr txBox="1"/>
          <p:nvPr/>
        </p:nvSpPr>
        <p:spPr>
          <a:xfrm>
            <a:off x="6000750" y="2266950"/>
            <a:ext cx="129540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36" name="TextBox 13"/>
          <p:cNvSpPr txBox="1"/>
          <p:nvPr/>
        </p:nvSpPr>
        <p:spPr>
          <a:xfrm>
            <a:off x="6005513" y="2554288"/>
            <a:ext cx="1517650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37" name="TextBox 13"/>
          <p:cNvSpPr txBox="1"/>
          <p:nvPr/>
        </p:nvSpPr>
        <p:spPr>
          <a:xfrm>
            <a:off x="9378950" y="2266950"/>
            <a:ext cx="129540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38" name="TextBox 13"/>
          <p:cNvSpPr txBox="1"/>
          <p:nvPr/>
        </p:nvSpPr>
        <p:spPr>
          <a:xfrm>
            <a:off x="9383713" y="2554288"/>
            <a:ext cx="1517650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39" name="TextBox 13"/>
          <p:cNvSpPr txBox="1"/>
          <p:nvPr/>
        </p:nvSpPr>
        <p:spPr>
          <a:xfrm>
            <a:off x="2466975" y="4300538"/>
            <a:ext cx="129540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40" name="TextBox 13"/>
          <p:cNvSpPr txBox="1"/>
          <p:nvPr/>
        </p:nvSpPr>
        <p:spPr>
          <a:xfrm>
            <a:off x="2470150" y="4587875"/>
            <a:ext cx="1517650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41" name="TextBox 13"/>
          <p:cNvSpPr txBox="1"/>
          <p:nvPr/>
        </p:nvSpPr>
        <p:spPr>
          <a:xfrm>
            <a:off x="6000750" y="4300538"/>
            <a:ext cx="129540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42" name="TextBox 13"/>
          <p:cNvSpPr txBox="1"/>
          <p:nvPr/>
        </p:nvSpPr>
        <p:spPr>
          <a:xfrm>
            <a:off x="6005513" y="4587875"/>
            <a:ext cx="1517650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43" name="TextBox 13"/>
          <p:cNvSpPr txBox="1"/>
          <p:nvPr/>
        </p:nvSpPr>
        <p:spPr>
          <a:xfrm>
            <a:off x="9378950" y="4300538"/>
            <a:ext cx="129540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44" name="TextBox 13"/>
          <p:cNvSpPr txBox="1"/>
          <p:nvPr/>
        </p:nvSpPr>
        <p:spPr>
          <a:xfrm>
            <a:off x="9383713" y="4587875"/>
            <a:ext cx="1517650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矩形 7"/>
          <p:cNvSpPr/>
          <p:nvPr/>
        </p:nvSpPr>
        <p:spPr>
          <a:xfrm>
            <a:off x="0" y="0"/>
            <a:ext cx="12192000" cy="592138"/>
          </a:xfrm>
          <a:prstGeom prst="rect">
            <a:avLst/>
          </a:pr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5843" name="组合 8"/>
          <p:cNvGrpSpPr/>
          <p:nvPr/>
        </p:nvGrpSpPr>
        <p:grpSpPr>
          <a:xfrm>
            <a:off x="11099800" y="128588"/>
            <a:ext cx="806450" cy="336550"/>
            <a:chOff x="603250" y="1054101"/>
            <a:chExt cx="1951038" cy="812800"/>
          </a:xfrm>
        </p:grpSpPr>
        <p:sp>
          <p:nvSpPr>
            <p:cNvPr id="35866" name="Freeform 5"/>
            <p:cNvSpPr/>
            <p:nvPr/>
          </p:nvSpPr>
          <p:spPr>
            <a:xfrm>
              <a:off x="2365375" y="1431926"/>
              <a:ext cx="188913" cy="407988"/>
            </a:xfrm>
            <a:custGeom>
              <a:avLst/>
              <a:gdLst/>
              <a:ahLst/>
              <a:cxnLst>
                <a:cxn ang="0">
                  <a:pos x="43180" y="187332"/>
                </a:cxn>
                <a:cxn ang="0">
                  <a:pos x="41381" y="187332"/>
                </a:cxn>
                <a:cxn ang="0">
                  <a:pos x="41381" y="406187"/>
                </a:cxn>
                <a:cxn ang="0">
                  <a:pos x="0" y="407988"/>
                </a:cxn>
                <a:cxn ang="0">
                  <a:pos x="0" y="187332"/>
                </a:cxn>
                <a:cxn ang="0">
                  <a:pos x="0" y="183730"/>
                </a:cxn>
                <a:cxn ang="0">
                  <a:pos x="0" y="147704"/>
                </a:cxn>
                <a:cxn ang="0">
                  <a:pos x="188913" y="0"/>
                </a:cxn>
                <a:cxn ang="0">
                  <a:pos x="188913" y="49535"/>
                </a:cxn>
                <a:cxn ang="0">
                  <a:pos x="43180" y="187332"/>
                </a:cxn>
              </a:cxnLst>
              <a:pathLst>
                <a:path w="210" h="453">
                  <a:moveTo>
                    <a:pt x="48" y="208"/>
                  </a:moveTo>
                  <a:cubicBezTo>
                    <a:pt x="46" y="208"/>
                    <a:pt x="46" y="208"/>
                    <a:pt x="46" y="208"/>
                  </a:cubicBezTo>
                  <a:cubicBezTo>
                    <a:pt x="46" y="451"/>
                    <a:pt x="46" y="451"/>
                    <a:pt x="46" y="451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24" y="70"/>
                    <a:pt x="109" y="0"/>
                    <a:pt x="210" y="0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125" y="57"/>
                    <a:pt x="56" y="123"/>
                    <a:pt x="48" y="20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5867" name="Freeform 6"/>
            <p:cNvSpPr/>
            <p:nvPr/>
          </p:nvSpPr>
          <p:spPr>
            <a:xfrm>
              <a:off x="2466975" y="1135063"/>
              <a:ext cx="71438" cy="231775"/>
            </a:xfrm>
            <a:custGeom>
              <a:avLst/>
              <a:gdLst/>
              <a:ahLst/>
              <a:cxnLst>
                <a:cxn ang="0">
                  <a:pos x="0" y="166195"/>
                </a:cxn>
                <a:cxn ang="0">
                  <a:pos x="0" y="166195"/>
                </a:cxn>
                <a:cxn ang="0">
                  <a:pos x="0" y="0"/>
                </a:cxn>
                <a:cxn ang="0">
                  <a:pos x="18990" y="0"/>
                </a:cxn>
                <a:cxn ang="0">
                  <a:pos x="18990" y="167094"/>
                </a:cxn>
                <a:cxn ang="0">
                  <a:pos x="71438" y="215605"/>
                </a:cxn>
                <a:cxn ang="0">
                  <a:pos x="71438" y="231775"/>
                </a:cxn>
                <a:cxn ang="0">
                  <a:pos x="68725" y="231775"/>
                </a:cxn>
                <a:cxn ang="0">
                  <a:pos x="0" y="166195"/>
                </a:cxn>
              </a:cxnLst>
              <a:pathLst>
                <a:path w="79" h="258">
                  <a:moveTo>
                    <a:pt x="0" y="185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86"/>
                    <a:pt x="21" y="186"/>
                    <a:pt x="21" y="186"/>
                  </a:cubicBezTo>
                  <a:cubicBezTo>
                    <a:pt x="24" y="216"/>
                    <a:pt x="48" y="240"/>
                    <a:pt x="79" y="240"/>
                  </a:cubicBezTo>
                  <a:cubicBezTo>
                    <a:pt x="79" y="258"/>
                    <a:pt x="79" y="258"/>
                    <a:pt x="79" y="258"/>
                  </a:cubicBezTo>
                  <a:cubicBezTo>
                    <a:pt x="78" y="258"/>
                    <a:pt x="77" y="258"/>
                    <a:pt x="76" y="258"/>
                  </a:cubicBezTo>
                  <a:cubicBezTo>
                    <a:pt x="35" y="258"/>
                    <a:pt x="1" y="226"/>
                    <a:pt x="0" y="185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5868" name="Freeform 7"/>
            <p:cNvSpPr/>
            <p:nvPr/>
          </p:nvSpPr>
          <p:spPr>
            <a:xfrm>
              <a:off x="2332038" y="1135063"/>
              <a:ext cx="69850" cy="231775"/>
            </a:xfrm>
            <a:custGeom>
              <a:avLst/>
              <a:gdLst/>
              <a:ahLst/>
              <a:cxnLst>
                <a:cxn ang="0">
                  <a:pos x="69850" y="168890"/>
                </a:cxn>
                <a:cxn ang="0">
                  <a:pos x="69850" y="168890"/>
                </a:cxn>
                <a:cxn ang="0">
                  <a:pos x="2653" y="231775"/>
                </a:cxn>
                <a:cxn ang="0">
                  <a:pos x="0" y="231775"/>
                </a:cxn>
                <a:cxn ang="0">
                  <a:pos x="0" y="215605"/>
                </a:cxn>
                <a:cxn ang="0">
                  <a:pos x="50398" y="167094"/>
                </a:cxn>
                <a:cxn ang="0">
                  <a:pos x="50398" y="0"/>
                </a:cxn>
                <a:cxn ang="0">
                  <a:pos x="69850" y="0"/>
                </a:cxn>
                <a:cxn ang="0">
                  <a:pos x="69850" y="166195"/>
                </a:cxn>
                <a:cxn ang="0">
                  <a:pos x="69850" y="166195"/>
                </a:cxn>
                <a:cxn ang="0">
                  <a:pos x="69850" y="167094"/>
                </a:cxn>
                <a:cxn ang="0">
                  <a:pos x="69850" y="168890"/>
                </a:cxn>
              </a:cxnLst>
              <a:pathLst>
                <a:path w="79" h="258">
                  <a:moveTo>
                    <a:pt x="79" y="188"/>
                  </a:moveTo>
                  <a:cubicBezTo>
                    <a:pt x="79" y="188"/>
                    <a:pt x="79" y="188"/>
                    <a:pt x="79" y="188"/>
                  </a:cubicBezTo>
                  <a:cubicBezTo>
                    <a:pt x="76" y="227"/>
                    <a:pt x="44" y="258"/>
                    <a:pt x="3" y="258"/>
                  </a:cubicBezTo>
                  <a:cubicBezTo>
                    <a:pt x="2" y="258"/>
                    <a:pt x="1" y="258"/>
                    <a:pt x="0" y="258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30" y="240"/>
                    <a:pt x="55" y="216"/>
                    <a:pt x="57" y="186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6"/>
                    <a:pt x="79" y="186"/>
                    <a:pt x="79" y="186"/>
                  </a:cubicBezTo>
                  <a:lnTo>
                    <a:pt x="79" y="188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5869" name="Freeform 8"/>
            <p:cNvSpPr>
              <a:spLocks noEditPoints="1"/>
            </p:cNvSpPr>
            <p:nvPr/>
          </p:nvSpPr>
          <p:spPr>
            <a:xfrm>
              <a:off x="1925638" y="1417638"/>
              <a:ext cx="430213" cy="449263"/>
            </a:xfrm>
            <a:custGeom>
              <a:avLst/>
              <a:gdLst/>
              <a:ahLst/>
              <a:cxnLst>
                <a:cxn ang="0">
                  <a:pos x="416713" y="190350"/>
                </a:cxn>
                <a:cxn ang="0">
                  <a:pos x="368111" y="198470"/>
                </a:cxn>
                <a:cxn ang="0">
                  <a:pos x="297009" y="352735"/>
                </a:cxn>
                <a:cxn ang="0">
                  <a:pos x="97203" y="299509"/>
                </a:cxn>
                <a:cxn ang="0">
                  <a:pos x="375311" y="138027"/>
                </a:cxn>
                <a:cxn ang="0">
                  <a:pos x="375311" y="138027"/>
                </a:cxn>
                <a:cxn ang="0">
                  <a:pos x="394212" y="127201"/>
                </a:cxn>
                <a:cxn ang="0">
                  <a:pos x="393312" y="126299"/>
                </a:cxn>
                <a:cxn ang="0">
                  <a:pos x="126004" y="54128"/>
                </a:cxn>
                <a:cxn ang="0">
                  <a:pos x="54002" y="322964"/>
                </a:cxn>
                <a:cxn ang="0">
                  <a:pos x="321310" y="394233"/>
                </a:cxn>
                <a:cxn ang="0">
                  <a:pos x="416713" y="190350"/>
                </a:cxn>
                <a:cxn ang="0">
                  <a:pos x="78302" y="247185"/>
                </a:cxn>
                <a:cxn ang="0">
                  <a:pos x="150305" y="97431"/>
                </a:cxn>
                <a:cxn ang="0">
                  <a:pos x="315010" y="110060"/>
                </a:cxn>
                <a:cxn ang="0">
                  <a:pos x="78302" y="247185"/>
                </a:cxn>
              </a:cxnLst>
              <a:pathLst>
                <a:path w="478" h="498">
                  <a:moveTo>
                    <a:pt x="463" y="211"/>
                  </a:moveTo>
                  <a:cubicBezTo>
                    <a:pt x="409" y="220"/>
                    <a:pt x="409" y="220"/>
                    <a:pt x="409" y="220"/>
                  </a:cubicBezTo>
                  <a:cubicBezTo>
                    <a:pt x="421" y="286"/>
                    <a:pt x="392" y="356"/>
                    <a:pt x="330" y="391"/>
                  </a:cubicBezTo>
                  <a:cubicBezTo>
                    <a:pt x="252" y="436"/>
                    <a:pt x="153" y="410"/>
                    <a:pt x="108" y="332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38" y="141"/>
                    <a:pt x="438" y="141"/>
                    <a:pt x="438" y="141"/>
                  </a:cubicBezTo>
                  <a:cubicBezTo>
                    <a:pt x="437" y="141"/>
                    <a:pt x="437" y="140"/>
                    <a:pt x="437" y="140"/>
                  </a:cubicBezTo>
                  <a:cubicBezTo>
                    <a:pt x="377" y="35"/>
                    <a:pt x="244" y="0"/>
                    <a:pt x="140" y="60"/>
                  </a:cubicBezTo>
                  <a:cubicBezTo>
                    <a:pt x="35" y="120"/>
                    <a:pt x="0" y="253"/>
                    <a:pt x="60" y="358"/>
                  </a:cubicBezTo>
                  <a:cubicBezTo>
                    <a:pt x="120" y="462"/>
                    <a:pt x="253" y="498"/>
                    <a:pt x="357" y="437"/>
                  </a:cubicBezTo>
                  <a:cubicBezTo>
                    <a:pt x="439" y="390"/>
                    <a:pt x="478" y="299"/>
                    <a:pt x="463" y="211"/>
                  </a:cubicBezTo>
                  <a:close/>
                  <a:moveTo>
                    <a:pt x="87" y="274"/>
                  </a:moveTo>
                  <a:cubicBezTo>
                    <a:pt x="78" y="209"/>
                    <a:pt x="107" y="142"/>
                    <a:pt x="167" y="108"/>
                  </a:cubicBezTo>
                  <a:cubicBezTo>
                    <a:pt x="227" y="73"/>
                    <a:pt x="299" y="81"/>
                    <a:pt x="350" y="122"/>
                  </a:cubicBezTo>
                  <a:lnTo>
                    <a:pt x="87" y="27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5870" name="Freeform 9"/>
            <p:cNvSpPr/>
            <p:nvPr/>
          </p:nvSpPr>
          <p:spPr>
            <a:xfrm>
              <a:off x="2073275" y="1250951"/>
              <a:ext cx="225425" cy="115888"/>
            </a:xfrm>
            <a:custGeom>
              <a:avLst/>
              <a:gdLst/>
              <a:ahLst/>
              <a:cxnLst>
                <a:cxn ang="0">
                  <a:pos x="154475" y="52512"/>
                </a:cxn>
                <a:cxn ang="0">
                  <a:pos x="154475" y="52512"/>
                </a:cxn>
                <a:cxn ang="0">
                  <a:pos x="154475" y="50701"/>
                </a:cxn>
                <a:cxn ang="0">
                  <a:pos x="154475" y="49796"/>
                </a:cxn>
                <a:cxn ang="0">
                  <a:pos x="154475" y="49796"/>
                </a:cxn>
                <a:cxn ang="0">
                  <a:pos x="154475" y="19918"/>
                </a:cxn>
                <a:cxn ang="0">
                  <a:pos x="70950" y="19918"/>
                </a:cxn>
                <a:cxn ang="0">
                  <a:pos x="70950" y="49796"/>
                </a:cxn>
                <a:cxn ang="0">
                  <a:pos x="70950" y="49796"/>
                </a:cxn>
                <a:cxn ang="0">
                  <a:pos x="70950" y="50701"/>
                </a:cxn>
                <a:cxn ang="0">
                  <a:pos x="70950" y="52512"/>
                </a:cxn>
                <a:cxn ang="0">
                  <a:pos x="70950" y="52512"/>
                </a:cxn>
                <a:cxn ang="0">
                  <a:pos x="2694" y="115888"/>
                </a:cxn>
                <a:cxn ang="0">
                  <a:pos x="0" y="115888"/>
                </a:cxn>
                <a:cxn ang="0">
                  <a:pos x="0" y="99591"/>
                </a:cxn>
                <a:cxn ang="0">
                  <a:pos x="51192" y="50701"/>
                </a:cxn>
                <a:cxn ang="0">
                  <a:pos x="51192" y="19918"/>
                </a:cxn>
                <a:cxn ang="0">
                  <a:pos x="51192" y="0"/>
                </a:cxn>
                <a:cxn ang="0">
                  <a:pos x="70950" y="0"/>
                </a:cxn>
                <a:cxn ang="0">
                  <a:pos x="154475" y="0"/>
                </a:cxn>
                <a:cxn ang="0">
                  <a:pos x="160761" y="0"/>
                </a:cxn>
                <a:cxn ang="0">
                  <a:pos x="174233" y="0"/>
                </a:cxn>
                <a:cxn ang="0">
                  <a:pos x="174233" y="50701"/>
                </a:cxn>
                <a:cxn ang="0">
                  <a:pos x="225425" y="99591"/>
                </a:cxn>
                <a:cxn ang="0">
                  <a:pos x="225425" y="115888"/>
                </a:cxn>
                <a:cxn ang="0">
                  <a:pos x="222731" y="115888"/>
                </a:cxn>
                <a:cxn ang="0">
                  <a:pos x="154475" y="52512"/>
                </a:cxn>
              </a:cxnLst>
              <a:pathLst>
                <a:path w="251" h="128">
                  <a:moveTo>
                    <a:pt x="172" y="58"/>
                  </a:moveTo>
                  <a:cubicBezTo>
                    <a:pt x="172" y="58"/>
                    <a:pt x="172" y="58"/>
                    <a:pt x="172" y="58"/>
                  </a:cubicBezTo>
                  <a:cubicBezTo>
                    <a:pt x="172" y="56"/>
                    <a:pt x="172" y="56"/>
                    <a:pt x="172" y="56"/>
                  </a:cubicBezTo>
                  <a:cubicBezTo>
                    <a:pt x="172" y="56"/>
                    <a:pt x="172" y="56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6" y="97"/>
                    <a:pt x="43" y="128"/>
                    <a:pt x="3" y="128"/>
                  </a:cubicBezTo>
                  <a:cubicBezTo>
                    <a:pt x="2" y="128"/>
                    <a:pt x="1" y="128"/>
                    <a:pt x="0" y="128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30" y="110"/>
                    <a:pt x="55" y="86"/>
                    <a:pt x="57" y="56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4" y="56"/>
                    <a:pt x="194" y="56"/>
                    <a:pt x="194" y="56"/>
                  </a:cubicBezTo>
                  <a:cubicBezTo>
                    <a:pt x="196" y="86"/>
                    <a:pt x="221" y="110"/>
                    <a:pt x="251" y="110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0" y="128"/>
                    <a:pt x="249" y="128"/>
                    <a:pt x="248" y="128"/>
                  </a:cubicBezTo>
                  <a:cubicBezTo>
                    <a:pt x="208" y="128"/>
                    <a:pt x="175" y="97"/>
                    <a:pt x="172" y="5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5871" name="Freeform 10"/>
            <p:cNvSpPr/>
            <p:nvPr/>
          </p:nvSpPr>
          <p:spPr>
            <a:xfrm>
              <a:off x="2079625" y="1212851"/>
              <a:ext cx="212725" cy="31750"/>
            </a:xfrm>
            <a:custGeom>
              <a:avLst/>
              <a:gdLst/>
              <a:ahLst/>
              <a:cxnLst>
                <a:cxn ang="0">
                  <a:pos x="193675" y="19050"/>
                </a:cxn>
                <a:cxn ang="0">
                  <a:pos x="19050" y="19050"/>
                </a:cxn>
                <a:cxn ang="0">
                  <a:pos x="19050" y="31750"/>
                </a:cxn>
                <a:cxn ang="0">
                  <a:pos x="0" y="31750"/>
                </a:cxn>
                <a:cxn ang="0">
                  <a:pos x="0" y="19050"/>
                </a:cxn>
                <a:cxn ang="0">
                  <a:pos x="0" y="0"/>
                </a:cxn>
                <a:cxn ang="0">
                  <a:pos x="19050" y="0"/>
                </a:cxn>
                <a:cxn ang="0">
                  <a:pos x="193675" y="0"/>
                </a:cxn>
                <a:cxn ang="0">
                  <a:pos x="212725" y="0"/>
                </a:cxn>
                <a:cxn ang="0">
                  <a:pos x="212725" y="19050"/>
                </a:cxn>
                <a:cxn ang="0">
                  <a:pos x="212725" y="31750"/>
                </a:cxn>
                <a:cxn ang="0">
                  <a:pos x="193675" y="31750"/>
                </a:cxn>
                <a:cxn ang="0">
                  <a:pos x="193675" y="19050"/>
                </a:cxn>
              </a:cxnLst>
              <a:pathLst>
                <a:path w="134" h="20">
                  <a:moveTo>
                    <a:pt x="122" y="12"/>
                  </a:moveTo>
                  <a:lnTo>
                    <a:pt x="12" y="12"/>
                  </a:lnTo>
                  <a:lnTo>
                    <a:pt x="12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2" y="0"/>
                  </a:lnTo>
                  <a:lnTo>
                    <a:pt x="134" y="0"/>
                  </a:lnTo>
                  <a:lnTo>
                    <a:pt x="134" y="12"/>
                  </a:lnTo>
                  <a:lnTo>
                    <a:pt x="134" y="20"/>
                  </a:lnTo>
                  <a:lnTo>
                    <a:pt x="122" y="20"/>
                  </a:lnTo>
                  <a:lnTo>
                    <a:pt x="122" y="12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5872" name="Freeform 11"/>
            <p:cNvSpPr/>
            <p:nvPr/>
          </p:nvSpPr>
          <p:spPr>
            <a:xfrm>
              <a:off x="2085975" y="1109663"/>
              <a:ext cx="200025" cy="90488"/>
            </a:xfrm>
            <a:custGeom>
              <a:avLst/>
              <a:gdLst/>
              <a:ahLst/>
              <a:cxnLst>
                <a:cxn ang="0">
                  <a:pos x="109538" y="71438"/>
                </a:cxn>
                <a:cxn ang="0">
                  <a:pos x="168275" y="71438"/>
                </a:cxn>
                <a:cxn ang="0">
                  <a:pos x="168275" y="90488"/>
                </a:cxn>
                <a:cxn ang="0">
                  <a:pos x="33338" y="90488"/>
                </a:cxn>
                <a:cxn ang="0">
                  <a:pos x="33338" y="71438"/>
                </a:cxn>
                <a:cxn ang="0">
                  <a:pos x="90488" y="71438"/>
                </a:cxn>
                <a:cxn ang="0">
                  <a:pos x="90488" y="50800"/>
                </a:cxn>
                <a:cxn ang="0">
                  <a:pos x="0" y="50800"/>
                </a:cxn>
                <a:cxn ang="0">
                  <a:pos x="0" y="31750"/>
                </a:cxn>
                <a:cxn ang="0">
                  <a:pos x="90488" y="31750"/>
                </a:cxn>
                <a:cxn ang="0">
                  <a:pos x="90488" y="0"/>
                </a:cxn>
                <a:cxn ang="0">
                  <a:pos x="109538" y="0"/>
                </a:cxn>
                <a:cxn ang="0">
                  <a:pos x="109538" y="31750"/>
                </a:cxn>
                <a:cxn ang="0">
                  <a:pos x="200025" y="31750"/>
                </a:cxn>
                <a:cxn ang="0">
                  <a:pos x="200025" y="50800"/>
                </a:cxn>
                <a:cxn ang="0">
                  <a:pos x="109538" y="50800"/>
                </a:cxn>
                <a:cxn ang="0">
                  <a:pos x="109538" y="71438"/>
                </a:cxn>
              </a:cxnLst>
              <a:pathLst>
                <a:path w="126" h="57">
                  <a:moveTo>
                    <a:pt x="69" y="45"/>
                  </a:moveTo>
                  <a:lnTo>
                    <a:pt x="106" y="45"/>
                  </a:lnTo>
                  <a:lnTo>
                    <a:pt x="106" y="57"/>
                  </a:lnTo>
                  <a:lnTo>
                    <a:pt x="21" y="57"/>
                  </a:lnTo>
                  <a:lnTo>
                    <a:pt x="21" y="45"/>
                  </a:lnTo>
                  <a:lnTo>
                    <a:pt x="57" y="45"/>
                  </a:lnTo>
                  <a:lnTo>
                    <a:pt x="57" y="32"/>
                  </a:lnTo>
                  <a:lnTo>
                    <a:pt x="0" y="32"/>
                  </a:lnTo>
                  <a:lnTo>
                    <a:pt x="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69" y="0"/>
                  </a:lnTo>
                  <a:lnTo>
                    <a:pt x="69" y="20"/>
                  </a:lnTo>
                  <a:lnTo>
                    <a:pt x="126" y="20"/>
                  </a:lnTo>
                  <a:lnTo>
                    <a:pt x="126" y="32"/>
                  </a:lnTo>
                  <a:lnTo>
                    <a:pt x="69" y="32"/>
                  </a:lnTo>
                  <a:lnTo>
                    <a:pt x="69" y="45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5873" name="Freeform 12"/>
            <p:cNvSpPr/>
            <p:nvPr/>
          </p:nvSpPr>
          <p:spPr>
            <a:xfrm>
              <a:off x="1892300" y="1219201"/>
              <a:ext cx="142875" cy="149225"/>
            </a:xfrm>
            <a:custGeom>
              <a:avLst/>
              <a:gdLst/>
              <a:ahLst/>
              <a:cxnLst>
                <a:cxn ang="0">
                  <a:pos x="19050" y="149225"/>
                </a:cxn>
                <a:cxn ang="0">
                  <a:pos x="0" y="149225"/>
                </a:cxn>
                <a:cxn ang="0">
                  <a:pos x="0" y="130175"/>
                </a:cxn>
                <a:cxn ang="0">
                  <a:pos x="0" y="12700"/>
                </a:cxn>
                <a:cxn ang="0">
                  <a:pos x="17463" y="12700"/>
                </a:cxn>
                <a:cxn ang="0">
                  <a:pos x="39688" y="0"/>
                </a:cxn>
                <a:cxn ang="0">
                  <a:pos x="49213" y="17463"/>
                </a:cxn>
                <a:cxn ang="0">
                  <a:pos x="19050" y="34925"/>
                </a:cxn>
                <a:cxn ang="0">
                  <a:pos x="19050" y="71438"/>
                </a:cxn>
                <a:cxn ang="0">
                  <a:pos x="58738" y="71438"/>
                </a:cxn>
                <a:cxn ang="0">
                  <a:pos x="58738" y="90488"/>
                </a:cxn>
                <a:cxn ang="0">
                  <a:pos x="19050" y="90488"/>
                </a:cxn>
                <a:cxn ang="0">
                  <a:pos x="19050" y="130175"/>
                </a:cxn>
                <a:cxn ang="0">
                  <a:pos x="122238" y="130175"/>
                </a:cxn>
                <a:cxn ang="0">
                  <a:pos x="122238" y="90488"/>
                </a:cxn>
                <a:cxn ang="0">
                  <a:pos x="84138" y="90488"/>
                </a:cxn>
                <a:cxn ang="0">
                  <a:pos x="84138" y="71438"/>
                </a:cxn>
                <a:cxn ang="0">
                  <a:pos x="122238" y="71438"/>
                </a:cxn>
                <a:cxn ang="0">
                  <a:pos x="122238" y="31750"/>
                </a:cxn>
                <a:cxn ang="0">
                  <a:pos x="84138" y="31750"/>
                </a:cxn>
                <a:cxn ang="0">
                  <a:pos x="84138" y="12700"/>
                </a:cxn>
                <a:cxn ang="0">
                  <a:pos x="122238" y="12700"/>
                </a:cxn>
                <a:cxn ang="0">
                  <a:pos x="142875" y="12700"/>
                </a:cxn>
                <a:cxn ang="0">
                  <a:pos x="142875" y="149225"/>
                </a:cxn>
                <a:cxn ang="0">
                  <a:pos x="122238" y="149225"/>
                </a:cxn>
                <a:cxn ang="0">
                  <a:pos x="19050" y="149225"/>
                </a:cxn>
              </a:cxnLst>
              <a:pathLst>
                <a:path w="90" h="94">
                  <a:moveTo>
                    <a:pt x="12" y="94"/>
                  </a:moveTo>
                  <a:lnTo>
                    <a:pt x="0" y="94"/>
                  </a:lnTo>
                  <a:lnTo>
                    <a:pt x="0" y="82"/>
                  </a:lnTo>
                  <a:lnTo>
                    <a:pt x="0" y="8"/>
                  </a:lnTo>
                  <a:lnTo>
                    <a:pt x="11" y="8"/>
                  </a:lnTo>
                  <a:lnTo>
                    <a:pt x="25" y="0"/>
                  </a:lnTo>
                  <a:lnTo>
                    <a:pt x="31" y="11"/>
                  </a:lnTo>
                  <a:lnTo>
                    <a:pt x="12" y="22"/>
                  </a:lnTo>
                  <a:lnTo>
                    <a:pt x="12" y="45"/>
                  </a:lnTo>
                  <a:lnTo>
                    <a:pt x="37" y="45"/>
                  </a:lnTo>
                  <a:lnTo>
                    <a:pt x="37" y="57"/>
                  </a:lnTo>
                  <a:lnTo>
                    <a:pt x="12" y="57"/>
                  </a:lnTo>
                  <a:lnTo>
                    <a:pt x="12" y="82"/>
                  </a:lnTo>
                  <a:lnTo>
                    <a:pt x="77" y="82"/>
                  </a:lnTo>
                  <a:lnTo>
                    <a:pt x="77" y="57"/>
                  </a:lnTo>
                  <a:lnTo>
                    <a:pt x="53" y="57"/>
                  </a:lnTo>
                  <a:lnTo>
                    <a:pt x="53" y="45"/>
                  </a:lnTo>
                  <a:lnTo>
                    <a:pt x="77" y="45"/>
                  </a:lnTo>
                  <a:lnTo>
                    <a:pt x="77" y="20"/>
                  </a:lnTo>
                  <a:lnTo>
                    <a:pt x="53" y="20"/>
                  </a:lnTo>
                  <a:lnTo>
                    <a:pt x="53" y="8"/>
                  </a:lnTo>
                  <a:lnTo>
                    <a:pt x="77" y="8"/>
                  </a:lnTo>
                  <a:lnTo>
                    <a:pt x="90" y="8"/>
                  </a:lnTo>
                  <a:lnTo>
                    <a:pt x="90" y="94"/>
                  </a:lnTo>
                  <a:lnTo>
                    <a:pt x="77" y="94"/>
                  </a:lnTo>
                  <a:lnTo>
                    <a:pt x="12" y="9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5874" name="Freeform 13"/>
            <p:cNvSpPr/>
            <p:nvPr/>
          </p:nvSpPr>
          <p:spPr>
            <a:xfrm>
              <a:off x="1995488" y="1165226"/>
              <a:ext cx="39688" cy="46038"/>
            </a:xfrm>
            <a:custGeom>
              <a:avLst/>
              <a:gdLst/>
              <a:ahLst/>
              <a:cxnLst>
                <a:cxn ang="0">
                  <a:pos x="0" y="36513"/>
                </a:cxn>
                <a:cxn ang="0">
                  <a:pos x="22225" y="0"/>
                </a:cxn>
                <a:cxn ang="0">
                  <a:pos x="39688" y="9525"/>
                </a:cxn>
                <a:cxn ang="0">
                  <a:pos x="15875" y="46038"/>
                </a:cxn>
                <a:cxn ang="0">
                  <a:pos x="0" y="36513"/>
                </a:cxn>
              </a:cxnLst>
              <a:pathLst>
                <a:path w="25" h="29">
                  <a:moveTo>
                    <a:pt x="0" y="23"/>
                  </a:moveTo>
                  <a:lnTo>
                    <a:pt x="14" y="0"/>
                  </a:lnTo>
                  <a:lnTo>
                    <a:pt x="25" y="6"/>
                  </a:lnTo>
                  <a:lnTo>
                    <a:pt x="10" y="2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5875" name="Freeform 14"/>
            <p:cNvSpPr/>
            <p:nvPr/>
          </p:nvSpPr>
          <p:spPr>
            <a:xfrm>
              <a:off x="1938338" y="1158876"/>
              <a:ext cx="39688" cy="46038"/>
            </a:xfrm>
            <a:custGeom>
              <a:avLst/>
              <a:gdLst/>
              <a:ahLst/>
              <a:cxnLst>
                <a:cxn ang="0">
                  <a:pos x="39688" y="36513"/>
                </a:cxn>
                <a:cxn ang="0">
                  <a:pos x="22225" y="46038"/>
                </a:cxn>
                <a:cxn ang="0">
                  <a:pos x="0" y="9525"/>
                </a:cxn>
                <a:cxn ang="0">
                  <a:pos x="15875" y="0"/>
                </a:cxn>
                <a:cxn ang="0">
                  <a:pos x="39688" y="36513"/>
                </a:cxn>
              </a:cxnLst>
              <a:pathLst>
                <a:path w="25" h="29">
                  <a:moveTo>
                    <a:pt x="25" y="23"/>
                  </a:moveTo>
                  <a:lnTo>
                    <a:pt x="14" y="29"/>
                  </a:lnTo>
                  <a:lnTo>
                    <a:pt x="0" y="6"/>
                  </a:lnTo>
                  <a:lnTo>
                    <a:pt x="10" y="0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5876" name="Freeform 15"/>
            <p:cNvSpPr/>
            <p:nvPr/>
          </p:nvSpPr>
          <p:spPr>
            <a:xfrm>
              <a:off x="1898650" y="1165226"/>
              <a:ext cx="39688" cy="46038"/>
            </a:xfrm>
            <a:custGeom>
              <a:avLst/>
              <a:gdLst/>
              <a:ahLst/>
              <a:cxnLst>
                <a:cxn ang="0">
                  <a:pos x="0" y="9525"/>
                </a:cxn>
                <a:cxn ang="0">
                  <a:pos x="17463" y="0"/>
                </a:cxn>
                <a:cxn ang="0">
                  <a:pos x="39688" y="36513"/>
                </a:cxn>
                <a:cxn ang="0">
                  <a:pos x="23813" y="46038"/>
                </a:cxn>
                <a:cxn ang="0">
                  <a:pos x="0" y="9525"/>
                </a:cxn>
              </a:cxnLst>
              <a:pathLst>
                <a:path w="25" h="29">
                  <a:moveTo>
                    <a:pt x="0" y="6"/>
                  </a:moveTo>
                  <a:lnTo>
                    <a:pt x="11" y="0"/>
                  </a:lnTo>
                  <a:lnTo>
                    <a:pt x="25" y="23"/>
                  </a:lnTo>
                  <a:lnTo>
                    <a:pt x="15" y="29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5877" name="Freeform 16"/>
            <p:cNvSpPr/>
            <p:nvPr/>
          </p:nvSpPr>
          <p:spPr>
            <a:xfrm>
              <a:off x="1892300" y="1109663"/>
              <a:ext cx="134938" cy="46038"/>
            </a:xfrm>
            <a:custGeom>
              <a:avLst/>
              <a:gdLst/>
              <a:ahLst/>
              <a:cxnLst>
                <a:cxn ang="0">
                  <a:pos x="0" y="26988"/>
                </a:cxn>
                <a:cxn ang="0">
                  <a:pos x="130175" y="0"/>
                </a:cxn>
                <a:cxn ang="0">
                  <a:pos x="134938" y="17463"/>
                </a:cxn>
                <a:cxn ang="0">
                  <a:pos x="4763" y="46038"/>
                </a:cxn>
                <a:cxn ang="0">
                  <a:pos x="0" y="26988"/>
                </a:cxn>
              </a:cxnLst>
              <a:pathLst>
                <a:path w="85" h="29">
                  <a:moveTo>
                    <a:pt x="0" y="17"/>
                  </a:moveTo>
                  <a:lnTo>
                    <a:pt x="82" y="0"/>
                  </a:lnTo>
                  <a:lnTo>
                    <a:pt x="85" y="11"/>
                  </a:lnTo>
                  <a:lnTo>
                    <a:pt x="3" y="29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5878" name="Freeform 17"/>
            <p:cNvSpPr/>
            <p:nvPr/>
          </p:nvSpPr>
          <p:spPr>
            <a:xfrm>
              <a:off x="1768475" y="1160463"/>
              <a:ext cx="117475" cy="207963"/>
            </a:xfrm>
            <a:custGeom>
              <a:avLst/>
              <a:gdLst/>
              <a:ahLst/>
              <a:cxnLst>
                <a:cxn ang="0">
                  <a:pos x="73025" y="77788"/>
                </a:cxn>
                <a:cxn ang="0">
                  <a:pos x="76200" y="76200"/>
                </a:cxn>
                <a:cxn ang="0">
                  <a:pos x="112713" y="139700"/>
                </a:cxn>
                <a:cxn ang="0">
                  <a:pos x="95250" y="149225"/>
                </a:cxn>
                <a:cxn ang="0">
                  <a:pos x="73025" y="107950"/>
                </a:cxn>
                <a:cxn ang="0">
                  <a:pos x="73025" y="207963"/>
                </a:cxn>
                <a:cxn ang="0">
                  <a:pos x="52388" y="207963"/>
                </a:cxn>
                <a:cxn ang="0">
                  <a:pos x="52388" y="93663"/>
                </a:cxn>
                <a:cxn ang="0">
                  <a:pos x="17463" y="155575"/>
                </a:cxn>
                <a:cxn ang="0">
                  <a:pos x="0" y="144463"/>
                </a:cxn>
                <a:cxn ang="0">
                  <a:pos x="52388" y="53975"/>
                </a:cxn>
                <a:cxn ang="0">
                  <a:pos x="52388" y="39688"/>
                </a:cxn>
                <a:cxn ang="0">
                  <a:pos x="7938" y="39688"/>
                </a:cxn>
                <a:cxn ang="0">
                  <a:pos x="7938" y="20638"/>
                </a:cxn>
                <a:cxn ang="0">
                  <a:pos x="52388" y="20638"/>
                </a:cxn>
                <a:cxn ang="0">
                  <a:pos x="52388" y="0"/>
                </a:cxn>
                <a:cxn ang="0">
                  <a:pos x="73025" y="0"/>
                </a:cxn>
                <a:cxn ang="0">
                  <a:pos x="73025" y="20638"/>
                </a:cxn>
                <a:cxn ang="0">
                  <a:pos x="117475" y="20638"/>
                </a:cxn>
                <a:cxn ang="0">
                  <a:pos x="117475" y="39688"/>
                </a:cxn>
                <a:cxn ang="0">
                  <a:pos x="73025" y="39688"/>
                </a:cxn>
                <a:cxn ang="0">
                  <a:pos x="73025" y="77788"/>
                </a:cxn>
              </a:cxnLst>
              <a:pathLst>
                <a:path w="74" h="131">
                  <a:moveTo>
                    <a:pt x="46" y="49"/>
                  </a:moveTo>
                  <a:lnTo>
                    <a:pt x="48" y="48"/>
                  </a:lnTo>
                  <a:lnTo>
                    <a:pt x="71" y="88"/>
                  </a:lnTo>
                  <a:lnTo>
                    <a:pt x="60" y="94"/>
                  </a:lnTo>
                  <a:lnTo>
                    <a:pt x="46" y="68"/>
                  </a:lnTo>
                  <a:lnTo>
                    <a:pt x="46" y="131"/>
                  </a:lnTo>
                  <a:lnTo>
                    <a:pt x="33" y="131"/>
                  </a:lnTo>
                  <a:lnTo>
                    <a:pt x="33" y="59"/>
                  </a:lnTo>
                  <a:lnTo>
                    <a:pt x="11" y="98"/>
                  </a:lnTo>
                  <a:lnTo>
                    <a:pt x="0" y="91"/>
                  </a:lnTo>
                  <a:lnTo>
                    <a:pt x="33" y="34"/>
                  </a:lnTo>
                  <a:lnTo>
                    <a:pt x="33" y="25"/>
                  </a:lnTo>
                  <a:lnTo>
                    <a:pt x="5" y="25"/>
                  </a:lnTo>
                  <a:lnTo>
                    <a:pt x="5" y="13"/>
                  </a:lnTo>
                  <a:lnTo>
                    <a:pt x="33" y="13"/>
                  </a:lnTo>
                  <a:lnTo>
                    <a:pt x="33" y="0"/>
                  </a:lnTo>
                  <a:lnTo>
                    <a:pt x="46" y="0"/>
                  </a:lnTo>
                  <a:lnTo>
                    <a:pt x="46" y="13"/>
                  </a:lnTo>
                  <a:lnTo>
                    <a:pt x="74" y="13"/>
                  </a:lnTo>
                  <a:lnTo>
                    <a:pt x="74" y="25"/>
                  </a:lnTo>
                  <a:lnTo>
                    <a:pt x="46" y="25"/>
                  </a:lnTo>
                  <a:lnTo>
                    <a:pt x="46" y="49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5879" name="Freeform 18"/>
            <p:cNvSpPr/>
            <p:nvPr/>
          </p:nvSpPr>
          <p:spPr>
            <a:xfrm>
              <a:off x="1774825" y="1111251"/>
              <a:ext cx="103188" cy="44450"/>
            </a:xfrm>
            <a:custGeom>
              <a:avLst/>
              <a:gdLst/>
              <a:ahLst/>
              <a:cxnLst>
                <a:cxn ang="0">
                  <a:pos x="0" y="25400"/>
                </a:cxn>
                <a:cxn ang="0">
                  <a:pos x="98425" y="0"/>
                </a:cxn>
                <a:cxn ang="0">
                  <a:pos x="103188" y="17463"/>
                </a:cxn>
                <a:cxn ang="0">
                  <a:pos x="6350" y="44450"/>
                </a:cxn>
                <a:cxn ang="0">
                  <a:pos x="0" y="25400"/>
                </a:cxn>
              </a:cxnLst>
              <a:pathLst>
                <a:path w="65" h="28">
                  <a:moveTo>
                    <a:pt x="0" y="16"/>
                  </a:moveTo>
                  <a:lnTo>
                    <a:pt x="62" y="0"/>
                  </a:lnTo>
                  <a:lnTo>
                    <a:pt x="65" y="11"/>
                  </a:lnTo>
                  <a:lnTo>
                    <a:pt x="4" y="28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5880" name="Freeform 19"/>
            <p:cNvSpPr>
              <a:spLocks noEditPoints="1"/>
            </p:cNvSpPr>
            <p:nvPr/>
          </p:nvSpPr>
          <p:spPr>
            <a:xfrm>
              <a:off x="1281113" y="1446213"/>
              <a:ext cx="698500" cy="392113"/>
            </a:xfrm>
            <a:custGeom>
              <a:avLst/>
              <a:gdLst/>
              <a:ahLst/>
              <a:cxnLst>
                <a:cxn ang="0">
                  <a:pos x="666095" y="302179"/>
                </a:cxn>
                <a:cxn ang="0">
                  <a:pos x="563481" y="344448"/>
                </a:cxn>
                <a:cxn ang="0">
                  <a:pos x="415860" y="196057"/>
                </a:cxn>
                <a:cxn ang="0">
                  <a:pos x="563481" y="48564"/>
                </a:cxn>
                <a:cxn ang="0">
                  <a:pos x="664295" y="89035"/>
                </a:cxn>
                <a:cxn ang="0">
                  <a:pos x="696700" y="52162"/>
                </a:cxn>
                <a:cxn ang="0">
                  <a:pos x="563481" y="0"/>
                </a:cxn>
                <a:cxn ang="0">
                  <a:pos x="379854" y="126807"/>
                </a:cxn>
                <a:cxn ang="0">
                  <a:pos x="196228" y="0"/>
                </a:cxn>
                <a:cxn ang="0">
                  <a:pos x="0" y="196057"/>
                </a:cxn>
                <a:cxn ang="0">
                  <a:pos x="196228" y="392113"/>
                </a:cxn>
                <a:cxn ang="0">
                  <a:pos x="379854" y="264406"/>
                </a:cxn>
                <a:cxn ang="0">
                  <a:pos x="563481" y="392113"/>
                </a:cxn>
                <a:cxn ang="0">
                  <a:pos x="698500" y="337253"/>
                </a:cxn>
                <a:cxn ang="0">
                  <a:pos x="666095" y="302179"/>
                </a:cxn>
                <a:cxn ang="0">
                  <a:pos x="196228" y="343549"/>
                </a:cxn>
                <a:cxn ang="0">
                  <a:pos x="49507" y="196956"/>
                </a:cxn>
                <a:cxn ang="0">
                  <a:pos x="196228" y="49464"/>
                </a:cxn>
                <a:cxn ang="0">
                  <a:pos x="342949" y="196956"/>
                </a:cxn>
                <a:cxn ang="0">
                  <a:pos x="196228" y="343549"/>
                </a:cxn>
              </a:cxnLst>
              <a:pathLst>
                <a:path w="776" h="436">
                  <a:moveTo>
                    <a:pt x="740" y="336"/>
                  </a:moveTo>
                  <a:cubicBezTo>
                    <a:pt x="710" y="365"/>
                    <a:pt x="670" y="383"/>
                    <a:pt x="626" y="383"/>
                  </a:cubicBezTo>
                  <a:cubicBezTo>
                    <a:pt x="536" y="383"/>
                    <a:pt x="462" y="309"/>
                    <a:pt x="462" y="218"/>
                  </a:cubicBezTo>
                  <a:cubicBezTo>
                    <a:pt x="462" y="128"/>
                    <a:pt x="536" y="54"/>
                    <a:pt x="626" y="54"/>
                  </a:cubicBezTo>
                  <a:cubicBezTo>
                    <a:pt x="670" y="54"/>
                    <a:pt x="709" y="71"/>
                    <a:pt x="738" y="99"/>
                  </a:cubicBezTo>
                  <a:cubicBezTo>
                    <a:pt x="774" y="58"/>
                    <a:pt x="774" y="58"/>
                    <a:pt x="774" y="58"/>
                  </a:cubicBezTo>
                  <a:cubicBezTo>
                    <a:pt x="735" y="22"/>
                    <a:pt x="683" y="0"/>
                    <a:pt x="626" y="0"/>
                  </a:cubicBezTo>
                  <a:cubicBezTo>
                    <a:pt x="532" y="0"/>
                    <a:pt x="453" y="58"/>
                    <a:pt x="422" y="141"/>
                  </a:cubicBezTo>
                  <a:cubicBezTo>
                    <a:pt x="391" y="58"/>
                    <a:pt x="311" y="0"/>
                    <a:pt x="218" y="0"/>
                  </a:cubicBezTo>
                  <a:cubicBezTo>
                    <a:pt x="98" y="0"/>
                    <a:pt x="0" y="97"/>
                    <a:pt x="0" y="218"/>
                  </a:cubicBezTo>
                  <a:cubicBezTo>
                    <a:pt x="0" y="338"/>
                    <a:pt x="98" y="436"/>
                    <a:pt x="218" y="436"/>
                  </a:cubicBezTo>
                  <a:cubicBezTo>
                    <a:pt x="311" y="436"/>
                    <a:pt x="391" y="377"/>
                    <a:pt x="422" y="294"/>
                  </a:cubicBezTo>
                  <a:cubicBezTo>
                    <a:pt x="453" y="377"/>
                    <a:pt x="532" y="436"/>
                    <a:pt x="626" y="436"/>
                  </a:cubicBezTo>
                  <a:cubicBezTo>
                    <a:pt x="684" y="436"/>
                    <a:pt x="737" y="413"/>
                    <a:pt x="776" y="375"/>
                  </a:cubicBezTo>
                  <a:lnTo>
                    <a:pt x="740" y="336"/>
                  </a:lnTo>
                  <a:close/>
                  <a:moveTo>
                    <a:pt x="218" y="382"/>
                  </a:moveTo>
                  <a:cubicBezTo>
                    <a:pt x="128" y="382"/>
                    <a:pt x="55" y="309"/>
                    <a:pt x="55" y="219"/>
                  </a:cubicBezTo>
                  <a:cubicBezTo>
                    <a:pt x="55" y="128"/>
                    <a:pt x="128" y="55"/>
                    <a:pt x="218" y="55"/>
                  </a:cubicBezTo>
                  <a:cubicBezTo>
                    <a:pt x="308" y="55"/>
                    <a:pt x="381" y="128"/>
                    <a:pt x="381" y="219"/>
                  </a:cubicBezTo>
                  <a:cubicBezTo>
                    <a:pt x="381" y="309"/>
                    <a:pt x="308" y="382"/>
                    <a:pt x="218" y="382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5881" name="Freeform 20"/>
            <p:cNvSpPr>
              <a:spLocks noEditPoints="1"/>
            </p:cNvSpPr>
            <p:nvPr/>
          </p:nvSpPr>
          <p:spPr>
            <a:xfrm>
              <a:off x="603250" y="1054101"/>
              <a:ext cx="679450" cy="800100"/>
            </a:xfrm>
            <a:custGeom>
              <a:avLst/>
              <a:gdLst/>
              <a:ahLst/>
              <a:cxnLst>
                <a:cxn ang="0">
                  <a:pos x="281307" y="0"/>
                </a:cxn>
                <a:cxn ang="0">
                  <a:pos x="266028" y="901"/>
                </a:cxn>
                <a:cxn ang="0">
                  <a:pos x="266028" y="0"/>
                </a:cxn>
                <a:cxn ang="0">
                  <a:pos x="0" y="0"/>
                </a:cxn>
                <a:cxn ang="0">
                  <a:pos x="0" y="800100"/>
                </a:cxn>
                <a:cxn ang="0">
                  <a:pos x="266028" y="800100"/>
                </a:cxn>
                <a:cxn ang="0">
                  <a:pos x="266028" y="800100"/>
                </a:cxn>
                <a:cxn ang="0">
                  <a:pos x="279509" y="800100"/>
                </a:cxn>
                <a:cxn ang="0">
                  <a:pos x="679450" y="398248"/>
                </a:cxn>
                <a:cxn ang="0">
                  <a:pos x="281307" y="0"/>
                </a:cxn>
                <a:cxn ang="0">
                  <a:pos x="230977" y="293730"/>
                </a:cxn>
                <a:cxn ang="0">
                  <a:pos x="313661" y="82893"/>
                </a:cxn>
                <a:cxn ang="0">
                  <a:pos x="369384" y="307246"/>
                </a:cxn>
                <a:cxn ang="0">
                  <a:pos x="284902" y="520786"/>
                </a:cxn>
                <a:cxn ang="0">
                  <a:pos x="230977" y="293730"/>
                </a:cxn>
                <a:cxn ang="0">
                  <a:pos x="210306" y="711801"/>
                </a:cxn>
                <a:cxn ang="0">
                  <a:pos x="106052" y="502766"/>
                </a:cxn>
                <a:cxn ang="0">
                  <a:pos x="190534" y="251383"/>
                </a:cxn>
                <a:cxn ang="0">
                  <a:pos x="245357" y="516281"/>
                </a:cxn>
                <a:cxn ang="0">
                  <a:pos x="249851" y="600976"/>
                </a:cxn>
                <a:cxn ang="0">
                  <a:pos x="210306" y="711801"/>
                </a:cxn>
                <a:cxn ang="0">
                  <a:pos x="453865" y="598273"/>
                </a:cxn>
                <a:cxn ang="0">
                  <a:pos x="249851" y="710900"/>
                </a:cxn>
                <a:cxn ang="0">
                  <a:pos x="355004" y="503667"/>
                </a:cxn>
                <a:cxn ang="0">
                  <a:pos x="553626" y="383832"/>
                </a:cxn>
                <a:cxn ang="0">
                  <a:pos x="453865" y="598273"/>
                </a:cxn>
              </a:cxnLst>
              <a:pathLst>
                <a:path w="756" h="888">
                  <a:moveTo>
                    <a:pt x="313" y="0"/>
                  </a:moveTo>
                  <a:cubicBezTo>
                    <a:pt x="307" y="0"/>
                    <a:pt x="302" y="0"/>
                    <a:pt x="296" y="1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88"/>
                    <a:pt x="0" y="888"/>
                    <a:pt x="0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301" y="888"/>
                    <a:pt x="306" y="888"/>
                    <a:pt x="311" y="888"/>
                  </a:cubicBezTo>
                  <a:cubicBezTo>
                    <a:pt x="556" y="888"/>
                    <a:pt x="756" y="686"/>
                    <a:pt x="756" y="442"/>
                  </a:cubicBezTo>
                  <a:cubicBezTo>
                    <a:pt x="756" y="197"/>
                    <a:pt x="557" y="1"/>
                    <a:pt x="313" y="0"/>
                  </a:cubicBezTo>
                  <a:close/>
                  <a:moveTo>
                    <a:pt x="257" y="326"/>
                  </a:moveTo>
                  <a:cubicBezTo>
                    <a:pt x="268" y="192"/>
                    <a:pt x="349" y="92"/>
                    <a:pt x="349" y="92"/>
                  </a:cubicBezTo>
                  <a:cubicBezTo>
                    <a:pt x="349" y="92"/>
                    <a:pt x="427" y="188"/>
                    <a:pt x="411" y="341"/>
                  </a:cubicBezTo>
                  <a:cubicBezTo>
                    <a:pt x="396" y="491"/>
                    <a:pt x="317" y="578"/>
                    <a:pt x="317" y="578"/>
                  </a:cubicBezTo>
                  <a:cubicBezTo>
                    <a:pt x="317" y="578"/>
                    <a:pt x="245" y="459"/>
                    <a:pt x="257" y="326"/>
                  </a:cubicBezTo>
                  <a:close/>
                  <a:moveTo>
                    <a:pt x="234" y="790"/>
                  </a:moveTo>
                  <a:cubicBezTo>
                    <a:pt x="234" y="790"/>
                    <a:pt x="127" y="667"/>
                    <a:pt x="118" y="558"/>
                  </a:cubicBezTo>
                  <a:cubicBezTo>
                    <a:pt x="105" y="410"/>
                    <a:pt x="212" y="279"/>
                    <a:pt x="212" y="279"/>
                  </a:cubicBezTo>
                  <a:cubicBezTo>
                    <a:pt x="205" y="483"/>
                    <a:pt x="273" y="573"/>
                    <a:pt x="273" y="573"/>
                  </a:cubicBezTo>
                  <a:cubicBezTo>
                    <a:pt x="273" y="573"/>
                    <a:pt x="289" y="597"/>
                    <a:pt x="278" y="667"/>
                  </a:cubicBezTo>
                  <a:cubicBezTo>
                    <a:pt x="267" y="736"/>
                    <a:pt x="234" y="790"/>
                    <a:pt x="234" y="790"/>
                  </a:cubicBezTo>
                  <a:close/>
                  <a:moveTo>
                    <a:pt x="505" y="664"/>
                  </a:moveTo>
                  <a:cubicBezTo>
                    <a:pt x="408" y="771"/>
                    <a:pt x="278" y="789"/>
                    <a:pt x="278" y="789"/>
                  </a:cubicBezTo>
                  <a:cubicBezTo>
                    <a:pt x="278" y="789"/>
                    <a:pt x="282" y="666"/>
                    <a:pt x="395" y="559"/>
                  </a:cubicBezTo>
                  <a:cubicBezTo>
                    <a:pt x="508" y="453"/>
                    <a:pt x="616" y="426"/>
                    <a:pt x="616" y="426"/>
                  </a:cubicBezTo>
                  <a:cubicBezTo>
                    <a:pt x="616" y="426"/>
                    <a:pt x="601" y="557"/>
                    <a:pt x="505" y="664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5844" name="文本框 25"/>
          <p:cNvSpPr txBox="1"/>
          <p:nvPr/>
        </p:nvSpPr>
        <p:spPr>
          <a:xfrm>
            <a:off x="287338" y="90488"/>
            <a:ext cx="2255837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Rectangle 65"/>
          <p:cNvSpPr/>
          <p:nvPr/>
        </p:nvSpPr>
        <p:spPr>
          <a:xfrm flipV="1">
            <a:off x="0" y="3094038"/>
            <a:ext cx="12168188" cy="3779838"/>
          </a:xfrm>
          <a:prstGeom prst="rect">
            <a:avLst/>
          </a:prstGeom>
          <a:solidFill>
            <a:srgbClr val="0D5176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8" name="Oval 42"/>
          <p:cNvSpPr/>
          <p:nvPr/>
        </p:nvSpPr>
        <p:spPr>
          <a:xfrm>
            <a:off x="1263650" y="2301875"/>
            <a:ext cx="1725613" cy="1725613"/>
          </a:xfrm>
          <a:prstGeom prst="ellipse">
            <a:avLst/>
          </a:prstGeom>
          <a:noFill/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9" name="Oval 58"/>
          <p:cNvSpPr/>
          <p:nvPr/>
        </p:nvSpPr>
        <p:spPr>
          <a:xfrm>
            <a:off x="3927475" y="2301875"/>
            <a:ext cx="1725613" cy="1725613"/>
          </a:xfrm>
          <a:prstGeom prst="ellipse">
            <a:avLst/>
          </a:prstGeom>
          <a:noFill/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0" name="Oval 60"/>
          <p:cNvSpPr/>
          <p:nvPr/>
        </p:nvSpPr>
        <p:spPr>
          <a:xfrm>
            <a:off x="6419850" y="2301875"/>
            <a:ext cx="1724025" cy="1725613"/>
          </a:xfrm>
          <a:prstGeom prst="ellipse">
            <a:avLst/>
          </a:prstGeom>
          <a:noFill/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1" name="Oval 63"/>
          <p:cNvSpPr/>
          <p:nvPr/>
        </p:nvSpPr>
        <p:spPr>
          <a:xfrm>
            <a:off x="9063038" y="2301875"/>
            <a:ext cx="1725613" cy="1725613"/>
          </a:xfrm>
          <a:prstGeom prst="ellipse">
            <a:avLst/>
          </a:prstGeom>
          <a:noFill/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pic>
        <p:nvPicPr>
          <p:cNvPr id="35850" name="图片 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85888" y="2424113"/>
            <a:ext cx="1481137" cy="14811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851" name="图片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9713" y="2417763"/>
            <a:ext cx="1481137" cy="14874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852" name="图片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8913" y="2430463"/>
            <a:ext cx="1487487" cy="14811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853" name="图片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2100" y="2424113"/>
            <a:ext cx="1487488" cy="148748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5854" name="组合 35"/>
          <p:cNvGrpSpPr/>
          <p:nvPr/>
        </p:nvGrpSpPr>
        <p:grpSpPr>
          <a:xfrm>
            <a:off x="1320800" y="4454525"/>
            <a:ext cx="1473200" cy="903288"/>
            <a:chOff x="2078788" y="4527104"/>
            <a:chExt cx="1472754" cy="845151"/>
          </a:xfrm>
        </p:grpSpPr>
        <p:sp>
          <p:nvSpPr>
            <p:cNvPr id="35864" name="TextBox 13"/>
            <p:cNvSpPr txBox="1"/>
            <p:nvPr/>
          </p:nvSpPr>
          <p:spPr>
            <a:xfrm>
              <a:off x="2395392" y="4527104"/>
              <a:ext cx="839546" cy="2304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altLang="x-none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865" name="TextBox 13"/>
            <p:cNvSpPr txBox="1"/>
            <p:nvPr/>
          </p:nvSpPr>
          <p:spPr>
            <a:xfrm>
              <a:off x="2078788" y="4853658"/>
              <a:ext cx="1472754" cy="51859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855" name="组合 38"/>
          <p:cNvGrpSpPr/>
          <p:nvPr/>
        </p:nvGrpSpPr>
        <p:grpSpPr>
          <a:xfrm>
            <a:off x="4049713" y="4454525"/>
            <a:ext cx="1473200" cy="903288"/>
            <a:chOff x="2078788" y="4527104"/>
            <a:chExt cx="1472754" cy="845151"/>
          </a:xfrm>
        </p:grpSpPr>
        <p:sp>
          <p:nvSpPr>
            <p:cNvPr id="35862" name="TextBox 13"/>
            <p:cNvSpPr txBox="1"/>
            <p:nvPr/>
          </p:nvSpPr>
          <p:spPr>
            <a:xfrm>
              <a:off x="2395392" y="4527104"/>
              <a:ext cx="839546" cy="2304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altLang="x-none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863" name="TextBox 13"/>
            <p:cNvSpPr txBox="1"/>
            <p:nvPr/>
          </p:nvSpPr>
          <p:spPr>
            <a:xfrm>
              <a:off x="2078788" y="4853658"/>
              <a:ext cx="1472754" cy="51859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856" name="组合 41"/>
          <p:cNvGrpSpPr/>
          <p:nvPr/>
        </p:nvGrpSpPr>
        <p:grpSpPr>
          <a:xfrm>
            <a:off x="6553200" y="4454525"/>
            <a:ext cx="1473200" cy="903288"/>
            <a:chOff x="2078788" y="4527104"/>
            <a:chExt cx="1472754" cy="845151"/>
          </a:xfrm>
        </p:grpSpPr>
        <p:sp>
          <p:nvSpPr>
            <p:cNvPr id="35860" name="TextBox 13"/>
            <p:cNvSpPr txBox="1"/>
            <p:nvPr/>
          </p:nvSpPr>
          <p:spPr>
            <a:xfrm>
              <a:off x="2395392" y="4527104"/>
              <a:ext cx="839546" cy="2304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altLang="x-none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861" name="TextBox 13"/>
            <p:cNvSpPr txBox="1"/>
            <p:nvPr/>
          </p:nvSpPr>
          <p:spPr>
            <a:xfrm>
              <a:off x="2078788" y="4853658"/>
              <a:ext cx="1472754" cy="51859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857" name="组合 44"/>
          <p:cNvGrpSpPr/>
          <p:nvPr/>
        </p:nvGrpSpPr>
        <p:grpSpPr>
          <a:xfrm>
            <a:off x="9242425" y="4454525"/>
            <a:ext cx="1473200" cy="903288"/>
            <a:chOff x="2078788" y="4527104"/>
            <a:chExt cx="1472754" cy="845151"/>
          </a:xfrm>
        </p:grpSpPr>
        <p:sp>
          <p:nvSpPr>
            <p:cNvPr id="35858" name="TextBox 13"/>
            <p:cNvSpPr txBox="1"/>
            <p:nvPr/>
          </p:nvSpPr>
          <p:spPr>
            <a:xfrm>
              <a:off x="2395392" y="4527104"/>
              <a:ext cx="839546" cy="2304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altLang="x-none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859" name="TextBox 13"/>
            <p:cNvSpPr txBox="1"/>
            <p:nvPr/>
          </p:nvSpPr>
          <p:spPr>
            <a:xfrm>
              <a:off x="2078788" y="4853658"/>
              <a:ext cx="1472754" cy="51859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矩形 7"/>
          <p:cNvSpPr/>
          <p:nvPr/>
        </p:nvSpPr>
        <p:spPr>
          <a:xfrm>
            <a:off x="0" y="0"/>
            <a:ext cx="12192000" cy="592138"/>
          </a:xfrm>
          <a:prstGeom prst="rect">
            <a:avLst/>
          </a:pr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6867" name="组合 8"/>
          <p:cNvGrpSpPr/>
          <p:nvPr/>
        </p:nvGrpSpPr>
        <p:grpSpPr>
          <a:xfrm>
            <a:off x="11099800" y="128588"/>
            <a:ext cx="806450" cy="336550"/>
            <a:chOff x="603250" y="1054101"/>
            <a:chExt cx="1951038" cy="812800"/>
          </a:xfrm>
        </p:grpSpPr>
        <p:sp>
          <p:nvSpPr>
            <p:cNvPr id="36881" name="Freeform 5"/>
            <p:cNvSpPr/>
            <p:nvPr/>
          </p:nvSpPr>
          <p:spPr>
            <a:xfrm>
              <a:off x="2365375" y="1431926"/>
              <a:ext cx="188913" cy="407988"/>
            </a:xfrm>
            <a:custGeom>
              <a:avLst/>
              <a:gdLst/>
              <a:ahLst/>
              <a:cxnLst>
                <a:cxn ang="0">
                  <a:pos x="43180" y="187332"/>
                </a:cxn>
                <a:cxn ang="0">
                  <a:pos x="41381" y="187332"/>
                </a:cxn>
                <a:cxn ang="0">
                  <a:pos x="41381" y="406187"/>
                </a:cxn>
                <a:cxn ang="0">
                  <a:pos x="0" y="407988"/>
                </a:cxn>
                <a:cxn ang="0">
                  <a:pos x="0" y="187332"/>
                </a:cxn>
                <a:cxn ang="0">
                  <a:pos x="0" y="183730"/>
                </a:cxn>
                <a:cxn ang="0">
                  <a:pos x="0" y="147704"/>
                </a:cxn>
                <a:cxn ang="0">
                  <a:pos x="188913" y="0"/>
                </a:cxn>
                <a:cxn ang="0">
                  <a:pos x="188913" y="49535"/>
                </a:cxn>
                <a:cxn ang="0">
                  <a:pos x="43180" y="187332"/>
                </a:cxn>
              </a:cxnLst>
              <a:pathLst>
                <a:path w="210" h="453">
                  <a:moveTo>
                    <a:pt x="48" y="208"/>
                  </a:moveTo>
                  <a:cubicBezTo>
                    <a:pt x="46" y="208"/>
                    <a:pt x="46" y="208"/>
                    <a:pt x="46" y="208"/>
                  </a:cubicBezTo>
                  <a:cubicBezTo>
                    <a:pt x="46" y="451"/>
                    <a:pt x="46" y="451"/>
                    <a:pt x="46" y="451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24" y="70"/>
                    <a:pt x="109" y="0"/>
                    <a:pt x="210" y="0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125" y="57"/>
                    <a:pt x="56" y="123"/>
                    <a:pt x="48" y="20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882" name="Freeform 6"/>
            <p:cNvSpPr/>
            <p:nvPr/>
          </p:nvSpPr>
          <p:spPr>
            <a:xfrm>
              <a:off x="2466975" y="1135063"/>
              <a:ext cx="71438" cy="231775"/>
            </a:xfrm>
            <a:custGeom>
              <a:avLst/>
              <a:gdLst/>
              <a:ahLst/>
              <a:cxnLst>
                <a:cxn ang="0">
                  <a:pos x="0" y="166195"/>
                </a:cxn>
                <a:cxn ang="0">
                  <a:pos x="0" y="166195"/>
                </a:cxn>
                <a:cxn ang="0">
                  <a:pos x="0" y="0"/>
                </a:cxn>
                <a:cxn ang="0">
                  <a:pos x="18990" y="0"/>
                </a:cxn>
                <a:cxn ang="0">
                  <a:pos x="18990" y="167094"/>
                </a:cxn>
                <a:cxn ang="0">
                  <a:pos x="71438" y="215605"/>
                </a:cxn>
                <a:cxn ang="0">
                  <a:pos x="71438" y="231775"/>
                </a:cxn>
                <a:cxn ang="0">
                  <a:pos x="68725" y="231775"/>
                </a:cxn>
                <a:cxn ang="0">
                  <a:pos x="0" y="166195"/>
                </a:cxn>
              </a:cxnLst>
              <a:pathLst>
                <a:path w="79" h="258">
                  <a:moveTo>
                    <a:pt x="0" y="185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86"/>
                    <a:pt x="21" y="186"/>
                    <a:pt x="21" y="186"/>
                  </a:cubicBezTo>
                  <a:cubicBezTo>
                    <a:pt x="24" y="216"/>
                    <a:pt x="48" y="240"/>
                    <a:pt x="79" y="240"/>
                  </a:cubicBezTo>
                  <a:cubicBezTo>
                    <a:pt x="79" y="258"/>
                    <a:pt x="79" y="258"/>
                    <a:pt x="79" y="258"/>
                  </a:cubicBezTo>
                  <a:cubicBezTo>
                    <a:pt x="78" y="258"/>
                    <a:pt x="77" y="258"/>
                    <a:pt x="76" y="258"/>
                  </a:cubicBezTo>
                  <a:cubicBezTo>
                    <a:pt x="35" y="258"/>
                    <a:pt x="1" y="226"/>
                    <a:pt x="0" y="185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883" name="Freeform 7"/>
            <p:cNvSpPr/>
            <p:nvPr/>
          </p:nvSpPr>
          <p:spPr>
            <a:xfrm>
              <a:off x="2332038" y="1135063"/>
              <a:ext cx="69850" cy="231775"/>
            </a:xfrm>
            <a:custGeom>
              <a:avLst/>
              <a:gdLst/>
              <a:ahLst/>
              <a:cxnLst>
                <a:cxn ang="0">
                  <a:pos x="69850" y="168890"/>
                </a:cxn>
                <a:cxn ang="0">
                  <a:pos x="69850" y="168890"/>
                </a:cxn>
                <a:cxn ang="0">
                  <a:pos x="2653" y="231775"/>
                </a:cxn>
                <a:cxn ang="0">
                  <a:pos x="0" y="231775"/>
                </a:cxn>
                <a:cxn ang="0">
                  <a:pos x="0" y="215605"/>
                </a:cxn>
                <a:cxn ang="0">
                  <a:pos x="50398" y="167094"/>
                </a:cxn>
                <a:cxn ang="0">
                  <a:pos x="50398" y="0"/>
                </a:cxn>
                <a:cxn ang="0">
                  <a:pos x="69850" y="0"/>
                </a:cxn>
                <a:cxn ang="0">
                  <a:pos x="69850" y="166195"/>
                </a:cxn>
                <a:cxn ang="0">
                  <a:pos x="69850" y="166195"/>
                </a:cxn>
                <a:cxn ang="0">
                  <a:pos x="69850" y="167094"/>
                </a:cxn>
                <a:cxn ang="0">
                  <a:pos x="69850" y="168890"/>
                </a:cxn>
              </a:cxnLst>
              <a:pathLst>
                <a:path w="79" h="258">
                  <a:moveTo>
                    <a:pt x="79" y="188"/>
                  </a:moveTo>
                  <a:cubicBezTo>
                    <a:pt x="79" y="188"/>
                    <a:pt x="79" y="188"/>
                    <a:pt x="79" y="188"/>
                  </a:cubicBezTo>
                  <a:cubicBezTo>
                    <a:pt x="76" y="227"/>
                    <a:pt x="44" y="258"/>
                    <a:pt x="3" y="258"/>
                  </a:cubicBezTo>
                  <a:cubicBezTo>
                    <a:pt x="2" y="258"/>
                    <a:pt x="1" y="258"/>
                    <a:pt x="0" y="258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30" y="240"/>
                    <a:pt x="55" y="216"/>
                    <a:pt x="57" y="186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6"/>
                    <a:pt x="79" y="186"/>
                    <a:pt x="79" y="186"/>
                  </a:cubicBezTo>
                  <a:lnTo>
                    <a:pt x="79" y="188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884" name="Freeform 8"/>
            <p:cNvSpPr>
              <a:spLocks noEditPoints="1"/>
            </p:cNvSpPr>
            <p:nvPr/>
          </p:nvSpPr>
          <p:spPr>
            <a:xfrm>
              <a:off x="1925638" y="1417638"/>
              <a:ext cx="430213" cy="449263"/>
            </a:xfrm>
            <a:custGeom>
              <a:avLst/>
              <a:gdLst/>
              <a:ahLst/>
              <a:cxnLst>
                <a:cxn ang="0">
                  <a:pos x="416713" y="190350"/>
                </a:cxn>
                <a:cxn ang="0">
                  <a:pos x="368111" y="198470"/>
                </a:cxn>
                <a:cxn ang="0">
                  <a:pos x="297009" y="352735"/>
                </a:cxn>
                <a:cxn ang="0">
                  <a:pos x="97203" y="299509"/>
                </a:cxn>
                <a:cxn ang="0">
                  <a:pos x="375311" y="138027"/>
                </a:cxn>
                <a:cxn ang="0">
                  <a:pos x="375311" y="138027"/>
                </a:cxn>
                <a:cxn ang="0">
                  <a:pos x="394212" y="127201"/>
                </a:cxn>
                <a:cxn ang="0">
                  <a:pos x="393312" y="126299"/>
                </a:cxn>
                <a:cxn ang="0">
                  <a:pos x="126004" y="54128"/>
                </a:cxn>
                <a:cxn ang="0">
                  <a:pos x="54002" y="322964"/>
                </a:cxn>
                <a:cxn ang="0">
                  <a:pos x="321310" y="394233"/>
                </a:cxn>
                <a:cxn ang="0">
                  <a:pos x="416713" y="190350"/>
                </a:cxn>
                <a:cxn ang="0">
                  <a:pos x="78302" y="247185"/>
                </a:cxn>
                <a:cxn ang="0">
                  <a:pos x="150305" y="97431"/>
                </a:cxn>
                <a:cxn ang="0">
                  <a:pos x="315010" y="110060"/>
                </a:cxn>
                <a:cxn ang="0">
                  <a:pos x="78302" y="247185"/>
                </a:cxn>
              </a:cxnLst>
              <a:pathLst>
                <a:path w="478" h="498">
                  <a:moveTo>
                    <a:pt x="463" y="211"/>
                  </a:moveTo>
                  <a:cubicBezTo>
                    <a:pt x="409" y="220"/>
                    <a:pt x="409" y="220"/>
                    <a:pt x="409" y="220"/>
                  </a:cubicBezTo>
                  <a:cubicBezTo>
                    <a:pt x="421" y="286"/>
                    <a:pt x="392" y="356"/>
                    <a:pt x="330" y="391"/>
                  </a:cubicBezTo>
                  <a:cubicBezTo>
                    <a:pt x="252" y="436"/>
                    <a:pt x="153" y="410"/>
                    <a:pt x="108" y="332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38" y="141"/>
                    <a:pt x="438" y="141"/>
                    <a:pt x="438" y="141"/>
                  </a:cubicBezTo>
                  <a:cubicBezTo>
                    <a:pt x="437" y="141"/>
                    <a:pt x="437" y="140"/>
                    <a:pt x="437" y="140"/>
                  </a:cubicBezTo>
                  <a:cubicBezTo>
                    <a:pt x="377" y="35"/>
                    <a:pt x="244" y="0"/>
                    <a:pt x="140" y="60"/>
                  </a:cubicBezTo>
                  <a:cubicBezTo>
                    <a:pt x="35" y="120"/>
                    <a:pt x="0" y="253"/>
                    <a:pt x="60" y="358"/>
                  </a:cubicBezTo>
                  <a:cubicBezTo>
                    <a:pt x="120" y="462"/>
                    <a:pt x="253" y="498"/>
                    <a:pt x="357" y="437"/>
                  </a:cubicBezTo>
                  <a:cubicBezTo>
                    <a:pt x="439" y="390"/>
                    <a:pt x="478" y="299"/>
                    <a:pt x="463" y="211"/>
                  </a:cubicBezTo>
                  <a:close/>
                  <a:moveTo>
                    <a:pt x="87" y="274"/>
                  </a:moveTo>
                  <a:cubicBezTo>
                    <a:pt x="78" y="209"/>
                    <a:pt x="107" y="142"/>
                    <a:pt x="167" y="108"/>
                  </a:cubicBezTo>
                  <a:cubicBezTo>
                    <a:pt x="227" y="73"/>
                    <a:pt x="299" y="81"/>
                    <a:pt x="350" y="122"/>
                  </a:cubicBezTo>
                  <a:lnTo>
                    <a:pt x="87" y="27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885" name="Freeform 9"/>
            <p:cNvSpPr/>
            <p:nvPr/>
          </p:nvSpPr>
          <p:spPr>
            <a:xfrm>
              <a:off x="2073275" y="1250951"/>
              <a:ext cx="225425" cy="115888"/>
            </a:xfrm>
            <a:custGeom>
              <a:avLst/>
              <a:gdLst/>
              <a:ahLst/>
              <a:cxnLst>
                <a:cxn ang="0">
                  <a:pos x="154475" y="52512"/>
                </a:cxn>
                <a:cxn ang="0">
                  <a:pos x="154475" y="52512"/>
                </a:cxn>
                <a:cxn ang="0">
                  <a:pos x="154475" y="50701"/>
                </a:cxn>
                <a:cxn ang="0">
                  <a:pos x="154475" y="49796"/>
                </a:cxn>
                <a:cxn ang="0">
                  <a:pos x="154475" y="49796"/>
                </a:cxn>
                <a:cxn ang="0">
                  <a:pos x="154475" y="19918"/>
                </a:cxn>
                <a:cxn ang="0">
                  <a:pos x="70950" y="19918"/>
                </a:cxn>
                <a:cxn ang="0">
                  <a:pos x="70950" y="49796"/>
                </a:cxn>
                <a:cxn ang="0">
                  <a:pos x="70950" y="49796"/>
                </a:cxn>
                <a:cxn ang="0">
                  <a:pos x="70950" y="50701"/>
                </a:cxn>
                <a:cxn ang="0">
                  <a:pos x="70950" y="52512"/>
                </a:cxn>
                <a:cxn ang="0">
                  <a:pos x="70950" y="52512"/>
                </a:cxn>
                <a:cxn ang="0">
                  <a:pos x="2694" y="115888"/>
                </a:cxn>
                <a:cxn ang="0">
                  <a:pos x="0" y="115888"/>
                </a:cxn>
                <a:cxn ang="0">
                  <a:pos x="0" y="99591"/>
                </a:cxn>
                <a:cxn ang="0">
                  <a:pos x="51192" y="50701"/>
                </a:cxn>
                <a:cxn ang="0">
                  <a:pos x="51192" y="19918"/>
                </a:cxn>
                <a:cxn ang="0">
                  <a:pos x="51192" y="0"/>
                </a:cxn>
                <a:cxn ang="0">
                  <a:pos x="70950" y="0"/>
                </a:cxn>
                <a:cxn ang="0">
                  <a:pos x="154475" y="0"/>
                </a:cxn>
                <a:cxn ang="0">
                  <a:pos x="160761" y="0"/>
                </a:cxn>
                <a:cxn ang="0">
                  <a:pos x="174233" y="0"/>
                </a:cxn>
                <a:cxn ang="0">
                  <a:pos x="174233" y="50701"/>
                </a:cxn>
                <a:cxn ang="0">
                  <a:pos x="225425" y="99591"/>
                </a:cxn>
                <a:cxn ang="0">
                  <a:pos x="225425" y="115888"/>
                </a:cxn>
                <a:cxn ang="0">
                  <a:pos x="222731" y="115888"/>
                </a:cxn>
                <a:cxn ang="0">
                  <a:pos x="154475" y="52512"/>
                </a:cxn>
              </a:cxnLst>
              <a:pathLst>
                <a:path w="251" h="128">
                  <a:moveTo>
                    <a:pt x="172" y="58"/>
                  </a:moveTo>
                  <a:cubicBezTo>
                    <a:pt x="172" y="58"/>
                    <a:pt x="172" y="58"/>
                    <a:pt x="172" y="58"/>
                  </a:cubicBezTo>
                  <a:cubicBezTo>
                    <a:pt x="172" y="56"/>
                    <a:pt x="172" y="56"/>
                    <a:pt x="172" y="56"/>
                  </a:cubicBezTo>
                  <a:cubicBezTo>
                    <a:pt x="172" y="56"/>
                    <a:pt x="172" y="56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6" y="97"/>
                    <a:pt x="43" y="128"/>
                    <a:pt x="3" y="128"/>
                  </a:cubicBezTo>
                  <a:cubicBezTo>
                    <a:pt x="2" y="128"/>
                    <a:pt x="1" y="128"/>
                    <a:pt x="0" y="128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30" y="110"/>
                    <a:pt x="55" y="86"/>
                    <a:pt x="57" y="56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4" y="56"/>
                    <a:pt x="194" y="56"/>
                    <a:pt x="194" y="56"/>
                  </a:cubicBezTo>
                  <a:cubicBezTo>
                    <a:pt x="196" y="86"/>
                    <a:pt x="221" y="110"/>
                    <a:pt x="251" y="110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0" y="128"/>
                    <a:pt x="249" y="128"/>
                    <a:pt x="248" y="128"/>
                  </a:cubicBezTo>
                  <a:cubicBezTo>
                    <a:pt x="208" y="128"/>
                    <a:pt x="175" y="97"/>
                    <a:pt x="172" y="5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886" name="Freeform 10"/>
            <p:cNvSpPr/>
            <p:nvPr/>
          </p:nvSpPr>
          <p:spPr>
            <a:xfrm>
              <a:off x="2079625" y="1212851"/>
              <a:ext cx="212725" cy="31750"/>
            </a:xfrm>
            <a:custGeom>
              <a:avLst/>
              <a:gdLst/>
              <a:ahLst/>
              <a:cxnLst>
                <a:cxn ang="0">
                  <a:pos x="193675" y="19050"/>
                </a:cxn>
                <a:cxn ang="0">
                  <a:pos x="19050" y="19050"/>
                </a:cxn>
                <a:cxn ang="0">
                  <a:pos x="19050" y="31750"/>
                </a:cxn>
                <a:cxn ang="0">
                  <a:pos x="0" y="31750"/>
                </a:cxn>
                <a:cxn ang="0">
                  <a:pos x="0" y="19050"/>
                </a:cxn>
                <a:cxn ang="0">
                  <a:pos x="0" y="0"/>
                </a:cxn>
                <a:cxn ang="0">
                  <a:pos x="19050" y="0"/>
                </a:cxn>
                <a:cxn ang="0">
                  <a:pos x="193675" y="0"/>
                </a:cxn>
                <a:cxn ang="0">
                  <a:pos x="212725" y="0"/>
                </a:cxn>
                <a:cxn ang="0">
                  <a:pos x="212725" y="19050"/>
                </a:cxn>
                <a:cxn ang="0">
                  <a:pos x="212725" y="31750"/>
                </a:cxn>
                <a:cxn ang="0">
                  <a:pos x="193675" y="31750"/>
                </a:cxn>
                <a:cxn ang="0">
                  <a:pos x="193675" y="19050"/>
                </a:cxn>
              </a:cxnLst>
              <a:pathLst>
                <a:path w="134" h="20">
                  <a:moveTo>
                    <a:pt x="122" y="12"/>
                  </a:moveTo>
                  <a:lnTo>
                    <a:pt x="12" y="12"/>
                  </a:lnTo>
                  <a:lnTo>
                    <a:pt x="12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2" y="0"/>
                  </a:lnTo>
                  <a:lnTo>
                    <a:pt x="134" y="0"/>
                  </a:lnTo>
                  <a:lnTo>
                    <a:pt x="134" y="12"/>
                  </a:lnTo>
                  <a:lnTo>
                    <a:pt x="134" y="20"/>
                  </a:lnTo>
                  <a:lnTo>
                    <a:pt x="122" y="20"/>
                  </a:lnTo>
                  <a:lnTo>
                    <a:pt x="122" y="12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887" name="Freeform 11"/>
            <p:cNvSpPr/>
            <p:nvPr/>
          </p:nvSpPr>
          <p:spPr>
            <a:xfrm>
              <a:off x="2085975" y="1109663"/>
              <a:ext cx="200025" cy="90488"/>
            </a:xfrm>
            <a:custGeom>
              <a:avLst/>
              <a:gdLst/>
              <a:ahLst/>
              <a:cxnLst>
                <a:cxn ang="0">
                  <a:pos x="109538" y="71438"/>
                </a:cxn>
                <a:cxn ang="0">
                  <a:pos x="168275" y="71438"/>
                </a:cxn>
                <a:cxn ang="0">
                  <a:pos x="168275" y="90488"/>
                </a:cxn>
                <a:cxn ang="0">
                  <a:pos x="33338" y="90488"/>
                </a:cxn>
                <a:cxn ang="0">
                  <a:pos x="33338" y="71438"/>
                </a:cxn>
                <a:cxn ang="0">
                  <a:pos x="90488" y="71438"/>
                </a:cxn>
                <a:cxn ang="0">
                  <a:pos x="90488" y="50800"/>
                </a:cxn>
                <a:cxn ang="0">
                  <a:pos x="0" y="50800"/>
                </a:cxn>
                <a:cxn ang="0">
                  <a:pos x="0" y="31750"/>
                </a:cxn>
                <a:cxn ang="0">
                  <a:pos x="90488" y="31750"/>
                </a:cxn>
                <a:cxn ang="0">
                  <a:pos x="90488" y="0"/>
                </a:cxn>
                <a:cxn ang="0">
                  <a:pos x="109538" y="0"/>
                </a:cxn>
                <a:cxn ang="0">
                  <a:pos x="109538" y="31750"/>
                </a:cxn>
                <a:cxn ang="0">
                  <a:pos x="200025" y="31750"/>
                </a:cxn>
                <a:cxn ang="0">
                  <a:pos x="200025" y="50800"/>
                </a:cxn>
                <a:cxn ang="0">
                  <a:pos x="109538" y="50800"/>
                </a:cxn>
                <a:cxn ang="0">
                  <a:pos x="109538" y="71438"/>
                </a:cxn>
              </a:cxnLst>
              <a:pathLst>
                <a:path w="126" h="57">
                  <a:moveTo>
                    <a:pt x="69" y="45"/>
                  </a:moveTo>
                  <a:lnTo>
                    <a:pt x="106" y="45"/>
                  </a:lnTo>
                  <a:lnTo>
                    <a:pt x="106" y="57"/>
                  </a:lnTo>
                  <a:lnTo>
                    <a:pt x="21" y="57"/>
                  </a:lnTo>
                  <a:lnTo>
                    <a:pt x="21" y="45"/>
                  </a:lnTo>
                  <a:lnTo>
                    <a:pt x="57" y="45"/>
                  </a:lnTo>
                  <a:lnTo>
                    <a:pt x="57" y="32"/>
                  </a:lnTo>
                  <a:lnTo>
                    <a:pt x="0" y="32"/>
                  </a:lnTo>
                  <a:lnTo>
                    <a:pt x="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69" y="0"/>
                  </a:lnTo>
                  <a:lnTo>
                    <a:pt x="69" y="20"/>
                  </a:lnTo>
                  <a:lnTo>
                    <a:pt x="126" y="20"/>
                  </a:lnTo>
                  <a:lnTo>
                    <a:pt x="126" y="32"/>
                  </a:lnTo>
                  <a:lnTo>
                    <a:pt x="69" y="32"/>
                  </a:lnTo>
                  <a:lnTo>
                    <a:pt x="69" y="45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888" name="Freeform 12"/>
            <p:cNvSpPr/>
            <p:nvPr/>
          </p:nvSpPr>
          <p:spPr>
            <a:xfrm>
              <a:off x="1892300" y="1219201"/>
              <a:ext cx="142875" cy="149225"/>
            </a:xfrm>
            <a:custGeom>
              <a:avLst/>
              <a:gdLst/>
              <a:ahLst/>
              <a:cxnLst>
                <a:cxn ang="0">
                  <a:pos x="19050" y="149225"/>
                </a:cxn>
                <a:cxn ang="0">
                  <a:pos x="0" y="149225"/>
                </a:cxn>
                <a:cxn ang="0">
                  <a:pos x="0" y="130175"/>
                </a:cxn>
                <a:cxn ang="0">
                  <a:pos x="0" y="12700"/>
                </a:cxn>
                <a:cxn ang="0">
                  <a:pos x="17463" y="12700"/>
                </a:cxn>
                <a:cxn ang="0">
                  <a:pos x="39688" y="0"/>
                </a:cxn>
                <a:cxn ang="0">
                  <a:pos x="49213" y="17463"/>
                </a:cxn>
                <a:cxn ang="0">
                  <a:pos x="19050" y="34925"/>
                </a:cxn>
                <a:cxn ang="0">
                  <a:pos x="19050" y="71438"/>
                </a:cxn>
                <a:cxn ang="0">
                  <a:pos x="58738" y="71438"/>
                </a:cxn>
                <a:cxn ang="0">
                  <a:pos x="58738" y="90488"/>
                </a:cxn>
                <a:cxn ang="0">
                  <a:pos x="19050" y="90488"/>
                </a:cxn>
                <a:cxn ang="0">
                  <a:pos x="19050" y="130175"/>
                </a:cxn>
                <a:cxn ang="0">
                  <a:pos x="122238" y="130175"/>
                </a:cxn>
                <a:cxn ang="0">
                  <a:pos x="122238" y="90488"/>
                </a:cxn>
                <a:cxn ang="0">
                  <a:pos x="84138" y="90488"/>
                </a:cxn>
                <a:cxn ang="0">
                  <a:pos x="84138" y="71438"/>
                </a:cxn>
                <a:cxn ang="0">
                  <a:pos x="122238" y="71438"/>
                </a:cxn>
                <a:cxn ang="0">
                  <a:pos x="122238" y="31750"/>
                </a:cxn>
                <a:cxn ang="0">
                  <a:pos x="84138" y="31750"/>
                </a:cxn>
                <a:cxn ang="0">
                  <a:pos x="84138" y="12700"/>
                </a:cxn>
                <a:cxn ang="0">
                  <a:pos x="122238" y="12700"/>
                </a:cxn>
                <a:cxn ang="0">
                  <a:pos x="142875" y="12700"/>
                </a:cxn>
                <a:cxn ang="0">
                  <a:pos x="142875" y="149225"/>
                </a:cxn>
                <a:cxn ang="0">
                  <a:pos x="122238" y="149225"/>
                </a:cxn>
                <a:cxn ang="0">
                  <a:pos x="19050" y="149225"/>
                </a:cxn>
              </a:cxnLst>
              <a:pathLst>
                <a:path w="90" h="94">
                  <a:moveTo>
                    <a:pt x="12" y="94"/>
                  </a:moveTo>
                  <a:lnTo>
                    <a:pt x="0" y="94"/>
                  </a:lnTo>
                  <a:lnTo>
                    <a:pt x="0" y="82"/>
                  </a:lnTo>
                  <a:lnTo>
                    <a:pt x="0" y="8"/>
                  </a:lnTo>
                  <a:lnTo>
                    <a:pt x="11" y="8"/>
                  </a:lnTo>
                  <a:lnTo>
                    <a:pt x="25" y="0"/>
                  </a:lnTo>
                  <a:lnTo>
                    <a:pt x="31" y="11"/>
                  </a:lnTo>
                  <a:lnTo>
                    <a:pt x="12" y="22"/>
                  </a:lnTo>
                  <a:lnTo>
                    <a:pt x="12" y="45"/>
                  </a:lnTo>
                  <a:lnTo>
                    <a:pt x="37" y="45"/>
                  </a:lnTo>
                  <a:lnTo>
                    <a:pt x="37" y="57"/>
                  </a:lnTo>
                  <a:lnTo>
                    <a:pt x="12" y="57"/>
                  </a:lnTo>
                  <a:lnTo>
                    <a:pt x="12" y="82"/>
                  </a:lnTo>
                  <a:lnTo>
                    <a:pt x="77" y="82"/>
                  </a:lnTo>
                  <a:lnTo>
                    <a:pt x="77" y="57"/>
                  </a:lnTo>
                  <a:lnTo>
                    <a:pt x="53" y="57"/>
                  </a:lnTo>
                  <a:lnTo>
                    <a:pt x="53" y="45"/>
                  </a:lnTo>
                  <a:lnTo>
                    <a:pt x="77" y="45"/>
                  </a:lnTo>
                  <a:lnTo>
                    <a:pt x="77" y="20"/>
                  </a:lnTo>
                  <a:lnTo>
                    <a:pt x="53" y="20"/>
                  </a:lnTo>
                  <a:lnTo>
                    <a:pt x="53" y="8"/>
                  </a:lnTo>
                  <a:lnTo>
                    <a:pt x="77" y="8"/>
                  </a:lnTo>
                  <a:lnTo>
                    <a:pt x="90" y="8"/>
                  </a:lnTo>
                  <a:lnTo>
                    <a:pt x="90" y="94"/>
                  </a:lnTo>
                  <a:lnTo>
                    <a:pt x="77" y="94"/>
                  </a:lnTo>
                  <a:lnTo>
                    <a:pt x="12" y="9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889" name="Freeform 13"/>
            <p:cNvSpPr/>
            <p:nvPr/>
          </p:nvSpPr>
          <p:spPr>
            <a:xfrm>
              <a:off x="1995488" y="1165226"/>
              <a:ext cx="39688" cy="46038"/>
            </a:xfrm>
            <a:custGeom>
              <a:avLst/>
              <a:gdLst/>
              <a:ahLst/>
              <a:cxnLst>
                <a:cxn ang="0">
                  <a:pos x="0" y="36513"/>
                </a:cxn>
                <a:cxn ang="0">
                  <a:pos x="22225" y="0"/>
                </a:cxn>
                <a:cxn ang="0">
                  <a:pos x="39688" y="9525"/>
                </a:cxn>
                <a:cxn ang="0">
                  <a:pos x="15875" y="46038"/>
                </a:cxn>
                <a:cxn ang="0">
                  <a:pos x="0" y="36513"/>
                </a:cxn>
              </a:cxnLst>
              <a:pathLst>
                <a:path w="25" h="29">
                  <a:moveTo>
                    <a:pt x="0" y="23"/>
                  </a:moveTo>
                  <a:lnTo>
                    <a:pt x="14" y="0"/>
                  </a:lnTo>
                  <a:lnTo>
                    <a:pt x="25" y="6"/>
                  </a:lnTo>
                  <a:lnTo>
                    <a:pt x="10" y="2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890" name="Freeform 14"/>
            <p:cNvSpPr/>
            <p:nvPr/>
          </p:nvSpPr>
          <p:spPr>
            <a:xfrm>
              <a:off x="1938338" y="1158876"/>
              <a:ext cx="39688" cy="46038"/>
            </a:xfrm>
            <a:custGeom>
              <a:avLst/>
              <a:gdLst/>
              <a:ahLst/>
              <a:cxnLst>
                <a:cxn ang="0">
                  <a:pos x="39688" y="36513"/>
                </a:cxn>
                <a:cxn ang="0">
                  <a:pos x="22225" y="46038"/>
                </a:cxn>
                <a:cxn ang="0">
                  <a:pos x="0" y="9525"/>
                </a:cxn>
                <a:cxn ang="0">
                  <a:pos x="15875" y="0"/>
                </a:cxn>
                <a:cxn ang="0">
                  <a:pos x="39688" y="36513"/>
                </a:cxn>
              </a:cxnLst>
              <a:pathLst>
                <a:path w="25" h="29">
                  <a:moveTo>
                    <a:pt x="25" y="23"/>
                  </a:moveTo>
                  <a:lnTo>
                    <a:pt x="14" y="29"/>
                  </a:lnTo>
                  <a:lnTo>
                    <a:pt x="0" y="6"/>
                  </a:lnTo>
                  <a:lnTo>
                    <a:pt x="10" y="0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891" name="Freeform 15"/>
            <p:cNvSpPr/>
            <p:nvPr/>
          </p:nvSpPr>
          <p:spPr>
            <a:xfrm>
              <a:off x="1898650" y="1165226"/>
              <a:ext cx="39688" cy="46038"/>
            </a:xfrm>
            <a:custGeom>
              <a:avLst/>
              <a:gdLst/>
              <a:ahLst/>
              <a:cxnLst>
                <a:cxn ang="0">
                  <a:pos x="0" y="9525"/>
                </a:cxn>
                <a:cxn ang="0">
                  <a:pos x="17463" y="0"/>
                </a:cxn>
                <a:cxn ang="0">
                  <a:pos x="39688" y="36513"/>
                </a:cxn>
                <a:cxn ang="0">
                  <a:pos x="23813" y="46038"/>
                </a:cxn>
                <a:cxn ang="0">
                  <a:pos x="0" y="9525"/>
                </a:cxn>
              </a:cxnLst>
              <a:pathLst>
                <a:path w="25" h="29">
                  <a:moveTo>
                    <a:pt x="0" y="6"/>
                  </a:moveTo>
                  <a:lnTo>
                    <a:pt x="11" y="0"/>
                  </a:lnTo>
                  <a:lnTo>
                    <a:pt x="25" y="23"/>
                  </a:lnTo>
                  <a:lnTo>
                    <a:pt x="15" y="29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892" name="Freeform 16"/>
            <p:cNvSpPr/>
            <p:nvPr/>
          </p:nvSpPr>
          <p:spPr>
            <a:xfrm>
              <a:off x="1892300" y="1109663"/>
              <a:ext cx="134938" cy="46038"/>
            </a:xfrm>
            <a:custGeom>
              <a:avLst/>
              <a:gdLst/>
              <a:ahLst/>
              <a:cxnLst>
                <a:cxn ang="0">
                  <a:pos x="0" y="26988"/>
                </a:cxn>
                <a:cxn ang="0">
                  <a:pos x="130175" y="0"/>
                </a:cxn>
                <a:cxn ang="0">
                  <a:pos x="134938" y="17463"/>
                </a:cxn>
                <a:cxn ang="0">
                  <a:pos x="4763" y="46038"/>
                </a:cxn>
                <a:cxn ang="0">
                  <a:pos x="0" y="26988"/>
                </a:cxn>
              </a:cxnLst>
              <a:pathLst>
                <a:path w="85" h="29">
                  <a:moveTo>
                    <a:pt x="0" y="17"/>
                  </a:moveTo>
                  <a:lnTo>
                    <a:pt x="82" y="0"/>
                  </a:lnTo>
                  <a:lnTo>
                    <a:pt x="85" y="11"/>
                  </a:lnTo>
                  <a:lnTo>
                    <a:pt x="3" y="29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893" name="Freeform 17"/>
            <p:cNvSpPr/>
            <p:nvPr/>
          </p:nvSpPr>
          <p:spPr>
            <a:xfrm>
              <a:off x="1768475" y="1160463"/>
              <a:ext cx="117475" cy="207963"/>
            </a:xfrm>
            <a:custGeom>
              <a:avLst/>
              <a:gdLst/>
              <a:ahLst/>
              <a:cxnLst>
                <a:cxn ang="0">
                  <a:pos x="73025" y="77788"/>
                </a:cxn>
                <a:cxn ang="0">
                  <a:pos x="76200" y="76200"/>
                </a:cxn>
                <a:cxn ang="0">
                  <a:pos x="112713" y="139700"/>
                </a:cxn>
                <a:cxn ang="0">
                  <a:pos x="95250" y="149225"/>
                </a:cxn>
                <a:cxn ang="0">
                  <a:pos x="73025" y="107950"/>
                </a:cxn>
                <a:cxn ang="0">
                  <a:pos x="73025" y="207963"/>
                </a:cxn>
                <a:cxn ang="0">
                  <a:pos x="52388" y="207963"/>
                </a:cxn>
                <a:cxn ang="0">
                  <a:pos x="52388" y="93663"/>
                </a:cxn>
                <a:cxn ang="0">
                  <a:pos x="17463" y="155575"/>
                </a:cxn>
                <a:cxn ang="0">
                  <a:pos x="0" y="144463"/>
                </a:cxn>
                <a:cxn ang="0">
                  <a:pos x="52388" y="53975"/>
                </a:cxn>
                <a:cxn ang="0">
                  <a:pos x="52388" y="39688"/>
                </a:cxn>
                <a:cxn ang="0">
                  <a:pos x="7938" y="39688"/>
                </a:cxn>
                <a:cxn ang="0">
                  <a:pos x="7938" y="20638"/>
                </a:cxn>
                <a:cxn ang="0">
                  <a:pos x="52388" y="20638"/>
                </a:cxn>
                <a:cxn ang="0">
                  <a:pos x="52388" y="0"/>
                </a:cxn>
                <a:cxn ang="0">
                  <a:pos x="73025" y="0"/>
                </a:cxn>
                <a:cxn ang="0">
                  <a:pos x="73025" y="20638"/>
                </a:cxn>
                <a:cxn ang="0">
                  <a:pos x="117475" y="20638"/>
                </a:cxn>
                <a:cxn ang="0">
                  <a:pos x="117475" y="39688"/>
                </a:cxn>
                <a:cxn ang="0">
                  <a:pos x="73025" y="39688"/>
                </a:cxn>
                <a:cxn ang="0">
                  <a:pos x="73025" y="77788"/>
                </a:cxn>
              </a:cxnLst>
              <a:pathLst>
                <a:path w="74" h="131">
                  <a:moveTo>
                    <a:pt x="46" y="49"/>
                  </a:moveTo>
                  <a:lnTo>
                    <a:pt x="48" y="48"/>
                  </a:lnTo>
                  <a:lnTo>
                    <a:pt x="71" y="88"/>
                  </a:lnTo>
                  <a:lnTo>
                    <a:pt x="60" y="94"/>
                  </a:lnTo>
                  <a:lnTo>
                    <a:pt x="46" y="68"/>
                  </a:lnTo>
                  <a:lnTo>
                    <a:pt x="46" y="131"/>
                  </a:lnTo>
                  <a:lnTo>
                    <a:pt x="33" y="131"/>
                  </a:lnTo>
                  <a:lnTo>
                    <a:pt x="33" y="59"/>
                  </a:lnTo>
                  <a:lnTo>
                    <a:pt x="11" y="98"/>
                  </a:lnTo>
                  <a:lnTo>
                    <a:pt x="0" y="91"/>
                  </a:lnTo>
                  <a:lnTo>
                    <a:pt x="33" y="34"/>
                  </a:lnTo>
                  <a:lnTo>
                    <a:pt x="33" y="25"/>
                  </a:lnTo>
                  <a:lnTo>
                    <a:pt x="5" y="25"/>
                  </a:lnTo>
                  <a:lnTo>
                    <a:pt x="5" y="13"/>
                  </a:lnTo>
                  <a:lnTo>
                    <a:pt x="33" y="13"/>
                  </a:lnTo>
                  <a:lnTo>
                    <a:pt x="33" y="0"/>
                  </a:lnTo>
                  <a:lnTo>
                    <a:pt x="46" y="0"/>
                  </a:lnTo>
                  <a:lnTo>
                    <a:pt x="46" y="13"/>
                  </a:lnTo>
                  <a:lnTo>
                    <a:pt x="74" y="13"/>
                  </a:lnTo>
                  <a:lnTo>
                    <a:pt x="74" y="25"/>
                  </a:lnTo>
                  <a:lnTo>
                    <a:pt x="46" y="25"/>
                  </a:lnTo>
                  <a:lnTo>
                    <a:pt x="46" y="49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894" name="Freeform 18"/>
            <p:cNvSpPr/>
            <p:nvPr/>
          </p:nvSpPr>
          <p:spPr>
            <a:xfrm>
              <a:off x="1774825" y="1111251"/>
              <a:ext cx="103188" cy="44450"/>
            </a:xfrm>
            <a:custGeom>
              <a:avLst/>
              <a:gdLst/>
              <a:ahLst/>
              <a:cxnLst>
                <a:cxn ang="0">
                  <a:pos x="0" y="25400"/>
                </a:cxn>
                <a:cxn ang="0">
                  <a:pos x="98425" y="0"/>
                </a:cxn>
                <a:cxn ang="0">
                  <a:pos x="103188" y="17463"/>
                </a:cxn>
                <a:cxn ang="0">
                  <a:pos x="6350" y="44450"/>
                </a:cxn>
                <a:cxn ang="0">
                  <a:pos x="0" y="25400"/>
                </a:cxn>
              </a:cxnLst>
              <a:pathLst>
                <a:path w="65" h="28">
                  <a:moveTo>
                    <a:pt x="0" y="16"/>
                  </a:moveTo>
                  <a:lnTo>
                    <a:pt x="62" y="0"/>
                  </a:lnTo>
                  <a:lnTo>
                    <a:pt x="65" y="11"/>
                  </a:lnTo>
                  <a:lnTo>
                    <a:pt x="4" y="28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895" name="Freeform 19"/>
            <p:cNvSpPr>
              <a:spLocks noEditPoints="1"/>
            </p:cNvSpPr>
            <p:nvPr/>
          </p:nvSpPr>
          <p:spPr>
            <a:xfrm>
              <a:off x="1281113" y="1446213"/>
              <a:ext cx="698500" cy="392113"/>
            </a:xfrm>
            <a:custGeom>
              <a:avLst/>
              <a:gdLst/>
              <a:ahLst/>
              <a:cxnLst>
                <a:cxn ang="0">
                  <a:pos x="666095" y="302179"/>
                </a:cxn>
                <a:cxn ang="0">
                  <a:pos x="563481" y="344448"/>
                </a:cxn>
                <a:cxn ang="0">
                  <a:pos x="415860" y="196057"/>
                </a:cxn>
                <a:cxn ang="0">
                  <a:pos x="563481" y="48564"/>
                </a:cxn>
                <a:cxn ang="0">
                  <a:pos x="664295" y="89035"/>
                </a:cxn>
                <a:cxn ang="0">
                  <a:pos x="696700" y="52162"/>
                </a:cxn>
                <a:cxn ang="0">
                  <a:pos x="563481" y="0"/>
                </a:cxn>
                <a:cxn ang="0">
                  <a:pos x="379854" y="126807"/>
                </a:cxn>
                <a:cxn ang="0">
                  <a:pos x="196228" y="0"/>
                </a:cxn>
                <a:cxn ang="0">
                  <a:pos x="0" y="196057"/>
                </a:cxn>
                <a:cxn ang="0">
                  <a:pos x="196228" y="392113"/>
                </a:cxn>
                <a:cxn ang="0">
                  <a:pos x="379854" y="264406"/>
                </a:cxn>
                <a:cxn ang="0">
                  <a:pos x="563481" y="392113"/>
                </a:cxn>
                <a:cxn ang="0">
                  <a:pos x="698500" y="337253"/>
                </a:cxn>
                <a:cxn ang="0">
                  <a:pos x="666095" y="302179"/>
                </a:cxn>
                <a:cxn ang="0">
                  <a:pos x="196228" y="343549"/>
                </a:cxn>
                <a:cxn ang="0">
                  <a:pos x="49507" y="196956"/>
                </a:cxn>
                <a:cxn ang="0">
                  <a:pos x="196228" y="49464"/>
                </a:cxn>
                <a:cxn ang="0">
                  <a:pos x="342949" y="196956"/>
                </a:cxn>
                <a:cxn ang="0">
                  <a:pos x="196228" y="343549"/>
                </a:cxn>
              </a:cxnLst>
              <a:pathLst>
                <a:path w="776" h="436">
                  <a:moveTo>
                    <a:pt x="740" y="336"/>
                  </a:moveTo>
                  <a:cubicBezTo>
                    <a:pt x="710" y="365"/>
                    <a:pt x="670" y="383"/>
                    <a:pt x="626" y="383"/>
                  </a:cubicBezTo>
                  <a:cubicBezTo>
                    <a:pt x="536" y="383"/>
                    <a:pt x="462" y="309"/>
                    <a:pt x="462" y="218"/>
                  </a:cubicBezTo>
                  <a:cubicBezTo>
                    <a:pt x="462" y="128"/>
                    <a:pt x="536" y="54"/>
                    <a:pt x="626" y="54"/>
                  </a:cubicBezTo>
                  <a:cubicBezTo>
                    <a:pt x="670" y="54"/>
                    <a:pt x="709" y="71"/>
                    <a:pt x="738" y="99"/>
                  </a:cubicBezTo>
                  <a:cubicBezTo>
                    <a:pt x="774" y="58"/>
                    <a:pt x="774" y="58"/>
                    <a:pt x="774" y="58"/>
                  </a:cubicBezTo>
                  <a:cubicBezTo>
                    <a:pt x="735" y="22"/>
                    <a:pt x="683" y="0"/>
                    <a:pt x="626" y="0"/>
                  </a:cubicBezTo>
                  <a:cubicBezTo>
                    <a:pt x="532" y="0"/>
                    <a:pt x="453" y="58"/>
                    <a:pt x="422" y="141"/>
                  </a:cubicBezTo>
                  <a:cubicBezTo>
                    <a:pt x="391" y="58"/>
                    <a:pt x="311" y="0"/>
                    <a:pt x="218" y="0"/>
                  </a:cubicBezTo>
                  <a:cubicBezTo>
                    <a:pt x="98" y="0"/>
                    <a:pt x="0" y="97"/>
                    <a:pt x="0" y="218"/>
                  </a:cubicBezTo>
                  <a:cubicBezTo>
                    <a:pt x="0" y="338"/>
                    <a:pt x="98" y="436"/>
                    <a:pt x="218" y="436"/>
                  </a:cubicBezTo>
                  <a:cubicBezTo>
                    <a:pt x="311" y="436"/>
                    <a:pt x="391" y="377"/>
                    <a:pt x="422" y="294"/>
                  </a:cubicBezTo>
                  <a:cubicBezTo>
                    <a:pt x="453" y="377"/>
                    <a:pt x="532" y="436"/>
                    <a:pt x="626" y="436"/>
                  </a:cubicBezTo>
                  <a:cubicBezTo>
                    <a:pt x="684" y="436"/>
                    <a:pt x="737" y="413"/>
                    <a:pt x="776" y="375"/>
                  </a:cubicBezTo>
                  <a:lnTo>
                    <a:pt x="740" y="336"/>
                  </a:lnTo>
                  <a:close/>
                  <a:moveTo>
                    <a:pt x="218" y="382"/>
                  </a:moveTo>
                  <a:cubicBezTo>
                    <a:pt x="128" y="382"/>
                    <a:pt x="55" y="309"/>
                    <a:pt x="55" y="219"/>
                  </a:cubicBezTo>
                  <a:cubicBezTo>
                    <a:pt x="55" y="128"/>
                    <a:pt x="128" y="55"/>
                    <a:pt x="218" y="55"/>
                  </a:cubicBezTo>
                  <a:cubicBezTo>
                    <a:pt x="308" y="55"/>
                    <a:pt x="381" y="128"/>
                    <a:pt x="381" y="219"/>
                  </a:cubicBezTo>
                  <a:cubicBezTo>
                    <a:pt x="381" y="309"/>
                    <a:pt x="308" y="382"/>
                    <a:pt x="218" y="382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6896" name="Freeform 20"/>
            <p:cNvSpPr>
              <a:spLocks noEditPoints="1"/>
            </p:cNvSpPr>
            <p:nvPr/>
          </p:nvSpPr>
          <p:spPr>
            <a:xfrm>
              <a:off x="603250" y="1054101"/>
              <a:ext cx="679450" cy="800100"/>
            </a:xfrm>
            <a:custGeom>
              <a:avLst/>
              <a:gdLst/>
              <a:ahLst/>
              <a:cxnLst>
                <a:cxn ang="0">
                  <a:pos x="281307" y="0"/>
                </a:cxn>
                <a:cxn ang="0">
                  <a:pos x="266028" y="901"/>
                </a:cxn>
                <a:cxn ang="0">
                  <a:pos x="266028" y="0"/>
                </a:cxn>
                <a:cxn ang="0">
                  <a:pos x="0" y="0"/>
                </a:cxn>
                <a:cxn ang="0">
                  <a:pos x="0" y="800100"/>
                </a:cxn>
                <a:cxn ang="0">
                  <a:pos x="266028" y="800100"/>
                </a:cxn>
                <a:cxn ang="0">
                  <a:pos x="266028" y="800100"/>
                </a:cxn>
                <a:cxn ang="0">
                  <a:pos x="279509" y="800100"/>
                </a:cxn>
                <a:cxn ang="0">
                  <a:pos x="679450" y="398248"/>
                </a:cxn>
                <a:cxn ang="0">
                  <a:pos x="281307" y="0"/>
                </a:cxn>
                <a:cxn ang="0">
                  <a:pos x="230977" y="293730"/>
                </a:cxn>
                <a:cxn ang="0">
                  <a:pos x="313661" y="82893"/>
                </a:cxn>
                <a:cxn ang="0">
                  <a:pos x="369384" y="307246"/>
                </a:cxn>
                <a:cxn ang="0">
                  <a:pos x="284902" y="520786"/>
                </a:cxn>
                <a:cxn ang="0">
                  <a:pos x="230977" y="293730"/>
                </a:cxn>
                <a:cxn ang="0">
                  <a:pos x="210306" y="711801"/>
                </a:cxn>
                <a:cxn ang="0">
                  <a:pos x="106052" y="502766"/>
                </a:cxn>
                <a:cxn ang="0">
                  <a:pos x="190534" y="251383"/>
                </a:cxn>
                <a:cxn ang="0">
                  <a:pos x="245357" y="516281"/>
                </a:cxn>
                <a:cxn ang="0">
                  <a:pos x="249851" y="600976"/>
                </a:cxn>
                <a:cxn ang="0">
                  <a:pos x="210306" y="711801"/>
                </a:cxn>
                <a:cxn ang="0">
                  <a:pos x="453865" y="598273"/>
                </a:cxn>
                <a:cxn ang="0">
                  <a:pos x="249851" y="710900"/>
                </a:cxn>
                <a:cxn ang="0">
                  <a:pos x="355004" y="503667"/>
                </a:cxn>
                <a:cxn ang="0">
                  <a:pos x="553626" y="383832"/>
                </a:cxn>
                <a:cxn ang="0">
                  <a:pos x="453865" y="598273"/>
                </a:cxn>
              </a:cxnLst>
              <a:pathLst>
                <a:path w="756" h="888">
                  <a:moveTo>
                    <a:pt x="313" y="0"/>
                  </a:moveTo>
                  <a:cubicBezTo>
                    <a:pt x="307" y="0"/>
                    <a:pt x="302" y="0"/>
                    <a:pt x="296" y="1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88"/>
                    <a:pt x="0" y="888"/>
                    <a:pt x="0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301" y="888"/>
                    <a:pt x="306" y="888"/>
                    <a:pt x="311" y="888"/>
                  </a:cubicBezTo>
                  <a:cubicBezTo>
                    <a:pt x="556" y="888"/>
                    <a:pt x="756" y="686"/>
                    <a:pt x="756" y="442"/>
                  </a:cubicBezTo>
                  <a:cubicBezTo>
                    <a:pt x="756" y="197"/>
                    <a:pt x="557" y="1"/>
                    <a:pt x="313" y="0"/>
                  </a:cubicBezTo>
                  <a:close/>
                  <a:moveTo>
                    <a:pt x="257" y="326"/>
                  </a:moveTo>
                  <a:cubicBezTo>
                    <a:pt x="268" y="192"/>
                    <a:pt x="349" y="92"/>
                    <a:pt x="349" y="92"/>
                  </a:cubicBezTo>
                  <a:cubicBezTo>
                    <a:pt x="349" y="92"/>
                    <a:pt x="427" y="188"/>
                    <a:pt x="411" y="341"/>
                  </a:cubicBezTo>
                  <a:cubicBezTo>
                    <a:pt x="396" y="491"/>
                    <a:pt x="317" y="578"/>
                    <a:pt x="317" y="578"/>
                  </a:cubicBezTo>
                  <a:cubicBezTo>
                    <a:pt x="317" y="578"/>
                    <a:pt x="245" y="459"/>
                    <a:pt x="257" y="326"/>
                  </a:cubicBezTo>
                  <a:close/>
                  <a:moveTo>
                    <a:pt x="234" y="790"/>
                  </a:moveTo>
                  <a:cubicBezTo>
                    <a:pt x="234" y="790"/>
                    <a:pt x="127" y="667"/>
                    <a:pt x="118" y="558"/>
                  </a:cubicBezTo>
                  <a:cubicBezTo>
                    <a:pt x="105" y="410"/>
                    <a:pt x="212" y="279"/>
                    <a:pt x="212" y="279"/>
                  </a:cubicBezTo>
                  <a:cubicBezTo>
                    <a:pt x="205" y="483"/>
                    <a:pt x="273" y="573"/>
                    <a:pt x="273" y="573"/>
                  </a:cubicBezTo>
                  <a:cubicBezTo>
                    <a:pt x="273" y="573"/>
                    <a:pt x="289" y="597"/>
                    <a:pt x="278" y="667"/>
                  </a:cubicBezTo>
                  <a:cubicBezTo>
                    <a:pt x="267" y="736"/>
                    <a:pt x="234" y="790"/>
                    <a:pt x="234" y="790"/>
                  </a:cubicBezTo>
                  <a:close/>
                  <a:moveTo>
                    <a:pt x="505" y="664"/>
                  </a:moveTo>
                  <a:cubicBezTo>
                    <a:pt x="408" y="771"/>
                    <a:pt x="278" y="789"/>
                    <a:pt x="278" y="789"/>
                  </a:cubicBezTo>
                  <a:cubicBezTo>
                    <a:pt x="278" y="789"/>
                    <a:pt x="282" y="666"/>
                    <a:pt x="395" y="559"/>
                  </a:cubicBezTo>
                  <a:cubicBezTo>
                    <a:pt x="508" y="453"/>
                    <a:pt x="616" y="426"/>
                    <a:pt x="616" y="426"/>
                  </a:cubicBezTo>
                  <a:cubicBezTo>
                    <a:pt x="616" y="426"/>
                    <a:pt x="601" y="557"/>
                    <a:pt x="505" y="664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6868" name="文本框 25"/>
          <p:cNvSpPr txBox="1"/>
          <p:nvPr/>
        </p:nvSpPr>
        <p:spPr>
          <a:xfrm>
            <a:off x="287338" y="90488"/>
            <a:ext cx="2255837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Oval 4"/>
          <p:cNvSpPr/>
          <p:nvPr/>
        </p:nvSpPr>
        <p:spPr>
          <a:xfrm>
            <a:off x="1533525" y="2389188"/>
            <a:ext cx="2574925" cy="2578100"/>
          </a:xfrm>
          <a:prstGeom prst="ellipse">
            <a:avLst/>
          </a:prstGeom>
          <a:solidFill>
            <a:srgbClr val="0DB1C4"/>
          </a:solidFill>
          <a:ln w="9525" cap="flat" cmpd="sng" algn="ctr">
            <a:noFill/>
            <a:prstDash val="solid"/>
          </a:ln>
          <a:effectLst/>
        </p:spPr>
        <p:txBody>
          <a:bodyPr lIns="121910" tIns="60955" rIns="121910" bIns="60955" anchor="ctr"/>
          <a:lstStyle/>
          <a:p>
            <a:pPr marL="0" marR="0" lvl="0" indent="0" algn="ctr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8" name="Oval 5"/>
          <p:cNvSpPr/>
          <p:nvPr/>
        </p:nvSpPr>
        <p:spPr>
          <a:xfrm>
            <a:off x="3713163" y="2389188"/>
            <a:ext cx="2574925" cy="2578100"/>
          </a:xfrm>
          <a:prstGeom prst="ellipse">
            <a:avLst/>
          </a:prstGeom>
          <a:solidFill>
            <a:srgbClr val="F8D790"/>
          </a:solidFill>
          <a:ln w="9525" cap="flat" cmpd="sng" algn="ctr">
            <a:noFill/>
            <a:prstDash val="solid"/>
          </a:ln>
          <a:effectLst/>
        </p:spPr>
        <p:txBody>
          <a:bodyPr lIns="121910" tIns="60955" rIns="121910" bIns="60955" anchor="ctr"/>
          <a:lstStyle/>
          <a:p>
            <a:pPr marL="0" marR="0" lvl="0" indent="0" algn="ctr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9" name="Oval 6"/>
          <p:cNvSpPr/>
          <p:nvPr/>
        </p:nvSpPr>
        <p:spPr>
          <a:xfrm>
            <a:off x="5908675" y="2389188"/>
            <a:ext cx="2574925" cy="2578100"/>
          </a:xfrm>
          <a:prstGeom prst="ellipse">
            <a:avLst/>
          </a:prstGeom>
          <a:solidFill>
            <a:srgbClr val="0D5176"/>
          </a:solidFill>
          <a:ln w="9525" cap="flat" cmpd="sng" algn="ctr">
            <a:noFill/>
            <a:prstDash val="solid"/>
          </a:ln>
          <a:effectLst/>
        </p:spPr>
        <p:txBody>
          <a:bodyPr lIns="121910" tIns="60955" rIns="121910" bIns="60955" anchor="ctr"/>
          <a:lstStyle/>
          <a:p>
            <a:pPr marL="0" marR="0" lvl="0" indent="0" algn="ctr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0" name="Oval 7"/>
          <p:cNvSpPr/>
          <p:nvPr/>
        </p:nvSpPr>
        <p:spPr>
          <a:xfrm>
            <a:off x="8059738" y="2389188"/>
            <a:ext cx="2576513" cy="2578100"/>
          </a:xfrm>
          <a:prstGeom prst="ellipse">
            <a:avLst/>
          </a:prstGeom>
          <a:solidFill>
            <a:srgbClr val="0DB1C4"/>
          </a:solidFill>
          <a:ln w="9525" cap="flat" cmpd="sng" algn="ctr">
            <a:noFill/>
            <a:prstDash val="solid"/>
          </a:ln>
          <a:effectLst/>
        </p:spPr>
        <p:txBody>
          <a:bodyPr lIns="121910" tIns="60955" rIns="121910" bIns="60955" anchor="ctr"/>
          <a:lstStyle/>
          <a:p>
            <a:pPr marL="0" marR="0" lvl="0" indent="0" algn="ctr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1" name="AutoShape 64"/>
          <p:cNvSpPr/>
          <p:nvPr/>
        </p:nvSpPr>
        <p:spPr bwMode="auto">
          <a:xfrm>
            <a:off x="2452688" y="2809875"/>
            <a:ext cx="676275" cy="5429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61"/>
                  <a:pt x="21208" y="481"/>
                </a:cubicBezTo>
                <a:cubicBezTo>
                  <a:pt x="21470" y="798"/>
                  <a:pt x="21599" y="1177"/>
                  <a:pt x="21599" y="1618"/>
                </a:cubicBezTo>
                <a:lnTo>
                  <a:pt x="21599" y="19981"/>
                </a:lnTo>
                <a:cubicBezTo>
                  <a:pt x="21599" y="20422"/>
                  <a:pt x="21470" y="20801"/>
                  <a:pt x="21208" y="21121"/>
                </a:cubicBezTo>
                <a:cubicBezTo>
                  <a:pt x="20946" y="21441"/>
                  <a:pt x="20630" y="21599"/>
                  <a:pt x="20263" y="21599"/>
                </a:cubicBezTo>
                <a:lnTo>
                  <a:pt x="1346" y="21599"/>
                </a:lnTo>
                <a:cubicBezTo>
                  <a:pt x="979" y="21599"/>
                  <a:pt x="663" y="21441"/>
                  <a:pt x="399" y="21121"/>
                </a:cubicBezTo>
                <a:cubicBezTo>
                  <a:pt x="132" y="20801"/>
                  <a:pt x="0" y="20422"/>
                  <a:pt x="0" y="19981"/>
                </a:cubicBezTo>
                <a:lnTo>
                  <a:pt x="0" y="1618"/>
                </a:lnTo>
                <a:cubicBezTo>
                  <a:pt x="0" y="1177"/>
                  <a:pt x="132" y="798"/>
                  <a:pt x="399" y="481"/>
                </a:cubicBezTo>
                <a:cubicBezTo>
                  <a:pt x="663" y="161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252"/>
                </a:moveTo>
                <a:lnTo>
                  <a:pt x="8590" y="2252"/>
                </a:lnTo>
                <a:lnTo>
                  <a:pt x="8426" y="3545"/>
                </a:lnTo>
                <a:lnTo>
                  <a:pt x="1804" y="3545"/>
                </a:lnTo>
                <a:lnTo>
                  <a:pt x="1804" y="5501"/>
                </a:lnTo>
                <a:lnTo>
                  <a:pt x="19805" y="5501"/>
                </a:lnTo>
                <a:lnTo>
                  <a:pt x="19805" y="2252"/>
                </a:lnTo>
                <a:close/>
                <a:moveTo>
                  <a:pt x="19805" y="17746"/>
                </a:moveTo>
                <a:lnTo>
                  <a:pt x="1804" y="17746"/>
                </a:lnTo>
                <a:lnTo>
                  <a:pt x="1804" y="19350"/>
                </a:lnTo>
                <a:lnTo>
                  <a:pt x="19805" y="19350"/>
                </a:lnTo>
                <a:lnTo>
                  <a:pt x="19805" y="17746"/>
                </a:lnTo>
                <a:close/>
                <a:moveTo>
                  <a:pt x="3116" y="2743"/>
                </a:moveTo>
                <a:lnTo>
                  <a:pt x="6820" y="2743"/>
                </a:lnTo>
                <a:lnTo>
                  <a:pt x="6820" y="1436"/>
                </a:lnTo>
                <a:lnTo>
                  <a:pt x="3116" y="1436"/>
                </a:lnTo>
                <a:lnTo>
                  <a:pt x="3116" y="2743"/>
                </a:lnTo>
                <a:close/>
                <a:moveTo>
                  <a:pt x="6529" y="11631"/>
                </a:moveTo>
                <a:cubicBezTo>
                  <a:pt x="6529" y="12342"/>
                  <a:pt x="6639" y="13011"/>
                  <a:pt x="6862" y="13634"/>
                </a:cubicBezTo>
                <a:cubicBezTo>
                  <a:pt x="7084" y="14257"/>
                  <a:pt x="7388" y="14800"/>
                  <a:pt x="7775" y="15264"/>
                </a:cubicBezTo>
                <a:cubicBezTo>
                  <a:pt x="8162" y="15731"/>
                  <a:pt x="8617" y="16095"/>
                  <a:pt x="9134" y="16359"/>
                </a:cubicBezTo>
                <a:cubicBezTo>
                  <a:pt x="9655" y="16630"/>
                  <a:pt x="10211" y="16762"/>
                  <a:pt x="10806" y="16762"/>
                </a:cubicBezTo>
                <a:cubicBezTo>
                  <a:pt x="11398" y="16762"/>
                  <a:pt x="11954" y="16630"/>
                  <a:pt x="12470" y="16359"/>
                </a:cubicBezTo>
                <a:cubicBezTo>
                  <a:pt x="12984" y="16095"/>
                  <a:pt x="13435" y="15731"/>
                  <a:pt x="13824" y="15264"/>
                </a:cubicBezTo>
                <a:cubicBezTo>
                  <a:pt x="14211" y="14800"/>
                  <a:pt x="14515" y="14257"/>
                  <a:pt x="14737" y="13634"/>
                </a:cubicBezTo>
                <a:cubicBezTo>
                  <a:pt x="14960" y="13011"/>
                  <a:pt x="15070" y="12342"/>
                  <a:pt x="15070" y="11631"/>
                </a:cubicBezTo>
                <a:cubicBezTo>
                  <a:pt x="15070" y="10917"/>
                  <a:pt x="14960" y="10250"/>
                  <a:pt x="14737" y="9625"/>
                </a:cubicBezTo>
                <a:cubicBezTo>
                  <a:pt x="14515" y="9002"/>
                  <a:pt x="14211" y="8461"/>
                  <a:pt x="13824" y="8003"/>
                </a:cubicBezTo>
                <a:cubicBezTo>
                  <a:pt x="13435" y="7542"/>
                  <a:pt x="12982" y="7178"/>
                  <a:pt x="12463" y="6914"/>
                </a:cubicBezTo>
                <a:cubicBezTo>
                  <a:pt x="11944" y="6646"/>
                  <a:pt x="11391" y="6511"/>
                  <a:pt x="10806" y="6511"/>
                </a:cubicBezTo>
                <a:cubicBezTo>
                  <a:pt x="10211" y="6511"/>
                  <a:pt x="9655" y="6646"/>
                  <a:pt x="9134" y="6914"/>
                </a:cubicBezTo>
                <a:cubicBezTo>
                  <a:pt x="8617" y="7178"/>
                  <a:pt x="8162" y="7542"/>
                  <a:pt x="7775" y="8003"/>
                </a:cubicBezTo>
                <a:cubicBezTo>
                  <a:pt x="7388" y="8461"/>
                  <a:pt x="7084" y="9002"/>
                  <a:pt x="6862" y="9625"/>
                </a:cubicBezTo>
                <a:cubicBezTo>
                  <a:pt x="6639" y="10250"/>
                  <a:pt x="6529" y="10917"/>
                  <a:pt x="6529" y="11631"/>
                </a:cubicBezTo>
                <a:moveTo>
                  <a:pt x="13724" y="11631"/>
                </a:moveTo>
                <a:cubicBezTo>
                  <a:pt x="13724" y="12109"/>
                  <a:pt x="13648" y="12565"/>
                  <a:pt x="13501" y="12999"/>
                </a:cubicBezTo>
                <a:cubicBezTo>
                  <a:pt x="13352" y="13434"/>
                  <a:pt x="13146" y="13813"/>
                  <a:pt x="12879" y="14127"/>
                </a:cubicBezTo>
                <a:cubicBezTo>
                  <a:pt x="12612" y="14439"/>
                  <a:pt x="12301" y="14688"/>
                  <a:pt x="11942" y="14870"/>
                </a:cubicBezTo>
                <a:cubicBezTo>
                  <a:pt x="11582" y="15052"/>
                  <a:pt x="11205" y="15144"/>
                  <a:pt x="10806" y="15144"/>
                </a:cubicBezTo>
                <a:cubicBezTo>
                  <a:pt x="10407" y="15144"/>
                  <a:pt x="10025" y="15052"/>
                  <a:pt x="9662" y="14870"/>
                </a:cubicBezTo>
                <a:cubicBezTo>
                  <a:pt x="9300" y="14688"/>
                  <a:pt x="8987" y="14439"/>
                  <a:pt x="8725" y="14127"/>
                </a:cubicBezTo>
                <a:cubicBezTo>
                  <a:pt x="8463" y="13813"/>
                  <a:pt x="8257" y="13440"/>
                  <a:pt x="8103" y="13008"/>
                </a:cubicBezTo>
                <a:cubicBezTo>
                  <a:pt x="7951" y="12579"/>
                  <a:pt x="7875" y="12118"/>
                  <a:pt x="7875" y="11631"/>
                </a:cubicBezTo>
                <a:cubicBezTo>
                  <a:pt x="7875" y="11152"/>
                  <a:pt x="7951" y="10700"/>
                  <a:pt x="8103" y="10265"/>
                </a:cubicBezTo>
                <a:cubicBezTo>
                  <a:pt x="8257" y="9836"/>
                  <a:pt x="8463" y="9460"/>
                  <a:pt x="8725" y="9140"/>
                </a:cubicBezTo>
                <a:cubicBezTo>
                  <a:pt x="8987" y="8823"/>
                  <a:pt x="9298" y="8576"/>
                  <a:pt x="9657" y="8394"/>
                </a:cubicBezTo>
                <a:cubicBezTo>
                  <a:pt x="10015" y="8218"/>
                  <a:pt x="10399" y="8130"/>
                  <a:pt x="10806" y="8130"/>
                </a:cubicBezTo>
                <a:cubicBezTo>
                  <a:pt x="11205" y="8130"/>
                  <a:pt x="11582" y="8218"/>
                  <a:pt x="11942" y="8394"/>
                </a:cubicBezTo>
                <a:cubicBezTo>
                  <a:pt x="12301" y="8576"/>
                  <a:pt x="12612" y="8823"/>
                  <a:pt x="12879" y="9140"/>
                </a:cubicBezTo>
                <a:cubicBezTo>
                  <a:pt x="13146" y="9460"/>
                  <a:pt x="13352" y="9836"/>
                  <a:pt x="13501" y="10265"/>
                </a:cubicBezTo>
                <a:cubicBezTo>
                  <a:pt x="13648" y="10700"/>
                  <a:pt x="13724" y="11152"/>
                  <a:pt x="13724" y="11631"/>
                </a:cubicBezTo>
                <a:moveTo>
                  <a:pt x="9692" y="11631"/>
                </a:moveTo>
                <a:cubicBezTo>
                  <a:pt x="9692" y="11246"/>
                  <a:pt x="9799" y="10929"/>
                  <a:pt x="10020" y="10682"/>
                </a:cubicBezTo>
                <a:cubicBezTo>
                  <a:pt x="10238" y="10432"/>
                  <a:pt x="10500" y="10309"/>
                  <a:pt x="10806" y="10309"/>
                </a:cubicBezTo>
                <a:lnTo>
                  <a:pt x="10806" y="10280"/>
                </a:lnTo>
                <a:cubicBezTo>
                  <a:pt x="10945" y="10280"/>
                  <a:pt x="11065" y="10224"/>
                  <a:pt x="11163" y="10109"/>
                </a:cubicBezTo>
                <a:cubicBezTo>
                  <a:pt x="11261" y="9998"/>
                  <a:pt x="11310" y="9862"/>
                  <a:pt x="11310" y="9704"/>
                </a:cubicBezTo>
                <a:cubicBezTo>
                  <a:pt x="11310" y="9533"/>
                  <a:pt x="11261" y="9392"/>
                  <a:pt x="11163" y="9275"/>
                </a:cubicBezTo>
                <a:cubicBezTo>
                  <a:pt x="11065" y="9157"/>
                  <a:pt x="10945" y="9096"/>
                  <a:pt x="10806" y="9096"/>
                </a:cubicBezTo>
                <a:cubicBezTo>
                  <a:pt x="10228" y="9096"/>
                  <a:pt x="9733" y="9348"/>
                  <a:pt x="9322" y="9848"/>
                </a:cubicBezTo>
                <a:cubicBezTo>
                  <a:pt x="8913" y="10350"/>
                  <a:pt x="8708" y="10943"/>
                  <a:pt x="8708" y="11628"/>
                </a:cubicBezTo>
                <a:cubicBezTo>
                  <a:pt x="8708" y="11777"/>
                  <a:pt x="8757" y="11913"/>
                  <a:pt x="8854" y="12027"/>
                </a:cubicBezTo>
                <a:cubicBezTo>
                  <a:pt x="8952" y="12147"/>
                  <a:pt x="9063" y="12206"/>
                  <a:pt x="9187" y="12206"/>
                </a:cubicBezTo>
                <a:cubicBezTo>
                  <a:pt x="9329" y="12206"/>
                  <a:pt x="9447" y="12148"/>
                  <a:pt x="9545" y="12027"/>
                </a:cubicBezTo>
                <a:cubicBezTo>
                  <a:pt x="9643" y="11916"/>
                  <a:pt x="9692" y="11780"/>
                  <a:pt x="9692" y="11631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marL="0" marR="0" lvl="0" indent="0" algn="l" defTabSz="1708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100" b="0" i="0" u="none" strike="noStrike" kern="0" cap="none" spc="0" normalizeH="0" baseline="0" noProof="0">
              <a:ln>
                <a:noFill/>
              </a:ln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2" name="Freeform 82"/>
          <p:cNvSpPr>
            <a:spLocks noChangeArrowheads="1"/>
          </p:cNvSpPr>
          <p:nvPr/>
        </p:nvSpPr>
        <p:spPr bwMode="auto">
          <a:xfrm>
            <a:off x="4597400" y="2814638"/>
            <a:ext cx="779463" cy="631825"/>
          </a:xfrm>
          <a:custGeom>
            <a:avLst/>
            <a:gdLst>
              <a:gd name="T0" fmla="*/ 443 w 497"/>
              <a:gd name="T1" fmla="*/ 0 h 444"/>
              <a:gd name="T2" fmla="*/ 443 w 497"/>
              <a:gd name="T3" fmla="*/ 0 h 444"/>
              <a:gd name="T4" fmla="*/ 53 w 497"/>
              <a:gd name="T5" fmla="*/ 0 h 444"/>
              <a:gd name="T6" fmla="*/ 0 w 497"/>
              <a:gd name="T7" fmla="*/ 53 h 444"/>
              <a:gd name="T8" fmla="*/ 0 w 497"/>
              <a:gd name="T9" fmla="*/ 345 h 444"/>
              <a:gd name="T10" fmla="*/ 53 w 497"/>
              <a:gd name="T11" fmla="*/ 399 h 444"/>
              <a:gd name="T12" fmla="*/ 151 w 497"/>
              <a:gd name="T13" fmla="*/ 399 h 444"/>
              <a:gd name="T14" fmla="*/ 151 w 497"/>
              <a:gd name="T15" fmla="*/ 345 h 444"/>
              <a:gd name="T16" fmla="*/ 44 w 497"/>
              <a:gd name="T17" fmla="*/ 345 h 444"/>
              <a:gd name="T18" fmla="*/ 44 w 497"/>
              <a:gd name="T19" fmla="*/ 124 h 444"/>
              <a:gd name="T20" fmla="*/ 443 w 497"/>
              <a:gd name="T21" fmla="*/ 124 h 444"/>
              <a:gd name="T22" fmla="*/ 443 w 497"/>
              <a:gd name="T23" fmla="*/ 345 h 444"/>
              <a:gd name="T24" fmla="*/ 345 w 497"/>
              <a:gd name="T25" fmla="*/ 345 h 444"/>
              <a:gd name="T26" fmla="*/ 345 w 497"/>
              <a:gd name="T27" fmla="*/ 399 h 444"/>
              <a:gd name="T28" fmla="*/ 443 w 497"/>
              <a:gd name="T29" fmla="*/ 399 h 444"/>
              <a:gd name="T30" fmla="*/ 496 w 497"/>
              <a:gd name="T31" fmla="*/ 345 h 444"/>
              <a:gd name="T32" fmla="*/ 496 w 497"/>
              <a:gd name="T33" fmla="*/ 53 h 444"/>
              <a:gd name="T34" fmla="*/ 443 w 497"/>
              <a:gd name="T35" fmla="*/ 0 h 444"/>
              <a:gd name="T36" fmla="*/ 62 w 497"/>
              <a:gd name="T37" fmla="*/ 80 h 444"/>
              <a:gd name="T38" fmla="*/ 62 w 497"/>
              <a:gd name="T39" fmla="*/ 80 h 444"/>
              <a:gd name="T40" fmla="*/ 44 w 497"/>
              <a:gd name="T41" fmla="*/ 62 h 444"/>
              <a:gd name="T42" fmla="*/ 62 w 497"/>
              <a:gd name="T43" fmla="*/ 45 h 444"/>
              <a:gd name="T44" fmla="*/ 79 w 497"/>
              <a:gd name="T45" fmla="*/ 62 h 444"/>
              <a:gd name="T46" fmla="*/ 62 w 497"/>
              <a:gd name="T47" fmla="*/ 80 h 444"/>
              <a:gd name="T48" fmla="*/ 116 w 497"/>
              <a:gd name="T49" fmla="*/ 80 h 444"/>
              <a:gd name="T50" fmla="*/ 116 w 497"/>
              <a:gd name="T51" fmla="*/ 80 h 444"/>
              <a:gd name="T52" fmla="*/ 97 w 497"/>
              <a:gd name="T53" fmla="*/ 62 h 444"/>
              <a:gd name="T54" fmla="*/ 116 w 497"/>
              <a:gd name="T55" fmla="*/ 45 h 444"/>
              <a:gd name="T56" fmla="*/ 132 w 497"/>
              <a:gd name="T57" fmla="*/ 62 h 444"/>
              <a:gd name="T58" fmla="*/ 116 w 497"/>
              <a:gd name="T59" fmla="*/ 80 h 444"/>
              <a:gd name="T60" fmla="*/ 443 w 497"/>
              <a:gd name="T61" fmla="*/ 80 h 444"/>
              <a:gd name="T62" fmla="*/ 443 w 497"/>
              <a:gd name="T63" fmla="*/ 80 h 444"/>
              <a:gd name="T64" fmla="*/ 151 w 497"/>
              <a:gd name="T65" fmla="*/ 80 h 444"/>
              <a:gd name="T66" fmla="*/ 151 w 497"/>
              <a:gd name="T67" fmla="*/ 53 h 444"/>
              <a:gd name="T68" fmla="*/ 443 w 497"/>
              <a:gd name="T69" fmla="*/ 53 h 444"/>
              <a:gd name="T70" fmla="*/ 443 w 497"/>
              <a:gd name="T71" fmla="*/ 80 h 444"/>
              <a:gd name="T72" fmla="*/ 248 w 497"/>
              <a:gd name="T73" fmla="*/ 177 h 444"/>
              <a:gd name="T74" fmla="*/ 248 w 497"/>
              <a:gd name="T75" fmla="*/ 177 h 444"/>
              <a:gd name="T76" fmla="*/ 124 w 497"/>
              <a:gd name="T77" fmla="*/ 301 h 444"/>
              <a:gd name="T78" fmla="*/ 204 w 497"/>
              <a:gd name="T79" fmla="*/ 301 h 444"/>
              <a:gd name="T80" fmla="*/ 204 w 497"/>
              <a:gd name="T81" fmla="*/ 443 h 444"/>
              <a:gd name="T82" fmla="*/ 292 w 497"/>
              <a:gd name="T83" fmla="*/ 443 h 444"/>
              <a:gd name="T84" fmla="*/ 292 w 497"/>
              <a:gd name="T85" fmla="*/ 301 h 444"/>
              <a:gd name="T86" fmla="*/ 363 w 497"/>
              <a:gd name="T87" fmla="*/ 301 h 444"/>
              <a:gd name="T88" fmla="*/ 248 w 497"/>
              <a:gd name="T89" fmla="*/ 177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97" h="444">
                <a:moveTo>
                  <a:pt x="443" y="0"/>
                </a:moveTo>
                <a:lnTo>
                  <a:pt x="443" y="0"/>
                </a:lnTo>
                <a:cubicBezTo>
                  <a:pt x="53" y="0"/>
                  <a:pt x="53" y="0"/>
                  <a:pt x="53" y="0"/>
                </a:cubicBezTo>
                <a:cubicBezTo>
                  <a:pt x="17" y="0"/>
                  <a:pt x="0" y="26"/>
                  <a:pt x="0" y="53"/>
                </a:cubicBezTo>
                <a:cubicBezTo>
                  <a:pt x="0" y="345"/>
                  <a:pt x="0" y="345"/>
                  <a:pt x="0" y="345"/>
                </a:cubicBezTo>
                <a:cubicBezTo>
                  <a:pt x="0" y="373"/>
                  <a:pt x="17" y="399"/>
                  <a:pt x="53" y="399"/>
                </a:cubicBezTo>
                <a:cubicBezTo>
                  <a:pt x="151" y="399"/>
                  <a:pt x="151" y="399"/>
                  <a:pt x="151" y="399"/>
                </a:cubicBezTo>
                <a:cubicBezTo>
                  <a:pt x="151" y="345"/>
                  <a:pt x="151" y="345"/>
                  <a:pt x="151" y="345"/>
                </a:cubicBezTo>
                <a:cubicBezTo>
                  <a:pt x="44" y="345"/>
                  <a:pt x="44" y="345"/>
                  <a:pt x="44" y="345"/>
                </a:cubicBezTo>
                <a:cubicBezTo>
                  <a:pt x="44" y="124"/>
                  <a:pt x="44" y="124"/>
                  <a:pt x="44" y="124"/>
                </a:cubicBezTo>
                <a:cubicBezTo>
                  <a:pt x="443" y="124"/>
                  <a:pt x="443" y="124"/>
                  <a:pt x="443" y="124"/>
                </a:cubicBezTo>
                <a:cubicBezTo>
                  <a:pt x="443" y="345"/>
                  <a:pt x="443" y="345"/>
                  <a:pt x="443" y="345"/>
                </a:cubicBezTo>
                <a:cubicBezTo>
                  <a:pt x="345" y="345"/>
                  <a:pt x="345" y="345"/>
                  <a:pt x="345" y="345"/>
                </a:cubicBezTo>
                <a:cubicBezTo>
                  <a:pt x="345" y="399"/>
                  <a:pt x="345" y="399"/>
                  <a:pt x="345" y="399"/>
                </a:cubicBezTo>
                <a:cubicBezTo>
                  <a:pt x="443" y="399"/>
                  <a:pt x="443" y="399"/>
                  <a:pt x="443" y="399"/>
                </a:cubicBezTo>
                <a:cubicBezTo>
                  <a:pt x="470" y="399"/>
                  <a:pt x="496" y="373"/>
                  <a:pt x="496" y="345"/>
                </a:cubicBezTo>
                <a:cubicBezTo>
                  <a:pt x="496" y="53"/>
                  <a:pt x="496" y="53"/>
                  <a:pt x="496" y="53"/>
                </a:cubicBezTo>
                <a:cubicBezTo>
                  <a:pt x="496" y="26"/>
                  <a:pt x="470" y="0"/>
                  <a:pt x="443" y="0"/>
                </a:cubicBezTo>
                <a:close/>
                <a:moveTo>
                  <a:pt x="62" y="80"/>
                </a:moveTo>
                <a:lnTo>
                  <a:pt x="62" y="80"/>
                </a:lnTo>
                <a:cubicBezTo>
                  <a:pt x="53" y="80"/>
                  <a:pt x="44" y="71"/>
                  <a:pt x="44" y="62"/>
                </a:cubicBezTo>
                <a:cubicBezTo>
                  <a:pt x="44" y="53"/>
                  <a:pt x="53" y="45"/>
                  <a:pt x="62" y="45"/>
                </a:cubicBezTo>
                <a:cubicBezTo>
                  <a:pt x="71" y="45"/>
                  <a:pt x="79" y="53"/>
                  <a:pt x="79" y="62"/>
                </a:cubicBezTo>
                <a:cubicBezTo>
                  <a:pt x="79" y="71"/>
                  <a:pt x="71" y="80"/>
                  <a:pt x="62" y="80"/>
                </a:cubicBezTo>
                <a:close/>
                <a:moveTo>
                  <a:pt x="116" y="80"/>
                </a:moveTo>
                <a:lnTo>
                  <a:pt x="116" y="80"/>
                </a:lnTo>
                <a:cubicBezTo>
                  <a:pt x="107" y="80"/>
                  <a:pt x="97" y="71"/>
                  <a:pt x="97" y="62"/>
                </a:cubicBezTo>
                <a:cubicBezTo>
                  <a:pt x="97" y="53"/>
                  <a:pt x="107" y="45"/>
                  <a:pt x="116" y="45"/>
                </a:cubicBezTo>
                <a:cubicBezTo>
                  <a:pt x="124" y="45"/>
                  <a:pt x="132" y="53"/>
                  <a:pt x="132" y="62"/>
                </a:cubicBezTo>
                <a:cubicBezTo>
                  <a:pt x="132" y="71"/>
                  <a:pt x="124" y="80"/>
                  <a:pt x="116" y="80"/>
                </a:cubicBezTo>
                <a:close/>
                <a:moveTo>
                  <a:pt x="443" y="80"/>
                </a:moveTo>
                <a:lnTo>
                  <a:pt x="443" y="80"/>
                </a:lnTo>
                <a:cubicBezTo>
                  <a:pt x="151" y="80"/>
                  <a:pt x="151" y="80"/>
                  <a:pt x="151" y="80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443" y="53"/>
                  <a:pt x="443" y="53"/>
                  <a:pt x="443" y="53"/>
                </a:cubicBezTo>
                <a:lnTo>
                  <a:pt x="443" y="80"/>
                </a:lnTo>
                <a:close/>
                <a:moveTo>
                  <a:pt x="248" y="177"/>
                </a:moveTo>
                <a:lnTo>
                  <a:pt x="248" y="177"/>
                </a:lnTo>
                <a:cubicBezTo>
                  <a:pt x="124" y="301"/>
                  <a:pt x="124" y="301"/>
                  <a:pt x="124" y="301"/>
                </a:cubicBezTo>
                <a:cubicBezTo>
                  <a:pt x="204" y="301"/>
                  <a:pt x="204" y="301"/>
                  <a:pt x="204" y="301"/>
                </a:cubicBezTo>
                <a:cubicBezTo>
                  <a:pt x="204" y="443"/>
                  <a:pt x="204" y="443"/>
                  <a:pt x="204" y="443"/>
                </a:cubicBezTo>
                <a:cubicBezTo>
                  <a:pt x="292" y="443"/>
                  <a:pt x="292" y="443"/>
                  <a:pt x="292" y="443"/>
                </a:cubicBezTo>
                <a:cubicBezTo>
                  <a:pt x="292" y="301"/>
                  <a:pt x="292" y="301"/>
                  <a:pt x="292" y="301"/>
                </a:cubicBezTo>
                <a:cubicBezTo>
                  <a:pt x="363" y="301"/>
                  <a:pt x="363" y="301"/>
                  <a:pt x="363" y="301"/>
                </a:cubicBezTo>
                <a:lnTo>
                  <a:pt x="248" y="177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3" name="Freeform 102"/>
          <p:cNvSpPr>
            <a:spLocks noChangeArrowheads="1"/>
          </p:cNvSpPr>
          <p:nvPr/>
        </p:nvSpPr>
        <p:spPr bwMode="auto">
          <a:xfrm>
            <a:off x="6756400" y="2773363"/>
            <a:ext cx="777875" cy="693738"/>
          </a:xfrm>
          <a:custGeom>
            <a:avLst/>
            <a:gdLst>
              <a:gd name="T0" fmla="*/ 80 w 498"/>
              <a:gd name="T1" fmla="*/ 151 h 445"/>
              <a:gd name="T2" fmla="*/ 80 w 498"/>
              <a:gd name="T3" fmla="*/ 151 h 445"/>
              <a:gd name="T4" fmla="*/ 142 w 498"/>
              <a:gd name="T5" fmla="*/ 169 h 445"/>
              <a:gd name="T6" fmla="*/ 151 w 498"/>
              <a:gd name="T7" fmla="*/ 169 h 445"/>
              <a:gd name="T8" fmla="*/ 195 w 498"/>
              <a:gd name="T9" fmla="*/ 134 h 445"/>
              <a:gd name="T10" fmla="*/ 195 w 498"/>
              <a:gd name="T11" fmla="*/ 125 h 445"/>
              <a:gd name="T12" fmla="*/ 178 w 498"/>
              <a:gd name="T13" fmla="*/ 107 h 445"/>
              <a:gd name="T14" fmla="*/ 275 w 498"/>
              <a:gd name="T15" fmla="*/ 10 h 445"/>
              <a:gd name="T16" fmla="*/ 195 w 498"/>
              <a:gd name="T17" fmla="*/ 0 h 445"/>
              <a:gd name="T18" fmla="*/ 107 w 498"/>
              <a:gd name="T19" fmla="*/ 54 h 445"/>
              <a:gd name="T20" fmla="*/ 72 w 498"/>
              <a:gd name="T21" fmla="*/ 81 h 445"/>
              <a:gd name="T22" fmla="*/ 53 w 498"/>
              <a:gd name="T23" fmla="*/ 116 h 445"/>
              <a:gd name="T24" fmla="*/ 18 w 498"/>
              <a:gd name="T25" fmla="*/ 125 h 445"/>
              <a:gd name="T26" fmla="*/ 0 w 498"/>
              <a:gd name="T27" fmla="*/ 143 h 445"/>
              <a:gd name="T28" fmla="*/ 0 w 498"/>
              <a:gd name="T29" fmla="*/ 151 h 445"/>
              <a:gd name="T30" fmla="*/ 36 w 498"/>
              <a:gd name="T31" fmla="*/ 187 h 445"/>
              <a:gd name="T32" fmla="*/ 53 w 498"/>
              <a:gd name="T33" fmla="*/ 196 h 445"/>
              <a:gd name="T34" fmla="*/ 72 w 498"/>
              <a:gd name="T35" fmla="*/ 178 h 445"/>
              <a:gd name="T36" fmla="*/ 80 w 498"/>
              <a:gd name="T37" fmla="*/ 151 h 445"/>
              <a:gd name="T38" fmla="*/ 222 w 498"/>
              <a:gd name="T39" fmla="*/ 160 h 445"/>
              <a:gd name="T40" fmla="*/ 222 w 498"/>
              <a:gd name="T41" fmla="*/ 160 h 445"/>
              <a:gd name="T42" fmla="*/ 213 w 498"/>
              <a:gd name="T43" fmla="*/ 160 h 445"/>
              <a:gd name="T44" fmla="*/ 178 w 498"/>
              <a:gd name="T45" fmla="*/ 187 h 445"/>
              <a:gd name="T46" fmla="*/ 169 w 498"/>
              <a:gd name="T47" fmla="*/ 204 h 445"/>
              <a:gd name="T48" fmla="*/ 381 w 498"/>
              <a:gd name="T49" fmla="*/ 435 h 445"/>
              <a:gd name="T50" fmla="*/ 399 w 498"/>
              <a:gd name="T51" fmla="*/ 435 h 445"/>
              <a:gd name="T52" fmla="*/ 426 w 498"/>
              <a:gd name="T53" fmla="*/ 417 h 445"/>
              <a:gd name="T54" fmla="*/ 426 w 498"/>
              <a:gd name="T55" fmla="*/ 400 h 445"/>
              <a:gd name="T56" fmla="*/ 222 w 498"/>
              <a:gd name="T57" fmla="*/ 160 h 445"/>
              <a:gd name="T58" fmla="*/ 497 w 498"/>
              <a:gd name="T59" fmla="*/ 63 h 445"/>
              <a:gd name="T60" fmla="*/ 497 w 498"/>
              <a:gd name="T61" fmla="*/ 63 h 445"/>
              <a:gd name="T62" fmla="*/ 479 w 498"/>
              <a:gd name="T63" fmla="*/ 54 h 445"/>
              <a:gd name="T64" fmla="*/ 461 w 498"/>
              <a:gd name="T65" fmla="*/ 89 h 445"/>
              <a:gd name="T66" fmla="*/ 408 w 498"/>
              <a:gd name="T67" fmla="*/ 107 h 445"/>
              <a:gd name="T68" fmla="*/ 399 w 498"/>
              <a:gd name="T69" fmla="*/ 63 h 445"/>
              <a:gd name="T70" fmla="*/ 417 w 498"/>
              <a:gd name="T71" fmla="*/ 19 h 445"/>
              <a:gd name="T72" fmla="*/ 408 w 498"/>
              <a:gd name="T73" fmla="*/ 10 h 445"/>
              <a:gd name="T74" fmla="*/ 337 w 498"/>
              <a:gd name="T75" fmla="*/ 72 h 445"/>
              <a:gd name="T76" fmla="*/ 319 w 498"/>
              <a:gd name="T77" fmla="*/ 151 h 445"/>
              <a:gd name="T78" fmla="*/ 284 w 498"/>
              <a:gd name="T79" fmla="*/ 187 h 445"/>
              <a:gd name="T80" fmla="*/ 319 w 498"/>
              <a:gd name="T81" fmla="*/ 231 h 445"/>
              <a:gd name="T82" fmla="*/ 364 w 498"/>
              <a:gd name="T83" fmla="*/ 187 h 445"/>
              <a:gd name="T84" fmla="*/ 408 w 498"/>
              <a:gd name="T85" fmla="*/ 178 h 445"/>
              <a:gd name="T86" fmla="*/ 488 w 498"/>
              <a:gd name="T87" fmla="*/ 143 h 445"/>
              <a:gd name="T88" fmla="*/ 497 w 498"/>
              <a:gd name="T89" fmla="*/ 63 h 445"/>
              <a:gd name="T90" fmla="*/ 72 w 498"/>
              <a:gd name="T91" fmla="*/ 400 h 445"/>
              <a:gd name="T92" fmla="*/ 72 w 498"/>
              <a:gd name="T93" fmla="*/ 400 h 445"/>
              <a:gd name="T94" fmla="*/ 72 w 498"/>
              <a:gd name="T95" fmla="*/ 417 h 445"/>
              <a:gd name="T96" fmla="*/ 89 w 498"/>
              <a:gd name="T97" fmla="*/ 444 h 445"/>
              <a:gd name="T98" fmla="*/ 107 w 498"/>
              <a:gd name="T99" fmla="*/ 435 h 445"/>
              <a:gd name="T100" fmla="*/ 231 w 498"/>
              <a:gd name="T101" fmla="*/ 320 h 445"/>
              <a:gd name="T102" fmla="*/ 195 w 498"/>
              <a:gd name="T103" fmla="*/ 275 h 445"/>
              <a:gd name="T104" fmla="*/ 72 w 498"/>
              <a:gd name="T105" fmla="*/ 40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4" name="Freeform 116"/>
          <p:cNvSpPr>
            <a:spLocks noChangeArrowheads="1"/>
          </p:cNvSpPr>
          <p:nvPr/>
        </p:nvSpPr>
        <p:spPr bwMode="auto">
          <a:xfrm>
            <a:off x="8986838" y="2668588"/>
            <a:ext cx="695325" cy="723900"/>
          </a:xfrm>
          <a:custGeom>
            <a:avLst/>
            <a:gdLst>
              <a:gd name="T0" fmla="*/ 400 w 445"/>
              <a:gd name="T1" fmla="*/ 159 h 462"/>
              <a:gd name="T2" fmla="*/ 400 w 445"/>
              <a:gd name="T3" fmla="*/ 159 h 462"/>
              <a:gd name="T4" fmla="*/ 266 w 445"/>
              <a:gd name="T5" fmla="*/ 8 h 462"/>
              <a:gd name="T6" fmla="*/ 36 w 445"/>
              <a:gd name="T7" fmla="*/ 248 h 462"/>
              <a:gd name="T8" fmla="*/ 9 w 445"/>
              <a:gd name="T9" fmla="*/ 319 h 462"/>
              <a:gd name="T10" fmla="*/ 81 w 445"/>
              <a:gd name="T11" fmla="*/ 355 h 462"/>
              <a:gd name="T12" fmla="*/ 98 w 445"/>
              <a:gd name="T13" fmla="*/ 346 h 462"/>
              <a:gd name="T14" fmla="*/ 134 w 445"/>
              <a:gd name="T15" fmla="*/ 372 h 462"/>
              <a:gd name="T16" fmla="*/ 160 w 445"/>
              <a:gd name="T17" fmla="*/ 434 h 462"/>
              <a:gd name="T18" fmla="*/ 187 w 445"/>
              <a:gd name="T19" fmla="*/ 452 h 462"/>
              <a:gd name="T20" fmla="*/ 240 w 445"/>
              <a:gd name="T21" fmla="*/ 434 h 462"/>
              <a:gd name="T22" fmla="*/ 249 w 445"/>
              <a:gd name="T23" fmla="*/ 416 h 462"/>
              <a:gd name="T24" fmla="*/ 231 w 445"/>
              <a:gd name="T25" fmla="*/ 390 h 462"/>
              <a:gd name="T26" fmla="*/ 204 w 445"/>
              <a:gd name="T27" fmla="*/ 337 h 462"/>
              <a:gd name="T28" fmla="*/ 231 w 445"/>
              <a:gd name="T29" fmla="*/ 310 h 462"/>
              <a:gd name="T30" fmla="*/ 417 w 445"/>
              <a:gd name="T31" fmla="*/ 355 h 462"/>
              <a:gd name="T32" fmla="*/ 400 w 445"/>
              <a:gd name="T33" fmla="*/ 159 h 462"/>
              <a:gd name="T34" fmla="*/ 390 w 445"/>
              <a:gd name="T35" fmla="*/ 310 h 462"/>
              <a:gd name="T36" fmla="*/ 390 w 445"/>
              <a:gd name="T37" fmla="*/ 310 h 462"/>
              <a:gd name="T38" fmla="*/ 302 w 445"/>
              <a:gd name="T39" fmla="*/ 204 h 462"/>
              <a:gd name="T40" fmla="*/ 284 w 445"/>
              <a:gd name="T41" fmla="*/ 62 h 462"/>
              <a:gd name="T42" fmla="*/ 364 w 445"/>
              <a:gd name="T43" fmla="*/ 177 h 462"/>
              <a:gd name="T44" fmla="*/ 390 w 445"/>
              <a:gd name="T45" fmla="*/ 310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45" h="462">
                <a:moveTo>
                  <a:pt x="400" y="159"/>
                </a:moveTo>
                <a:lnTo>
                  <a:pt x="400" y="159"/>
                </a:lnTo>
                <a:cubicBezTo>
                  <a:pt x="364" y="71"/>
                  <a:pt x="302" y="0"/>
                  <a:pt x="266" y="8"/>
                </a:cubicBezTo>
                <a:cubicBezTo>
                  <a:pt x="213" y="36"/>
                  <a:pt x="302" y="142"/>
                  <a:pt x="36" y="248"/>
                </a:cubicBezTo>
                <a:cubicBezTo>
                  <a:pt x="9" y="257"/>
                  <a:pt x="0" y="292"/>
                  <a:pt x="9" y="319"/>
                </a:cubicBezTo>
                <a:cubicBezTo>
                  <a:pt x="18" y="337"/>
                  <a:pt x="53" y="363"/>
                  <a:pt x="81" y="355"/>
                </a:cubicBezTo>
                <a:lnTo>
                  <a:pt x="98" y="346"/>
                </a:lnTo>
                <a:cubicBezTo>
                  <a:pt x="116" y="372"/>
                  <a:pt x="134" y="355"/>
                  <a:pt x="134" y="372"/>
                </a:cubicBezTo>
                <a:cubicBezTo>
                  <a:pt x="143" y="390"/>
                  <a:pt x="160" y="425"/>
                  <a:pt x="160" y="434"/>
                </a:cubicBezTo>
                <a:cubicBezTo>
                  <a:pt x="169" y="443"/>
                  <a:pt x="178" y="461"/>
                  <a:pt x="187" y="452"/>
                </a:cubicBezTo>
                <a:cubicBezTo>
                  <a:pt x="196" y="452"/>
                  <a:pt x="231" y="443"/>
                  <a:pt x="240" y="434"/>
                </a:cubicBezTo>
                <a:cubicBezTo>
                  <a:pt x="257" y="434"/>
                  <a:pt x="257" y="425"/>
                  <a:pt x="249" y="416"/>
                </a:cubicBezTo>
                <a:cubicBezTo>
                  <a:pt x="249" y="408"/>
                  <a:pt x="231" y="399"/>
                  <a:pt x="231" y="390"/>
                </a:cubicBezTo>
                <a:cubicBezTo>
                  <a:pt x="222" y="381"/>
                  <a:pt x="213" y="346"/>
                  <a:pt x="204" y="337"/>
                </a:cubicBezTo>
                <a:cubicBezTo>
                  <a:pt x="196" y="328"/>
                  <a:pt x="213" y="310"/>
                  <a:pt x="231" y="310"/>
                </a:cubicBezTo>
                <a:cubicBezTo>
                  <a:pt x="355" y="302"/>
                  <a:pt x="373" y="372"/>
                  <a:pt x="417" y="355"/>
                </a:cubicBezTo>
                <a:cubicBezTo>
                  <a:pt x="444" y="346"/>
                  <a:pt x="444" y="248"/>
                  <a:pt x="400" y="159"/>
                </a:cubicBezTo>
                <a:close/>
                <a:moveTo>
                  <a:pt x="390" y="310"/>
                </a:moveTo>
                <a:lnTo>
                  <a:pt x="390" y="310"/>
                </a:lnTo>
                <a:cubicBezTo>
                  <a:pt x="381" y="310"/>
                  <a:pt x="328" y="275"/>
                  <a:pt x="302" y="204"/>
                </a:cubicBezTo>
                <a:cubicBezTo>
                  <a:pt x="275" y="133"/>
                  <a:pt x="275" y="62"/>
                  <a:pt x="284" y="62"/>
                </a:cubicBezTo>
                <a:cubicBezTo>
                  <a:pt x="293" y="62"/>
                  <a:pt x="337" y="106"/>
                  <a:pt x="364" y="177"/>
                </a:cubicBezTo>
                <a:cubicBezTo>
                  <a:pt x="400" y="248"/>
                  <a:pt x="390" y="302"/>
                  <a:pt x="390" y="31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6877" name="TextBox 13"/>
          <p:cNvSpPr txBox="1"/>
          <p:nvPr/>
        </p:nvSpPr>
        <p:spPr>
          <a:xfrm>
            <a:off x="2124075" y="3771900"/>
            <a:ext cx="1406525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8" name="TextBox 13"/>
          <p:cNvSpPr txBox="1"/>
          <p:nvPr/>
        </p:nvSpPr>
        <p:spPr>
          <a:xfrm>
            <a:off x="4283075" y="3771900"/>
            <a:ext cx="1408113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9" name="TextBox 13"/>
          <p:cNvSpPr txBox="1"/>
          <p:nvPr/>
        </p:nvSpPr>
        <p:spPr>
          <a:xfrm>
            <a:off x="6470650" y="3771900"/>
            <a:ext cx="1408113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80" name="TextBox 13"/>
          <p:cNvSpPr txBox="1"/>
          <p:nvPr/>
        </p:nvSpPr>
        <p:spPr>
          <a:xfrm>
            <a:off x="8629650" y="3771900"/>
            <a:ext cx="1408113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B1C4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37890" name="组合 12"/>
          <p:cNvGrpSpPr/>
          <p:nvPr/>
        </p:nvGrpSpPr>
        <p:grpSpPr>
          <a:xfrm>
            <a:off x="3544888" y="2038350"/>
            <a:ext cx="4903787" cy="1174750"/>
            <a:chOff x="3663696" y="1892808"/>
            <a:chExt cx="4903168" cy="1173408"/>
          </a:xfrm>
        </p:grpSpPr>
        <p:sp>
          <p:nvSpPr>
            <p:cNvPr id="14" name="矩形 13"/>
            <p:cNvSpPr/>
            <p:nvPr/>
          </p:nvSpPr>
          <p:spPr>
            <a:xfrm>
              <a:off x="3663696" y="1892808"/>
              <a:ext cx="4903168" cy="11734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898" name="文本框 14"/>
            <p:cNvSpPr txBox="1"/>
            <p:nvPr/>
          </p:nvSpPr>
          <p:spPr>
            <a:xfrm>
              <a:off x="4578556" y="2090726"/>
              <a:ext cx="3429000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en-US" altLang="zh-CN" sz="4800" dirty="0">
                  <a:solidFill>
                    <a:srgbClr val="152C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 Four</a:t>
              </a:r>
              <a:endParaRPr lang="zh-CN" altLang="en-US" sz="4800" dirty="0">
                <a:solidFill>
                  <a:srgbClr val="152C3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891" name="组合 15"/>
          <p:cNvGrpSpPr/>
          <p:nvPr/>
        </p:nvGrpSpPr>
        <p:grpSpPr>
          <a:xfrm>
            <a:off x="3544888" y="3317875"/>
            <a:ext cx="4903787" cy="1811338"/>
            <a:chOff x="3544824" y="3253280"/>
            <a:chExt cx="4903168" cy="1812496"/>
          </a:xfrm>
        </p:grpSpPr>
        <p:sp>
          <p:nvSpPr>
            <p:cNvPr id="17" name="任意多边形 16"/>
            <p:cNvSpPr/>
            <p:nvPr/>
          </p:nvSpPr>
          <p:spPr>
            <a:xfrm>
              <a:off x="3544824" y="3253280"/>
              <a:ext cx="4903168" cy="1812496"/>
            </a:xfrm>
            <a:custGeom>
              <a:avLst/>
              <a:gdLst>
                <a:gd name="connsiteX0" fmla="*/ 0 w 4279392"/>
                <a:gd name="connsiteY0" fmla="*/ 0 h 1581912"/>
                <a:gd name="connsiteX1" fmla="*/ 4279392 w 4279392"/>
                <a:gd name="connsiteY1" fmla="*/ 0 h 1581912"/>
                <a:gd name="connsiteX2" fmla="*/ 4279392 w 4279392"/>
                <a:gd name="connsiteY2" fmla="*/ 1144454 h 1581912"/>
                <a:gd name="connsiteX3" fmla="*/ 3856634 w 4279392"/>
                <a:gd name="connsiteY3" fmla="*/ 1581912 h 1581912"/>
                <a:gd name="connsiteX4" fmla="*/ 0 w 4279392"/>
                <a:gd name="connsiteY4" fmla="*/ 1581912 h 158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9392" h="1581912">
                  <a:moveTo>
                    <a:pt x="0" y="0"/>
                  </a:moveTo>
                  <a:lnTo>
                    <a:pt x="4279392" y="0"/>
                  </a:lnTo>
                  <a:lnTo>
                    <a:pt x="4279392" y="1144454"/>
                  </a:lnTo>
                  <a:lnTo>
                    <a:pt x="3856634" y="1581912"/>
                  </a:lnTo>
                  <a:lnTo>
                    <a:pt x="0" y="1581912"/>
                  </a:ln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4272764" y="3585755"/>
              <a:ext cx="344728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点击添加章节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896" name="文本框 18"/>
            <p:cNvSpPr txBox="1"/>
            <p:nvPr/>
          </p:nvSpPr>
          <p:spPr>
            <a:xfrm>
              <a:off x="4839692" y="4291161"/>
              <a:ext cx="2411500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en-US" altLang="zh-CN" sz="20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</a:t>
              </a:r>
              <a:endPara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空心弧 19"/>
          <p:cNvSpPr/>
          <p:nvPr/>
        </p:nvSpPr>
        <p:spPr>
          <a:xfrm rot="5400000">
            <a:off x="7299325" y="1163638"/>
            <a:ext cx="2203450" cy="2203450"/>
          </a:xfrm>
          <a:prstGeom prst="blockArc">
            <a:avLst>
              <a:gd name="adj1" fmla="val 6172516"/>
              <a:gd name="adj2" fmla="val 21458109"/>
              <a:gd name="adj3" fmla="val 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等腰三角形 20"/>
          <p:cNvSpPr/>
          <p:nvPr/>
        </p:nvSpPr>
        <p:spPr>
          <a:xfrm>
            <a:off x="8936038" y="2498725"/>
            <a:ext cx="539750" cy="465138"/>
          </a:xfrm>
          <a:prstGeom prst="triangl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矩形 7"/>
          <p:cNvSpPr/>
          <p:nvPr/>
        </p:nvSpPr>
        <p:spPr>
          <a:xfrm>
            <a:off x="0" y="0"/>
            <a:ext cx="12192000" cy="592138"/>
          </a:xfrm>
          <a:prstGeom prst="rect">
            <a:avLst/>
          </a:pr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8915" name="组合 8"/>
          <p:cNvGrpSpPr/>
          <p:nvPr/>
        </p:nvGrpSpPr>
        <p:grpSpPr>
          <a:xfrm>
            <a:off x="11099800" y="128588"/>
            <a:ext cx="806450" cy="336550"/>
            <a:chOff x="603250" y="1054101"/>
            <a:chExt cx="1951038" cy="812800"/>
          </a:xfrm>
        </p:grpSpPr>
        <p:sp>
          <p:nvSpPr>
            <p:cNvPr id="38922" name="Freeform 5"/>
            <p:cNvSpPr/>
            <p:nvPr/>
          </p:nvSpPr>
          <p:spPr>
            <a:xfrm>
              <a:off x="2365375" y="1431926"/>
              <a:ext cx="188913" cy="407988"/>
            </a:xfrm>
            <a:custGeom>
              <a:avLst/>
              <a:gdLst/>
              <a:ahLst/>
              <a:cxnLst>
                <a:cxn ang="0">
                  <a:pos x="43180" y="187332"/>
                </a:cxn>
                <a:cxn ang="0">
                  <a:pos x="41381" y="187332"/>
                </a:cxn>
                <a:cxn ang="0">
                  <a:pos x="41381" y="406187"/>
                </a:cxn>
                <a:cxn ang="0">
                  <a:pos x="0" y="407988"/>
                </a:cxn>
                <a:cxn ang="0">
                  <a:pos x="0" y="187332"/>
                </a:cxn>
                <a:cxn ang="0">
                  <a:pos x="0" y="183730"/>
                </a:cxn>
                <a:cxn ang="0">
                  <a:pos x="0" y="147704"/>
                </a:cxn>
                <a:cxn ang="0">
                  <a:pos x="188913" y="0"/>
                </a:cxn>
                <a:cxn ang="0">
                  <a:pos x="188913" y="49535"/>
                </a:cxn>
                <a:cxn ang="0">
                  <a:pos x="43180" y="187332"/>
                </a:cxn>
              </a:cxnLst>
              <a:pathLst>
                <a:path w="210" h="453">
                  <a:moveTo>
                    <a:pt x="48" y="208"/>
                  </a:moveTo>
                  <a:cubicBezTo>
                    <a:pt x="46" y="208"/>
                    <a:pt x="46" y="208"/>
                    <a:pt x="46" y="208"/>
                  </a:cubicBezTo>
                  <a:cubicBezTo>
                    <a:pt x="46" y="451"/>
                    <a:pt x="46" y="451"/>
                    <a:pt x="46" y="451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24" y="70"/>
                    <a:pt x="109" y="0"/>
                    <a:pt x="210" y="0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125" y="57"/>
                    <a:pt x="56" y="123"/>
                    <a:pt x="48" y="20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923" name="Freeform 6"/>
            <p:cNvSpPr/>
            <p:nvPr/>
          </p:nvSpPr>
          <p:spPr>
            <a:xfrm>
              <a:off x="2466975" y="1135063"/>
              <a:ext cx="71438" cy="231775"/>
            </a:xfrm>
            <a:custGeom>
              <a:avLst/>
              <a:gdLst/>
              <a:ahLst/>
              <a:cxnLst>
                <a:cxn ang="0">
                  <a:pos x="0" y="166195"/>
                </a:cxn>
                <a:cxn ang="0">
                  <a:pos x="0" y="166195"/>
                </a:cxn>
                <a:cxn ang="0">
                  <a:pos x="0" y="0"/>
                </a:cxn>
                <a:cxn ang="0">
                  <a:pos x="18990" y="0"/>
                </a:cxn>
                <a:cxn ang="0">
                  <a:pos x="18990" y="167094"/>
                </a:cxn>
                <a:cxn ang="0">
                  <a:pos x="71438" y="215605"/>
                </a:cxn>
                <a:cxn ang="0">
                  <a:pos x="71438" y="231775"/>
                </a:cxn>
                <a:cxn ang="0">
                  <a:pos x="68725" y="231775"/>
                </a:cxn>
                <a:cxn ang="0">
                  <a:pos x="0" y="166195"/>
                </a:cxn>
              </a:cxnLst>
              <a:pathLst>
                <a:path w="79" h="258">
                  <a:moveTo>
                    <a:pt x="0" y="185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86"/>
                    <a:pt x="21" y="186"/>
                    <a:pt x="21" y="186"/>
                  </a:cubicBezTo>
                  <a:cubicBezTo>
                    <a:pt x="24" y="216"/>
                    <a:pt x="48" y="240"/>
                    <a:pt x="79" y="240"/>
                  </a:cubicBezTo>
                  <a:cubicBezTo>
                    <a:pt x="79" y="258"/>
                    <a:pt x="79" y="258"/>
                    <a:pt x="79" y="258"/>
                  </a:cubicBezTo>
                  <a:cubicBezTo>
                    <a:pt x="78" y="258"/>
                    <a:pt x="77" y="258"/>
                    <a:pt x="76" y="258"/>
                  </a:cubicBezTo>
                  <a:cubicBezTo>
                    <a:pt x="35" y="258"/>
                    <a:pt x="1" y="226"/>
                    <a:pt x="0" y="185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924" name="Freeform 7"/>
            <p:cNvSpPr/>
            <p:nvPr/>
          </p:nvSpPr>
          <p:spPr>
            <a:xfrm>
              <a:off x="2332038" y="1135063"/>
              <a:ext cx="69850" cy="231775"/>
            </a:xfrm>
            <a:custGeom>
              <a:avLst/>
              <a:gdLst/>
              <a:ahLst/>
              <a:cxnLst>
                <a:cxn ang="0">
                  <a:pos x="69850" y="168890"/>
                </a:cxn>
                <a:cxn ang="0">
                  <a:pos x="69850" y="168890"/>
                </a:cxn>
                <a:cxn ang="0">
                  <a:pos x="2653" y="231775"/>
                </a:cxn>
                <a:cxn ang="0">
                  <a:pos x="0" y="231775"/>
                </a:cxn>
                <a:cxn ang="0">
                  <a:pos x="0" y="215605"/>
                </a:cxn>
                <a:cxn ang="0">
                  <a:pos x="50398" y="167094"/>
                </a:cxn>
                <a:cxn ang="0">
                  <a:pos x="50398" y="0"/>
                </a:cxn>
                <a:cxn ang="0">
                  <a:pos x="69850" y="0"/>
                </a:cxn>
                <a:cxn ang="0">
                  <a:pos x="69850" y="166195"/>
                </a:cxn>
                <a:cxn ang="0">
                  <a:pos x="69850" y="166195"/>
                </a:cxn>
                <a:cxn ang="0">
                  <a:pos x="69850" y="167094"/>
                </a:cxn>
                <a:cxn ang="0">
                  <a:pos x="69850" y="168890"/>
                </a:cxn>
              </a:cxnLst>
              <a:pathLst>
                <a:path w="79" h="258">
                  <a:moveTo>
                    <a:pt x="79" y="188"/>
                  </a:moveTo>
                  <a:cubicBezTo>
                    <a:pt x="79" y="188"/>
                    <a:pt x="79" y="188"/>
                    <a:pt x="79" y="188"/>
                  </a:cubicBezTo>
                  <a:cubicBezTo>
                    <a:pt x="76" y="227"/>
                    <a:pt x="44" y="258"/>
                    <a:pt x="3" y="258"/>
                  </a:cubicBezTo>
                  <a:cubicBezTo>
                    <a:pt x="2" y="258"/>
                    <a:pt x="1" y="258"/>
                    <a:pt x="0" y="258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30" y="240"/>
                    <a:pt x="55" y="216"/>
                    <a:pt x="57" y="186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6"/>
                    <a:pt x="79" y="186"/>
                    <a:pt x="79" y="186"/>
                  </a:cubicBezTo>
                  <a:lnTo>
                    <a:pt x="79" y="188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925" name="Freeform 8"/>
            <p:cNvSpPr>
              <a:spLocks noEditPoints="1"/>
            </p:cNvSpPr>
            <p:nvPr/>
          </p:nvSpPr>
          <p:spPr>
            <a:xfrm>
              <a:off x="1925638" y="1417638"/>
              <a:ext cx="430213" cy="449263"/>
            </a:xfrm>
            <a:custGeom>
              <a:avLst/>
              <a:gdLst/>
              <a:ahLst/>
              <a:cxnLst>
                <a:cxn ang="0">
                  <a:pos x="416713" y="190350"/>
                </a:cxn>
                <a:cxn ang="0">
                  <a:pos x="368111" y="198470"/>
                </a:cxn>
                <a:cxn ang="0">
                  <a:pos x="297009" y="352735"/>
                </a:cxn>
                <a:cxn ang="0">
                  <a:pos x="97203" y="299509"/>
                </a:cxn>
                <a:cxn ang="0">
                  <a:pos x="375311" y="138027"/>
                </a:cxn>
                <a:cxn ang="0">
                  <a:pos x="375311" y="138027"/>
                </a:cxn>
                <a:cxn ang="0">
                  <a:pos x="394212" y="127201"/>
                </a:cxn>
                <a:cxn ang="0">
                  <a:pos x="393312" y="126299"/>
                </a:cxn>
                <a:cxn ang="0">
                  <a:pos x="126004" y="54128"/>
                </a:cxn>
                <a:cxn ang="0">
                  <a:pos x="54002" y="322964"/>
                </a:cxn>
                <a:cxn ang="0">
                  <a:pos x="321310" y="394233"/>
                </a:cxn>
                <a:cxn ang="0">
                  <a:pos x="416713" y="190350"/>
                </a:cxn>
                <a:cxn ang="0">
                  <a:pos x="78302" y="247185"/>
                </a:cxn>
                <a:cxn ang="0">
                  <a:pos x="150305" y="97431"/>
                </a:cxn>
                <a:cxn ang="0">
                  <a:pos x="315010" y="110060"/>
                </a:cxn>
                <a:cxn ang="0">
                  <a:pos x="78302" y="247185"/>
                </a:cxn>
              </a:cxnLst>
              <a:pathLst>
                <a:path w="478" h="498">
                  <a:moveTo>
                    <a:pt x="463" y="211"/>
                  </a:moveTo>
                  <a:cubicBezTo>
                    <a:pt x="409" y="220"/>
                    <a:pt x="409" y="220"/>
                    <a:pt x="409" y="220"/>
                  </a:cubicBezTo>
                  <a:cubicBezTo>
                    <a:pt x="421" y="286"/>
                    <a:pt x="392" y="356"/>
                    <a:pt x="330" y="391"/>
                  </a:cubicBezTo>
                  <a:cubicBezTo>
                    <a:pt x="252" y="436"/>
                    <a:pt x="153" y="410"/>
                    <a:pt x="108" y="332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38" y="141"/>
                    <a:pt x="438" y="141"/>
                    <a:pt x="438" y="141"/>
                  </a:cubicBezTo>
                  <a:cubicBezTo>
                    <a:pt x="437" y="141"/>
                    <a:pt x="437" y="140"/>
                    <a:pt x="437" y="140"/>
                  </a:cubicBezTo>
                  <a:cubicBezTo>
                    <a:pt x="377" y="35"/>
                    <a:pt x="244" y="0"/>
                    <a:pt x="140" y="60"/>
                  </a:cubicBezTo>
                  <a:cubicBezTo>
                    <a:pt x="35" y="120"/>
                    <a:pt x="0" y="253"/>
                    <a:pt x="60" y="358"/>
                  </a:cubicBezTo>
                  <a:cubicBezTo>
                    <a:pt x="120" y="462"/>
                    <a:pt x="253" y="498"/>
                    <a:pt x="357" y="437"/>
                  </a:cubicBezTo>
                  <a:cubicBezTo>
                    <a:pt x="439" y="390"/>
                    <a:pt x="478" y="299"/>
                    <a:pt x="463" y="211"/>
                  </a:cubicBezTo>
                  <a:close/>
                  <a:moveTo>
                    <a:pt x="87" y="274"/>
                  </a:moveTo>
                  <a:cubicBezTo>
                    <a:pt x="78" y="209"/>
                    <a:pt x="107" y="142"/>
                    <a:pt x="167" y="108"/>
                  </a:cubicBezTo>
                  <a:cubicBezTo>
                    <a:pt x="227" y="73"/>
                    <a:pt x="299" y="81"/>
                    <a:pt x="350" y="122"/>
                  </a:cubicBezTo>
                  <a:lnTo>
                    <a:pt x="87" y="27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926" name="Freeform 9"/>
            <p:cNvSpPr/>
            <p:nvPr/>
          </p:nvSpPr>
          <p:spPr>
            <a:xfrm>
              <a:off x="2073275" y="1250951"/>
              <a:ext cx="225425" cy="115888"/>
            </a:xfrm>
            <a:custGeom>
              <a:avLst/>
              <a:gdLst/>
              <a:ahLst/>
              <a:cxnLst>
                <a:cxn ang="0">
                  <a:pos x="154475" y="52512"/>
                </a:cxn>
                <a:cxn ang="0">
                  <a:pos x="154475" y="52512"/>
                </a:cxn>
                <a:cxn ang="0">
                  <a:pos x="154475" y="50701"/>
                </a:cxn>
                <a:cxn ang="0">
                  <a:pos x="154475" y="49796"/>
                </a:cxn>
                <a:cxn ang="0">
                  <a:pos x="154475" y="49796"/>
                </a:cxn>
                <a:cxn ang="0">
                  <a:pos x="154475" y="19918"/>
                </a:cxn>
                <a:cxn ang="0">
                  <a:pos x="70950" y="19918"/>
                </a:cxn>
                <a:cxn ang="0">
                  <a:pos x="70950" y="49796"/>
                </a:cxn>
                <a:cxn ang="0">
                  <a:pos x="70950" y="49796"/>
                </a:cxn>
                <a:cxn ang="0">
                  <a:pos x="70950" y="50701"/>
                </a:cxn>
                <a:cxn ang="0">
                  <a:pos x="70950" y="52512"/>
                </a:cxn>
                <a:cxn ang="0">
                  <a:pos x="70950" y="52512"/>
                </a:cxn>
                <a:cxn ang="0">
                  <a:pos x="2694" y="115888"/>
                </a:cxn>
                <a:cxn ang="0">
                  <a:pos x="0" y="115888"/>
                </a:cxn>
                <a:cxn ang="0">
                  <a:pos x="0" y="99591"/>
                </a:cxn>
                <a:cxn ang="0">
                  <a:pos x="51192" y="50701"/>
                </a:cxn>
                <a:cxn ang="0">
                  <a:pos x="51192" y="19918"/>
                </a:cxn>
                <a:cxn ang="0">
                  <a:pos x="51192" y="0"/>
                </a:cxn>
                <a:cxn ang="0">
                  <a:pos x="70950" y="0"/>
                </a:cxn>
                <a:cxn ang="0">
                  <a:pos x="154475" y="0"/>
                </a:cxn>
                <a:cxn ang="0">
                  <a:pos x="160761" y="0"/>
                </a:cxn>
                <a:cxn ang="0">
                  <a:pos x="174233" y="0"/>
                </a:cxn>
                <a:cxn ang="0">
                  <a:pos x="174233" y="50701"/>
                </a:cxn>
                <a:cxn ang="0">
                  <a:pos x="225425" y="99591"/>
                </a:cxn>
                <a:cxn ang="0">
                  <a:pos x="225425" y="115888"/>
                </a:cxn>
                <a:cxn ang="0">
                  <a:pos x="222731" y="115888"/>
                </a:cxn>
                <a:cxn ang="0">
                  <a:pos x="154475" y="52512"/>
                </a:cxn>
              </a:cxnLst>
              <a:pathLst>
                <a:path w="251" h="128">
                  <a:moveTo>
                    <a:pt x="172" y="58"/>
                  </a:moveTo>
                  <a:cubicBezTo>
                    <a:pt x="172" y="58"/>
                    <a:pt x="172" y="58"/>
                    <a:pt x="172" y="58"/>
                  </a:cubicBezTo>
                  <a:cubicBezTo>
                    <a:pt x="172" y="56"/>
                    <a:pt x="172" y="56"/>
                    <a:pt x="172" y="56"/>
                  </a:cubicBezTo>
                  <a:cubicBezTo>
                    <a:pt x="172" y="56"/>
                    <a:pt x="172" y="56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6" y="97"/>
                    <a:pt x="43" y="128"/>
                    <a:pt x="3" y="128"/>
                  </a:cubicBezTo>
                  <a:cubicBezTo>
                    <a:pt x="2" y="128"/>
                    <a:pt x="1" y="128"/>
                    <a:pt x="0" y="128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30" y="110"/>
                    <a:pt x="55" y="86"/>
                    <a:pt x="57" y="56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4" y="56"/>
                    <a:pt x="194" y="56"/>
                    <a:pt x="194" y="56"/>
                  </a:cubicBezTo>
                  <a:cubicBezTo>
                    <a:pt x="196" y="86"/>
                    <a:pt x="221" y="110"/>
                    <a:pt x="251" y="110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0" y="128"/>
                    <a:pt x="249" y="128"/>
                    <a:pt x="248" y="128"/>
                  </a:cubicBezTo>
                  <a:cubicBezTo>
                    <a:pt x="208" y="128"/>
                    <a:pt x="175" y="97"/>
                    <a:pt x="172" y="5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927" name="Freeform 10"/>
            <p:cNvSpPr/>
            <p:nvPr/>
          </p:nvSpPr>
          <p:spPr>
            <a:xfrm>
              <a:off x="2079625" y="1212851"/>
              <a:ext cx="212725" cy="31750"/>
            </a:xfrm>
            <a:custGeom>
              <a:avLst/>
              <a:gdLst/>
              <a:ahLst/>
              <a:cxnLst>
                <a:cxn ang="0">
                  <a:pos x="193675" y="19050"/>
                </a:cxn>
                <a:cxn ang="0">
                  <a:pos x="19050" y="19050"/>
                </a:cxn>
                <a:cxn ang="0">
                  <a:pos x="19050" y="31750"/>
                </a:cxn>
                <a:cxn ang="0">
                  <a:pos x="0" y="31750"/>
                </a:cxn>
                <a:cxn ang="0">
                  <a:pos x="0" y="19050"/>
                </a:cxn>
                <a:cxn ang="0">
                  <a:pos x="0" y="0"/>
                </a:cxn>
                <a:cxn ang="0">
                  <a:pos x="19050" y="0"/>
                </a:cxn>
                <a:cxn ang="0">
                  <a:pos x="193675" y="0"/>
                </a:cxn>
                <a:cxn ang="0">
                  <a:pos x="212725" y="0"/>
                </a:cxn>
                <a:cxn ang="0">
                  <a:pos x="212725" y="19050"/>
                </a:cxn>
                <a:cxn ang="0">
                  <a:pos x="212725" y="31750"/>
                </a:cxn>
                <a:cxn ang="0">
                  <a:pos x="193675" y="31750"/>
                </a:cxn>
                <a:cxn ang="0">
                  <a:pos x="193675" y="19050"/>
                </a:cxn>
              </a:cxnLst>
              <a:pathLst>
                <a:path w="134" h="20">
                  <a:moveTo>
                    <a:pt x="122" y="12"/>
                  </a:moveTo>
                  <a:lnTo>
                    <a:pt x="12" y="12"/>
                  </a:lnTo>
                  <a:lnTo>
                    <a:pt x="12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2" y="0"/>
                  </a:lnTo>
                  <a:lnTo>
                    <a:pt x="134" y="0"/>
                  </a:lnTo>
                  <a:lnTo>
                    <a:pt x="134" y="12"/>
                  </a:lnTo>
                  <a:lnTo>
                    <a:pt x="134" y="20"/>
                  </a:lnTo>
                  <a:lnTo>
                    <a:pt x="122" y="20"/>
                  </a:lnTo>
                  <a:lnTo>
                    <a:pt x="122" y="12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928" name="Freeform 11"/>
            <p:cNvSpPr/>
            <p:nvPr/>
          </p:nvSpPr>
          <p:spPr>
            <a:xfrm>
              <a:off x="2085975" y="1109663"/>
              <a:ext cx="200025" cy="90488"/>
            </a:xfrm>
            <a:custGeom>
              <a:avLst/>
              <a:gdLst/>
              <a:ahLst/>
              <a:cxnLst>
                <a:cxn ang="0">
                  <a:pos x="109538" y="71438"/>
                </a:cxn>
                <a:cxn ang="0">
                  <a:pos x="168275" y="71438"/>
                </a:cxn>
                <a:cxn ang="0">
                  <a:pos x="168275" y="90488"/>
                </a:cxn>
                <a:cxn ang="0">
                  <a:pos x="33338" y="90488"/>
                </a:cxn>
                <a:cxn ang="0">
                  <a:pos x="33338" y="71438"/>
                </a:cxn>
                <a:cxn ang="0">
                  <a:pos x="90488" y="71438"/>
                </a:cxn>
                <a:cxn ang="0">
                  <a:pos x="90488" y="50800"/>
                </a:cxn>
                <a:cxn ang="0">
                  <a:pos x="0" y="50800"/>
                </a:cxn>
                <a:cxn ang="0">
                  <a:pos x="0" y="31750"/>
                </a:cxn>
                <a:cxn ang="0">
                  <a:pos x="90488" y="31750"/>
                </a:cxn>
                <a:cxn ang="0">
                  <a:pos x="90488" y="0"/>
                </a:cxn>
                <a:cxn ang="0">
                  <a:pos x="109538" y="0"/>
                </a:cxn>
                <a:cxn ang="0">
                  <a:pos x="109538" y="31750"/>
                </a:cxn>
                <a:cxn ang="0">
                  <a:pos x="200025" y="31750"/>
                </a:cxn>
                <a:cxn ang="0">
                  <a:pos x="200025" y="50800"/>
                </a:cxn>
                <a:cxn ang="0">
                  <a:pos x="109538" y="50800"/>
                </a:cxn>
                <a:cxn ang="0">
                  <a:pos x="109538" y="71438"/>
                </a:cxn>
              </a:cxnLst>
              <a:pathLst>
                <a:path w="126" h="57">
                  <a:moveTo>
                    <a:pt x="69" y="45"/>
                  </a:moveTo>
                  <a:lnTo>
                    <a:pt x="106" y="45"/>
                  </a:lnTo>
                  <a:lnTo>
                    <a:pt x="106" y="57"/>
                  </a:lnTo>
                  <a:lnTo>
                    <a:pt x="21" y="57"/>
                  </a:lnTo>
                  <a:lnTo>
                    <a:pt x="21" y="45"/>
                  </a:lnTo>
                  <a:lnTo>
                    <a:pt x="57" y="45"/>
                  </a:lnTo>
                  <a:lnTo>
                    <a:pt x="57" y="32"/>
                  </a:lnTo>
                  <a:lnTo>
                    <a:pt x="0" y="32"/>
                  </a:lnTo>
                  <a:lnTo>
                    <a:pt x="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69" y="0"/>
                  </a:lnTo>
                  <a:lnTo>
                    <a:pt x="69" y="20"/>
                  </a:lnTo>
                  <a:lnTo>
                    <a:pt x="126" y="20"/>
                  </a:lnTo>
                  <a:lnTo>
                    <a:pt x="126" y="32"/>
                  </a:lnTo>
                  <a:lnTo>
                    <a:pt x="69" y="32"/>
                  </a:lnTo>
                  <a:lnTo>
                    <a:pt x="69" y="45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929" name="Freeform 12"/>
            <p:cNvSpPr/>
            <p:nvPr/>
          </p:nvSpPr>
          <p:spPr>
            <a:xfrm>
              <a:off x="1892300" y="1219201"/>
              <a:ext cx="142875" cy="149225"/>
            </a:xfrm>
            <a:custGeom>
              <a:avLst/>
              <a:gdLst/>
              <a:ahLst/>
              <a:cxnLst>
                <a:cxn ang="0">
                  <a:pos x="19050" y="149225"/>
                </a:cxn>
                <a:cxn ang="0">
                  <a:pos x="0" y="149225"/>
                </a:cxn>
                <a:cxn ang="0">
                  <a:pos x="0" y="130175"/>
                </a:cxn>
                <a:cxn ang="0">
                  <a:pos x="0" y="12700"/>
                </a:cxn>
                <a:cxn ang="0">
                  <a:pos x="17463" y="12700"/>
                </a:cxn>
                <a:cxn ang="0">
                  <a:pos x="39688" y="0"/>
                </a:cxn>
                <a:cxn ang="0">
                  <a:pos x="49213" y="17463"/>
                </a:cxn>
                <a:cxn ang="0">
                  <a:pos x="19050" y="34925"/>
                </a:cxn>
                <a:cxn ang="0">
                  <a:pos x="19050" y="71438"/>
                </a:cxn>
                <a:cxn ang="0">
                  <a:pos x="58738" y="71438"/>
                </a:cxn>
                <a:cxn ang="0">
                  <a:pos x="58738" y="90488"/>
                </a:cxn>
                <a:cxn ang="0">
                  <a:pos x="19050" y="90488"/>
                </a:cxn>
                <a:cxn ang="0">
                  <a:pos x="19050" y="130175"/>
                </a:cxn>
                <a:cxn ang="0">
                  <a:pos x="122238" y="130175"/>
                </a:cxn>
                <a:cxn ang="0">
                  <a:pos x="122238" y="90488"/>
                </a:cxn>
                <a:cxn ang="0">
                  <a:pos x="84138" y="90488"/>
                </a:cxn>
                <a:cxn ang="0">
                  <a:pos x="84138" y="71438"/>
                </a:cxn>
                <a:cxn ang="0">
                  <a:pos x="122238" y="71438"/>
                </a:cxn>
                <a:cxn ang="0">
                  <a:pos x="122238" y="31750"/>
                </a:cxn>
                <a:cxn ang="0">
                  <a:pos x="84138" y="31750"/>
                </a:cxn>
                <a:cxn ang="0">
                  <a:pos x="84138" y="12700"/>
                </a:cxn>
                <a:cxn ang="0">
                  <a:pos x="122238" y="12700"/>
                </a:cxn>
                <a:cxn ang="0">
                  <a:pos x="142875" y="12700"/>
                </a:cxn>
                <a:cxn ang="0">
                  <a:pos x="142875" y="149225"/>
                </a:cxn>
                <a:cxn ang="0">
                  <a:pos x="122238" y="149225"/>
                </a:cxn>
                <a:cxn ang="0">
                  <a:pos x="19050" y="149225"/>
                </a:cxn>
              </a:cxnLst>
              <a:pathLst>
                <a:path w="90" h="94">
                  <a:moveTo>
                    <a:pt x="12" y="94"/>
                  </a:moveTo>
                  <a:lnTo>
                    <a:pt x="0" y="94"/>
                  </a:lnTo>
                  <a:lnTo>
                    <a:pt x="0" y="82"/>
                  </a:lnTo>
                  <a:lnTo>
                    <a:pt x="0" y="8"/>
                  </a:lnTo>
                  <a:lnTo>
                    <a:pt x="11" y="8"/>
                  </a:lnTo>
                  <a:lnTo>
                    <a:pt x="25" y="0"/>
                  </a:lnTo>
                  <a:lnTo>
                    <a:pt x="31" y="11"/>
                  </a:lnTo>
                  <a:lnTo>
                    <a:pt x="12" y="22"/>
                  </a:lnTo>
                  <a:lnTo>
                    <a:pt x="12" y="45"/>
                  </a:lnTo>
                  <a:lnTo>
                    <a:pt x="37" y="45"/>
                  </a:lnTo>
                  <a:lnTo>
                    <a:pt x="37" y="57"/>
                  </a:lnTo>
                  <a:lnTo>
                    <a:pt x="12" y="57"/>
                  </a:lnTo>
                  <a:lnTo>
                    <a:pt x="12" y="82"/>
                  </a:lnTo>
                  <a:lnTo>
                    <a:pt x="77" y="82"/>
                  </a:lnTo>
                  <a:lnTo>
                    <a:pt x="77" y="57"/>
                  </a:lnTo>
                  <a:lnTo>
                    <a:pt x="53" y="57"/>
                  </a:lnTo>
                  <a:lnTo>
                    <a:pt x="53" y="45"/>
                  </a:lnTo>
                  <a:lnTo>
                    <a:pt x="77" y="45"/>
                  </a:lnTo>
                  <a:lnTo>
                    <a:pt x="77" y="20"/>
                  </a:lnTo>
                  <a:lnTo>
                    <a:pt x="53" y="20"/>
                  </a:lnTo>
                  <a:lnTo>
                    <a:pt x="53" y="8"/>
                  </a:lnTo>
                  <a:lnTo>
                    <a:pt x="77" y="8"/>
                  </a:lnTo>
                  <a:lnTo>
                    <a:pt x="90" y="8"/>
                  </a:lnTo>
                  <a:lnTo>
                    <a:pt x="90" y="94"/>
                  </a:lnTo>
                  <a:lnTo>
                    <a:pt x="77" y="94"/>
                  </a:lnTo>
                  <a:lnTo>
                    <a:pt x="12" y="9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930" name="Freeform 13"/>
            <p:cNvSpPr/>
            <p:nvPr/>
          </p:nvSpPr>
          <p:spPr>
            <a:xfrm>
              <a:off x="1995488" y="1165226"/>
              <a:ext cx="39688" cy="46038"/>
            </a:xfrm>
            <a:custGeom>
              <a:avLst/>
              <a:gdLst/>
              <a:ahLst/>
              <a:cxnLst>
                <a:cxn ang="0">
                  <a:pos x="0" y="36513"/>
                </a:cxn>
                <a:cxn ang="0">
                  <a:pos x="22225" y="0"/>
                </a:cxn>
                <a:cxn ang="0">
                  <a:pos x="39688" y="9525"/>
                </a:cxn>
                <a:cxn ang="0">
                  <a:pos x="15875" y="46038"/>
                </a:cxn>
                <a:cxn ang="0">
                  <a:pos x="0" y="36513"/>
                </a:cxn>
              </a:cxnLst>
              <a:pathLst>
                <a:path w="25" h="29">
                  <a:moveTo>
                    <a:pt x="0" y="23"/>
                  </a:moveTo>
                  <a:lnTo>
                    <a:pt x="14" y="0"/>
                  </a:lnTo>
                  <a:lnTo>
                    <a:pt x="25" y="6"/>
                  </a:lnTo>
                  <a:lnTo>
                    <a:pt x="10" y="2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931" name="Freeform 14"/>
            <p:cNvSpPr/>
            <p:nvPr/>
          </p:nvSpPr>
          <p:spPr>
            <a:xfrm>
              <a:off x="1938338" y="1158876"/>
              <a:ext cx="39688" cy="46038"/>
            </a:xfrm>
            <a:custGeom>
              <a:avLst/>
              <a:gdLst/>
              <a:ahLst/>
              <a:cxnLst>
                <a:cxn ang="0">
                  <a:pos x="39688" y="36513"/>
                </a:cxn>
                <a:cxn ang="0">
                  <a:pos x="22225" y="46038"/>
                </a:cxn>
                <a:cxn ang="0">
                  <a:pos x="0" y="9525"/>
                </a:cxn>
                <a:cxn ang="0">
                  <a:pos x="15875" y="0"/>
                </a:cxn>
                <a:cxn ang="0">
                  <a:pos x="39688" y="36513"/>
                </a:cxn>
              </a:cxnLst>
              <a:pathLst>
                <a:path w="25" h="29">
                  <a:moveTo>
                    <a:pt x="25" y="23"/>
                  </a:moveTo>
                  <a:lnTo>
                    <a:pt x="14" y="29"/>
                  </a:lnTo>
                  <a:lnTo>
                    <a:pt x="0" y="6"/>
                  </a:lnTo>
                  <a:lnTo>
                    <a:pt x="10" y="0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932" name="Freeform 15"/>
            <p:cNvSpPr/>
            <p:nvPr/>
          </p:nvSpPr>
          <p:spPr>
            <a:xfrm>
              <a:off x="1898650" y="1165226"/>
              <a:ext cx="39688" cy="46038"/>
            </a:xfrm>
            <a:custGeom>
              <a:avLst/>
              <a:gdLst/>
              <a:ahLst/>
              <a:cxnLst>
                <a:cxn ang="0">
                  <a:pos x="0" y="9525"/>
                </a:cxn>
                <a:cxn ang="0">
                  <a:pos x="17463" y="0"/>
                </a:cxn>
                <a:cxn ang="0">
                  <a:pos x="39688" y="36513"/>
                </a:cxn>
                <a:cxn ang="0">
                  <a:pos x="23813" y="46038"/>
                </a:cxn>
                <a:cxn ang="0">
                  <a:pos x="0" y="9525"/>
                </a:cxn>
              </a:cxnLst>
              <a:pathLst>
                <a:path w="25" h="29">
                  <a:moveTo>
                    <a:pt x="0" y="6"/>
                  </a:moveTo>
                  <a:lnTo>
                    <a:pt x="11" y="0"/>
                  </a:lnTo>
                  <a:lnTo>
                    <a:pt x="25" y="23"/>
                  </a:lnTo>
                  <a:lnTo>
                    <a:pt x="15" y="29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933" name="Freeform 16"/>
            <p:cNvSpPr/>
            <p:nvPr/>
          </p:nvSpPr>
          <p:spPr>
            <a:xfrm>
              <a:off x="1892300" y="1109663"/>
              <a:ext cx="134938" cy="46038"/>
            </a:xfrm>
            <a:custGeom>
              <a:avLst/>
              <a:gdLst/>
              <a:ahLst/>
              <a:cxnLst>
                <a:cxn ang="0">
                  <a:pos x="0" y="26988"/>
                </a:cxn>
                <a:cxn ang="0">
                  <a:pos x="130175" y="0"/>
                </a:cxn>
                <a:cxn ang="0">
                  <a:pos x="134938" y="17463"/>
                </a:cxn>
                <a:cxn ang="0">
                  <a:pos x="4763" y="46038"/>
                </a:cxn>
                <a:cxn ang="0">
                  <a:pos x="0" y="26988"/>
                </a:cxn>
              </a:cxnLst>
              <a:pathLst>
                <a:path w="85" h="29">
                  <a:moveTo>
                    <a:pt x="0" y="17"/>
                  </a:moveTo>
                  <a:lnTo>
                    <a:pt x="82" y="0"/>
                  </a:lnTo>
                  <a:lnTo>
                    <a:pt x="85" y="11"/>
                  </a:lnTo>
                  <a:lnTo>
                    <a:pt x="3" y="29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934" name="Freeform 17"/>
            <p:cNvSpPr/>
            <p:nvPr/>
          </p:nvSpPr>
          <p:spPr>
            <a:xfrm>
              <a:off x="1768475" y="1160463"/>
              <a:ext cx="117475" cy="207963"/>
            </a:xfrm>
            <a:custGeom>
              <a:avLst/>
              <a:gdLst/>
              <a:ahLst/>
              <a:cxnLst>
                <a:cxn ang="0">
                  <a:pos x="73025" y="77788"/>
                </a:cxn>
                <a:cxn ang="0">
                  <a:pos x="76200" y="76200"/>
                </a:cxn>
                <a:cxn ang="0">
                  <a:pos x="112713" y="139700"/>
                </a:cxn>
                <a:cxn ang="0">
                  <a:pos x="95250" y="149225"/>
                </a:cxn>
                <a:cxn ang="0">
                  <a:pos x="73025" y="107950"/>
                </a:cxn>
                <a:cxn ang="0">
                  <a:pos x="73025" y="207963"/>
                </a:cxn>
                <a:cxn ang="0">
                  <a:pos x="52388" y="207963"/>
                </a:cxn>
                <a:cxn ang="0">
                  <a:pos x="52388" y="93663"/>
                </a:cxn>
                <a:cxn ang="0">
                  <a:pos x="17463" y="155575"/>
                </a:cxn>
                <a:cxn ang="0">
                  <a:pos x="0" y="144463"/>
                </a:cxn>
                <a:cxn ang="0">
                  <a:pos x="52388" y="53975"/>
                </a:cxn>
                <a:cxn ang="0">
                  <a:pos x="52388" y="39688"/>
                </a:cxn>
                <a:cxn ang="0">
                  <a:pos x="7938" y="39688"/>
                </a:cxn>
                <a:cxn ang="0">
                  <a:pos x="7938" y="20638"/>
                </a:cxn>
                <a:cxn ang="0">
                  <a:pos x="52388" y="20638"/>
                </a:cxn>
                <a:cxn ang="0">
                  <a:pos x="52388" y="0"/>
                </a:cxn>
                <a:cxn ang="0">
                  <a:pos x="73025" y="0"/>
                </a:cxn>
                <a:cxn ang="0">
                  <a:pos x="73025" y="20638"/>
                </a:cxn>
                <a:cxn ang="0">
                  <a:pos x="117475" y="20638"/>
                </a:cxn>
                <a:cxn ang="0">
                  <a:pos x="117475" y="39688"/>
                </a:cxn>
                <a:cxn ang="0">
                  <a:pos x="73025" y="39688"/>
                </a:cxn>
                <a:cxn ang="0">
                  <a:pos x="73025" y="77788"/>
                </a:cxn>
              </a:cxnLst>
              <a:pathLst>
                <a:path w="74" h="131">
                  <a:moveTo>
                    <a:pt x="46" y="49"/>
                  </a:moveTo>
                  <a:lnTo>
                    <a:pt x="48" y="48"/>
                  </a:lnTo>
                  <a:lnTo>
                    <a:pt x="71" y="88"/>
                  </a:lnTo>
                  <a:lnTo>
                    <a:pt x="60" y="94"/>
                  </a:lnTo>
                  <a:lnTo>
                    <a:pt x="46" y="68"/>
                  </a:lnTo>
                  <a:lnTo>
                    <a:pt x="46" y="131"/>
                  </a:lnTo>
                  <a:lnTo>
                    <a:pt x="33" y="131"/>
                  </a:lnTo>
                  <a:lnTo>
                    <a:pt x="33" y="59"/>
                  </a:lnTo>
                  <a:lnTo>
                    <a:pt x="11" y="98"/>
                  </a:lnTo>
                  <a:lnTo>
                    <a:pt x="0" y="91"/>
                  </a:lnTo>
                  <a:lnTo>
                    <a:pt x="33" y="34"/>
                  </a:lnTo>
                  <a:lnTo>
                    <a:pt x="33" y="25"/>
                  </a:lnTo>
                  <a:lnTo>
                    <a:pt x="5" y="25"/>
                  </a:lnTo>
                  <a:lnTo>
                    <a:pt x="5" y="13"/>
                  </a:lnTo>
                  <a:lnTo>
                    <a:pt x="33" y="13"/>
                  </a:lnTo>
                  <a:lnTo>
                    <a:pt x="33" y="0"/>
                  </a:lnTo>
                  <a:lnTo>
                    <a:pt x="46" y="0"/>
                  </a:lnTo>
                  <a:lnTo>
                    <a:pt x="46" y="13"/>
                  </a:lnTo>
                  <a:lnTo>
                    <a:pt x="74" y="13"/>
                  </a:lnTo>
                  <a:lnTo>
                    <a:pt x="74" y="25"/>
                  </a:lnTo>
                  <a:lnTo>
                    <a:pt x="46" y="25"/>
                  </a:lnTo>
                  <a:lnTo>
                    <a:pt x="46" y="49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935" name="Freeform 18"/>
            <p:cNvSpPr/>
            <p:nvPr/>
          </p:nvSpPr>
          <p:spPr>
            <a:xfrm>
              <a:off x="1774825" y="1111251"/>
              <a:ext cx="103188" cy="44450"/>
            </a:xfrm>
            <a:custGeom>
              <a:avLst/>
              <a:gdLst/>
              <a:ahLst/>
              <a:cxnLst>
                <a:cxn ang="0">
                  <a:pos x="0" y="25400"/>
                </a:cxn>
                <a:cxn ang="0">
                  <a:pos x="98425" y="0"/>
                </a:cxn>
                <a:cxn ang="0">
                  <a:pos x="103188" y="17463"/>
                </a:cxn>
                <a:cxn ang="0">
                  <a:pos x="6350" y="44450"/>
                </a:cxn>
                <a:cxn ang="0">
                  <a:pos x="0" y="25400"/>
                </a:cxn>
              </a:cxnLst>
              <a:pathLst>
                <a:path w="65" h="28">
                  <a:moveTo>
                    <a:pt x="0" y="16"/>
                  </a:moveTo>
                  <a:lnTo>
                    <a:pt x="62" y="0"/>
                  </a:lnTo>
                  <a:lnTo>
                    <a:pt x="65" y="11"/>
                  </a:lnTo>
                  <a:lnTo>
                    <a:pt x="4" y="28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936" name="Freeform 19"/>
            <p:cNvSpPr>
              <a:spLocks noEditPoints="1"/>
            </p:cNvSpPr>
            <p:nvPr/>
          </p:nvSpPr>
          <p:spPr>
            <a:xfrm>
              <a:off x="1281113" y="1446213"/>
              <a:ext cx="698500" cy="392113"/>
            </a:xfrm>
            <a:custGeom>
              <a:avLst/>
              <a:gdLst/>
              <a:ahLst/>
              <a:cxnLst>
                <a:cxn ang="0">
                  <a:pos x="666095" y="302179"/>
                </a:cxn>
                <a:cxn ang="0">
                  <a:pos x="563481" y="344448"/>
                </a:cxn>
                <a:cxn ang="0">
                  <a:pos x="415860" y="196057"/>
                </a:cxn>
                <a:cxn ang="0">
                  <a:pos x="563481" y="48564"/>
                </a:cxn>
                <a:cxn ang="0">
                  <a:pos x="664295" y="89035"/>
                </a:cxn>
                <a:cxn ang="0">
                  <a:pos x="696700" y="52162"/>
                </a:cxn>
                <a:cxn ang="0">
                  <a:pos x="563481" y="0"/>
                </a:cxn>
                <a:cxn ang="0">
                  <a:pos x="379854" y="126807"/>
                </a:cxn>
                <a:cxn ang="0">
                  <a:pos x="196228" y="0"/>
                </a:cxn>
                <a:cxn ang="0">
                  <a:pos x="0" y="196057"/>
                </a:cxn>
                <a:cxn ang="0">
                  <a:pos x="196228" y="392113"/>
                </a:cxn>
                <a:cxn ang="0">
                  <a:pos x="379854" y="264406"/>
                </a:cxn>
                <a:cxn ang="0">
                  <a:pos x="563481" y="392113"/>
                </a:cxn>
                <a:cxn ang="0">
                  <a:pos x="698500" y="337253"/>
                </a:cxn>
                <a:cxn ang="0">
                  <a:pos x="666095" y="302179"/>
                </a:cxn>
                <a:cxn ang="0">
                  <a:pos x="196228" y="343549"/>
                </a:cxn>
                <a:cxn ang="0">
                  <a:pos x="49507" y="196956"/>
                </a:cxn>
                <a:cxn ang="0">
                  <a:pos x="196228" y="49464"/>
                </a:cxn>
                <a:cxn ang="0">
                  <a:pos x="342949" y="196956"/>
                </a:cxn>
                <a:cxn ang="0">
                  <a:pos x="196228" y="343549"/>
                </a:cxn>
              </a:cxnLst>
              <a:pathLst>
                <a:path w="776" h="436">
                  <a:moveTo>
                    <a:pt x="740" y="336"/>
                  </a:moveTo>
                  <a:cubicBezTo>
                    <a:pt x="710" y="365"/>
                    <a:pt x="670" y="383"/>
                    <a:pt x="626" y="383"/>
                  </a:cubicBezTo>
                  <a:cubicBezTo>
                    <a:pt x="536" y="383"/>
                    <a:pt x="462" y="309"/>
                    <a:pt x="462" y="218"/>
                  </a:cubicBezTo>
                  <a:cubicBezTo>
                    <a:pt x="462" y="128"/>
                    <a:pt x="536" y="54"/>
                    <a:pt x="626" y="54"/>
                  </a:cubicBezTo>
                  <a:cubicBezTo>
                    <a:pt x="670" y="54"/>
                    <a:pt x="709" y="71"/>
                    <a:pt x="738" y="99"/>
                  </a:cubicBezTo>
                  <a:cubicBezTo>
                    <a:pt x="774" y="58"/>
                    <a:pt x="774" y="58"/>
                    <a:pt x="774" y="58"/>
                  </a:cubicBezTo>
                  <a:cubicBezTo>
                    <a:pt x="735" y="22"/>
                    <a:pt x="683" y="0"/>
                    <a:pt x="626" y="0"/>
                  </a:cubicBezTo>
                  <a:cubicBezTo>
                    <a:pt x="532" y="0"/>
                    <a:pt x="453" y="58"/>
                    <a:pt x="422" y="141"/>
                  </a:cubicBezTo>
                  <a:cubicBezTo>
                    <a:pt x="391" y="58"/>
                    <a:pt x="311" y="0"/>
                    <a:pt x="218" y="0"/>
                  </a:cubicBezTo>
                  <a:cubicBezTo>
                    <a:pt x="98" y="0"/>
                    <a:pt x="0" y="97"/>
                    <a:pt x="0" y="218"/>
                  </a:cubicBezTo>
                  <a:cubicBezTo>
                    <a:pt x="0" y="338"/>
                    <a:pt x="98" y="436"/>
                    <a:pt x="218" y="436"/>
                  </a:cubicBezTo>
                  <a:cubicBezTo>
                    <a:pt x="311" y="436"/>
                    <a:pt x="391" y="377"/>
                    <a:pt x="422" y="294"/>
                  </a:cubicBezTo>
                  <a:cubicBezTo>
                    <a:pt x="453" y="377"/>
                    <a:pt x="532" y="436"/>
                    <a:pt x="626" y="436"/>
                  </a:cubicBezTo>
                  <a:cubicBezTo>
                    <a:pt x="684" y="436"/>
                    <a:pt x="737" y="413"/>
                    <a:pt x="776" y="375"/>
                  </a:cubicBezTo>
                  <a:lnTo>
                    <a:pt x="740" y="336"/>
                  </a:lnTo>
                  <a:close/>
                  <a:moveTo>
                    <a:pt x="218" y="382"/>
                  </a:moveTo>
                  <a:cubicBezTo>
                    <a:pt x="128" y="382"/>
                    <a:pt x="55" y="309"/>
                    <a:pt x="55" y="219"/>
                  </a:cubicBezTo>
                  <a:cubicBezTo>
                    <a:pt x="55" y="128"/>
                    <a:pt x="128" y="55"/>
                    <a:pt x="218" y="55"/>
                  </a:cubicBezTo>
                  <a:cubicBezTo>
                    <a:pt x="308" y="55"/>
                    <a:pt x="381" y="128"/>
                    <a:pt x="381" y="219"/>
                  </a:cubicBezTo>
                  <a:cubicBezTo>
                    <a:pt x="381" y="309"/>
                    <a:pt x="308" y="382"/>
                    <a:pt x="218" y="382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937" name="Freeform 20"/>
            <p:cNvSpPr>
              <a:spLocks noEditPoints="1"/>
            </p:cNvSpPr>
            <p:nvPr/>
          </p:nvSpPr>
          <p:spPr>
            <a:xfrm>
              <a:off x="603250" y="1054101"/>
              <a:ext cx="679450" cy="800100"/>
            </a:xfrm>
            <a:custGeom>
              <a:avLst/>
              <a:gdLst/>
              <a:ahLst/>
              <a:cxnLst>
                <a:cxn ang="0">
                  <a:pos x="281307" y="0"/>
                </a:cxn>
                <a:cxn ang="0">
                  <a:pos x="266028" y="901"/>
                </a:cxn>
                <a:cxn ang="0">
                  <a:pos x="266028" y="0"/>
                </a:cxn>
                <a:cxn ang="0">
                  <a:pos x="0" y="0"/>
                </a:cxn>
                <a:cxn ang="0">
                  <a:pos x="0" y="800100"/>
                </a:cxn>
                <a:cxn ang="0">
                  <a:pos x="266028" y="800100"/>
                </a:cxn>
                <a:cxn ang="0">
                  <a:pos x="266028" y="800100"/>
                </a:cxn>
                <a:cxn ang="0">
                  <a:pos x="279509" y="800100"/>
                </a:cxn>
                <a:cxn ang="0">
                  <a:pos x="679450" y="398248"/>
                </a:cxn>
                <a:cxn ang="0">
                  <a:pos x="281307" y="0"/>
                </a:cxn>
                <a:cxn ang="0">
                  <a:pos x="230977" y="293730"/>
                </a:cxn>
                <a:cxn ang="0">
                  <a:pos x="313661" y="82893"/>
                </a:cxn>
                <a:cxn ang="0">
                  <a:pos x="369384" y="307246"/>
                </a:cxn>
                <a:cxn ang="0">
                  <a:pos x="284902" y="520786"/>
                </a:cxn>
                <a:cxn ang="0">
                  <a:pos x="230977" y="293730"/>
                </a:cxn>
                <a:cxn ang="0">
                  <a:pos x="210306" y="711801"/>
                </a:cxn>
                <a:cxn ang="0">
                  <a:pos x="106052" y="502766"/>
                </a:cxn>
                <a:cxn ang="0">
                  <a:pos x="190534" y="251383"/>
                </a:cxn>
                <a:cxn ang="0">
                  <a:pos x="245357" y="516281"/>
                </a:cxn>
                <a:cxn ang="0">
                  <a:pos x="249851" y="600976"/>
                </a:cxn>
                <a:cxn ang="0">
                  <a:pos x="210306" y="711801"/>
                </a:cxn>
                <a:cxn ang="0">
                  <a:pos x="453865" y="598273"/>
                </a:cxn>
                <a:cxn ang="0">
                  <a:pos x="249851" y="710900"/>
                </a:cxn>
                <a:cxn ang="0">
                  <a:pos x="355004" y="503667"/>
                </a:cxn>
                <a:cxn ang="0">
                  <a:pos x="553626" y="383832"/>
                </a:cxn>
                <a:cxn ang="0">
                  <a:pos x="453865" y="598273"/>
                </a:cxn>
              </a:cxnLst>
              <a:pathLst>
                <a:path w="756" h="888">
                  <a:moveTo>
                    <a:pt x="313" y="0"/>
                  </a:moveTo>
                  <a:cubicBezTo>
                    <a:pt x="307" y="0"/>
                    <a:pt x="302" y="0"/>
                    <a:pt x="296" y="1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88"/>
                    <a:pt x="0" y="888"/>
                    <a:pt x="0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301" y="888"/>
                    <a:pt x="306" y="888"/>
                    <a:pt x="311" y="888"/>
                  </a:cubicBezTo>
                  <a:cubicBezTo>
                    <a:pt x="556" y="888"/>
                    <a:pt x="756" y="686"/>
                    <a:pt x="756" y="442"/>
                  </a:cubicBezTo>
                  <a:cubicBezTo>
                    <a:pt x="756" y="197"/>
                    <a:pt x="557" y="1"/>
                    <a:pt x="313" y="0"/>
                  </a:cubicBezTo>
                  <a:close/>
                  <a:moveTo>
                    <a:pt x="257" y="326"/>
                  </a:moveTo>
                  <a:cubicBezTo>
                    <a:pt x="268" y="192"/>
                    <a:pt x="349" y="92"/>
                    <a:pt x="349" y="92"/>
                  </a:cubicBezTo>
                  <a:cubicBezTo>
                    <a:pt x="349" y="92"/>
                    <a:pt x="427" y="188"/>
                    <a:pt x="411" y="341"/>
                  </a:cubicBezTo>
                  <a:cubicBezTo>
                    <a:pt x="396" y="491"/>
                    <a:pt x="317" y="578"/>
                    <a:pt x="317" y="578"/>
                  </a:cubicBezTo>
                  <a:cubicBezTo>
                    <a:pt x="317" y="578"/>
                    <a:pt x="245" y="459"/>
                    <a:pt x="257" y="326"/>
                  </a:cubicBezTo>
                  <a:close/>
                  <a:moveTo>
                    <a:pt x="234" y="790"/>
                  </a:moveTo>
                  <a:cubicBezTo>
                    <a:pt x="234" y="790"/>
                    <a:pt x="127" y="667"/>
                    <a:pt x="118" y="558"/>
                  </a:cubicBezTo>
                  <a:cubicBezTo>
                    <a:pt x="105" y="410"/>
                    <a:pt x="212" y="279"/>
                    <a:pt x="212" y="279"/>
                  </a:cubicBezTo>
                  <a:cubicBezTo>
                    <a:pt x="205" y="483"/>
                    <a:pt x="273" y="573"/>
                    <a:pt x="273" y="573"/>
                  </a:cubicBezTo>
                  <a:cubicBezTo>
                    <a:pt x="273" y="573"/>
                    <a:pt x="289" y="597"/>
                    <a:pt x="278" y="667"/>
                  </a:cubicBezTo>
                  <a:cubicBezTo>
                    <a:pt x="267" y="736"/>
                    <a:pt x="234" y="790"/>
                    <a:pt x="234" y="790"/>
                  </a:cubicBezTo>
                  <a:close/>
                  <a:moveTo>
                    <a:pt x="505" y="664"/>
                  </a:moveTo>
                  <a:cubicBezTo>
                    <a:pt x="408" y="771"/>
                    <a:pt x="278" y="789"/>
                    <a:pt x="278" y="789"/>
                  </a:cubicBezTo>
                  <a:cubicBezTo>
                    <a:pt x="278" y="789"/>
                    <a:pt x="282" y="666"/>
                    <a:pt x="395" y="559"/>
                  </a:cubicBezTo>
                  <a:cubicBezTo>
                    <a:pt x="508" y="453"/>
                    <a:pt x="616" y="426"/>
                    <a:pt x="616" y="426"/>
                  </a:cubicBezTo>
                  <a:cubicBezTo>
                    <a:pt x="616" y="426"/>
                    <a:pt x="601" y="557"/>
                    <a:pt x="505" y="664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8916" name="文本框 25"/>
          <p:cNvSpPr txBox="1"/>
          <p:nvPr/>
        </p:nvSpPr>
        <p:spPr>
          <a:xfrm>
            <a:off x="287338" y="90488"/>
            <a:ext cx="2255837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917" name="图片 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08663" y="2565400"/>
            <a:ext cx="1981200" cy="1319213"/>
          </a:xfrm>
          <a:prstGeom prst="rect">
            <a:avLst/>
          </a:prstGeom>
          <a:noFill/>
          <a:ln w="19050">
            <a:noFill/>
          </a:ln>
        </p:spPr>
      </p:pic>
      <p:pic>
        <p:nvPicPr>
          <p:cNvPr id="38918" name="图片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6225" y="2565400"/>
            <a:ext cx="1981200" cy="1319213"/>
          </a:xfrm>
          <a:prstGeom prst="rect">
            <a:avLst/>
          </a:prstGeom>
          <a:noFill/>
          <a:ln w="19050">
            <a:noFill/>
          </a:ln>
        </p:spPr>
      </p:pic>
      <p:pic>
        <p:nvPicPr>
          <p:cNvPr id="38919" name="图片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3788" y="2565400"/>
            <a:ext cx="1981200" cy="1319213"/>
          </a:xfrm>
          <a:prstGeom prst="rect">
            <a:avLst/>
          </a:prstGeom>
          <a:noFill/>
          <a:ln w="19050">
            <a:noFill/>
          </a:ln>
        </p:spPr>
      </p:pic>
      <p:sp>
        <p:nvSpPr>
          <p:cNvPr id="38920" name="矩形 34"/>
          <p:cNvSpPr/>
          <p:nvPr/>
        </p:nvSpPr>
        <p:spPr>
          <a:xfrm>
            <a:off x="5743575" y="4292600"/>
            <a:ext cx="6286500" cy="1939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eaLnBrk="1" hangingPunct="1"/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eaLnBrk="1" hangingPunct="1"/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除了模板的发布与定制，我们还为您准备了使用教程，希望能够能够更好的使用该作品，授人以鱼不如授人以渔，希望您在下班之余，能够和我们一起进步，共同感受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的巨大魅力与价值。我们诚祝您在工作中事事顺心，步步高升！最后让我们谨记：最重要的不是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，是你。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eaLnBrk="1" hangingPunct="1"/>
            <a:endParaRPr lang="zh-CN" alt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921" name="图片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4775" y="1082675"/>
            <a:ext cx="4033838" cy="60483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矩形 7"/>
          <p:cNvSpPr/>
          <p:nvPr/>
        </p:nvSpPr>
        <p:spPr>
          <a:xfrm>
            <a:off x="0" y="0"/>
            <a:ext cx="12192000" cy="592138"/>
          </a:xfrm>
          <a:prstGeom prst="rect">
            <a:avLst/>
          </a:pr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9939" name="组合 8"/>
          <p:cNvGrpSpPr/>
          <p:nvPr/>
        </p:nvGrpSpPr>
        <p:grpSpPr>
          <a:xfrm>
            <a:off x="11099800" y="128588"/>
            <a:ext cx="806450" cy="336550"/>
            <a:chOff x="603250" y="1054101"/>
            <a:chExt cx="1951038" cy="812800"/>
          </a:xfrm>
        </p:grpSpPr>
        <p:sp>
          <p:nvSpPr>
            <p:cNvPr id="39950" name="Freeform 5"/>
            <p:cNvSpPr/>
            <p:nvPr/>
          </p:nvSpPr>
          <p:spPr>
            <a:xfrm>
              <a:off x="2365375" y="1431926"/>
              <a:ext cx="188913" cy="407988"/>
            </a:xfrm>
            <a:custGeom>
              <a:avLst/>
              <a:gdLst/>
              <a:ahLst/>
              <a:cxnLst>
                <a:cxn ang="0">
                  <a:pos x="43180" y="187332"/>
                </a:cxn>
                <a:cxn ang="0">
                  <a:pos x="41381" y="187332"/>
                </a:cxn>
                <a:cxn ang="0">
                  <a:pos x="41381" y="406187"/>
                </a:cxn>
                <a:cxn ang="0">
                  <a:pos x="0" y="407988"/>
                </a:cxn>
                <a:cxn ang="0">
                  <a:pos x="0" y="187332"/>
                </a:cxn>
                <a:cxn ang="0">
                  <a:pos x="0" y="183730"/>
                </a:cxn>
                <a:cxn ang="0">
                  <a:pos x="0" y="147704"/>
                </a:cxn>
                <a:cxn ang="0">
                  <a:pos x="188913" y="0"/>
                </a:cxn>
                <a:cxn ang="0">
                  <a:pos x="188913" y="49535"/>
                </a:cxn>
                <a:cxn ang="0">
                  <a:pos x="43180" y="187332"/>
                </a:cxn>
              </a:cxnLst>
              <a:pathLst>
                <a:path w="210" h="453">
                  <a:moveTo>
                    <a:pt x="48" y="208"/>
                  </a:moveTo>
                  <a:cubicBezTo>
                    <a:pt x="46" y="208"/>
                    <a:pt x="46" y="208"/>
                    <a:pt x="46" y="208"/>
                  </a:cubicBezTo>
                  <a:cubicBezTo>
                    <a:pt x="46" y="451"/>
                    <a:pt x="46" y="451"/>
                    <a:pt x="46" y="451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24" y="70"/>
                    <a:pt x="109" y="0"/>
                    <a:pt x="210" y="0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125" y="57"/>
                    <a:pt x="56" y="123"/>
                    <a:pt x="48" y="20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951" name="Freeform 6"/>
            <p:cNvSpPr/>
            <p:nvPr/>
          </p:nvSpPr>
          <p:spPr>
            <a:xfrm>
              <a:off x="2466975" y="1135063"/>
              <a:ext cx="71438" cy="231775"/>
            </a:xfrm>
            <a:custGeom>
              <a:avLst/>
              <a:gdLst/>
              <a:ahLst/>
              <a:cxnLst>
                <a:cxn ang="0">
                  <a:pos x="0" y="166195"/>
                </a:cxn>
                <a:cxn ang="0">
                  <a:pos x="0" y="166195"/>
                </a:cxn>
                <a:cxn ang="0">
                  <a:pos x="0" y="0"/>
                </a:cxn>
                <a:cxn ang="0">
                  <a:pos x="18990" y="0"/>
                </a:cxn>
                <a:cxn ang="0">
                  <a:pos x="18990" y="167094"/>
                </a:cxn>
                <a:cxn ang="0">
                  <a:pos x="71438" y="215605"/>
                </a:cxn>
                <a:cxn ang="0">
                  <a:pos x="71438" y="231775"/>
                </a:cxn>
                <a:cxn ang="0">
                  <a:pos x="68725" y="231775"/>
                </a:cxn>
                <a:cxn ang="0">
                  <a:pos x="0" y="166195"/>
                </a:cxn>
              </a:cxnLst>
              <a:pathLst>
                <a:path w="79" h="258">
                  <a:moveTo>
                    <a:pt x="0" y="185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86"/>
                    <a:pt x="21" y="186"/>
                    <a:pt x="21" y="186"/>
                  </a:cubicBezTo>
                  <a:cubicBezTo>
                    <a:pt x="24" y="216"/>
                    <a:pt x="48" y="240"/>
                    <a:pt x="79" y="240"/>
                  </a:cubicBezTo>
                  <a:cubicBezTo>
                    <a:pt x="79" y="258"/>
                    <a:pt x="79" y="258"/>
                    <a:pt x="79" y="258"/>
                  </a:cubicBezTo>
                  <a:cubicBezTo>
                    <a:pt x="78" y="258"/>
                    <a:pt x="77" y="258"/>
                    <a:pt x="76" y="258"/>
                  </a:cubicBezTo>
                  <a:cubicBezTo>
                    <a:pt x="35" y="258"/>
                    <a:pt x="1" y="226"/>
                    <a:pt x="0" y="185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952" name="Freeform 7"/>
            <p:cNvSpPr/>
            <p:nvPr/>
          </p:nvSpPr>
          <p:spPr>
            <a:xfrm>
              <a:off x="2332038" y="1135063"/>
              <a:ext cx="69850" cy="231775"/>
            </a:xfrm>
            <a:custGeom>
              <a:avLst/>
              <a:gdLst/>
              <a:ahLst/>
              <a:cxnLst>
                <a:cxn ang="0">
                  <a:pos x="69850" y="168890"/>
                </a:cxn>
                <a:cxn ang="0">
                  <a:pos x="69850" y="168890"/>
                </a:cxn>
                <a:cxn ang="0">
                  <a:pos x="2653" y="231775"/>
                </a:cxn>
                <a:cxn ang="0">
                  <a:pos x="0" y="231775"/>
                </a:cxn>
                <a:cxn ang="0">
                  <a:pos x="0" y="215605"/>
                </a:cxn>
                <a:cxn ang="0">
                  <a:pos x="50398" y="167094"/>
                </a:cxn>
                <a:cxn ang="0">
                  <a:pos x="50398" y="0"/>
                </a:cxn>
                <a:cxn ang="0">
                  <a:pos x="69850" y="0"/>
                </a:cxn>
                <a:cxn ang="0">
                  <a:pos x="69850" y="166195"/>
                </a:cxn>
                <a:cxn ang="0">
                  <a:pos x="69850" y="166195"/>
                </a:cxn>
                <a:cxn ang="0">
                  <a:pos x="69850" y="167094"/>
                </a:cxn>
                <a:cxn ang="0">
                  <a:pos x="69850" y="168890"/>
                </a:cxn>
              </a:cxnLst>
              <a:pathLst>
                <a:path w="79" h="258">
                  <a:moveTo>
                    <a:pt x="79" y="188"/>
                  </a:moveTo>
                  <a:cubicBezTo>
                    <a:pt x="79" y="188"/>
                    <a:pt x="79" y="188"/>
                    <a:pt x="79" y="188"/>
                  </a:cubicBezTo>
                  <a:cubicBezTo>
                    <a:pt x="76" y="227"/>
                    <a:pt x="44" y="258"/>
                    <a:pt x="3" y="258"/>
                  </a:cubicBezTo>
                  <a:cubicBezTo>
                    <a:pt x="2" y="258"/>
                    <a:pt x="1" y="258"/>
                    <a:pt x="0" y="258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30" y="240"/>
                    <a:pt x="55" y="216"/>
                    <a:pt x="57" y="186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6"/>
                    <a:pt x="79" y="186"/>
                    <a:pt x="79" y="186"/>
                  </a:cubicBezTo>
                  <a:lnTo>
                    <a:pt x="79" y="188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953" name="Freeform 8"/>
            <p:cNvSpPr>
              <a:spLocks noEditPoints="1"/>
            </p:cNvSpPr>
            <p:nvPr/>
          </p:nvSpPr>
          <p:spPr>
            <a:xfrm>
              <a:off x="1925638" y="1417638"/>
              <a:ext cx="430213" cy="449263"/>
            </a:xfrm>
            <a:custGeom>
              <a:avLst/>
              <a:gdLst/>
              <a:ahLst/>
              <a:cxnLst>
                <a:cxn ang="0">
                  <a:pos x="416713" y="190350"/>
                </a:cxn>
                <a:cxn ang="0">
                  <a:pos x="368111" y="198470"/>
                </a:cxn>
                <a:cxn ang="0">
                  <a:pos x="297009" y="352735"/>
                </a:cxn>
                <a:cxn ang="0">
                  <a:pos x="97203" y="299509"/>
                </a:cxn>
                <a:cxn ang="0">
                  <a:pos x="375311" y="138027"/>
                </a:cxn>
                <a:cxn ang="0">
                  <a:pos x="375311" y="138027"/>
                </a:cxn>
                <a:cxn ang="0">
                  <a:pos x="394212" y="127201"/>
                </a:cxn>
                <a:cxn ang="0">
                  <a:pos x="393312" y="126299"/>
                </a:cxn>
                <a:cxn ang="0">
                  <a:pos x="126004" y="54128"/>
                </a:cxn>
                <a:cxn ang="0">
                  <a:pos x="54002" y="322964"/>
                </a:cxn>
                <a:cxn ang="0">
                  <a:pos x="321310" y="394233"/>
                </a:cxn>
                <a:cxn ang="0">
                  <a:pos x="416713" y="190350"/>
                </a:cxn>
                <a:cxn ang="0">
                  <a:pos x="78302" y="247185"/>
                </a:cxn>
                <a:cxn ang="0">
                  <a:pos x="150305" y="97431"/>
                </a:cxn>
                <a:cxn ang="0">
                  <a:pos x="315010" y="110060"/>
                </a:cxn>
                <a:cxn ang="0">
                  <a:pos x="78302" y="247185"/>
                </a:cxn>
              </a:cxnLst>
              <a:pathLst>
                <a:path w="478" h="498">
                  <a:moveTo>
                    <a:pt x="463" y="211"/>
                  </a:moveTo>
                  <a:cubicBezTo>
                    <a:pt x="409" y="220"/>
                    <a:pt x="409" y="220"/>
                    <a:pt x="409" y="220"/>
                  </a:cubicBezTo>
                  <a:cubicBezTo>
                    <a:pt x="421" y="286"/>
                    <a:pt x="392" y="356"/>
                    <a:pt x="330" y="391"/>
                  </a:cubicBezTo>
                  <a:cubicBezTo>
                    <a:pt x="252" y="436"/>
                    <a:pt x="153" y="410"/>
                    <a:pt x="108" y="332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38" y="141"/>
                    <a:pt x="438" y="141"/>
                    <a:pt x="438" y="141"/>
                  </a:cubicBezTo>
                  <a:cubicBezTo>
                    <a:pt x="437" y="141"/>
                    <a:pt x="437" y="140"/>
                    <a:pt x="437" y="140"/>
                  </a:cubicBezTo>
                  <a:cubicBezTo>
                    <a:pt x="377" y="35"/>
                    <a:pt x="244" y="0"/>
                    <a:pt x="140" y="60"/>
                  </a:cubicBezTo>
                  <a:cubicBezTo>
                    <a:pt x="35" y="120"/>
                    <a:pt x="0" y="253"/>
                    <a:pt x="60" y="358"/>
                  </a:cubicBezTo>
                  <a:cubicBezTo>
                    <a:pt x="120" y="462"/>
                    <a:pt x="253" y="498"/>
                    <a:pt x="357" y="437"/>
                  </a:cubicBezTo>
                  <a:cubicBezTo>
                    <a:pt x="439" y="390"/>
                    <a:pt x="478" y="299"/>
                    <a:pt x="463" y="211"/>
                  </a:cubicBezTo>
                  <a:close/>
                  <a:moveTo>
                    <a:pt x="87" y="274"/>
                  </a:moveTo>
                  <a:cubicBezTo>
                    <a:pt x="78" y="209"/>
                    <a:pt x="107" y="142"/>
                    <a:pt x="167" y="108"/>
                  </a:cubicBezTo>
                  <a:cubicBezTo>
                    <a:pt x="227" y="73"/>
                    <a:pt x="299" y="81"/>
                    <a:pt x="350" y="122"/>
                  </a:cubicBezTo>
                  <a:lnTo>
                    <a:pt x="87" y="27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954" name="Freeform 9"/>
            <p:cNvSpPr/>
            <p:nvPr/>
          </p:nvSpPr>
          <p:spPr>
            <a:xfrm>
              <a:off x="2073275" y="1250951"/>
              <a:ext cx="225425" cy="115888"/>
            </a:xfrm>
            <a:custGeom>
              <a:avLst/>
              <a:gdLst/>
              <a:ahLst/>
              <a:cxnLst>
                <a:cxn ang="0">
                  <a:pos x="154475" y="52512"/>
                </a:cxn>
                <a:cxn ang="0">
                  <a:pos x="154475" y="52512"/>
                </a:cxn>
                <a:cxn ang="0">
                  <a:pos x="154475" y="50701"/>
                </a:cxn>
                <a:cxn ang="0">
                  <a:pos x="154475" y="49796"/>
                </a:cxn>
                <a:cxn ang="0">
                  <a:pos x="154475" y="49796"/>
                </a:cxn>
                <a:cxn ang="0">
                  <a:pos x="154475" y="19918"/>
                </a:cxn>
                <a:cxn ang="0">
                  <a:pos x="70950" y="19918"/>
                </a:cxn>
                <a:cxn ang="0">
                  <a:pos x="70950" y="49796"/>
                </a:cxn>
                <a:cxn ang="0">
                  <a:pos x="70950" y="49796"/>
                </a:cxn>
                <a:cxn ang="0">
                  <a:pos x="70950" y="50701"/>
                </a:cxn>
                <a:cxn ang="0">
                  <a:pos x="70950" y="52512"/>
                </a:cxn>
                <a:cxn ang="0">
                  <a:pos x="70950" y="52512"/>
                </a:cxn>
                <a:cxn ang="0">
                  <a:pos x="2694" y="115888"/>
                </a:cxn>
                <a:cxn ang="0">
                  <a:pos x="0" y="115888"/>
                </a:cxn>
                <a:cxn ang="0">
                  <a:pos x="0" y="99591"/>
                </a:cxn>
                <a:cxn ang="0">
                  <a:pos x="51192" y="50701"/>
                </a:cxn>
                <a:cxn ang="0">
                  <a:pos x="51192" y="19918"/>
                </a:cxn>
                <a:cxn ang="0">
                  <a:pos x="51192" y="0"/>
                </a:cxn>
                <a:cxn ang="0">
                  <a:pos x="70950" y="0"/>
                </a:cxn>
                <a:cxn ang="0">
                  <a:pos x="154475" y="0"/>
                </a:cxn>
                <a:cxn ang="0">
                  <a:pos x="160761" y="0"/>
                </a:cxn>
                <a:cxn ang="0">
                  <a:pos x="174233" y="0"/>
                </a:cxn>
                <a:cxn ang="0">
                  <a:pos x="174233" y="50701"/>
                </a:cxn>
                <a:cxn ang="0">
                  <a:pos x="225425" y="99591"/>
                </a:cxn>
                <a:cxn ang="0">
                  <a:pos x="225425" y="115888"/>
                </a:cxn>
                <a:cxn ang="0">
                  <a:pos x="222731" y="115888"/>
                </a:cxn>
                <a:cxn ang="0">
                  <a:pos x="154475" y="52512"/>
                </a:cxn>
              </a:cxnLst>
              <a:pathLst>
                <a:path w="251" h="128">
                  <a:moveTo>
                    <a:pt x="172" y="58"/>
                  </a:moveTo>
                  <a:cubicBezTo>
                    <a:pt x="172" y="58"/>
                    <a:pt x="172" y="58"/>
                    <a:pt x="172" y="58"/>
                  </a:cubicBezTo>
                  <a:cubicBezTo>
                    <a:pt x="172" y="56"/>
                    <a:pt x="172" y="56"/>
                    <a:pt x="172" y="56"/>
                  </a:cubicBezTo>
                  <a:cubicBezTo>
                    <a:pt x="172" y="56"/>
                    <a:pt x="172" y="56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6" y="97"/>
                    <a:pt x="43" y="128"/>
                    <a:pt x="3" y="128"/>
                  </a:cubicBezTo>
                  <a:cubicBezTo>
                    <a:pt x="2" y="128"/>
                    <a:pt x="1" y="128"/>
                    <a:pt x="0" y="128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30" y="110"/>
                    <a:pt x="55" y="86"/>
                    <a:pt x="57" y="56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4" y="56"/>
                    <a:pt x="194" y="56"/>
                    <a:pt x="194" y="56"/>
                  </a:cubicBezTo>
                  <a:cubicBezTo>
                    <a:pt x="196" y="86"/>
                    <a:pt x="221" y="110"/>
                    <a:pt x="251" y="110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0" y="128"/>
                    <a:pt x="249" y="128"/>
                    <a:pt x="248" y="128"/>
                  </a:cubicBezTo>
                  <a:cubicBezTo>
                    <a:pt x="208" y="128"/>
                    <a:pt x="175" y="97"/>
                    <a:pt x="172" y="5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955" name="Freeform 10"/>
            <p:cNvSpPr/>
            <p:nvPr/>
          </p:nvSpPr>
          <p:spPr>
            <a:xfrm>
              <a:off x="2079625" y="1212851"/>
              <a:ext cx="212725" cy="31750"/>
            </a:xfrm>
            <a:custGeom>
              <a:avLst/>
              <a:gdLst/>
              <a:ahLst/>
              <a:cxnLst>
                <a:cxn ang="0">
                  <a:pos x="193675" y="19050"/>
                </a:cxn>
                <a:cxn ang="0">
                  <a:pos x="19050" y="19050"/>
                </a:cxn>
                <a:cxn ang="0">
                  <a:pos x="19050" y="31750"/>
                </a:cxn>
                <a:cxn ang="0">
                  <a:pos x="0" y="31750"/>
                </a:cxn>
                <a:cxn ang="0">
                  <a:pos x="0" y="19050"/>
                </a:cxn>
                <a:cxn ang="0">
                  <a:pos x="0" y="0"/>
                </a:cxn>
                <a:cxn ang="0">
                  <a:pos x="19050" y="0"/>
                </a:cxn>
                <a:cxn ang="0">
                  <a:pos x="193675" y="0"/>
                </a:cxn>
                <a:cxn ang="0">
                  <a:pos x="212725" y="0"/>
                </a:cxn>
                <a:cxn ang="0">
                  <a:pos x="212725" y="19050"/>
                </a:cxn>
                <a:cxn ang="0">
                  <a:pos x="212725" y="31750"/>
                </a:cxn>
                <a:cxn ang="0">
                  <a:pos x="193675" y="31750"/>
                </a:cxn>
                <a:cxn ang="0">
                  <a:pos x="193675" y="19050"/>
                </a:cxn>
              </a:cxnLst>
              <a:pathLst>
                <a:path w="134" h="20">
                  <a:moveTo>
                    <a:pt x="122" y="12"/>
                  </a:moveTo>
                  <a:lnTo>
                    <a:pt x="12" y="12"/>
                  </a:lnTo>
                  <a:lnTo>
                    <a:pt x="12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2" y="0"/>
                  </a:lnTo>
                  <a:lnTo>
                    <a:pt x="134" y="0"/>
                  </a:lnTo>
                  <a:lnTo>
                    <a:pt x="134" y="12"/>
                  </a:lnTo>
                  <a:lnTo>
                    <a:pt x="134" y="20"/>
                  </a:lnTo>
                  <a:lnTo>
                    <a:pt x="122" y="20"/>
                  </a:lnTo>
                  <a:lnTo>
                    <a:pt x="122" y="12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956" name="Freeform 11"/>
            <p:cNvSpPr/>
            <p:nvPr/>
          </p:nvSpPr>
          <p:spPr>
            <a:xfrm>
              <a:off x="2085975" y="1109663"/>
              <a:ext cx="200025" cy="90488"/>
            </a:xfrm>
            <a:custGeom>
              <a:avLst/>
              <a:gdLst/>
              <a:ahLst/>
              <a:cxnLst>
                <a:cxn ang="0">
                  <a:pos x="109538" y="71438"/>
                </a:cxn>
                <a:cxn ang="0">
                  <a:pos x="168275" y="71438"/>
                </a:cxn>
                <a:cxn ang="0">
                  <a:pos x="168275" y="90488"/>
                </a:cxn>
                <a:cxn ang="0">
                  <a:pos x="33338" y="90488"/>
                </a:cxn>
                <a:cxn ang="0">
                  <a:pos x="33338" y="71438"/>
                </a:cxn>
                <a:cxn ang="0">
                  <a:pos x="90488" y="71438"/>
                </a:cxn>
                <a:cxn ang="0">
                  <a:pos x="90488" y="50800"/>
                </a:cxn>
                <a:cxn ang="0">
                  <a:pos x="0" y="50800"/>
                </a:cxn>
                <a:cxn ang="0">
                  <a:pos x="0" y="31750"/>
                </a:cxn>
                <a:cxn ang="0">
                  <a:pos x="90488" y="31750"/>
                </a:cxn>
                <a:cxn ang="0">
                  <a:pos x="90488" y="0"/>
                </a:cxn>
                <a:cxn ang="0">
                  <a:pos x="109538" y="0"/>
                </a:cxn>
                <a:cxn ang="0">
                  <a:pos x="109538" y="31750"/>
                </a:cxn>
                <a:cxn ang="0">
                  <a:pos x="200025" y="31750"/>
                </a:cxn>
                <a:cxn ang="0">
                  <a:pos x="200025" y="50800"/>
                </a:cxn>
                <a:cxn ang="0">
                  <a:pos x="109538" y="50800"/>
                </a:cxn>
                <a:cxn ang="0">
                  <a:pos x="109538" y="71438"/>
                </a:cxn>
              </a:cxnLst>
              <a:pathLst>
                <a:path w="126" h="57">
                  <a:moveTo>
                    <a:pt x="69" y="45"/>
                  </a:moveTo>
                  <a:lnTo>
                    <a:pt x="106" y="45"/>
                  </a:lnTo>
                  <a:lnTo>
                    <a:pt x="106" y="57"/>
                  </a:lnTo>
                  <a:lnTo>
                    <a:pt x="21" y="57"/>
                  </a:lnTo>
                  <a:lnTo>
                    <a:pt x="21" y="45"/>
                  </a:lnTo>
                  <a:lnTo>
                    <a:pt x="57" y="45"/>
                  </a:lnTo>
                  <a:lnTo>
                    <a:pt x="57" y="32"/>
                  </a:lnTo>
                  <a:lnTo>
                    <a:pt x="0" y="32"/>
                  </a:lnTo>
                  <a:lnTo>
                    <a:pt x="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69" y="0"/>
                  </a:lnTo>
                  <a:lnTo>
                    <a:pt x="69" y="20"/>
                  </a:lnTo>
                  <a:lnTo>
                    <a:pt x="126" y="20"/>
                  </a:lnTo>
                  <a:lnTo>
                    <a:pt x="126" y="32"/>
                  </a:lnTo>
                  <a:lnTo>
                    <a:pt x="69" y="32"/>
                  </a:lnTo>
                  <a:lnTo>
                    <a:pt x="69" y="45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957" name="Freeform 12"/>
            <p:cNvSpPr/>
            <p:nvPr/>
          </p:nvSpPr>
          <p:spPr>
            <a:xfrm>
              <a:off x="1892300" y="1219201"/>
              <a:ext cx="142875" cy="149225"/>
            </a:xfrm>
            <a:custGeom>
              <a:avLst/>
              <a:gdLst/>
              <a:ahLst/>
              <a:cxnLst>
                <a:cxn ang="0">
                  <a:pos x="19050" y="149225"/>
                </a:cxn>
                <a:cxn ang="0">
                  <a:pos x="0" y="149225"/>
                </a:cxn>
                <a:cxn ang="0">
                  <a:pos x="0" y="130175"/>
                </a:cxn>
                <a:cxn ang="0">
                  <a:pos x="0" y="12700"/>
                </a:cxn>
                <a:cxn ang="0">
                  <a:pos x="17463" y="12700"/>
                </a:cxn>
                <a:cxn ang="0">
                  <a:pos x="39688" y="0"/>
                </a:cxn>
                <a:cxn ang="0">
                  <a:pos x="49213" y="17463"/>
                </a:cxn>
                <a:cxn ang="0">
                  <a:pos x="19050" y="34925"/>
                </a:cxn>
                <a:cxn ang="0">
                  <a:pos x="19050" y="71438"/>
                </a:cxn>
                <a:cxn ang="0">
                  <a:pos x="58738" y="71438"/>
                </a:cxn>
                <a:cxn ang="0">
                  <a:pos x="58738" y="90488"/>
                </a:cxn>
                <a:cxn ang="0">
                  <a:pos x="19050" y="90488"/>
                </a:cxn>
                <a:cxn ang="0">
                  <a:pos x="19050" y="130175"/>
                </a:cxn>
                <a:cxn ang="0">
                  <a:pos x="122238" y="130175"/>
                </a:cxn>
                <a:cxn ang="0">
                  <a:pos x="122238" y="90488"/>
                </a:cxn>
                <a:cxn ang="0">
                  <a:pos x="84138" y="90488"/>
                </a:cxn>
                <a:cxn ang="0">
                  <a:pos x="84138" y="71438"/>
                </a:cxn>
                <a:cxn ang="0">
                  <a:pos x="122238" y="71438"/>
                </a:cxn>
                <a:cxn ang="0">
                  <a:pos x="122238" y="31750"/>
                </a:cxn>
                <a:cxn ang="0">
                  <a:pos x="84138" y="31750"/>
                </a:cxn>
                <a:cxn ang="0">
                  <a:pos x="84138" y="12700"/>
                </a:cxn>
                <a:cxn ang="0">
                  <a:pos x="122238" y="12700"/>
                </a:cxn>
                <a:cxn ang="0">
                  <a:pos x="142875" y="12700"/>
                </a:cxn>
                <a:cxn ang="0">
                  <a:pos x="142875" y="149225"/>
                </a:cxn>
                <a:cxn ang="0">
                  <a:pos x="122238" y="149225"/>
                </a:cxn>
                <a:cxn ang="0">
                  <a:pos x="19050" y="149225"/>
                </a:cxn>
              </a:cxnLst>
              <a:pathLst>
                <a:path w="90" h="94">
                  <a:moveTo>
                    <a:pt x="12" y="94"/>
                  </a:moveTo>
                  <a:lnTo>
                    <a:pt x="0" y="94"/>
                  </a:lnTo>
                  <a:lnTo>
                    <a:pt x="0" y="82"/>
                  </a:lnTo>
                  <a:lnTo>
                    <a:pt x="0" y="8"/>
                  </a:lnTo>
                  <a:lnTo>
                    <a:pt x="11" y="8"/>
                  </a:lnTo>
                  <a:lnTo>
                    <a:pt x="25" y="0"/>
                  </a:lnTo>
                  <a:lnTo>
                    <a:pt x="31" y="11"/>
                  </a:lnTo>
                  <a:lnTo>
                    <a:pt x="12" y="22"/>
                  </a:lnTo>
                  <a:lnTo>
                    <a:pt x="12" y="45"/>
                  </a:lnTo>
                  <a:lnTo>
                    <a:pt x="37" y="45"/>
                  </a:lnTo>
                  <a:lnTo>
                    <a:pt x="37" y="57"/>
                  </a:lnTo>
                  <a:lnTo>
                    <a:pt x="12" y="57"/>
                  </a:lnTo>
                  <a:lnTo>
                    <a:pt x="12" y="82"/>
                  </a:lnTo>
                  <a:lnTo>
                    <a:pt x="77" y="82"/>
                  </a:lnTo>
                  <a:lnTo>
                    <a:pt x="77" y="57"/>
                  </a:lnTo>
                  <a:lnTo>
                    <a:pt x="53" y="57"/>
                  </a:lnTo>
                  <a:lnTo>
                    <a:pt x="53" y="45"/>
                  </a:lnTo>
                  <a:lnTo>
                    <a:pt x="77" y="45"/>
                  </a:lnTo>
                  <a:lnTo>
                    <a:pt x="77" y="20"/>
                  </a:lnTo>
                  <a:lnTo>
                    <a:pt x="53" y="20"/>
                  </a:lnTo>
                  <a:lnTo>
                    <a:pt x="53" y="8"/>
                  </a:lnTo>
                  <a:lnTo>
                    <a:pt x="77" y="8"/>
                  </a:lnTo>
                  <a:lnTo>
                    <a:pt x="90" y="8"/>
                  </a:lnTo>
                  <a:lnTo>
                    <a:pt x="90" y="94"/>
                  </a:lnTo>
                  <a:lnTo>
                    <a:pt x="77" y="94"/>
                  </a:lnTo>
                  <a:lnTo>
                    <a:pt x="12" y="9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958" name="Freeform 13"/>
            <p:cNvSpPr/>
            <p:nvPr/>
          </p:nvSpPr>
          <p:spPr>
            <a:xfrm>
              <a:off x="1995488" y="1165226"/>
              <a:ext cx="39688" cy="46038"/>
            </a:xfrm>
            <a:custGeom>
              <a:avLst/>
              <a:gdLst/>
              <a:ahLst/>
              <a:cxnLst>
                <a:cxn ang="0">
                  <a:pos x="0" y="36513"/>
                </a:cxn>
                <a:cxn ang="0">
                  <a:pos x="22225" y="0"/>
                </a:cxn>
                <a:cxn ang="0">
                  <a:pos x="39688" y="9525"/>
                </a:cxn>
                <a:cxn ang="0">
                  <a:pos x="15875" y="46038"/>
                </a:cxn>
                <a:cxn ang="0">
                  <a:pos x="0" y="36513"/>
                </a:cxn>
              </a:cxnLst>
              <a:pathLst>
                <a:path w="25" h="29">
                  <a:moveTo>
                    <a:pt x="0" y="23"/>
                  </a:moveTo>
                  <a:lnTo>
                    <a:pt x="14" y="0"/>
                  </a:lnTo>
                  <a:lnTo>
                    <a:pt x="25" y="6"/>
                  </a:lnTo>
                  <a:lnTo>
                    <a:pt x="10" y="2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959" name="Freeform 14"/>
            <p:cNvSpPr/>
            <p:nvPr/>
          </p:nvSpPr>
          <p:spPr>
            <a:xfrm>
              <a:off x="1938338" y="1158876"/>
              <a:ext cx="39688" cy="46038"/>
            </a:xfrm>
            <a:custGeom>
              <a:avLst/>
              <a:gdLst/>
              <a:ahLst/>
              <a:cxnLst>
                <a:cxn ang="0">
                  <a:pos x="39688" y="36513"/>
                </a:cxn>
                <a:cxn ang="0">
                  <a:pos x="22225" y="46038"/>
                </a:cxn>
                <a:cxn ang="0">
                  <a:pos x="0" y="9525"/>
                </a:cxn>
                <a:cxn ang="0">
                  <a:pos x="15875" y="0"/>
                </a:cxn>
                <a:cxn ang="0">
                  <a:pos x="39688" y="36513"/>
                </a:cxn>
              </a:cxnLst>
              <a:pathLst>
                <a:path w="25" h="29">
                  <a:moveTo>
                    <a:pt x="25" y="23"/>
                  </a:moveTo>
                  <a:lnTo>
                    <a:pt x="14" y="29"/>
                  </a:lnTo>
                  <a:lnTo>
                    <a:pt x="0" y="6"/>
                  </a:lnTo>
                  <a:lnTo>
                    <a:pt x="10" y="0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960" name="Freeform 15"/>
            <p:cNvSpPr/>
            <p:nvPr/>
          </p:nvSpPr>
          <p:spPr>
            <a:xfrm>
              <a:off x="1898650" y="1165226"/>
              <a:ext cx="39688" cy="46038"/>
            </a:xfrm>
            <a:custGeom>
              <a:avLst/>
              <a:gdLst/>
              <a:ahLst/>
              <a:cxnLst>
                <a:cxn ang="0">
                  <a:pos x="0" y="9525"/>
                </a:cxn>
                <a:cxn ang="0">
                  <a:pos x="17463" y="0"/>
                </a:cxn>
                <a:cxn ang="0">
                  <a:pos x="39688" y="36513"/>
                </a:cxn>
                <a:cxn ang="0">
                  <a:pos x="23813" y="46038"/>
                </a:cxn>
                <a:cxn ang="0">
                  <a:pos x="0" y="9525"/>
                </a:cxn>
              </a:cxnLst>
              <a:pathLst>
                <a:path w="25" h="29">
                  <a:moveTo>
                    <a:pt x="0" y="6"/>
                  </a:moveTo>
                  <a:lnTo>
                    <a:pt x="11" y="0"/>
                  </a:lnTo>
                  <a:lnTo>
                    <a:pt x="25" y="23"/>
                  </a:lnTo>
                  <a:lnTo>
                    <a:pt x="15" y="29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961" name="Freeform 16"/>
            <p:cNvSpPr/>
            <p:nvPr/>
          </p:nvSpPr>
          <p:spPr>
            <a:xfrm>
              <a:off x="1892300" y="1109663"/>
              <a:ext cx="134938" cy="46038"/>
            </a:xfrm>
            <a:custGeom>
              <a:avLst/>
              <a:gdLst/>
              <a:ahLst/>
              <a:cxnLst>
                <a:cxn ang="0">
                  <a:pos x="0" y="26988"/>
                </a:cxn>
                <a:cxn ang="0">
                  <a:pos x="130175" y="0"/>
                </a:cxn>
                <a:cxn ang="0">
                  <a:pos x="134938" y="17463"/>
                </a:cxn>
                <a:cxn ang="0">
                  <a:pos x="4763" y="46038"/>
                </a:cxn>
                <a:cxn ang="0">
                  <a:pos x="0" y="26988"/>
                </a:cxn>
              </a:cxnLst>
              <a:pathLst>
                <a:path w="85" h="29">
                  <a:moveTo>
                    <a:pt x="0" y="17"/>
                  </a:moveTo>
                  <a:lnTo>
                    <a:pt x="82" y="0"/>
                  </a:lnTo>
                  <a:lnTo>
                    <a:pt x="85" y="11"/>
                  </a:lnTo>
                  <a:lnTo>
                    <a:pt x="3" y="29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962" name="Freeform 17"/>
            <p:cNvSpPr/>
            <p:nvPr/>
          </p:nvSpPr>
          <p:spPr>
            <a:xfrm>
              <a:off x="1768475" y="1160463"/>
              <a:ext cx="117475" cy="207963"/>
            </a:xfrm>
            <a:custGeom>
              <a:avLst/>
              <a:gdLst/>
              <a:ahLst/>
              <a:cxnLst>
                <a:cxn ang="0">
                  <a:pos x="73025" y="77788"/>
                </a:cxn>
                <a:cxn ang="0">
                  <a:pos x="76200" y="76200"/>
                </a:cxn>
                <a:cxn ang="0">
                  <a:pos x="112713" y="139700"/>
                </a:cxn>
                <a:cxn ang="0">
                  <a:pos x="95250" y="149225"/>
                </a:cxn>
                <a:cxn ang="0">
                  <a:pos x="73025" y="107950"/>
                </a:cxn>
                <a:cxn ang="0">
                  <a:pos x="73025" y="207963"/>
                </a:cxn>
                <a:cxn ang="0">
                  <a:pos x="52388" y="207963"/>
                </a:cxn>
                <a:cxn ang="0">
                  <a:pos x="52388" y="93663"/>
                </a:cxn>
                <a:cxn ang="0">
                  <a:pos x="17463" y="155575"/>
                </a:cxn>
                <a:cxn ang="0">
                  <a:pos x="0" y="144463"/>
                </a:cxn>
                <a:cxn ang="0">
                  <a:pos x="52388" y="53975"/>
                </a:cxn>
                <a:cxn ang="0">
                  <a:pos x="52388" y="39688"/>
                </a:cxn>
                <a:cxn ang="0">
                  <a:pos x="7938" y="39688"/>
                </a:cxn>
                <a:cxn ang="0">
                  <a:pos x="7938" y="20638"/>
                </a:cxn>
                <a:cxn ang="0">
                  <a:pos x="52388" y="20638"/>
                </a:cxn>
                <a:cxn ang="0">
                  <a:pos x="52388" y="0"/>
                </a:cxn>
                <a:cxn ang="0">
                  <a:pos x="73025" y="0"/>
                </a:cxn>
                <a:cxn ang="0">
                  <a:pos x="73025" y="20638"/>
                </a:cxn>
                <a:cxn ang="0">
                  <a:pos x="117475" y="20638"/>
                </a:cxn>
                <a:cxn ang="0">
                  <a:pos x="117475" y="39688"/>
                </a:cxn>
                <a:cxn ang="0">
                  <a:pos x="73025" y="39688"/>
                </a:cxn>
                <a:cxn ang="0">
                  <a:pos x="73025" y="77788"/>
                </a:cxn>
              </a:cxnLst>
              <a:pathLst>
                <a:path w="74" h="131">
                  <a:moveTo>
                    <a:pt x="46" y="49"/>
                  </a:moveTo>
                  <a:lnTo>
                    <a:pt x="48" y="48"/>
                  </a:lnTo>
                  <a:lnTo>
                    <a:pt x="71" y="88"/>
                  </a:lnTo>
                  <a:lnTo>
                    <a:pt x="60" y="94"/>
                  </a:lnTo>
                  <a:lnTo>
                    <a:pt x="46" y="68"/>
                  </a:lnTo>
                  <a:lnTo>
                    <a:pt x="46" y="131"/>
                  </a:lnTo>
                  <a:lnTo>
                    <a:pt x="33" y="131"/>
                  </a:lnTo>
                  <a:lnTo>
                    <a:pt x="33" y="59"/>
                  </a:lnTo>
                  <a:lnTo>
                    <a:pt x="11" y="98"/>
                  </a:lnTo>
                  <a:lnTo>
                    <a:pt x="0" y="91"/>
                  </a:lnTo>
                  <a:lnTo>
                    <a:pt x="33" y="34"/>
                  </a:lnTo>
                  <a:lnTo>
                    <a:pt x="33" y="25"/>
                  </a:lnTo>
                  <a:lnTo>
                    <a:pt x="5" y="25"/>
                  </a:lnTo>
                  <a:lnTo>
                    <a:pt x="5" y="13"/>
                  </a:lnTo>
                  <a:lnTo>
                    <a:pt x="33" y="13"/>
                  </a:lnTo>
                  <a:lnTo>
                    <a:pt x="33" y="0"/>
                  </a:lnTo>
                  <a:lnTo>
                    <a:pt x="46" y="0"/>
                  </a:lnTo>
                  <a:lnTo>
                    <a:pt x="46" y="13"/>
                  </a:lnTo>
                  <a:lnTo>
                    <a:pt x="74" y="13"/>
                  </a:lnTo>
                  <a:lnTo>
                    <a:pt x="74" y="25"/>
                  </a:lnTo>
                  <a:lnTo>
                    <a:pt x="46" y="25"/>
                  </a:lnTo>
                  <a:lnTo>
                    <a:pt x="46" y="49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963" name="Freeform 18"/>
            <p:cNvSpPr/>
            <p:nvPr/>
          </p:nvSpPr>
          <p:spPr>
            <a:xfrm>
              <a:off x="1774825" y="1111251"/>
              <a:ext cx="103188" cy="44450"/>
            </a:xfrm>
            <a:custGeom>
              <a:avLst/>
              <a:gdLst/>
              <a:ahLst/>
              <a:cxnLst>
                <a:cxn ang="0">
                  <a:pos x="0" y="25400"/>
                </a:cxn>
                <a:cxn ang="0">
                  <a:pos x="98425" y="0"/>
                </a:cxn>
                <a:cxn ang="0">
                  <a:pos x="103188" y="17463"/>
                </a:cxn>
                <a:cxn ang="0">
                  <a:pos x="6350" y="44450"/>
                </a:cxn>
                <a:cxn ang="0">
                  <a:pos x="0" y="25400"/>
                </a:cxn>
              </a:cxnLst>
              <a:pathLst>
                <a:path w="65" h="28">
                  <a:moveTo>
                    <a:pt x="0" y="16"/>
                  </a:moveTo>
                  <a:lnTo>
                    <a:pt x="62" y="0"/>
                  </a:lnTo>
                  <a:lnTo>
                    <a:pt x="65" y="11"/>
                  </a:lnTo>
                  <a:lnTo>
                    <a:pt x="4" y="28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964" name="Freeform 19"/>
            <p:cNvSpPr>
              <a:spLocks noEditPoints="1"/>
            </p:cNvSpPr>
            <p:nvPr/>
          </p:nvSpPr>
          <p:spPr>
            <a:xfrm>
              <a:off x="1281113" y="1446213"/>
              <a:ext cx="698500" cy="392113"/>
            </a:xfrm>
            <a:custGeom>
              <a:avLst/>
              <a:gdLst/>
              <a:ahLst/>
              <a:cxnLst>
                <a:cxn ang="0">
                  <a:pos x="666095" y="302179"/>
                </a:cxn>
                <a:cxn ang="0">
                  <a:pos x="563481" y="344448"/>
                </a:cxn>
                <a:cxn ang="0">
                  <a:pos x="415860" y="196057"/>
                </a:cxn>
                <a:cxn ang="0">
                  <a:pos x="563481" y="48564"/>
                </a:cxn>
                <a:cxn ang="0">
                  <a:pos x="664295" y="89035"/>
                </a:cxn>
                <a:cxn ang="0">
                  <a:pos x="696700" y="52162"/>
                </a:cxn>
                <a:cxn ang="0">
                  <a:pos x="563481" y="0"/>
                </a:cxn>
                <a:cxn ang="0">
                  <a:pos x="379854" y="126807"/>
                </a:cxn>
                <a:cxn ang="0">
                  <a:pos x="196228" y="0"/>
                </a:cxn>
                <a:cxn ang="0">
                  <a:pos x="0" y="196057"/>
                </a:cxn>
                <a:cxn ang="0">
                  <a:pos x="196228" y="392113"/>
                </a:cxn>
                <a:cxn ang="0">
                  <a:pos x="379854" y="264406"/>
                </a:cxn>
                <a:cxn ang="0">
                  <a:pos x="563481" y="392113"/>
                </a:cxn>
                <a:cxn ang="0">
                  <a:pos x="698500" y="337253"/>
                </a:cxn>
                <a:cxn ang="0">
                  <a:pos x="666095" y="302179"/>
                </a:cxn>
                <a:cxn ang="0">
                  <a:pos x="196228" y="343549"/>
                </a:cxn>
                <a:cxn ang="0">
                  <a:pos x="49507" y="196956"/>
                </a:cxn>
                <a:cxn ang="0">
                  <a:pos x="196228" y="49464"/>
                </a:cxn>
                <a:cxn ang="0">
                  <a:pos x="342949" y="196956"/>
                </a:cxn>
                <a:cxn ang="0">
                  <a:pos x="196228" y="343549"/>
                </a:cxn>
              </a:cxnLst>
              <a:pathLst>
                <a:path w="776" h="436">
                  <a:moveTo>
                    <a:pt x="740" y="336"/>
                  </a:moveTo>
                  <a:cubicBezTo>
                    <a:pt x="710" y="365"/>
                    <a:pt x="670" y="383"/>
                    <a:pt x="626" y="383"/>
                  </a:cubicBezTo>
                  <a:cubicBezTo>
                    <a:pt x="536" y="383"/>
                    <a:pt x="462" y="309"/>
                    <a:pt x="462" y="218"/>
                  </a:cubicBezTo>
                  <a:cubicBezTo>
                    <a:pt x="462" y="128"/>
                    <a:pt x="536" y="54"/>
                    <a:pt x="626" y="54"/>
                  </a:cubicBezTo>
                  <a:cubicBezTo>
                    <a:pt x="670" y="54"/>
                    <a:pt x="709" y="71"/>
                    <a:pt x="738" y="99"/>
                  </a:cubicBezTo>
                  <a:cubicBezTo>
                    <a:pt x="774" y="58"/>
                    <a:pt x="774" y="58"/>
                    <a:pt x="774" y="58"/>
                  </a:cubicBezTo>
                  <a:cubicBezTo>
                    <a:pt x="735" y="22"/>
                    <a:pt x="683" y="0"/>
                    <a:pt x="626" y="0"/>
                  </a:cubicBezTo>
                  <a:cubicBezTo>
                    <a:pt x="532" y="0"/>
                    <a:pt x="453" y="58"/>
                    <a:pt x="422" y="141"/>
                  </a:cubicBezTo>
                  <a:cubicBezTo>
                    <a:pt x="391" y="58"/>
                    <a:pt x="311" y="0"/>
                    <a:pt x="218" y="0"/>
                  </a:cubicBezTo>
                  <a:cubicBezTo>
                    <a:pt x="98" y="0"/>
                    <a:pt x="0" y="97"/>
                    <a:pt x="0" y="218"/>
                  </a:cubicBezTo>
                  <a:cubicBezTo>
                    <a:pt x="0" y="338"/>
                    <a:pt x="98" y="436"/>
                    <a:pt x="218" y="436"/>
                  </a:cubicBezTo>
                  <a:cubicBezTo>
                    <a:pt x="311" y="436"/>
                    <a:pt x="391" y="377"/>
                    <a:pt x="422" y="294"/>
                  </a:cubicBezTo>
                  <a:cubicBezTo>
                    <a:pt x="453" y="377"/>
                    <a:pt x="532" y="436"/>
                    <a:pt x="626" y="436"/>
                  </a:cubicBezTo>
                  <a:cubicBezTo>
                    <a:pt x="684" y="436"/>
                    <a:pt x="737" y="413"/>
                    <a:pt x="776" y="375"/>
                  </a:cubicBezTo>
                  <a:lnTo>
                    <a:pt x="740" y="336"/>
                  </a:lnTo>
                  <a:close/>
                  <a:moveTo>
                    <a:pt x="218" y="382"/>
                  </a:moveTo>
                  <a:cubicBezTo>
                    <a:pt x="128" y="382"/>
                    <a:pt x="55" y="309"/>
                    <a:pt x="55" y="219"/>
                  </a:cubicBezTo>
                  <a:cubicBezTo>
                    <a:pt x="55" y="128"/>
                    <a:pt x="128" y="55"/>
                    <a:pt x="218" y="55"/>
                  </a:cubicBezTo>
                  <a:cubicBezTo>
                    <a:pt x="308" y="55"/>
                    <a:pt x="381" y="128"/>
                    <a:pt x="381" y="219"/>
                  </a:cubicBezTo>
                  <a:cubicBezTo>
                    <a:pt x="381" y="309"/>
                    <a:pt x="308" y="382"/>
                    <a:pt x="218" y="382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965" name="Freeform 20"/>
            <p:cNvSpPr>
              <a:spLocks noEditPoints="1"/>
            </p:cNvSpPr>
            <p:nvPr/>
          </p:nvSpPr>
          <p:spPr>
            <a:xfrm>
              <a:off x="603250" y="1054101"/>
              <a:ext cx="679450" cy="800100"/>
            </a:xfrm>
            <a:custGeom>
              <a:avLst/>
              <a:gdLst/>
              <a:ahLst/>
              <a:cxnLst>
                <a:cxn ang="0">
                  <a:pos x="281307" y="0"/>
                </a:cxn>
                <a:cxn ang="0">
                  <a:pos x="266028" y="901"/>
                </a:cxn>
                <a:cxn ang="0">
                  <a:pos x="266028" y="0"/>
                </a:cxn>
                <a:cxn ang="0">
                  <a:pos x="0" y="0"/>
                </a:cxn>
                <a:cxn ang="0">
                  <a:pos x="0" y="800100"/>
                </a:cxn>
                <a:cxn ang="0">
                  <a:pos x="266028" y="800100"/>
                </a:cxn>
                <a:cxn ang="0">
                  <a:pos x="266028" y="800100"/>
                </a:cxn>
                <a:cxn ang="0">
                  <a:pos x="279509" y="800100"/>
                </a:cxn>
                <a:cxn ang="0">
                  <a:pos x="679450" y="398248"/>
                </a:cxn>
                <a:cxn ang="0">
                  <a:pos x="281307" y="0"/>
                </a:cxn>
                <a:cxn ang="0">
                  <a:pos x="230977" y="293730"/>
                </a:cxn>
                <a:cxn ang="0">
                  <a:pos x="313661" y="82893"/>
                </a:cxn>
                <a:cxn ang="0">
                  <a:pos x="369384" y="307246"/>
                </a:cxn>
                <a:cxn ang="0">
                  <a:pos x="284902" y="520786"/>
                </a:cxn>
                <a:cxn ang="0">
                  <a:pos x="230977" y="293730"/>
                </a:cxn>
                <a:cxn ang="0">
                  <a:pos x="210306" y="711801"/>
                </a:cxn>
                <a:cxn ang="0">
                  <a:pos x="106052" y="502766"/>
                </a:cxn>
                <a:cxn ang="0">
                  <a:pos x="190534" y="251383"/>
                </a:cxn>
                <a:cxn ang="0">
                  <a:pos x="245357" y="516281"/>
                </a:cxn>
                <a:cxn ang="0">
                  <a:pos x="249851" y="600976"/>
                </a:cxn>
                <a:cxn ang="0">
                  <a:pos x="210306" y="711801"/>
                </a:cxn>
                <a:cxn ang="0">
                  <a:pos x="453865" y="598273"/>
                </a:cxn>
                <a:cxn ang="0">
                  <a:pos x="249851" y="710900"/>
                </a:cxn>
                <a:cxn ang="0">
                  <a:pos x="355004" y="503667"/>
                </a:cxn>
                <a:cxn ang="0">
                  <a:pos x="553626" y="383832"/>
                </a:cxn>
                <a:cxn ang="0">
                  <a:pos x="453865" y="598273"/>
                </a:cxn>
              </a:cxnLst>
              <a:pathLst>
                <a:path w="756" h="888">
                  <a:moveTo>
                    <a:pt x="313" y="0"/>
                  </a:moveTo>
                  <a:cubicBezTo>
                    <a:pt x="307" y="0"/>
                    <a:pt x="302" y="0"/>
                    <a:pt x="296" y="1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88"/>
                    <a:pt x="0" y="888"/>
                    <a:pt x="0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301" y="888"/>
                    <a:pt x="306" y="888"/>
                    <a:pt x="311" y="888"/>
                  </a:cubicBezTo>
                  <a:cubicBezTo>
                    <a:pt x="556" y="888"/>
                    <a:pt x="756" y="686"/>
                    <a:pt x="756" y="442"/>
                  </a:cubicBezTo>
                  <a:cubicBezTo>
                    <a:pt x="756" y="197"/>
                    <a:pt x="557" y="1"/>
                    <a:pt x="313" y="0"/>
                  </a:cubicBezTo>
                  <a:close/>
                  <a:moveTo>
                    <a:pt x="257" y="326"/>
                  </a:moveTo>
                  <a:cubicBezTo>
                    <a:pt x="268" y="192"/>
                    <a:pt x="349" y="92"/>
                    <a:pt x="349" y="92"/>
                  </a:cubicBezTo>
                  <a:cubicBezTo>
                    <a:pt x="349" y="92"/>
                    <a:pt x="427" y="188"/>
                    <a:pt x="411" y="341"/>
                  </a:cubicBezTo>
                  <a:cubicBezTo>
                    <a:pt x="396" y="491"/>
                    <a:pt x="317" y="578"/>
                    <a:pt x="317" y="578"/>
                  </a:cubicBezTo>
                  <a:cubicBezTo>
                    <a:pt x="317" y="578"/>
                    <a:pt x="245" y="459"/>
                    <a:pt x="257" y="326"/>
                  </a:cubicBezTo>
                  <a:close/>
                  <a:moveTo>
                    <a:pt x="234" y="790"/>
                  </a:moveTo>
                  <a:cubicBezTo>
                    <a:pt x="234" y="790"/>
                    <a:pt x="127" y="667"/>
                    <a:pt x="118" y="558"/>
                  </a:cubicBezTo>
                  <a:cubicBezTo>
                    <a:pt x="105" y="410"/>
                    <a:pt x="212" y="279"/>
                    <a:pt x="212" y="279"/>
                  </a:cubicBezTo>
                  <a:cubicBezTo>
                    <a:pt x="205" y="483"/>
                    <a:pt x="273" y="573"/>
                    <a:pt x="273" y="573"/>
                  </a:cubicBezTo>
                  <a:cubicBezTo>
                    <a:pt x="273" y="573"/>
                    <a:pt x="289" y="597"/>
                    <a:pt x="278" y="667"/>
                  </a:cubicBezTo>
                  <a:cubicBezTo>
                    <a:pt x="267" y="736"/>
                    <a:pt x="234" y="790"/>
                    <a:pt x="234" y="790"/>
                  </a:cubicBezTo>
                  <a:close/>
                  <a:moveTo>
                    <a:pt x="505" y="664"/>
                  </a:moveTo>
                  <a:cubicBezTo>
                    <a:pt x="408" y="771"/>
                    <a:pt x="278" y="789"/>
                    <a:pt x="278" y="789"/>
                  </a:cubicBezTo>
                  <a:cubicBezTo>
                    <a:pt x="278" y="789"/>
                    <a:pt x="282" y="666"/>
                    <a:pt x="395" y="559"/>
                  </a:cubicBezTo>
                  <a:cubicBezTo>
                    <a:pt x="508" y="453"/>
                    <a:pt x="616" y="426"/>
                    <a:pt x="616" y="426"/>
                  </a:cubicBezTo>
                  <a:cubicBezTo>
                    <a:pt x="616" y="426"/>
                    <a:pt x="601" y="557"/>
                    <a:pt x="505" y="664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9940" name="文本框 25"/>
          <p:cNvSpPr txBox="1"/>
          <p:nvPr/>
        </p:nvSpPr>
        <p:spPr>
          <a:xfrm>
            <a:off x="287338" y="90488"/>
            <a:ext cx="2255837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941" name="组合 26"/>
          <p:cNvGrpSpPr/>
          <p:nvPr/>
        </p:nvGrpSpPr>
        <p:grpSpPr>
          <a:xfrm>
            <a:off x="458788" y="1778000"/>
            <a:ext cx="4752975" cy="3698875"/>
            <a:chOff x="415599" y="1412776"/>
            <a:chExt cx="4752530" cy="3698726"/>
          </a:xfrm>
        </p:grpSpPr>
        <p:sp>
          <p:nvSpPr>
            <p:cNvPr id="28" name="矩形 27"/>
            <p:cNvSpPr/>
            <p:nvPr/>
          </p:nvSpPr>
          <p:spPr>
            <a:xfrm>
              <a:off x="631625" y="1412776"/>
              <a:ext cx="4536504" cy="3698726"/>
            </a:xfrm>
            <a:prstGeom prst="rect">
              <a:avLst/>
            </a:prstGeom>
            <a:solidFill>
              <a:srgbClr val="0DB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9944" name="组合 28"/>
            <p:cNvGrpSpPr/>
            <p:nvPr/>
          </p:nvGrpSpPr>
          <p:grpSpPr>
            <a:xfrm>
              <a:off x="415599" y="1628800"/>
              <a:ext cx="4536506" cy="1178381"/>
              <a:chOff x="415599" y="1628800"/>
              <a:chExt cx="4536506" cy="1178381"/>
            </a:xfrm>
          </p:grpSpPr>
          <p:grpSp>
            <p:nvGrpSpPr>
              <p:cNvPr id="39946" name="组合 30"/>
              <p:cNvGrpSpPr/>
              <p:nvPr/>
            </p:nvGrpSpPr>
            <p:grpSpPr>
              <a:xfrm>
                <a:off x="415599" y="1628800"/>
                <a:ext cx="4536506" cy="1178381"/>
                <a:chOff x="415599" y="1628800"/>
                <a:chExt cx="4536506" cy="1178381"/>
              </a:xfrm>
            </p:grpSpPr>
            <p:sp>
              <p:nvSpPr>
                <p:cNvPr id="33" name="矩形 32"/>
                <p:cNvSpPr/>
                <p:nvPr/>
              </p:nvSpPr>
              <p:spPr>
                <a:xfrm>
                  <a:off x="415601" y="1628800"/>
                  <a:ext cx="4536504" cy="962357"/>
                </a:xfrm>
                <a:prstGeom prst="rect">
                  <a:avLst/>
                </a:prstGeom>
                <a:solidFill>
                  <a:srgbClr val="0D517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4" name="直角三角形 33"/>
                <p:cNvSpPr/>
                <p:nvPr/>
              </p:nvSpPr>
              <p:spPr>
                <a:xfrm rot="10800000">
                  <a:off x="415599" y="2591156"/>
                  <a:ext cx="216025" cy="216025"/>
                </a:xfrm>
                <a:prstGeom prst="rtTriangl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9947" name="矩形 31"/>
              <p:cNvSpPr/>
              <p:nvPr/>
            </p:nvSpPr>
            <p:spPr>
              <a:xfrm>
                <a:off x="897979" y="1879145"/>
                <a:ext cx="3741922" cy="46166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zh-CN" altLang="en-US" sz="12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2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2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12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2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的美化，并为您提供专业的</a:t>
                </a:r>
                <a:r>
                  <a:rPr lang="en-US" altLang="zh-CN" sz="12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2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个性定制服务。</a:t>
                </a:r>
                <a:endParaRPr lang="en-US" altLang="zh-CN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9945" name="矩形 29"/>
            <p:cNvSpPr/>
            <p:nvPr/>
          </p:nvSpPr>
          <p:spPr>
            <a:xfrm>
              <a:off x="1159853" y="2769172"/>
              <a:ext cx="3480048" cy="22756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让您的每一次亮相都信心澎湃。专业的团队，完善的售后，热情的服务，科学严谨的逻辑，一丝不苟的工作态度，定能使您的发展如虎添翼！</a:t>
              </a:r>
              <a:endPara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eaLnBrk="1" hangingPunct="1">
                <a:lnSpc>
                  <a:spcPct val="150000"/>
                </a:lnSpc>
              </a:pPr>
              <a:endPara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9942" name="图片 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1763" y="1778000"/>
            <a:ext cx="6350000" cy="36988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D790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40962" name="组合 3"/>
          <p:cNvGrpSpPr/>
          <p:nvPr/>
        </p:nvGrpSpPr>
        <p:grpSpPr>
          <a:xfrm>
            <a:off x="3544888" y="2038350"/>
            <a:ext cx="4903787" cy="1174750"/>
            <a:chOff x="3663696" y="1892808"/>
            <a:chExt cx="4903168" cy="1173408"/>
          </a:xfrm>
        </p:grpSpPr>
        <p:sp>
          <p:nvSpPr>
            <p:cNvPr id="5" name="矩形 4"/>
            <p:cNvSpPr/>
            <p:nvPr/>
          </p:nvSpPr>
          <p:spPr>
            <a:xfrm>
              <a:off x="3663696" y="1892808"/>
              <a:ext cx="4903168" cy="1173408"/>
            </a:xfrm>
            <a:prstGeom prst="rect">
              <a:avLst/>
            </a:prstGeom>
            <a:solidFill>
              <a:srgbClr val="AB2E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970" name="文本框 5"/>
            <p:cNvSpPr txBox="1"/>
            <p:nvPr/>
          </p:nvSpPr>
          <p:spPr>
            <a:xfrm>
              <a:off x="4690872" y="2100589"/>
              <a:ext cx="3099816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en-US" altLang="zh-CN" sz="4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 Five</a:t>
              </a:r>
              <a:endParaRPr lang="zh-CN" altLang="en-US" sz="4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963" name="组合 6"/>
          <p:cNvGrpSpPr/>
          <p:nvPr/>
        </p:nvGrpSpPr>
        <p:grpSpPr>
          <a:xfrm>
            <a:off x="3544888" y="3317875"/>
            <a:ext cx="4903787" cy="1811338"/>
            <a:chOff x="3544824" y="3253280"/>
            <a:chExt cx="4903168" cy="1812496"/>
          </a:xfrm>
        </p:grpSpPr>
        <p:sp>
          <p:nvSpPr>
            <p:cNvPr id="8" name="任意多边形 7"/>
            <p:cNvSpPr/>
            <p:nvPr/>
          </p:nvSpPr>
          <p:spPr>
            <a:xfrm>
              <a:off x="3544824" y="3253280"/>
              <a:ext cx="4903168" cy="1812496"/>
            </a:xfrm>
            <a:custGeom>
              <a:avLst/>
              <a:gdLst>
                <a:gd name="connsiteX0" fmla="*/ 0 w 4279392"/>
                <a:gd name="connsiteY0" fmla="*/ 0 h 1581912"/>
                <a:gd name="connsiteX1" fmla="*/ 4279392 w 4279392"/>
                <a:gd name="connsiteY1" fmla="*/ 0 h 1581912"/>
                <a:gd name="connsiteX2" fmla="*/ 4279392 w 4279392"/>
                <a:gd name="connsiteY2" fmla="*/ 1144454 h 1581912"/>
                <a:gd name="connsiteX3" fmla="*/ 3856634 w 4279392"/>
                <a:gd name="connsiteY3" fmla="*/ 1581912 h 1581912"/>
                <a:gd name="connsiteX4" fmla="*/ 0 w 4279392"/>
                <a:gd name="connsiteY4" fmla="*/ 1581912 h 158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9392" h="1581912">
                  <a:moveTo>
                    <a:pt x="0" y="0"/>
                  </a:moveTo>
                  <a:lnTo>
                    <a:pt x="4279392" y="0"/>
                  </a:lnTo>
                  <a:lnTo>
                    <a:pt x="4279392" y="1144454"/>
                  </a:lnTo>
                  <a:lnTo>
                    <a:pt x="3856634" y="1581912"/>
                  </a:lnTo>
                  <a:lnTo>
                    <a:pt x="0" y="1581912"/>
                  </a:ln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967" name="文本框 8"/>
            <p:cNvSpPr txBox="1"/>
            <p:nvPr/>
          </p:nvSpPr>
          <p:spPr>
            <a:xfrm>
              <a:off x="4272764" y="3585755"/>
              <a:ext cx="3447288" cy="70788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4000" b="1" dirty="0">
                  <a:solidFill>
                    <a:srgbClr val="AB2E5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点击添加章节</a:t>
              </a:r>
              <a:endParaRPr lang="zh-CN" altLang="en-US" sz="4000" b="1" dirty="0">
                <a:solidFill>
                  <a:srgbClr val="AB2E5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968" name="文本框 9"/>
            <p:cNvSpPr txBox="1"/>
            <p:nvPr/>
          </p:nvSpPr>
          <p:spPr>
            <a:xfrm>
              <a:off x="4839692" y="4291161"/>
              <a:ext cx="2411500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en-US" altLang="zh-CN" sz="20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</a:t>
              </a:r>
              <a:endPara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空心弧 10"/>
          <p:cNvSpPr/>
          <p:nvPr/>
        </p:nvSpPr>
        <p:spPr>
          <a:xfrm rot="5400000">
            <a:off x="7299325" y="1163638"/>
            <a:ext cx="2203450" cy="2203450"/>
          </a:xfrm>
          <a:prstGeom prst="blockArc">
            <a:avLst>
              <a:gd name="adj1" fmla="val 6172516"/>
              <a:gd name="adj2" fmla="val 21458109"/>
              <a:gd name="adj3" fmla="val 0"/>
            </a:avLst>
          </a:prstGeom>
          <a:solidFill>
            <a:schemeClr val="bg1"/>
          </a:solidFill>
          <a:ln>
            <a:solidFill>
              <a:srgbClr val="AB2E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等腰三角形 11"/>
          <p:cNvSpPr/>
          <p:nvPr/>
        </p:nvSpPr>
        <p:spPr>
          <a:xfrm>
            <a:off x="8936038" y="2498725"/>
            <a:ext cx="539750" cy="465138"/>
          </a:xfrm>
          <a:prstGeom prst="triangle">
            <a:avLst/>
          </a:prstGeom>
          <a:noFill/>
          <a:ln w="3175">
            <a:solidFill>
              <a:srgbClr val="AB2E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" name="直角三角形 26"/>
          <p:cNvSpPr/>
          <p:nvPr/>
        </p:nvSpPr>
        <p:spPr>
          <a:xfrm>
            <a:off x="0" y="2692400"/>
            <a:ext cx="6624638" cy="4165600"/>
          </a:xfrm>
          <a:prstGeom prst="rtTriangle">
            <a:avLst/>
          </a:pr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1987" name="组合 27"/>
          <p:cNvGrpSpPr/>
          <p:nvPr/>
        </p:nvGrpSpPr>
        <p:grpSpPr>
          <a:xfrm>
            <a:off x="6858000" y="3740150"/>
            <a:ext cx="4581525" cy="2430463"/>
            <a:chOff x="6786880" y="3831272"/>
            <a:chExt cx="4580971" cy="2431529"/>
          </a:xfrm>
        </p:grpSpPr>
        <p:pic>
          <p:nvPicPr>
            <p:cNvPr id="41991" name="图片 28"/>
            <p:cNvPicPr>
              <a:picLocks noChangeAspect="1"/>
            </p:cNvPicPr>
            <p:nvPr/>
          </p:nvPicPr>
          <p:blipFill>
            <a:blip r:embed="rId1"/>
            <a:srcRect b="20233"/>
            <a:stretch>
              <a:fillRect/>
            </a:stretch>
          </p:blipFill>
          <p:spPr>
            <a:xfrm>
              <a:off x="6786880" y="3831272"/>
              <a:ext cx="4580971" cy="7610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1992" name="矩形 29"/>
            <p:cNvSpPr/>
            <p:nvPr/>
          </p:nvSpPr>
          <p:spPr>
            <a:xfrm>
              <a:off x="6966276" y="4877806"/>
              <a:ext cx="4164431" cy="138499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just" eaLnBrk="1" hangingPunct="1"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4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</a:t>
              </a:r>
              <a:endParaRPr lang="zh-CN" altLang="en-US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7061200" y="4783742"/>
              <a:ext cx="4069507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988" name="组合 31"/>
          <p:cNvGrpSpPr/>
          <p:nvPr/>
        </p:nvGrpSpPr>
        <p:grpSpPr>
          <a:xfrm>
            <a:off x="0" y="544513"/>
            <a:ext cx="9313863" cy="5897562"/>
            <a:chOff x="436880" y="463350"/>
            <a:chExt cx="9313421" cy="5896810"/>
          </a:xfrm>
        </p:grpSpPr>
        <p:pic>
          <p:nvPicPr>
            <p:cNvPr id="41989" name="图片 3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6880" y="547620"/>
              <a:ext cx="8442960" cy="581254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1990" name="图片 3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92900" y="463350"/>
              <a:ext cx="4057401" cy="2229050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矩形 7"/>
          <p:cNvSpPr/>
          <p:nvPr/>
        </p:nvSpPr>
        <p:spPr>
          <a:xfrm>
            <a:off x="0" y="0"/>
            <a:ext cx="12192000" cy="592138"/>
          </a:xfrm>
          <a:prstGeom prst="rect">
            <a:avLst/>
          </a:pr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3011" name="组合 8"/>
          <p:cNvGrpSpPr/>
          <p:nvPr/>
        </p:nvGrpSpPr>
        <p:grpSpPr>
          <a:xfrm>
            <a:off x="11099800" y="128588"/>
            <a:ext cx="806450" cy="336550"/>
            <a:chOff x="603250" y="1054101"/>
            <a:chExt cx="1951038" cy="812800"/>
          </a:xfrm>
        </p:grpSpPr>
        <p:sp>
          <p:nvSpPr>
            <p:cNvPr id="43033" name="Freeform 5"/>
            <p:cNvSpPr/>
            <p:nvPr/>
          </p:nvSpPr>
          <p:spPr>
            <a:xfrm>
              <a:off x="2365375" y="1431926"/>
              <a:ext cx="188913" cy="407988"/>
            </a:xfrm>
            <a:custGeom>
              <a:avLst/>
              <a:gdLst/>
              <a:ahLst/>
              <a:cxnLst>
                <a:cxn ang="0">
                  <a:pos x="43180" y="187332"/>
                </a:cxn>
                <a:cxn ang="0">
                  <a:pos x="41381" y="187332"/>
                </a:cxn>
                <a:cxn ang="0">
                  <a:pos x="41381" y="406187"/>
                </a:cxn>
                <a:cxn ang="0">
                  <a:pos x="0" y="407988"/>
                </a:cxn>
                <a:cxn ang="0">
                  <a:pos x="0" y="187332"/>
                </a:cxn>
                <a:cxn ang="0">
                  <a:pos x="0" y="183730"/>
                </a:cxn>
                <a:cxn ang="0">
                  <a:pos x="0" y="147704"/>
                </a:cxn>
                <a:cxn ang="0">
                  <a:pos x="188913" y="0"/>
                </a:cxn>
                <a:cxn ang="0">
                  <a:pos x="188913" y="49535"/>
                </a:cxn>
                <a:cxn ang="0">
                  <a:pos x="43180" y="187332"/>
                </a:cxn>
              </a:cxnLst>
              <a:pathLst>
                <a:path w="210" h="453">
                  <a:moveTo>
                    <a:pt x="48" y="208"/>
                  </a:moveTo>
                  <a:cubicBezTo>
                    <a:pt x="46" y="208"/>
                    <a:pt x="46" y="208"/>
                    <a:pt x="46" y="208"/>
                  </a:cubicBezTo>
                  <a:cubicBezTo>
                    <a:pt x="46" y="451"/>
                    <a:pt x="46" y="451"/>
                    <a:pt x="46" y="451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24" y="70"/>
                    <a:pt x="109" y="0"/>
                    <a:pt x="210" y="0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125" y="57"/>
                    <a:pt x="56" y="123"/>
                    <a:pt x="48" y="20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3034" name="Freeform 6"/>
            <p:cNvSpPr/>
            <p:nvPr/>
          </p:nvSpPr>
          <p:spPr>
            <a:xfrm>
              <a:off x="2466975" y="1135063"/>
              <a:ext cx="71438" cy="231775"/>
            </a:xfrm>
            <a:custGeom>
              <a:avLst/>
              <a:gdLst/>
              <a:ahLst/>
              <a:cxnLst>
                <a:cxn ang="0">
                  <a:pos x="0" y="166195"/>
                </a:cxn>
                <a:cxn ang="0">
                  <a:pos x="0" y="166195"/>
                </a:cxn>
                <a:cxn ang="0">
                  <a:pos x="0" y="0"/>
                </a:cxn>
                <a:cxn ang="0">
                  <a:pos x="18990" y="0"/>
                </a:cxn>
                <a:cxn ang="0">
                  <a:pos x="18990" y="167094"/>
                </a:cxn>
                <a:cxn ang="0">
                  <a:pos x="71438" y="215605"/>
                </a:cxn>
                <a:cxn ang="0">
                  <a:pos x="71438" y="231775"/>
                </a:cxn>
                <a:cxn ang="0">
                  <a:pos x="68725" y="231775"/>
                </a:cxn>
                <a:cxn ang="0">
                  <a:pos x="0" y="166195"/>
                </a:cxn>
              </a:cxnLst>
              <a:pathLst>
                <a:path w="79" h="258">
                  <a:moveTo>
                    <a:pt x="0" y="185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86"/>
                    <a:pt x="21" y="186"/>
                    <a:pt x="21" y="186"/>
                  </a:cubicBezTo>
                  <a:cubicBezTo>
                    <a:pt x="24" y="216"/>
                    <a:pt x="48" y="240"/>
                    <a:pt x="79" y="240"/>
                  </a:cubicBezTo>
                  <a:cubicBezTo>
                    <a:pt x="79" y="258"/>
                    <a:pt x="79" y="258"/>
                    <a:pt x="79" y="258"/>
                  </a:cubicBezTo>
                  <a:cubicBezTo>
                    <a:pt x="78" y="258"/>
                    <a:pt x="77" y="258"/>
                    <a:pt x="76" y="258"/>
                  </a:cubicBezTo>
                  <a:cubicBezTo>
                    <a:pt x="35" y="258"/>
                    <a:pt x="1" y="226"/>
                    <a:pt x="0" y="185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3035" name="Freeform 7"/>
            <p:cNvSpPr/>
            <p:nvPr/>
          </p:nvSpPr>
          <p:spPr>
            <a:xfrm>
              <a:off x="2332038" y="1135063"/>
              <a:ext cx="69850" cy="231775"/>
            </a:xfrm>
            <a:custGeom>
              <a:avLst/>
              <a:gdLst/>
              <a:ahLst/>
              <a:cxnLst>
                <a:cxn ang="0">
                  <a:pos x="69850" y="168890"/>
                </a:cxn>
                <a:cxn ang="0">
                  <a:pos x="69850" y="168890"/>
                </a:cxn>
                <a:cxn ang="0">
                  <a:pos x="2653" y="231775"/>
                </a:cxn>
                <a:cxn ang="0">
                  <a:pos x="0" y="231775"/>
                </a:cxn>
                <a:cxn ang="0">
                  <a:pos x="0" y="215605"/>
                </a:cxn>
                <a:cxn ang="0">
                  <a:pos x="50398" y="167094"/>
                </a:cxn>
                <a:cxn ang="0">
                  <a:pos x="50398" y="0"/>
                </a:cxn>
                <a:cxn ang="0">
                  <a:pos x="69850" y="0"/>
                </a:cxn>
                <a:cxn ang="0">
                  <a:pos x="69850" y="166195"/>
                </a:cxn>
                <a:cxn ang="0">
                  <a:pos x="69850" y="166195"/>
                </a:cxn>
                <a:cxn ang="0">
                  <a:pos x="69850" y="167094"/>
                </a:cxn>
                <a:cxn ang="0">
                  <a:pos x="69850" y="168890"/>
                </a:cxn>
              </a:cxnLst>
              <a:pathLst>
                <a:path w="79" h="258">
                  <a:moveTo>
                    <a:pt x="79" y="188"/>
                  </a:moveTo>
                  <a:cubicBezTo>
                    <a:pt x="79" y="188"/>
                    <a:pt x="79" y="188"/>
                    <a:pt x="79" y="188"/>
                  </a:cubicBezTo>
                  <a:cubicBezTo>
                    <a:pt x="76" y="227"/>
                    <a:pt x="44" y="258"/>
                    <a:pt x="3" y="258"/>
                  </a:cubicBezTo>
                  <a:cubicBezTo>
                    <a:pt x="2" y="258"/>
                    <a:pt x="1" y="258"/>
                    <a:pt x="0" y="258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30" y="240"/>
                    <a:pt x="55" y="216"/>
                    <a:pt x="57" y="186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6"/>
                    <a:pt x="79" y="186"/>
                    <a:pt x="79" y="186"/>
                  </a:cubicBezTo>
                  <a:lnTo>
                    <a:pt x="79" y="188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3036" name="Freeform 8"/>
            <p:cNvSpPr>
              <a:spLocks noEditPoints="1"/>
            </p:cNvSpPr>
            <p:nvPr/>
          </p:nvSpPr>
          <p:spPr>
            <a:xfrm>
              <a:off x="1925638" y="1417638"/>
              <a:ext cx="430213" cy="449263"/>
            </a:xfrm>
            <a:custGeom>
              <a:avLst/>
              <a:gdLst/>
              <a:ahLst/>
              <a:cxnLst>
                <a:cxn ang="0">
                  <a:pos x="416713" y="190350"/>
                </a:cxn>
                <a:cxn ang="0">
                  <a:pos x="368111" y="198470"/>
                </a:cxn>
                <a:cxn ang="0">
                  <a:pos x="297009" y="352735"/>
                </a:cxn>
                <a:cxn ang="0">
                  <a:pos x="97203" y="299509"/>
                </a:cxn>
                <a:cxn ang="0">
                  <a:pos x="375311" y="138027"/>
                </a:cxn>
                <a:cxn ang="0">
                  <a:pos x="375311" y="138027"/>
                </a:cxn>
                <a:cxn ang="0">
                  <a:pos x="394212" y="127201"/>
                </a:cxn>
                <a:cxn ang="0">
                  <a:pos x="393312" y="126299"/>
                </a:cxn>
                <a:cxn ang="0">
                  <a:pos x="126004" y="54128"/>
                </a:cxn>
                <a:cxn ang="0">
                  <a:pos x="54002" y="322964"/>
                </a:cxn>
                <a:cxn ang="0">
                  <a:pos x="321310" y="394233"/>
                </a:cxn>
                <a:cxn ang="0">
                  <a:pos x="416713" y="190350"/>
                </a:cxn>
                <a:cxn ang="0">
                  <a:pos x="78302" y="247185"/>
                </a:cxn>
                <a:cxn ang="0">
                  <a:pos x="150305" y="97431"/>
                </a:cxn>
                <a:cxn ang="0">
                  <a:pos x="315010" y="110060"/>
                </a:cxn>
                <a:cxn ang="0">
                  <a:pos x="78302" y="247185"/>
                </a:cxn>
              </a:cxnLst>
              <a:pathLst>
                <a:path w="478" h="498">
                  <a:moveTo>
                    <a:pt x="463" y="211"/>
                  </a:moveTo>
                  <a:cubicBezTo>
                    <a:pt x="409" y="220"/>
                    <a:pt x="409" y="220"/>
                    <a:pt x="409" y="220"/>
                  </a:cubicBezTo>
                  <a:cubicBezTo>
                    <a:pt x="421" y="286"/>
                    <a:pt x="392" y="356"/>
                    <a:pt x="330" y="391"/>
                  </a:cubicBezTo>
                  <a:cubicBezTo>
                    <a:pt x="252" y="436"/>
                    <a:pt x="153" y="410"/>
                    <a:pt x="108" y="332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38" y="141"/>
                    <a:pt x="438" y="141"/>
                    <a:pt x="438" y="141"/>
                  </a:cubicBezTo>
                  <a:cubicBezTo>
                    <a:pt x="437" y="141"/>
                    <a:pt x="437" y="140"/>
                    <a:pt x="437" y="140"/>
                  </a:cubicBezTo>
                  <a:cubicBezTo>
                    <a:pt x="377" y="35"/>
                    <a:pt x="244" y="0"/>
                    <a:pt x="140" y="60"/>
                  </a:cubicBezTo>
                  <a:cubicBezTo>
                    <a:pt x="35" y="120"/>
                    <a:pt x="0" y="253"/>
                    <a:pt x="60" y="358"/>
                  </a:cubicBezTo>
                  <a:cubicBezTo>
                    <a:pt x="120" y="462"/>
                    <a:pt x="253" y="498"/>
                    <a:pt x="357" y="437"/>
                  </a:cubicBezTo>
                  <a:cubicBezTo>
                    <a:pt x="439" y="390"/>
                    <a:pt x="478" y="299"/>
                    <a:pt x="463" y="211"/>
                  </a:cubicBezTo>
                  <a:close/>
                  <a:moveTo>
                    <a:pt x="87" y="274"/>
                  </a:moveTo>
                  <a:cubicBezTo>
                    <a:pt x="78" y="209"/>
                    <a:pt x="107" y="142"/>
                    <a:pt x="167" y="108"/>
                  </a:cubicBezTo>
                  <a:cubicBezTo>
                    <a:pt x="227" y="73"/>
                    <a:pt x="299" y="81"/>
                    <a:pt x="350" y="122"/>
                  </a:cubicBezTo>
                  <a:lnTo>
                    <a:pt x="87" y="27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3037" name="Freeform 9"/>
            <p:cNvSpPr/>
            <p:nvPr/>
          </p:nvSpPr>
          <p:spPr>
            <a:xfrm>
              <a:off x="2073275" y="1250951"/>
              <a:ext cx="225425" cy="115888"/>
            </a:xfrm>
            <a:custGeom>
              <a:avLst/>
              <a:gdLst/>
              <a:ahLst/>
              <a:cxnLst>
                <a:cxn ang="0">
                  <a:pos x="154475" y="52512"/>
                </a:cxn>
                <a:cxn ang="0">
                  <a:pos x="154475" y="52512"/>
                </a:cxn>
                <a:cxn ang="0">
                  <a:pos x="154475" y="50701"/>
                </a:cxn>
                <a:cxn ang="0">
                  <a:pos x="154475" y="49796"/>
                </a:cxn>
                <a:cxn ang="0">
                  <a:pos x="154475" y="49796"/>
                </a:cxn>
                <a:cxn ang="0">
                  <a:pos x="154475" y="19918"/>
                </a:cxn>
                <a:cxn ang="0">
                  <a:pos x="70950" y="19918"/>
                </a:cxn>
                <a:cxn ang="0">
                  <a:pos x="70950" y="49796"/>
                </a:cxn>
                <a:cxn ang="0">
                  <a:pos x="70950" y="49796"/>
                </a:cxn>
                <a:cxn ang="0">
                  <a:pos x="70950" y="50701"/>
                </a:cxn>
                <a:cxn ang="0">
                  <a:pos x="70950" y="52512"/>
                </a:cxn>
                <a:cxn ang="0">
                  <a:pos x="70950" y="52512"/>
                </a:cxn>
                <a:cxn ang="0">
                  <a:pos x="2694" y="115888"/>
                </a:cxn>
                <a:cxn ang="0">
                  <a:pos x="0" y="115888"/>
                </a:cxn>
                <a:cxn ang="0">
                  <a:pos x="0" y="99591"/>
                </a:cxn>
                <a:cxn ang="0">
                  <a:pos x="51192" y="50701"/>
                </a:cxn>
                <a:cxn ang="0">
                  <a:pos x="51192" y="19918"/>
                </a:cxn>
                <a:cxn ang="0">
                  <a:pos x="51192" y="0"/>
                </a:cxn>
                <a:cxn ang="0">
                  <a:pos x="70950" y="0"/>
                </a:cxn>
                <a:cxn ang="0">
                  <a:pos x="154475" y="0"/>
                </a:cxn>
                <a:cxn ang="0">
                  <a:pos x="160761" y="0"/>
                </a:cxn>
                <a:cxn ang="0">
                  <a:pos x="174233" y="0"/>
                </a:cxn>
                <a:cxn ang="0">
                  <a:pos x="174233" y="50701"/>
                </a:cxn>
                <a:cxn ang="0">
                  <a:pos x="225425" y="99591"/>
                </a:cxn>
                <a:cxn ang="0">
                  <a:pos x="225425" y="115888"/>
                </a:cxn>
                <a:cxn ang="0">
                  <a:pos x="222731" y="115888"/>
                </a:cxn>
                <a:cxn ang="0">
                  <a:pos x="154475" y="52512"/>
                </a:cxn>
              </a:cxnLst>
              <a:pathLst>
                <a:path w="251" h="128">
                  <a:moveTo>
                    <a:pt x="172" y="58"/>
                  </a:moveTo>
                  <a:cubicBezTo>
                    <a:pt x="172" y="58"/>
                    <a:pt x="172" y="58"/>
                    <a:pt x="172" y="58"/>
                  </a:cubicBezTo>
                  <a:cubicBezTo>
                    <a:pt x="172" y="56"/>
                    <a:pt x="172" y="56"/>
                    <a:pt x="172" y="56"/>
                  </a:cubicBezTo>
                  <a:cubicBezTo>
                    <a:pt x="172" y="56"/>
                    <a:pt x="172" y="56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6" y="97"/>
                    <a:pt x="43" y="128"/>
                    <a:pt x="3" y="128"/>
                  </a:cubicBezTo>
                  <a:cubicBezTo>
                    <a:pt x="2" y="128"/>
                    <a:pt x="1" y="128"/>
                    <a:pt x="0" y="128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30" y="110"/>
                    <a:pt x="55" y="86"/>
                    <a:pt x="57" y="56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4" y="56"/>
                    <a:pt x="194" y="56"/>
                    <a:pt x="194" y="56"/>
                  </a:cubicBezTo>
                  <a:cubicBezTo>
                    <a:pt x="196" y="86"/>
                    <a:pt x="221" y="110"/>
                    <a:pt x="251" y="110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0" y="128"/>
                    <a:pt x="249" y="128"/>
                    <a:pt x="248" y="128"/>
                  </a:cubicBezTo>
                  <a:cubicBezTo>
                    <a:pt x="208" y="128"/>
                    <a:pt x="175" y="97"/>
                    <a:pt x="172" y="5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3038" name="Freeform 10"/>
            <p:cNvSpPr/>
            <p:nvPr/>
          </p:nvSpPr>
          <p:spPr>
            <a:xfrm>
              <a:off x="2079625" y="1212851"/>
              <a:ext cx="212725" cy="31750"/>
            </a:xfrm>
            <a:custGeom>
              <a:avLst/>
              <a:gdLst/>
              <a:ahLst/>
              <a:cxnLst>
                <a:cxn ang="0">
                  <a:pos x="193675" y="19050"/>
                </a:cxn>
                <a:cxn ang="0">
                  <a:pos x="19050" y="19050"/>
                </a:cxn>
                <a:cxn ang="0">
                  <a:pos x="19050" y="31750"/>
                </a:cxn>
                <a:cxn ang="0">
                  <a:pos x="0" y="31750"/>
                </a:cxn>
                <a:cxn ang="0">
                  <a:pos x="0" y="19050"/>
                </a:cxn>
                <a:cxn ang="0">
                  <a:pos x="0" y="0"/>
                </a:cxn>
                <a:cxn ang="0">
                  <a:pos x="19050" y="0"/>
                </a:cxn>
                <a:cxn ang="0">
                  <a:pos x="193675" y="0"/>
                </a:cxn>
                <a:cxn ang="0">
                  <a:pos x="212725" y="0"/>
                </a:cxn>
                <a:cxn ang="0">
                  <a:pos x="212725" y="19050"/>
                </a:cxn>
                <a:cxn ang="0">
                  <a:pos x="212725" y="31750"/>
                </a:cxn>
                <a:cxn ang="0">
                  <a:pos x="193675" y="31750"/>
                </a:cxn>
                <a:cxn ang="0">
                  <a:pos x="193675" y="19050"/>
                </a:cxn>
              </a:cxnLst>
              <a:pathLst>
                <a:path w="134" h="20">
                  <a:moveTo>
                    <a:pt x="122" y="12"/>
                  </a:moveTo>
                  <a:lnTo>
                    <a:pt x="12" y="12"/>
                  </a:lnTo>
                  <a:lnTo>
                    <a:pt x="12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2" y="0"/>
                  </a:lnTo>
                  <a:lnTo>
                    <a:pt x="134" y="0"/>
                  </a:lnTo>
                  <a:lnTo>
                    <a:pt x="134" y="12"/>
                  </a:lnTo>
                  <a:lnTo>
                    <a:pt x="134" y="20"/>
                  </a:lnTo>
                  <a:lnTo>
                    <a:pt x="122" y="20"/>
                  </a:lnTo>
                  <a:lnTo>
                    <a:pt x="122" y="12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3039" name="Freeform 11"/>
            <p:cNvSpPr/>
            <p:nvPr/>
          </p:nvSpPr>
          <p:spPr>
            <a:xfrm>
              <a:off x="2085975" y="1109663"/>
              <a:ext cx="200025" cy="90488"/>
            </a:xfrm>
            <a:custGeom>
              <a:avLst/>
              <a:gdLst/>
              <a:ahLst/>
              <a:cxnLst>
                <a:cxn ang="0">
                  <a:pos x="109538" y="71438"/>
                </a:cxn>
                <a:cxn ang="0">
                  <a:pos x="168275" y="71438"/>
                </a:cxn>
                <a:cxn ang="0">
                  <a:pos x="168275" y="90488"/>
                </a:cxn>
                <a:cxn ang="0">
                  <a:pos x="33338" y="90488"/>
                </a:cxn>
                <a:cxn ang="0">
                  <a:pos x="33338" y="71438"/>
                </a:cxn>
                <a:cxn ang="0">
                  <a:pos x="90488" y="71438"/>
                </a:cxn>
                <a:cxn ang="0">
                  <a:pos x="90488" y="50800"/>
                </a:cxn>
                <a:cxn ang="0">
                  <a:pos x="0" y="50800"/>
                </a:cxn>
                <a:cxn ang="0">
                  <a:pos x="0" y="31750"/>
                </a:cxn>
                <a:cxn ang="0">
                  <a:pos x="90488" y="31750"/>
                </a:cxn>
                <a:cxn ang="0">
                  <a:pos x="90488" y="0"/>
                </a:cxn>
                <a:cxn ang="0">
                  <a:pos x="109538" y="0"/>
                </a:cxn>
                <a:cxn ang="0">
                  <a:pos x="109538" y="31750"/>
                </a:cxn>
                <a:cxn ang="0">
                  <a:pos x="200025" y="31750"/>
                </a:cxn>
                <a:cxn ang="0">
                  <a:pos x="200025" y="50800"/>
                </a:cxn>
                <a:cxn ang="0">
                  <a:pos x="109538" y="50800"/>
                </a:cxn>
                <a:cxn ang="0">
                  <a:pos x="109538" y="71438"/>
                </a:cxn>
              </a:cxnLst>
              <a:pathLst>
                <a:path w="126" h="57">
                  <a:moveTo>
                    <a:pt x="69" y="45"/>
                  </a:moveTo>
                  <a:lnTo>
                    <a:pt x="106" y="45"/>
                  </a:lnTo>
                  <a:lnTo>
                    <a:pt x="106" y="57"/>
                  </a:lnTo>
                  <a:lnTo>
                    <a:pt x="21" y="57"/>
                  </a:lnTo>
                  <a:lnTo>
                    <a:pt x="21" y="45"/>
                  </a:lnTo>
                  <a:lnTo>
                    <a:pt x="57" y="45"/>
                  </a:lnTo>
                  <a:lnTo>
                    <a:pt x="57" y="32"/>
                  </a:lnTo>
                  <a:lnTo>
                    <a:pt x="0" y="32"/>
                  </a:lnTo>
                  <a:lnTo>
                    <a:pt x="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69" y="0"/>
                  </a:lnTo>
                  <a:lnTo>
                    <a:pt x="69" y="20"/>
                  </a:lnTo>
                  <a:lnTo>
                    <a:pt x="126" y="20"/>
                  </a:lnTo>
                  <a:lnTo>
                    <a:pt x="126" y="32"/>
                  </a:lnTo>
                  <a:lnTo>
                    <a:pt x="69" y="32"/>
                  </a:lnTo>
                  <a:lnTo>
                    <a:pt x="69" y="45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3040" name="Freeform 12"/>
            <p:cNvSpPr/>
            <p:nvPr/>
          </p:nvSpPr>
          <p:spPr>
            <a:xfrm>
              <a:off x="1892300" y="1219201"/>
              <a:ext cx="142875" cy="149225"/>
            </a:xfrm>
            <a:custGeom>
              <a:avLst/>
              <a:gdLst/>
              <a:ahLst/>
              <a:cxnLst>
                <a:cxn ang="0">
                  <a:pos x="19050" y="149225"/>
                </a:cxn>
                <a:cxn ang="0">
                  <a:pos x="0" y="149225"/>
                </a:cxn>
                <a:cxn ang="0">
                  <a:pos x="0" y="130175"/>
                </a:cxn>
                <a:cxn ang="0">
                  <a:pos x="0" y="12700"/>
                </a:cxn>
                <a:cxn ang="0">
                  <a:pos x="17463" y="12700"/>
                </a:cxn>
                <a:cxn ang="0">
                  <a:pos x="39688" y="0"/>
                </a:cxn>
                <a:cxn ang="0">
                  <a:pos x="49213" y="17463"/>
                </a:cxn>
                <a:cxn ang="0">
                  <a:pos x="19050" y="34925"/>
                </a:cxn>
                <a:cxn ang="0">
                  <a:pos x="19050" y="71438"/>
                </a:cxn>
                <a:cxn ang="0">
                  <a:pos x="58738" y="71438"/>
                </a:cxn>
                <a:cxn ang="0">
                  <a:pos x="58738" y="90488"/>
                </a:cxn>
                <a:cxn ang="0">
                  <a:pos x="19050" y="90488"/>
                </a:cxn>
                <a:cxn ang="0">
                  <a:pos x="19050" y="130175"/>
                </a:cxn>
                <a:cxn ang="0">
                  <a:pos x="122238" y="130175"/>
                </a:cxn>
                <a:cxn ang="0">
                  <a:pos x="122238" y="90488"/>
                </a:cxn>
                <a:cxn ang="0">
                  <a:pos x="84138" y="90488"/>
                </a:cxn>
                <a:cxn ang="0">
                  <a:pos x="84138" y="71438"/>
                </a:cxn>
                <a:cxn ang="0">
                  <a:pos x="122238" y="71438"/>
                </a:cxn>
                <a:cxn ang="0">
                  <a:pos x="122238" y="31750"/>
                </a:cxn>
                <a:cxn ang="0">
                  <a:pos x="84138" y="31750"/>
                </a:cxn>
                <a:cxn ang="0">
                  <a:pos x="84138" y="12700"/>
                </a:cxn>
                <a:cxn ang="0">
                  <a:pos x="122238" y="12700"/>
                </a:cxn>
                <a:cxn ang="0">
                  <a:pos x="142875" y="12700"/>
                </a:cxn>
                <a:cxn ang="0">
                  <a:pos x="142875" y="149225"/>
                </a:cxn>
                <a:cxn ang="0">
                  <a:pos x="122238" y="149225"/>
                </a:cxn>
                <a:cxn ang="0">
                  <a:pos x="19050" y="149225"/>
                </a:cxn>
              </a:cxnLst>
              <a:pathLst>
                <a:path w="90" h="94">
                  <a:moveTo>
                    <a:pt x="12" y="94"/>
                  </a:moveTo>
                  <a:lnTo>
                    <a:pt x="0" y="94"/>
                  </a:lnTo>
                  <a:lnTo>
                    <a:pt x="0" y="82"/>
                  </a:lnTo>
                  <a:lnTo>
                    <a:pt x="0" y="8"/>
                  </a:lnTo>
                  <a:lnTo>
                    <a:pt x="11" y="8"/>
                  </a:lnTo>
                  <a:lnTo>
                    <a:pt x="25" y="0"/>
                  </a:lnTo>
                  <a:lnTo>
                    <a:pt x="31" y="11"/>
                  </a:lnTo>
                  <a:lnTo>
                    <a:pt x="12" y="22"/>
                  </a:lnTo>
                  <a:lnTo>
                    <a:pt x="12" y="45"/>
                  </a:lnTo>
                  <a:lnTo>
                    <a:pt x="37" y="45"/>
                  </a:lnTo>
                  <a:lnTo>
                    <a:pt x="37" y="57"/>
                  </a:lnTo>
                  <a:lnTo>
                    <a:pt x="12" y="57"/>
                  </a:lnTo>
                  <a:lnTo>
                    <a:pt x="12" y="82"/>
                  </a:lnTo>
                  <a:lnTo>
                    <a:pt x="77" y="82"/>
                  </a:lnTo>
                  <a:lnTo>
                    <a:pt x="77" y="57"/>
                  </a:lnTo>
                  <a:lnTo>
                    <a:pt x="53" y="57"/>
                  </a:lnTo>
                  <a:lnTo>
                    <a:pt x="53" y="45"/>
                  </a:lnTo>
                  <a:lnTo>
                    <a:pt x="77" y="45"/>
                  </a:lnTo>
                  <a:lnTo>
                    <a:pt x="77" y="20"/>
                  </a:lnTo>
                  <a:lnTo>
                    <a:pt x="53" y="20"/>
                  </a:lnTo>
                  <a:lnTo>
                    <a:pt x="53" y="8"/>
                  </a:lnTo>
                  <a:lnTo>
                    <a:pt x="77" y="8"/>
                  </a:lnTo>
                  <a:lnTo>
                    <a:pt x="90" y="8"/>
                  </a:lnTo>
                  <a:lnTo>
                    <a:pt x="90" y="94"/>
                  </a:lnTo>
                  <a:lnTo>
                    <a:pt x="77" y="94"/>
                  </a:lnTo>
                  <a:lnTo>
                    <a:pt x="12" y="9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3041" name="Freeform 13"/>
            <p:cNvSpPr/>
            <p:nvPr/>
          </p:nvSpPr>
          <p:spPr>
            <a:xfrm>
              <a:off x="1995488" y="1165226"/>
              <a:ext cx="39688" cy="46038"/>
            </a:xfrm>
            <a:custGeom>
              <a:avLst/>
              <a:gdLst/>
              <a:ahLst/>
              <a:cxnLst>
                <a:cxn ang="0">
                  <a:pos x="0" y="36513"/>
                </a:cxn>
                <a:cxn ang="0">
                  <a:pos x="22225" y="0"/>
                </a:cxn>
                <a:cxn ang="0">
                  <a:pos x="39688" y="9525"/>
                </a:cxn>
                <a:cxn ang="0">
                  <a:pos x="15875" y="46038"/>
                </a:cxn>
                <a:cxn ang="0">
                  <a:pos x="0" y="36513"/>
                </a:cxn>
              </a:cxnLst>
              <a:pathLst>
                <a:path w="25" h="29">
                  <a:moveTo>
                    <a:pt x="0" y="23"/>
                  </a:moveTo>
                  <a:lnTo>
                    <a:pt x="14" y="0"/>
                  </a:lnTo>
                  <a:lnTo>
                    <a:pt x="25" y="6"/>
                  </a:lnTo>
                  <a:lnTo>
                    <a:pt x="10" y="2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3042" name="Freeform 14"/>
            <p:cNvSpPr/>
            <p:nvPr/>
          </p:nvSpPr>
          <p:spPr>
            <a:xfrm>
              <a:off x="1938338" y="1158876"/>
              <a:ext cx="39688" cy="46038"/>
            </a:xfrm>
            <a:custGeom>
              <a:avLst/>
              <a:gdLst/>
              <a:ahLst/>
              <a:cxnLst>
                <a:cxn ang="0">
                  <a:pos x="39688" y="36513"/>
                </a:cxn>
                <a:cxn ang="0">
                  <a:pos x="22225" y="46038"/>
                </a:cxn>
                <a:cxn ang="0">
                  <a:pos x="0" y="9525"/>
                </a:cxn>
                <a:cxn ang="0">
                  <a:pos x="15875" y="0"/>
                </a:cxn>
                <a:cxn ang="0">
                  <a:pos x="39688" y="36513"/>
                </a:cxn>
              </a:cxnLst>
              <a:pathLst>
                <a:path w="25" h="29">
                  <a:moveTo>
                    <a:pt x="25" y="23"/>
                  </a:moveTo>
                  <a:lnTo>
                    <a:pt x="14" y="29"/>
                  </a:lnTo>
                  <a:lnTo>
                    <a:pt x="0" y="6"/>
                  </a:lnTo>
                  <a:lnTo>
                    <a:pt x="10" y="0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3043" name="Freeform 15"/>
            <p:cNvSpPr/>
            <p:nvPr/>
          </p:nvSpPr>
          <p:spPr>
            <a:xfrm>
              <a:off x="1898650" y="1165226"/>
              <a:ext cx="39688" cy="46038"/>
            </a:xfrm>
            <a:custGeom>
              <a:avLst/>
              <a:gdLst/>
              <a:ahLst/>
              <a:cxnLst>
                <a:cxn ang="0">
                  <a:pos x="0" y="9525"/>
                </a:cxn>
                <a:cxn ang="0">
                  <a:pos x="17463" y="0"/>
                </a:cxn>
                <a:cxn ang="0">
                  <a:pos x="39688" y="36513"/>
                </a:cxn>
                <a:cxn ang="0">
                  <a:pos x="23813" y="46038"/>
                </a:cxn>
                <a:cxn ang="0">
                  <a:pos x="0" y="9525"/>
                </a:cxn>
              </a:cxnLst>
              <a:pathLst>
                <a:path w="25" h="29">
                  <a:moveTo>
                    <a:pt x="0" y="6"/>
                  </a:moveTo>
                  <a:lnTo>
                    <a:pt x="11" y="0"/>
                  </a:lnTo>
                  <a:lnTo>
                    <a:pt x="25" y="23"/>
                  </a:lnTo>
                  <a:lnTo>
                    <a:pt x="15" y="29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3044" name="Freeform 16"/>
            <p:cNvSpPr/>
            <p:nvPr/>
          </p:nvSpPr>
          <p:spPr>
            <a:xfrm>
              <a:off x="1892300" y="1109663"/>
              <a:ext cx="134938" cy="46038"/>
            </a:xfrm>
            <a:custGeom>
              <a:avLst/>
              <a:gdLst/>
              <a:ahLst/>
              <a:cxnLst>
                <a:cxn ang="0">
                  <a:pos x="0" y="26988"/>
                </a:cxn>
                <a:cxn ang="0">
                  <a:pos x="130175" y="0"/>
                </a:cxn>
                <a:cxn ang="0">
                  <a:pos x="134938" y="17463"/>
                </a:cxn>
                <a:cxn ang="0">
                  <a:pos x="4763" y="46038"/>
                </a:cxn>
                <a:cxn ang="0">
                  <a:pos x="0" y="26988"/>
                </a:cxn>
              </a:cxnLst>
              <a:pathLst>
                <a:path w="85" h="29">
                  <a:moveTo>
                    <a:pt x="0" y="17"/>
                  </a:moveTo>
                  <a:lnTo>
                    <a:pt x="82" y="0"/>
                  </a:lnTo>
                  <a:lnTo>
                    <a:pt x="85" y="11"/>
                  </a:lnTo>
                  <a:lnTo>
                    <a:pt x="3" y="29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3045" name="Freeform 17"/>
            <p:cNvSpPr/>
            <p:nvPr/>
          </p:nvSpPr>
          <p:spPr>
            <a:xfrm>
              <a:off x="1768475" y="1160463"/>
              <a:ext cx="117475" cy="207963"/>
            </a:xfrm>
            <a:custGeom>
              <a:avLst/>
              <a:gdLst/>
              <a:ahLst/>
              <a:cxnLst>
                <a:cxn ang="0">
                  <a:pos x="73025" y="77788"/>
                </a:cxn>
                <a:cxn ang="0">
                  <a:pos x="76200" y="76200"/>
                </a:cxn>
                <a:cxn ang="0">
                  <a:pos x="112713" y="139700"/>
                </a:cxn>
                <a:cxn ang="0">
                  <a:pos x="95250" y="149225"/>
                </a:cxn>
                <a:cxn ang="0">
                  <a:pos x="73025" y="107950"/>
                </a:cxn>
                <a:cxn ang="0">
                  <a:pos x="73025" y="207963"/>
                </a:cxn>
                <a:cxn ang="0">
                  <a:pos x="52388" y="207963"/>
                </a:cxn>
                <a:cxn ang="0">
                  <a:pos x="52388" y="93663"/>
                </a:cxn>
                <a:cxn ang="0">
                  <a:pos x="17463" y="155575"/>
                </a:cxn>
                <a:cxn ang="0">
                  <a:pos x="0" y="144463"/>
                </a:cxn>
                <a:cxn ang="0">
                  <a:pos x="52388" y="53975"/>
                </a:cxn>
                <a:cxn ang="0">
                  <a:pos x="52388" y="39688"/>
                </a:cxn>
                <a:cxn ang="0">
                  <a:pos x="7938" y="39688"/>
                </a:cxn>
                <a:cxn ang="0">
                  <a:pos x="7938" y="20638"/>
                </a:cxn>
                <a:cxn ang="0">
                  <a:pos x="52388" y="20638"/>
                </a:cxn>
                <a:cxn ang="0">
                  <a:pos x="52388" y="0"/>
                </a:cxn>
                <a:cxn ang="0">
                  <a:pos x="73025" y="0"/>
                </a:cxn>
                <a:cxn ang="0">
                  <a:pos x="73025" y="20638"/>
                </a:cxn>
                <a:cxn ang="0">
                  <a:pos x="117475" y="20638"/>
                </a:cxn>
                <a:cxn ang="0">
                  <a:pos x="117475" y="39688"/>
                </a:cxn>
                <a:cxn ang="0">
                  <a:pos x="73025" y="39688"/>
                </a:cxn>
                <a:cxn ang="0">
                  <a:pos x="73025" y="77788"/>
                </a:cxn>
              </a:cxnLst>
              <a:pathLst>
                <a:path w="74" h="131">
                  <a:moveTo>
                    <a:pt x="46" y="49"/>
                  </a:moveTo>
                  <a:lnTo>
                    <a:pt x="48" y="48"/>
                  </a:lnTo>
                  <a:lnTo>
                    <a:pt x="71" y="88"/>
                  </a:lnTo>
                  <a:lnTo>
                    <a:pt x="60" y="94"/>
                  </a:lnTo>
                  <a:lnTo>
                    <a:pt x="46" y="68"/>
                  </a:lnTo>
                  <a:lnTo>
                    <a:pt x="46" y="131"/>
                  </a:lnTo>
                  <a:lnTo>
                    <a:pt x="33" y="131"/>
                  </a:lnTo>
                  <a:lnTo>
                    <a:pt x="33" y="59"/>
                  </a:lnTo>
                  <a:lnTo>
                    <a:pt x="11" y="98"/>
                  </a:lnTo>
                  <a:lnTo>
                    <a:pt x="0" y="91"/>
                  </a:lnTo>
                  <a:lnTo>
                    <a:pt x="33" y="34"/>
                  </a:lnTo>
                  <a:lnTo>
                    <a:pt x="33" y="25"/>
                  </a:lnTo>
                  <a:lnTo>
                    <a:pt x="5" y="25"/>
                  </a:lnTo>
                  <a:lnTo>
                    <a:pt x="5" y="13"/>
                  </a:lnTo>
                  <a:lnTo>
                    <a:pt x="33" y="13"/>
                  </a:lnTo>
                  <a:lnTo>
                    <a:pt x="33" y="0"/>
                  </a:lnTo>
                  <a:lnTo>
                    <a:pt x="46" y="0"/>
                  </a:lnTo>
                  <a:lnTo>
                    <a:pt x="46" y="13"/>
                  </a:lnTo>
                  <a:lnTo>
                    <a:pt x="74" y="13"/>
                  </a:lnTo>
                  <a:lnTo>
                    <a:pt x="74" y="25"/>
                  </a:lnTo>
                  <a:lnTo>
                    <a:pt x="46" y="25"/>
                  </a:lnTo>
                  <a:lnTo>
                    <a:pt x="46" y="49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3046" name="Freeform 18"/>
            <p:cNvSpPr/>
            <p:nvPr/>
          </p:nvSpPr>
          <p:spPr>
            <a:xfrm>
              <a:off x="1774825" y="1111251"/>
              <a:ext cx="103188" cy="44450"/>
            </a:xfrm>
            <a:custGeom>
              <a:avLst/>
              <a:gdLst/>
              <a:ahLst/>
              <a:cxnLst>
                <a:cxn ang="0">
                  <a:pos x="0" y="25400"/>
                </a:cxn>
                <a:cxn ang="0">
                  <a:pos x="98425" y="0"/>
                </a:cxn>
                <a:cxn ang="0">
                  <a:pos x="103188" y="17463"/>
                </a:cxn>
                <a:cxn ang="0">
                  <a:pos x="6350" y="44450"/>
                </a:cxn>
                <a:cxn ang="0">
                  <a:pos x="0" y="25400"/>
                </a:cxn>
              </a:cxnLst>
              <a:pathLst>
                <a:path w="65" h="28">
                  <a:moveTo>
                    <a:pt x="0" y="16"/>
                  </a:moveTo>
                  <a:lnTo>
                    <a:pt x="62" y="0"/>
                  </a:lnTo>
                  <a:lnTo>
                    <a:pt x="65" y="11"/>
                  </a:lnTo>
                  <a:lnTo>
                    <a:pt x="4" y="28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3047" name="Freeform 19"/>
            <p:cNvSpPr>
              <a:spLocks noEditPoints="1"/>
            </p:cNvSpPr>
            <p:nvPr/>
          </p:nvSpPr>
          <p:spPr>
            <a:xfrm>
              <a:off x="1281113" y="1446213"/>
              <a:ext cx="698500" cy="392113"/>
            </a:xfrm>
            <a:custGeom>
              <a:avLst/>
              <a:gdLst/>
              <a:ahLst/>
              <a:cxnLst>
                <a:cxn ang="0">
                  <a:pos x="666095" y="302179"/>
                </a:cxn>
                <a:cxn ang="0">
                  <a:pos x="563481" y="344448"/>
                </a:cxn>
                <a:cxn ang="0">
                  <a:pos x="415860" y="196057"/>
                </a:cxn>
                <a:cxn ang="0">
                  <a:pos x="563481" y="48564"/>
                </a:cxn>
                <a:cxn ang="0">
                  <a:pos x="664295" y="89035"/>
                </a:cxn>
                <a:cxn ang="0">
                  <a:pos x="696700" y="52162"/>
                </a:cxn>
                <a:cxn ang="0">
                  <a:pos x="563481" y="0"/>
                </a:cxn>
                <a:cxn ang="0">
                  <a:pos x="379854" y="126807"/>
                </a:cxn>
                <a:cxn ang="0">
                  <a:pos x="196228" y="0"/>
                </a:cxn>
                <a:cxn ang="0">
                  <a:pos x="0" y="196057"/>
                </a:cxn>
                <a:cxn ang="0">
                  <a:pos x="196228" y="392113"/>
                </a:cxn>
                <a:cxn ang="0">
                  <a:pos x="379854" y="264406"/>
                </a:cxn>
                <a:cxn ang="0">
                  <a:pos x="563481" y="392113"/>
                </a:cxn>
                <a:cxn ang="0">
                  <a:pos x="698500" y="337253"/>
                </a:cxn>
                <a:cxn ang="0">
                  <a:pos x="666095" y="302179"/>
                </a:cxn>
                <a:cxn ang="0">
                  <a:pos x="196228" y="343549"/>
                </a:cxn>
                <a:cxn ang="0">
                  <a:pos x="49507" y="196956"/>
                </a:cxn>
                <a:cxn ang="0">
                  <a:pos x="196228" y="49464"/>
                </a:cxn>
                <a:cxn ang="0">
                  <a:pos x="342949" y="196956"/>
                </a:cxn>
                <a:cxn ang="0">
                  <a:pos x="196228" y="343549"/>
                </a:cxn>
              </a:cxnLst>
              <a:pathLst>
                <a:path w="776" h="436">
                  <a:moveTo>
                    <a:pt x="740" y="336"/>
                  </a:moveTo>
                  <a:cubicBezTo>
                    <a:pt x="710" y="365"/>
                    <a:pt x="670" y="383"/>
                    <a:pt x="626" y="383"/>
                  </a:cubicBezTo>
                  <a:cubicBezTo>
                    <a:pt x="536" y="383"/>
                    <a:pt x="462" y="309"/>
                    <a:pt x="462" y="218"/>
                  </a:cubicBezTo>
                  <a:cubicBezTo>
                    <a:pt x="462" y="128"/>
                    <a:pt x="536" y="54"/>
                    <a:pt x="626" y="54"/>
                  </a:cubicBezTo>
                  <a:cubicBezTo>
                    <a:pt x="670" y="54"/>
                    <a:pt x="709" y="71"/>
                    <a:pt x="738" y="99"/>
                  </a:cubicBezTo>
                  <a:cubicBezTo>
                    <a:pt x="774" y="58"/>
                    <a:pt x="774" y="58"/>
                    <a:pt x="774" y="58"/>
                  </a:cubicBezTo>
                  <a:cubicBezTo>
                    <a:pt x="735" y="22"/>
                    <a:pt x="683" y="0"/>
                    <a:pt x="626" y="0"/>
                  </a:cubicBezTo>
                  <a:cubicBezTo>
                    <a:pt x="532" y="0"/>
                    <a:pt x="453" y="58"/>
                    <a:pt x="422" y="141"/>
                  </a:cubicBezTo>
                  <a:cubicBezTo>
                    <a:pt x="391" y="58"/>
                    <a:pt x="311" y="0"/>
                    <a:pt x="218" y="0"/>
                  </a:cubicBezTo>
                  <a:cubicBezTo>
                    <a:pt x="98" y="0"/>
                    <a:pt x="0" y="97"/>
                    <a:pt x="0" y="218"/>
                  </a:cubicBezTo>
                  <a:cubicBezTo>
                    <a:pt x="0" y="338"/>
                    <a:pt x="98" y="436"/>
                    <a:pt x="218" y="436"/>
                  </a:cubicBezTo>
                  <a:cubicBezTo>
                    <a:pt x="311" y="436"/>
                    <a:pt x="391" y="377"/>
                    <a:pt x="422" y="294"/>
                  </a:cubicBezTo>
                  <a:cubicBezTo>
                    <a:pt x="453" y="377"/>
                    <a:pt x="532" y="436"/>
                    <a:pt x="626" y="436"/>
                  </a:cubicBezTo>
                  <a:cubicBezTo>
                    <a:pt x="684" y="436"/>
                    <a:pt x="737" y="413"/>
                    <a:pt x="776" y="375"/>
                  </a:cubicBezTo>
                  <a:lnTo>
                    <a:pt x="740" y="336"/>
                  </a:lnTo>
                  <a:close/>
                  <a:moveTo>
                    <a:pt x="218" y="382"/>
                  </a:moveTo>
                  <a:cubicBezTo>
                    <a:pt x="128" y="382"/>
                    <a:pt x="55" y="309"/>
                    <a:pt x="55" y="219"/>
                  </a:cubicBezTo>
                  <a:cubicBezTo>
                    <a:pt x="55" y="128"/>
                    <a:pt x="128" y="55"/>
                    <a:pt x="218" y="55"/>
                  </a:cubicBezTo>
                  <a:cubicBezTo>
                    <a:pt x="308" y="55"/>
                    <a:pt x="381" y="128"/>
                    <a:pt x="381" y="219"/>
                  </a:cubicBezTo>
                  <a:cubicBezTo>
                    <a:pt x="381" y="309"/>
                    <a:pt x="308" y="382"/>
                    <a:pt x="218" y="382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3048" name="Freeform 20"/>
            <p:cNvSpPr>
              <a:spLocks noEditPoints="1"/>
            </p:cNvSpPr>
            <p:nvPr/>
          </p:nvSpPr>
          <p:spPr>
            <a:xfrm>
              <a:off x="603250" y="1054101"/>
              <a:ext cx="679450" cy="800100"/>
            </a:xfrm>
            <a:custGeom>
              <a:avLst/>
              <a:gdLst/>
              <a:ahLst/>
              <a:cxnLst>
                <a:cxn ang="0">
                  <a:pos x="281307" y="0"/>
                </a:cxn>
                <a:cxn ang="0">
                  <a:pos x="266028" y="901"/>
                </a:cxn>
                <a:cxn ang="0">
                  <a:pos x="266028" y="0"/>
                </a:cxn>
                <a:cxn ang="0">
                  <a:pos x="0" y="0"/>
                </a:cxn>
                <a:cxn ang="0">
                  <a:pos x="0" y="800100"/>
                </a:cxn>
                <a:cxn ang="0">
                  <a:pos x="266028" y="800100"/>
                </a:cxn>
                <a:cxn ang="0">
                  <a:pos x="266028" y="800100"/>
                </a:cxn>
                <a:cxn ang="0">
                  <a:pos x="279509" y="800100"/>
                </a:cxn>
                <a:cxn ang="0">
                  <a:pos x="679450" y="398248"/>
                </a:cxn>
                <a:cxn ang="0">
                  <a:pos x="281307" y="0"/>
                </a:cxn>
                <a:cxn ang="0">
                  <a:pos x="230977" y="293730"/>
                </a:cxn>
                <a:cxn ang="0">
                  <a:pos x="313661" y="82893"/>
                </a:cxn>
                <a:cxn ang="0">
                  <a:pos x="369384" y="307246"/>
                </a:cxn>
                <a:cxn ang="0">
                  <a:pos x="284902" y="520786"/>
                </a:cxn>
                <a:cxn ang="0">
                  <a:pos x="230977" y="293730"/>
                </a:cxn>
                <a:cxn ang="0">
                  <a:pos x="210306" y="711801"/>
                </a:cxn>
                <a:cxn ang="0">
                  <a:pos x="106052" y="502766"/>
                </a:cxn>
                <a:cxn ang="0">
                  <a:pos x="190534" y="251383"/>
                </a:cxn>
                <a:cxn ang="0">
                  <a:pos x="245357" y="516281"/>
                </a:cxn>
                <a:cxn ang="0">
                  <a:pos x="249851" y="600976"/>
                </a:cxn>
                <a:cxn ang="0">
                  <a:pos x="210306" y="711801"/>
                </a:cxn>
                <a:cxn ang="0">
                  <a:pos x="453865" y="598273"/>
                </a:cxn>
                <a:cxn ang="0">
                  <a:pos x="249851" y="710900"/>
                </a:cxn>
                <a:cxn ang="0">
                  <a:pos x="355004" y="503667"/>
                </a:cxn>
                <a:cxn ang="0">
                  <a:pos x="553626" y="383832"/>
                </a:cxn>
                <a:cxn ang="0">
                  <a:pos x="453865" y="598273"/>
                </a:cxn>
              </a:cxnLst>
              <a:pathLst>
                <a:path w="756" h="888">
                  <a:moveTo>
                    <a:pt x="313" y="0"/>
                  </a:moveTo>
                  <a:cubicBezTo>
                    <a:pt x="307" y="0"/>
                    <a:pt x="302" y="0"/>
                    <a:pt x="296" y="1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88"/>
                    <a:pt x="0" y="888"/>
                    <a:pt x="0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301" y="888"/>
                    <a:pt x="306" y="888"/>
                    <a:pt x="311" y="888"/>
                  </a:cubicBezTo>
                  <a:cubicBezTo>
                    <a:pt x="556" y="888"/>
                    <a:pt x="756" y="686"/>
                    <a:pt x="756" y="442"/>
                  </a:cubicBezTo>
                  <a:cubicBezTo>
                    <a:pt x="756" y="197"/>
                    <a:pt x="557" y="1"/>
                    <a:pt x="313" y="0"/>
                  </a:cubicBezTo>
                  <a:close/>
                  <a:moveTo>
                    <a:pt x="257" y="326"/>
                  </a:moveTo>
                  <a:cubicBezTo>
                    <a:pt x="268" y="192"/>
                    <a:pt x="349" y="92"/>
                    <a:pt x="349" y="92"/>
                  </a:cubicBezTo>
                  <a:cubicBezTo>
                    <a:pt x="349" y="92"/>
                    <a:pt x="427" y="188"/>
                    <a:pt x="411" y="341"/>
                  </a:cubicBezTo>
                  <a:cubicBezTo>
                    <a:pt x="396" y="491"/>
                    <a:pt x="317" y="578"/>
                    <a:pt x="317" y="578"/>
                  </a:cubicBezTo>
                  <a:cubicBezTo>
                    <a:pt x="317" y="578"/>
                    <a:pt x="245" y="459"/>
                    <a:pt x="257" y="326"/>
                  </a:cubicBezTo>
                  <a:close/>
                  <a:moveTo>
                    <a:pt x="234" y="790"/>
                  </a:moveTo>
                  <a:cubicBezTo>
                    <a:pt x="234" y="790"/>
                    <a:pt x="127" y="667"/>
                    <a:pt x="118" y="558"/>
                  </a:cubicBezTo>
                  <a:cubicBezTo>
                    <a:pt x="105" y="410"/>
                    <a:pt x="212" y="279"/>
                    <a:pt x="212" y="279"/>
                  </a:cubicBezTo>
                  <a:cubicBezTo>
                    <a:pt x="205" y="483"/>
                    <a:pt x="273" y="573"/>
                    <a:pt x="273" y="573"/>
                  </a:cubicBezTo>
                  <a:cubicBezTo>
                    <a:pt x="273" y="573"/>
                    <a:pt x="289" y="597"/>
                    <a:pt x="278" y="667"/>
                  </a:cubicBezTo>
                  <a:cubicBezTo>
                    <a:pt x="267" y="736"/>
                    <a:pt x="234" y="790"/>
                    <a:pt x="234" y="790"/>
                  </a:cubicBezTo>
                  <a:close/>
                  <a:moveTo>
                    <a:pt x="505" y="664"/>
                  </a:moveTo>
                  <a:cubicBezTo>
                    <a:pt x="408" y="771"/>
                    <a:pt x="278" y="789"/>
                    <a:pt x="278" y="789"/>
                  </a:cubicBezTo>
                  <a:cubicBezTo>
                    <a:pt x="278" y="789"/>
                    <a:pt x="282" y="666"/>
                    <a:pt x="395" y="559"/>
                  </a:cubicBezTo>
                  <a:cubicBezTo>
                    <a:pt x="508" y="453"/>
                    <a:pt x="616" y="426"/>
                    <a:pt x="616" y="426"/>
                  </a:cubicBezTo>
                  <a:cubicBezTo>
                    <a:pt x="616" y="426"/>
                    <a:pt x="601" y="557"/>
                    <a:pt x="505" y="664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43012" name="文本框 25"/>
          <p:cNvSpPr txBox="1"/>
          <p:nvPr/>
        </p:nvSpPr>
        <p:spPr>
          <a:xfrm>
            <a:off x="287338" y="90488"/>
            <a:ext cx="2255837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3013" name="图片 26"/>
          <p:cNvPicPr>
            <a:picLocks noChangeAspect="1"/>
          </p:cNvPicPr>
          <p:nvPr/>
        </p:nvPicPr>
        <p:blipFill>
          <a:blip r:embed="rId1"/>
          <a:srcRect b="10287"/>
          <a:stretch>
            <a:fillRect/>
          </a:stretch>
        </p:blipFill>
        <p:spPr>
          <a:xfrm>
            <a:off x="2135188" y="3309938"/>
            <a:ext cx="7700962" cy="35575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3014" name="TextBox 6"/>
          <p:cNvSpPr txBox="1"/>
          <p:nvPr/>
        </p:nvSpPr>
        <p:spPr>
          <a:xfrm>
            <a:off x="1476375" y="3424238"/>
            <a:ext cx="1774825" cy="552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方正正准黑简体" panose="02000000000000000000" charset="-122"/>
                <a:ea typeface="方正正准黑简体" panose="02000000000000000000" charset="-122"/>
              </a:rPr>
              <a:t>内容内容</a:t>
            </a:r>
            <a:endParaRPr lang="zh-CN" altLang="en-US" sz="1800" b="1" dirty="0">
              <a:solidFill>
                <a:srgbClr val="000000"/>
              </a:solidFill>
              <a:latin typeface="方正正准黑简体" panose="02000000000000000000" charset="-122"/>
              <a:ea typeface="方正正准黑简体" panose="02000000000000000000" charset="-122"/>
            </a:endParaRPr>
          </a:p>
        </p:txBody>
      </p:sp>
      <p:sp>
        <p:nvSpPr>
          <p:cNvPr id="43015" name="TextBox 6"/>
          <p:cNvSpPr txBox="1"/>
          <p:nvPr/>
        </p:nvSpPr>
        <p:spPr>
          <a:xfrm>
            <a:off x="4373563" y="2251075"/>
            <a:ext cx="1774825" cy="552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方正正准黑简体" panose="02000000000000000000" charset="-122"/>
                <a:ea typeface="方正正准黑简体" panose="02000000000000000000" charset="-122"/>
              </a:rPr>
              <a:t>内容内容</a:t>
            </a:r>
            <a:endParaRPr lang="zh-CN" altLang="en-US" sz="1800" b="1" dirty="0">
              <a:solidFill>
                <a:srgbClr val="000000"/>
              </a:solidFill>
              <a:latin typeface="方正正准黑简体" panose="02000000000000000000" charset="-122"/>
              <a:ea typeface="方正正准黑简体" panose="02000000000000000000" charset="-122"/>
            </a:endParaRPr>
          </a:p>
        </p:txBody>
      </p:sp>
      <p:sp>
        <p:nvSpPr>
          <p:cNvPr id="43016" name="TextBox 6"/>
          <p:cNvSpPr txBox="1"/>
          <p:nvPr/>
        </p:nvSpPr>
        <p:spPr>
          <a:xfrm>
            <a:off x="6140450" y="3535363"/>
            <a:ext cx="1773238" cy="552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方正正准黑简体" panose="02000000000000000000" charset="-122"/>
                <a:ea typeface="方正正准黑简体" panose="02000000000000000000" charset="-122"/>
              </a:rPr>
              <a:t>内容内容</a:t>
            </a:r>
            <a:endParaRPr lang="zh-CN" altLang="en-US" sz="1800" b="1" dirty="0">
              <a:solidFill>
                <a:srgbClr val="000000"/>
              </a:solidFill>
              <a:latin typeface="方正正准黑简体" panose="02000000000000000000" charset="-122"/>
              <a:ea typeface="方正正准黑简体" panose="02000000000000000000" charset="-122"/>
            </a:endParaRPr>
          </a:p>
        </p:txBody>
      </p:sp>
      <p:sp>
        <p:nvSpPr>
          <p:cNvPr id="43017" name="TextBox 6"/>
          <p:cNvSpPr txBox="1"/>
          <p:nvPr/>
        </p:nvSpPr>
        <p:spPr>
          <a:xfrm>
            <a:off x="8555038" y="2733675"/>
            <a:ext cx="1774825" cy="552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方正正准黑简体" panose="02000000000000000000" charset="-122"/>
                <a:ea typeface="方正正准黑简体" panose="02000000000000000000" charset="-122"/>
              </a:rPr>
              <a:t>内容内容</a:t>
            </a:r>
            <a:endParaRPr lang="zh-CN" altLang="en-US" sz="1800" b="1" dirty="0">
              <a:solidFill>
                <a:srgbClr val="000000"/>
              </a:solidFill>
              <a:latin typeface="方正正准黑简体" panose="02000000000000000000" charset="-122"/>
              <a:ea typeface="方正正准黑简体" panose="02000000000000000000" charset="-122"/>
            </a:endParaRPr>
          </a:p>
        </p:txBody>
      </p:sp>
      <p:grpSp>
        <p:nvGrpSpPr>
          <p:cNvPr id="43018" name="组合 31"/>
          <p:cNvGrpSpPr/>
          <p:nvPr/>
        </p:nvGrpSpPr>
        <p:grpSpPr>
          <a:xfrm>
            <a:off x="1905000" y="2555875"/>
            <a:ext cx="960438" cy="985838"/>
            <a:chOff x="1905704" y="2555659"/>
            <a:chExt cx="959129" cy="986456"/>
          </a:xfrm>
        </p:grpSpPr>
        <p:sp>
          <p:nvSpPr>
            <p:cNvPr id="33" name="椭圆 32"/>
            <p:cNvSpPr/>
            <p:nvPr/>
          </p:nvSpPr>
          <p:spPr>
            <a:xfrm>
              <a:off x="1905704" y="2555659"/>
              <a:ext cx="959129" cy="959130"/>
            </a:xfrm>
            <a:prstGeom prst="ellipse">
              <a:avLst/>
            </a:prstGeom>
            <a:solidFill>
              <a:srgbClr val="0DB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032" name="矩形 33"/>
            <p:cNvSpPr/>
            <p:nvPr/>
          </p:nvSpPr>
          <p:spPr>
            <a:xfrm>
              <a:off x="2168736" y="2696379"/>
              <a:ext cx="472370" cy="84573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lvl="0" eaLnBrk="1" hangingPunct="1"/>
              <a:r>
                <a:rPr lang="en-US" altLang="zh-CN" sz="3600" dirty="0">
                  <a:solidFill>
                    <a:srgbClr val="FFFFFF"/>
                  </a:solidFill>
                  <a:latin typeface="Impact" panose="020B0806030902050204" pitchFamily="34" charset="0"/>
                  <a:ea typeface="方正正大黑简体" panose="02000000000000000000" pitchFamily="2" charset="-122"/>
                </a:rPr>
                <a:t>1</a:t>
              </a:r>
              <a:endParaRPr lang="zh-CN" altLang="en-US" sz="3600" dirty="0">
                <a:solidFill>
                  <a:srgbClr val="FFFFFF"/>
                </a:solidFill>
                <a:latin typeface="Impact" panose="020B0806030902050204" pitchFamily="34" charset="0"/>
                <a:ea typeface="方正正大黑简体" panose="02000000000000000000" pitchFamily="2" charset="-122"/>
              </a:endParaRPr>
            </a:p>
          </p:txBody>
        </p:sp>
      </p:grpSp>
      <p:grpSp>
        <p:nvGrpSpPr>
          <p:cNvPr id="43019" name="组合 34"/>
          <p:cNvGrpSpPr/>
          <p:nvPr/>
        </p:nvGrpSpPr>
        <p:grpSpPr>
          <a:xfrm>
            <a:off x="4773613" y="1336675"/>
            <a:ext cx="958850" cy="965200"/>
            <a:chOff x="4773411" y="1336541"/>
            <a:chExt cx="959129" cy="964966"/>
          </a:xfrm>
        </p:grpSpPr>
        <p:sp>
          <p:nvSpPr>
            <p:cNvPr id="36" name="椭圆 35"/>
            <p:cNvSpPr/>
            <p:nvPr/>
          </p:nvSpPr>
          <p:spPr>
            <a:xfrm>
              <a:off x="4773411" y="1336541"/>
              <a:ext cx="959129" cy="959130"/>
            </a:xfrm>
            <a:prstGeom prst="ellipse">
              <a:avLst/>
            </a:prstGeom>
            <a:solidFill>
              <a:srgbClr val="0D51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030" name="矩形 36"/>
            <p:cNvSpPr/>
            <p:nvPr/>
          </p:nvSpPr>
          <p:spPr>
            <a:xfrm>
              <a:off x="5048891" y="1455771"/>
              <a:ext cx="545786" cy="84573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lvl="0" eaLnBrk="1" hangingPunct="1"/>
              <a:r>
                <a:rPr lang="en-US" altLang="zh-CN" sz="3600" dirty="0">
                  <a:solidFill>
                    <a:srgbClr val="FFFFFF"/>
                  </a:solidFill>
                  <a:latin typeface="Impact" panose="020B0806030902050204" pitchFamily="34" charset="0"/>
                  <a:ea typeface="方正正大黑简体" panose="02000000000000000000" pitchFamily="2" charset="-122"/>
                </a:rPr>
                <a:t>2</a:t>
              </a:r>
              <a:endParaRPr lang="zh-CN" altLang="en-US" sz="3600" dirty="0">
                <a:solidFill>
                  <a:srgbClr val="FFFFFF"/>
                </a:solidFill>
                <a:latin typeface="Impact" panose="020B0806030902050204" pitchFamily="34" charset="0"/>
                <a:ea typeface="方正正大黑简体" panose="02000000000000000000" pitchFamily="2" charset="-122"/>
              </a:endParaRPr>
            </a:p>
          </p:txBody>
        </p:sp>
      </p:grpSp>
      <p:grpSp>
        <p:nvGrpSpPr>
          <p:cNvPr id="43020" name="组合 37"/>
          <p:cNvGrpSpPr/>
          <p:nvPr/>
        </p:nvGrpSpPr>
        <p:grpSpPr>
          <a:xfrm>
            <a:off x="6591300" y="2644775"/>
            <a:ext cx="958850" cy="995363"/>
            <a:chOff x="6591702" y="2644811"/>
            <a:chExt cx="959129" cy="995440"/>
          </a:xfrm>
        </p:grpSpPr>
        <p:sp>
          <p:nvSpPr>
            <p:cNvPr id="39" name="椭圆 38"/>
            <p:cNvSpPr/>
            <p:nvPr/>
          </p:nvSpPr>
          <p:spPr>
            <a:xfrm>
              <a:off x="6591702" y="2644811"/>
              <a:ext cx="959129" cy="959130"/>
            </a:xfrm>
            <a:prstGeom prst="ellipse">
              <a:avLst/>
            </a:prstGeom>
            <a:solidFill>
              <a:srgbClr val="F8D7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028" name="矩形 39"/>
            <p:cNvSpPr/>
            <p:nvPr/>
          </p:nvSpPr>
          <p:spPr>
            <a:xfrm>
              <a:off x="6814099" y="2794515"/>
              <a:ext cx="562566" cy="84573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lvl="0" eaLnBrk="1" hangingPunct="1"/>
              <a:r>
                <a:rPr lang="en-US" altLang="zh-CN" sz="3600" dirty="0">
                  <a:solidFill>
                    <a:srgbClr val="FFFFFF"/>
                  </a:solidFill>
                  <a:latin typeface="Impact" panose="020B0806030902050204" pitchFamily="34" charset="0"/>
                  <a:ea typeface="方正正大黑简体" panose="02000000000000000000" pitchFamily="2" charset="-122"/>
                </a:rPr>
                <a:t>3</a:t>
              </a:r>
              <a:endParaRPr lang="zh-CN" altLang="en-US" sz="3600" dirty="0">
                <a:solidFill>
                  <a:srgbClr val="FFFFFF"/>
                </a:solidFill>
                <a:latin typeface="Impact" panose="020B0806030902050204" pitchFamily="34" charset="0"/>
                <a:ea typeface="方正正大黑简体" panose="02000000000000000000" pitchFamily="2" charset="-122"/>
              </a:endParaRPr>
            </a:p>
          </p:txBody>
        </p:sp>
      </p:grpSp>
      <p:grpSp>
        <p:nvGrpSpPr>
          <p:cNvPr id="43021" name="组合 40"/>
          <p:cNvGrpSpPr/>
          <p:nvPr/>
        </p:nvGrpSpPr>
        <p:grpSpPr>
          <a:xfrm>
            <a:off x="8956675" y="1806575"/>
            <a:ext cx="958850" cy="1039813"/>
            <a:chOff x="8956832" y="1805800"/>
            <a:chExt cx="959129" cy="1039834"/>
          </a:xfrm>
        </p:grpSpPr>
        <p:sp>
          <p:nvSpPr>
            <p:cNvPr id="42" name="椭圆 41"/>
            <p:cNvSpPr/>
            <p:nvPr/>
          </p:nvSpPr>
          <p:spPr>
            <a:xfrm>
              <a:off x="8956832" y="1805800"/>
              <a:ext cx="959129" cy="959130"/>
            </a:xfrm>
            <a:prstGeom prst="ellipse">
              <a:avLst/>
            </a:prstGeom>
            <a:solidFill>
              <a:srgbClr val="1CA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026" name="矩形 42"/>
            <p:cNvSpPr/>
            <p:nvPr/>
          </p:nvSpPr>
          <p:spPr>
            <a:xfrm>
              <a:off x="9230913" y="1999898"/>
              <a:ext cx="543687" cy="84573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lvl="0" eaLnBrk="1" hangingPunct="1"/>
              <a:r>
                <a:rPr lang="en-US" altLang="zh-CN" sz="3600" dirty="0">
                  <a:solidFill>
                    <a:srgbClr val="FFFFFF"/>
                  </a:solidFill>
                  <a:latin typeface="Impact" panose="020B0806030902050204" pitchFamily="34" charset="0"/>
                  <a:ea typeface="方正正大黑简体" panose="02000000000000000000" pitchFamily="2" charset="-122"/>
                </a:rPr>
                <a:t>4</a:t>
              </a:r>
              <a:endParaRPr lang="zh-CN" altLang="en-US" sz="3600" dirty="0">
                <a:solidFill>
                  <a:srgbClr val="FFFFFF"/>
                </a:solidFill>
                <a:latin typeface="Impact" panose="020B0806030902050204" pitchFamily="34" charset="0"/>
                <a:ea typeface="方正正大黑简体" panose="02000000000000000000" pitchFamily="2" charset="-122"/>
              </a:endParaRPr>
            </a:p>
          </p:txBody>
        </p:sp>
      </p:grpSp>
      <p:cxnSp>
        <p:nvCxnSpPr>
          <p:cNvPr id="44" name="直接连接符 43"/>
          <p:cNvCxnSpPr>
            <a:endCxn id="36" idx="2"/>
          </p:cNvCxnSpPr>
          <p:nvPr/>
        </p:nvCxnSpPr>
        <p:spPr>
          <a:xfrm flipV="1">
            <a:off x="2881313" y="1816100"/>
            <a:ext cx="1892300" cy="1168400"/>
          </a:xfrm>
          <a:prstGeom prst="line">
            <a:avLst/>
          </a:prstGeom>
          <a:ln w="38100">
            <a:solidFill>
              <a:srgbClr val="A6A6A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>
            <a:stCxn id="36" idx="6"/>
            <a:endCxn id="39" idx="1"/>
          </p:cNvCxnSpPr>
          <p:nvPr/>
        </p:nvCxnSpPr>
        <p:spPr>
          <a:xfrm>
            <a:off x="5732463" y="1816100"/>
            <a:ext cx="1000125" cy="969963"/>
          </a:xfrm>
          <a:prstGeom prst="line">
            <a:avLst/>
          </a:prstGeom>
          <a:ln w="38100">
            <a:solidFill>
              <a:srgbClr val="A6A6A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>
            <a:stCxn id="39" idx="6"/>
            <a:endCxn id="42" idx="2"/>
          </p:cNvCxnSpPr>
          <p:nvPr/>
        </p:nvCxnSpPr>
        <p:spPr>
          <a:xfrm flipV="1">
            <a:off x="7550150" y="2286000"/>
            <a:ext cx="1406525" cy="838200"/>
          </a:xfrm>
          <a:prstGeom prst="line">
            <a:avLst/>
          </a:prstGeom>
          <a:ln w="38100">
            <a:solidFill>
              <a:srgbClr val="A6A6A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矩形 7"/>
          <p:cNvSpPr/>
          <p:nvPr/>
        </p:nvSpPr>
        <p:spPr>
          <a:xfrm>
            <a:off x="0" y="0"/>
            <a:ext cx="12192000" cy="592138"/>
          </a:xfrm>
          <a:prstGeom prst="rect">
            <a:avLst/>
          </a:pr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4035" name="组合 8"/>
          <p:cNvGrpSpPr/>
          <p:nvPr/>
        </p:nvGrpSpPr>
        <p:grpSpPr>
          <a:xfrm>
            <a:off x="11099800" y="128588"/>
            <a:ext cx="806450" cy="336550"/>
            <a:chOff x="603250" y="1054101"/>
            <a:chExt cx="1951038" cy="812800"/>
          </a:xfrm>
        </p:grpSpPr>
        <p:sp>
          <p:nvSpPr>
            <p:cNvPr id="44065" name="Freeform 5"/>
            <p:cNvSpPr/>
            <p:nvPr/>
          </p:nvSpPr>
          <p:spPr>
            <a:xfrm>
              <a:off x="2365375" y="1431926"/>
              <a:ext cx="188913" cy="407988"/>
            </a:xfrm>
            <a:custGeom>
              <a:avLst/>
              <a:gdLst/>
              <a:ahLst/>
              <a:cxnLst>
                <a:cxn ang="0">
                  <a:pos x="43180" y="187332"/>
                </a:cxn>
                <a:cxn ang="0">
                  <a:pos x="41381" y="187332"/>
                </a:cxn>
                <a:cxn ang="0">
                  <a:pos x="41381" y="406187"/>
                </a:cxn>
                <a:cxn ang="0">
                  <a:pos x="0" y="407988"/>
                </a:cxn>
                <a:cxn ang="0">
                  <a:pos x="0" y="187332"/>
                </a:cxn>
                <a:cxn ang="0">
                  <a:pos x="0" y="183730"/>
                </a:cxn>
                <a:cxn ang="0">
                  <a:pos x="0" y="147704"/>
                </a:cxn>
                <a:cxn ang="0">
                  <a:pos x="188913" y="0"/>
                </a:cxn>
                <a:cxn ang="0">
                  <a:pos x="188913" y="49535"/>
                </a:cxn>
                <a:cxn ang="0">
                  <a:pos x="43180" y="187332"/>
                </a:cxn>
              </a:cxnLst>
              <a:pathLst>
                <a:path w="210" h="453">
                  <a:moveTo>
                    <a:pt x="48" y="208"/>
                  </a:moveTo>
                  <a:cubicBezTo>
                    <a:pt x="46" y="208"/>
                    <a:pt x="46" y="208"/>
                    <a:pt x="46" y="208"/>
                  </a:cubicBezTo>
                  <a:cubicBezTo>
                    <a:pt x="46" y="451"/>
                    <a:pt x="46" y="451"/>
                    <a:pt x="46" y="451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24" y="70"/>
                    <a:pt x="109" y="0"/>
                    <a:pt x="210" y="0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125" y="57"/>
                    <a:pt x="56" y="123"/>
                    <a:pt x="48" y="20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4066" name="Freeform 6"/>
            <p:cNvSpPr/>
            <p:nvPr/>
          </p:nvSpPr>
          <p:spPr>
            <a:xfrm>
              <a:off x="2466975" y="1135063"/>
              <a:ext cx="71438" cy="231775"/>
            </a:xfrm>
            <a:custGeom>
              <a:avLst/>
              <a:gdLst/>
              <a:ahLst/>
              <a:cxnLst>
                <a:cxn ang="0">
                  <a:pos x="0" y="166195"/>
                </a:cxn>
                <a:cxn ang="0">
                  <a:pos x="0" y="166195"/>
                </a:cxn>
                <a:cxn ang="0">
                  <a:pos x="0" y="0"/>
                </a:cxn>
                <a:cxn ang="0">
                  <a:pos x="18990" y="0"/>
                </a:cxn>
                <a:cxn ang="0">
                  <a:pos x="18990" y="167094"/>
                </a:cxn>
                <a:cxn ang="0">
                  <a:pos x="71438" y="215605"/>
                </a:cxn>
                <a:cxn ang="0">
                  <a:pos x="71438" y="231775"/>
                </a:cxn>
                <a:cxn ang="0">
                  <a:pos x="68725" y="231775"/>
                </a:cxn>
                <a:cxn ang="0">
                  <a:pos x="0" y="166195"/>
                </a:cxn>
              </a:cxnLst>
              <a:pathLst>
                <a:path w="79" h="258">
                  <a:moveTo>
                    <a:pt x="0" y="185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86"/>
                    <a:pt x="21" y="186"/>
                    <a:pt x="21" y="186"/>
                  </a:cubicBezTo>
                  <a:cubicBezTo>
                    <a:pt x="24" y="216"/>
                    <a:pt x="48" y="240"/>
                    <a:pt x="79" y="240"/>
                  </a:cubicBezTo>
                  <a:cubicBezTo>
                    <a:pt x="79" y="258"/>
                    <a:pt x="79" y="258"/>
                    <a:pt x="79" y="258"/>
                  </a:cubicBezTo>
                  <a:cubicBezTo>
                    <a:pt x="78" y="258"/>
                    <a:pt x="77" y="258"/>
                    <a:pt x="76" y="258"/>
                  </a:cubicBezTo>
                  <a:cubicBezTo>
                    <a:pt x="35" y="258"/>
                    <a:pt x="1" y="226"/>
                    <a:pt x="0" y="185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4067" name="Freeform 7"/>
            <p:cNvSpPr/>
            <p:nvPr/>
          </p:nvSpPr>
          <p:spPr>
            <a:xfrm>
              <a:off x="2332038" y="1135063"/>
              <a:ext cx="69850" cy="231775"/>
            </a:xfrm>
            <a:custGeom>
              <a:avLst/>
              <a:gdLst/>
              <a:ahLst/>
              <a:cxnLst>
                <a:cxn ang="0">
                  <a:pos x="69850" y="168890"/>
                </a:cxn>
                <a:cxn ang="0">
                  <a:pos x="69850" y="168890"/>
                </a:cxn>
                <a:cxn ang="0">
                  <a:pos x="2653" y="231775"/>
                </a:cxn>
                <a:cxn ang="0">
                  <a:pos x="0" y="231775"/>
                </a:cxn>
                <a:cxn ang="0">
                  <a:pos x="0" y="215605"/>
                </a:cxn>
                <a:cxn ang="0">
                  <a:pos x="50398" y="167094"/>
                </a:cxn>
                <a:cxn ang="0">
                  <a:pos x="50398" y="0"/>
                </a:cxn>
                <a:cxn ang="0">
                  <a:pos x="69850" y="0"/>
                </a:cxn>
                <a:cxn ang="0">
                  <a:pos x="69850" y="166195"/>
                </a:cxn>
                <a:cxn ang="0">
                  <a:pos x="69850" y="166195"/>
                </a:cxn>
                <a:cxn ang="0">
                  <a:pos x="69850" y="167094"/>
                </a:cxn>
                <a:cxn ang="0">
                  <a:pos x="69850" y="168890"/>
                </a:cxn>
              </a:cxnLst>
              <a:pathLst>
                <a:path w="79" h="258">
                  <a:moveTo>
                    <a:pt x="79" y="188"/>
                  </a:moveTo>
                  <a:cubicBezTo>
                    <a:pt x="79" y="188"/>
                    <a:pt x="79" y="188"/>
                    <a:pt x="79" y="188"/>
                  </a:cubicBezTo>
                  <a:cubicBezTo>
                    <a:pt x="76" y="227"/>
                    <a:pt x="44" y="258"/>
                    <a:pt x="3" y="258"/>
                  </a:cubicBezTo>
                  <a:cubicBezTo>
                    <a:pt x="2" y="258"/>
                    <a:pt x="1" y="258"/>
                    <a:pt x="0" y="258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30" y="240"/>
                    <a:pt x="55" y="216"/>
                    <a:pt x="57" y="186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6"/>
                    <a:pt x="79" y="186"/>
                    <a:pt x="79" y="186"/>
                  </a:cubicBezTo>
                  <a:lnTo>
                    <a:pt x="79" y="188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4068" name="Freeform 8"/>
            <p:cNvSpPr>
              <a:spLocks noEditPoints="1"/>
            </p:cNvSpPr>
            <p:nvPr/>
          </p:nvSpPr>
          <p:spPr>
            <a:xfrm>
              <a:off x="1925638" y="1417638"/>
              <a:ext cx="430213" cy="449263"/>
            </a:xfrm>
            <a:custGeom>
              <a:avLst/>
              <a:gdLst/>
              <a:ahLst/>
              <a:cxnLst>
                <a:cxn ang="0">
                  <a:pos x="416713" y="190350"/>
                </a:cxn>
                <a:cxn ang="0">
                  <a:pos x="368111" y="198470"/>
                </a:cxn>
                <a:cxn ang="0">
                  <a:pos x="297009" y="352735"/>
                </a:cxn>
                <a:cxn ang="0">
                  <a:pos x="97203" y="299509"/>
                </a:cxn>
                <a:cxn ang="0">
                  <a:pos x="375311" y="138027"/>
                </a:cxn>
                <a:cxn ang="0">
                  <a:pos x="375311" y="138027"/>
                </a:cxn>
                <a:cxn ang="0">
                  <a:pos x="394212" y="127201"/>
                </a:cxn>
                <a:cxn ang="0">
                  <a:pos x="393312" y="126299"/>
                </a:cxn>
                <a:cxn ang="0">
                  <a:pos x="126004" y="54128"/>
                </a:cxn>
                <a:cxn ang="0">
                  <a:pos x="54002" y="322964"/>
                </a:cxn>
                <a:cxn ang="0">
                  <a:pos x="321310" y="394233"/>
                </a:cxn>
                <a:cxn ang="0">
                  <a:pos x="416713" y="190350"/>
                </a:cxn>
                <a:cxn ang="0">
                  <a:pos x="78302" y="247185"/>
                </a:cxn>
                <a:cxn ang="0">
                  <a:pos x="150305" y="97431"/>
                </a:cxn>
                <a:cxn ang="0">
                  <a:pos x="315010" y="110060"/>
                </a:cxn>
                <a:cxn ang="0">
                  <a:pos x="78302" y="247185"/>
                </a:cxn>
              </a:cxnLst>
              <a:pathLst>
                <a:path w="478" h="498">
                  <a:moveTo>
                    <a:pt x="463" y="211"/>
                  </a:moveTo>
                  <a:cubicBezTo>
                    <a:pt x="409" y="220"/>
                    <a:pt x="409" y="220"/>
                    <a:pt x="409" y="220"/>
                  </a:cubicBezTo>
                  <a:cubicBezTo>
                    <a:pt x="421" y="286"/>
                    <a:pt x="392" y="356"/>
                    <a:pt x="330" y="391"/>
                  </a:cubicBezTo>
                  <a:cubicBezTo>
                    <a:pt x="252" y="436"/>
                    <a:pt x="153" y="410"/>
                    <a:pt x="108" y="332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38" y="141"/>
                    <a:pt x="438" y="141"/>
                    <a:pt x="438" y="141"/>
                  </a:cubicBezTo>
                  <a:cubicBezTo>
                    <a:pt x="437" y="141"/>
                    <a:pt x="437" y="140"/>
                    <a:pt x="437" y="140"/>
                  </a:cubicBezTo>
                  <a:cubicBezTo>
                    <a:pt x="377" y="35"/>
                    <a:pt x="244" y="0"/>
                    <a:pt x="140" y="60"/>
                  </a:cubicBezTo>
                  <a:cubicBezTo>
                    <a:pt x="35" y="120"/>
                    <a:pt x="0" y="253"/>
                    <a:pt x="60" y="358"/>
                  </a:cubicBezTo>
                  <a:cubicBezTo>
                    <a:pt x="120" y="462"/>
                    <a:pt x="253" y="498"/>
                    <a:pt x="357" y="437"/>
                  </a:cubicBezTo>
                  <a:cubicBezTo>
                    <a:pt x="439" y="390"/>
                    <a:pt x="478" y="299"/>
                    <a:pt x="463" y="211"/>
                  </a:cubicBezTo>
                  <a:close/>
                  <a:moveTo>
                    <a:pt x="87" y="274"/>
                  </a:moveTo>
                  <a:cubicBezTo>
                    <a:pt x="78" y="209"/>
                    <a:pt x="107" y="142"/>
                    <a:pt x="167" y="108"/>
                  </a:cubicBezTo>
                  <a:cubicBezTo>
                    <a:pt x="227" y="73"/>
                    <a:pt x="299" y="81"/>
                    <a:pt x="350" y="122"/>
                  </a:cubicBezTo>
                  <a:lnTo>
                    <a:pt x="87" y="27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4069" name="Freeform 9"/>
            <p:cNvSpPr/>
            <p:nvPr/>
          </p:nvSpPr>
          <p:spPr>
            <a:xfrm>
              <a:off x="2073275" y="1250951"/>
              <a:ext cx="225425" cy="115888"/>
            </a:xfrm>
            <a:custGeom>
              <a:avLst/>
              <a:gdLst/>
              <a:ahLst/>
              <a:cxnLst>
                <a:cxn ang="0">
                  <a:pos x="154475" y="52512"/>
                </a:cxn>
                <a:cxn ang="0">
                  <a:pos x="154475" y="52512"/>
                </a:cxn>
                <a:cxn ang="0">
                  <a:pos x="154475" y="50701"/>
                </a:cxn>
                <a:cxn ang="0">
                  <a:pos x="154475" y="49796"/>
                </a:cxn>
                <a:cxn ang="0">
                  <a:pos x="154475" y="49796"/>
                </a:cxn>
                <a:cxn ang="0">
                  <a:pos x="154475" y="19918"/>
                </a:cxn>
                <a:cxn ang="0">
                  <a:pos x="70950" y="19918"/>
                </a:cxn>
                <a:cxn ang="0">
                  <a:pos x="70950" y="49796"/>
                </a:cxn>
                <a:cxn ang="0">
                  <a:pos x="70950" y="49796"/>
                </a:cxn>
                <a:cxn ang="0">
                  <a:pos x="70950" y="50701"/>
                </a:cxn>
                <a:cxn ang="0">
                  <a:pos x="70950" y="52512"/>
                </a:cxn>
                <a:cxn ang="0">
                  <a:pos x="70950" y="52512"/>
                </a:cxn>
                <a:cxn ang="0">
                  <a:pos x="2694" y="115888"/>
                </a:cxn>
                <a:cxn ang="0">
                  <a:pos x="0" y="115888"/>
                </a:cxn>
                <a:cxn ang="0">
                  <a:pos x="0" y="99591"/>
                </a:cxn>
                <a:cxn ang="0">
                  <a:pos x="51192" y="50701"/>
                </a:cxn>
                <a:cxn ang="0">
                  <a:pos x="51192" y="19918"/>
                </a:cxn>
                <a:cxn ang="0">
                  <a:pos x="51192" y="0"/>
                </a:cxn>
                <a:cxn ang="0">
                  <a:pos x="70950" y="0"/>
                </a:cxn>
                <a:cxn ang="0">
                  <a:pos x="154475" y="0"/>
                </a:cxn>
                <a:cxn ang="0">
                  <a:pos x="160761" y="0"/>
                </a:cxn>
                <a:cxn ang="0">
                  <a:pos x="174233" y="0"/>
                </a:cxn>
                <a:cxn ang="0">
                  <a:pos x="174233" y="50701"/>
                </a:cxn>
                <a:cxn ang="0">
                  <a:pos x="225425" y="99591"/>
                </a:cxn>
                <a:cxn ang="0">
                  <a:pos x="225425" y="115888"/>
                </a:cxn>
                <a:cxn ang="0">
                  <a:pos x="222731" y="115888"/>
                </a:cxn>
                <a:cxn ang="0">
                  <a:pos x="154475" y="52512"/>
                </a:cxn>
              </a:cxnLst>
              <a:pathLst>
                <a:path w="251" h="128">
                  <a:moveTo>
                    <a:pt x="172" y="58"/>
                  </a:moveTo>
                  <a:cubicBezTo>
                    <a:pt x="172" y="58"/>
                    <a:pt x="172" y="58"/>
                    <a:pt x="172" y="58"/>
                  </a:cubicBezTo>
                  <a:cubicBezTo>
                    <a:pt x="172" y="56"/>
                    <a:pt x="172" y="56"/>
                    <a:pt x="172" y="56"/>
                  </a:cubicBezTo>
                  <a:cubicBezTo>
                    <a:pt x="172" y="56"/>
                    <a:pt x="172" y="56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6" y="97"/>
                    <a:pt x="43" y="128"/>
                    <a:pt x="3" y="128"/>
                  </a:cubicBezTo>
                  <a:cubicBezTo>
                    <a:pt x="2" y="128"/>
                    <a:pt x="1" y="128"/>
                    <a:pt x="0" y="128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30" y="110"/>
                    <a:pt x="55" y="86"/>
                    <a:pt x="57" y="56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4" y="56"/>
                    <a:pt x="194" y="56"/>
                    <a:pt x="194" y="56"/>
                  </a:cubicBezTo>
                  <a:cubicBezTo>
                    <a:pt x="196" y="86"/>
                    <a:pt x="221" y="110"/>
                    <a:pt x="251" y="110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0" y="128"/>
                    <a:pt x="249" y="128"/>
                    <a:pt x="248" y="128"/>
                  </a:cubicBezTo>
                  <a:cubicBezTo>
                    <a:pt x="208" y="128"/>
                    <a:pt x="175" y="97"/>
                    <a:pt x="172" y="5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4070" name="Freeform 10"/>
            <p:cNvSpPr/>
            <p:nvPr/>
          </p:nvSpPr>
          <p:spPr>
            <a:xfrm>
              <a:off x="2079625" y="1212851"/>
              <a:ext cx="212725" cy="31750"/>
            </a:xfrm>
            <a:custGeom>
              <a:avLst/>
              <a:gdLst/>
              <a:ahLst/>
              <a:cxnLst>
                <a:cxn ang="0">
                  <a:pos x="193675" y="19050"/>
                </a:cxn>
                <a:cxn ang="0">
                  <a:pos x="19050" y="19050"/>
                </a:cxn>
                <a:cxn ang="0">
                  <a:pos x="19050" y="31750"/>
                </a:cxn>
                <a:cxn ang="0">
                  <a:pos x="0" y="31750"/>
                </a:cxn>
                <a:cxn ang="0">
                  <a:pos x="0" y="19050"/>
                </a:cxn>
                <a:cxn ang="0">
                  <a:pos x="0" y="0"/>
                </a:cxn>
                <a:cxn ang="0">
                  <a:pos x="19050" y="0"/>
                </a:cxn>
                <a:cxn ang="0">
                  <a:pos x="193675" y="0"/>
                </a:cxn>
                <a:cxn ang="0">
                  <a:pos x="212725" y="0"/>
                </a:cxn>
                <a:cxn ang="0">
                  <a:pos x="212725" y="19050"/>
                </a:cxn>
                <a:cxn ang="0">
                  <a:pos x="212725" y="31750"/>
                </a:cxn>
                <a:cxn ang="0">
                  <a:pos x="193675" y="31750"/>
                </a:cxn>
                <a:cxn ang="0">
                  <a:pos x="193675" y="19050"/>
                </a:cxn>
              </a:cxnLst>
              <a:pathLst>
                <a:path w="134" h="20">
                  <a:moveTo>
                    <a:pt x="122" y="12"/>
                  </a:moveTo>
                  <a:lnTo>
                    <a:pt x="12" y="12"/>
                  </a:lnTo>
                  <a:lnTo>
                    <a:pt x="12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2" y="0"/>
                  </a:lnTo>
                  <a:lnTo>
                    <a:pt x="134" y="0"/>
                  </a:lnTo>
                  <a:lnTo>
                    <a:pt x="134" y="12"/>
                  </a:lnTo>
                  <a:lnTo>
                    <a:pt x="134" y="20"/>
                  </a:lnTo>
                  <a:lnTo>
                    <a:pt x="122" y="20"/>
                  </a:lnTo>
                  <a:lnTo>
                    <a:pt x="122" y="12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4071" name="Freeform 11"/>
            <p:cNvSpPr/>
            <p:nvPr/>
          </p:nvSpPr>
          <p:spPr>
            <a:xfrm>
              <a:off x="2085975" y="1109663"/>
              <a:ext cx="200025" cy="90488"/>
            </a:xfrm>
            <a:custGeom>
              <a:avLst/>
              <a:gdLst/>
              <a:ahLst/>
              <a:cxnLst>
                <a:cxn ang="0">
                  <a:pos x="109538" y="71438"/>
                </a:cxn>
                <a:cxn ang="0">
                  <a:pos x="168275" y="71438"/>
                </a:cxn>
                <a:cxn ang="0">
                  <a:pos x="168275" y="90488"/>
                </a:cxn>
                <a:cxn ang="0">
                  <a:pos x="33338" y="90488"/>
                </a:cxn>
                <a:cxn ang="0">
                  <a:pos x="33338" y="71438"/>
                </a:cxn>
                <a:cxn ang="0">
                  <a:pos x="90488" y="71438"/>
                </a:cxn>
                <a:cxn ang="0">
                  <a:pos x="90488" y="50800"/>
                </a:cxn>
                <a:cxn ang="0">
                  <a:pos x="0" y="50800"/>
                </a:cxn>
                <a:cxn ang="0">
                  <a:pos x="0" y="31750"/>
                </a:cxn>
                <a:cxn ang="0">
                  <a:pos x="90488" y="31750"/>
                </a:cxn>
                <a:cxn ang="0">
                  <a:pos x="90488" y="0"/>
                </a:cxn>
                <a:cxn ang="0">
                  <a:pos x="109538" y="0"/>
                </a:cxn>
                <a:cxn ang="0">
                  <a:pos x="109538" y="31750"/>
                </a:cxn>
                <a:cxn ang="0">
                  <a:pos x="200025" y="31750"/>
                </a:cxn>
                <a:cxn ang="0">
                  <a:pos x="200025" y="50800"/>
                </a:cxn>
                <a:cxn ang="0">
                  <a:pos x="109538" y="50800"/>
                </a:cxn>
                <a:cxn ang="0">
                  <a:pos x="109538" y="71438"/>
                </a:cxn>
              </a:cxnLst>
              <a:pathLst>
                <a:path w="126" h="57">
                  <a:moveTo>
                    <a:pt x="69" y="45"/>
                  </a:moveTo>
                  <a:lnTo>
                    <a:pt x="106" y="45"/>
                  </a:lnTo>
                  <a:lnTo>
                    <a:pt x="106" y="57"/>
                  </a:lnTo>
                  <a:lnTo>
                    <a:pt x="21" y="57"/>
                  </a:lnTo>
                  <a:lnTo>
                    <a:pt x="21" y="45"/>
                  </a:lnTo>
                  <a:lnTo>
                    <a:pt x="57" y="45"/>
                  </a:lnTo>
                  <a:lnTo>
                    <a:pt x="57" y="32"/>
                  </a:lnTo>
                  <a:lnTo>
                    <a:pt x="0" y="32"/>
                  </a:lnTo>
                  <a:lnTo>
                    <a:pt x="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69" y="0"/>
                  </a:lnTo>
                  <a:lnTo>
                    <a:pt x="69" y="20"/>
                  </a:lnTo>
                  <a:lnTo>
                    <a:pt x="126" y="20"/>
                  </a:lnTo>
                  <a:lnTo>
                    <a:pt x="126" y="32"/>
                  </a:lnTo>
                  <a:lnTo>
                    <a:pt x="69" y="32"/>
                  </a:lnTo>
                  <a:lnTo>
                    <a:pt x="69" y="45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4072" name="Freeform 12"/>
            <p:cNvSpPr/>
            <p:nvPr/>
          </p:nvSpPr>
          <p:spPr>
            <a:xfrm>
              <a:off x="1892300" y="1219201"/>
              <a:ext cx="142875" cy="149225"/>
            </a:xfrm>
            <a:custGeom>
              <a:avLst/>
              <a:gdLst/>
              <a:ahLst/>
              <a:cxnLst>
                <a:cxn ang="0">
                  <a:pos x="19050" y="149225"/>
                </a:cxn>
                <a:cxn ang="0">
                  <a:pos x="0" y="149225"/>
                </a:cxn>
                <a:cxn ang="0">
                  <a:pos x="0" y="130175"/>
                </a:cxn>
                <a:cxn ang="0">
                  <a:pos x="0" y="12700"/>
                </a:cxn>
                <a:cxn ang="0">
                  <a:pos x="17463" y="12700"/>
                </a:cxn>
                <a:cxn ang="0">
                  <a:pos x="39688" y="0"/>
                </a:cxn>
                <a:cxn ang="0">
                  <a:pos x="49213" y="17463"/>
                </a:cxn>
                <a:cxn ang="0">
                  <a:pos x="19050" y="34925"/>
                </a:cxn>
                <a:cxn ang="0">
                  <a:pos x="19050" y="71438"/>
                </a:cxn>
                <a:cxn ang="0">
                  <a:pos x="58738" y="71438"/>
                </a:cxn>
                <a:cxn ang="0">
                  <a:pos x="58738" y="90488"/>
                </a:cxn>
                <a:cxn ang="0">
                  <a:pos x="19050" y="90488"/>
                </a:cxn>
                <a:cxn ang="0">
                  <a:pos x="19050" y="130175"/>
                </a:cxn>
                <a:cxn ang="0">
                  <a:pos x="122238" y="130175"/>
                </a:cxn>
                <a:cxn ang="0">
                  <a:pos x="122238" y="90488"/>
                </a:cxn>
                <a:cxn ang="0">
                  <a:pos x="84138" y="90488"/>
                </a:cxn>
                <a:cxn ang="0">
                  <a:pos x="84138" y="71438"/>
                </a:cxn>
                <a:cxn ang="0">
                  <a:pos x="122238" y="71438"/>
                </a:cxn>
                <a:cxn ang="0">
                  <a:pos x="122238" y="31750"/>
                </a:cxn>
                <a:cxn ang="0">
                  <a:pos x="84138" y="31750"/>
                </a:cxn>
                <a:cxn ang="0">
                  <a:pos x="84138" y="12700"/>
                </a:cxn>
                <a:cxn ang="0">
                  <a:pos x="122238" y="12700"/>
                </a:cxn>
                <a:cxn ang="0">
                  <a:pos x="142875" y="12700"/>
                </a:cxn>
                <a:cxn ang="0">
                  <a:pos x="142875" y="149225"/>
                </a:cxn>
                <a:cxn ang="0">
                  <a:pos x="122238" y="149225"/>
                </a:cxn>
                <a:cxn ang="0">
                  <a:pos x="19050" y="149225"/>
                </a:cxn>
              </a:cxnLst>
              <a:pathLst>
                <a:path w="90" h="94">
                  <a:moveTo>
                    <a:pt x="12" y="94"/>
                  </a:moveTo>
                  <a:lnTo>
                    <a:pt x="0" y="94"/>
                  </a:lnTo>
                  <a:lnTo>
                    <a:pt x="0" y="82"/>
                  </a:lnTo>
                  <a:lnTo>
                    <a:pt x="0" y="8"/>
                  </a:lnTo>
                  <a:lnTo>
                    <a:pt x="11" y="8"/>
                  </a:lnTo>
                  <a:lnTo>
                    <a:pt x="25" y="0"/>
                  </a:lnTo>
                  <a:lnTo>
                    <a:pt x="31" y="11"/>
                  </a:lnTo>
                  <a:lnTo>
                    <a:pt x="12" y="22"/>
                  </a:lnTo>
                  <a:lnTo>
                    <a:pt x="12" y="45"/>
                  </a:lnTo>
                  <a:lnTo>
                    <a:pt x="37" y="45"/>
                  </a:lnTo>
                  <a:lnTo>
                    <a:pt x="37" y="57"/>
                  </a:lnTo>
                  <a:lnTo>
                    <a:pt x="12" y="57"/>
                  </a:lnTo>
                  <a:lnTo>
                    <a:pt x="12" y="82"/>
                  </a:lnTo>
                  <a:lnTo>
                    <a:pt x="77" y="82"/>
                  </a:lnTo>
                  <a:lnTo>
                    <a:pt x="77" y="57"/>
                  </a:lnTo>
                  <a:lnTo>
                    <a:pt x="53" y="57"/>
                  </a:lnTo>
                  <a:lnTo>
                    <a:pt x="53" y="45"/>
                  </a:lnTo>
                  <a:lnTo>
                    <a:pt x="77" y="45"/>
                  </a:lnTo>
                  <a:lnTo>
                    <a:pt x="77" y="20"/>
                  </a:lnTo>
                  <a:lnTo>
                    <a:pt x="53" y="20"/>
                  </a:lnTo>
                  <a:lnTo>
                    <a:pt x="53" y="8"/>
                  </a:lnTo>
                  <a:lnTo>
                    <a:pt x="77" y="8"/>
                  </a:lnTo>
                  <a:lnTo>
                    <a:pt x="90" y="8"/>
                  </a:lnTo>
                  <a:lnTo>
                    <a:pt x="90" y="94"/>
                  </a:lnTo>
                  <a:lnTo>
                    <a:pt x="77" y="94"/>
                  </a:lnTo>
                  <a:lnTo>
                    <a:pt x="12" y="9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4073" name="Freeform 13"/>
            <p:cNvSpPr/>
            <p:nvPr/>
          </p:nvSpPr>
          <p:spPr>
            <a:xfrm>
              <a:off x="1995488" y="1165226"/>
              <a:ext cx="39688" cy="46038"/>
            </a:xfrm>
            <a:custGeom>
              <a:avLst/>
              <a:gdLst/>
              <a:ahLst/>
              <a:cxnLst>
                <a:cxn ang="0">
                  <a:pos x="0" y="36513"/>
                </a:cxn>
                <a:cxn ang="0">
                  <a:pos x="22225" y="0"/>
                </a:cxn>
                <a:cxn ang="0">
                  <a:pos x="39688" y="9525"/>
                </a:cxn>
                <a:cxn ang="0">
                  <a:pos x="15875" y="46038"/>
                </a:cxn>
                <a:cxn ang="0">
                  <a:pos x="0" y="36513"/>
                </a:cxn>
              </a:cxnLst>
              <a:pathLst>
                <a:path w="25" h="29">
                  <a:moveTo>
                    <a:pt x="0" y="23"/>
                  </a:moveTo>
                  <a:lnTo>
                    <a:pt x="14" y="0"/>
                  </a:lnTo>
                  <a:lnTo>
                    <a:pt x="25" y="6"/>
                  </a:lnTo>
                  <a:lnTo>
                    <a:pt x="10" y="2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4074" name="Freeform 14"/>
            <p:cNvSpPr/>
            <p:nvPr/>
          </p:nvSpPr>
          <p:spPr>
            <a:xfrm>
              <a:off x="1938338" y="1158876"/>
              <a:ext cx="39688" cy="46038"/>
            </a:xfrm>
            <a:custGeom>
              <a:avLst/>
              <a:gdLst/>
              <a:ahLst/>
              <a:cxnLst>
                <a:cxn ang="0">
                  <a:pos x="39688" y="36513"/>
                </a:cxn>
                <a:cxn ang="0">
                  <a:pos x="22225" y="46038"/>
                </a:cxn>
                <a:cxn ang="0">
                  <a:pos x="0" y="9525"/>
                </a:cxn>
                <a:cxn ang="0">
                  <a:pos x="15875" y="0"/>
                </a:cxn>
                <a:cxn ang="0">
                  <a:pos x="39688" y="36513"/>
                </a:cxn>
              </a:cxnLst>
              <a:pathLst>
                <a:path w="25" h="29">
                  <a:moveTo>
                    <a:pt x="25" y="23"/>
                  </a:moveTo>
                  <a:lnTo>
                    <a:pt x="14" y="29"/>
                  </a:lnTo>
                  <a:lnTo>
                    <a:pt x="0" y="6"/>
                  </a:lnTo>
                  <a:lnTo>
                    <a:pt x="10" y="0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4075" name="Freeform 15"/>
            <p:cNvSpPr/>
            <p:nvPr/>
          </p:nvSpPr>
          <p:spPr>
            <a:xfrm>
              <a:off x="1898650" y="1165226"/>
              <a:ext cx="39688" cy="46038"/>
            </a:xfrm>
            <a:custGeom>
              <a:avLst/>
              <a:gdLst/>
              <a:ahLst/>
              <a:cxnLst>
                <a:cxn ang="0">
                  <a:pos x="0" y="9525"/>
                </a:cxn>
                <a:cxn ang="0">
                  <a:pos x="17463" y="0"/>
                </a:cxn>
                <a:cxn ang="0">
                  <a:pos x="39688" y="36513"/>
                </a:cxn>
                <a:cxn ang="0">
                  <a:pos x="23813" y="46038"/>
                </a:cxn>
                <a:cxn ang="0">
                  <a:pos x="0" y="9525"/>
                </a:cxn>
              </a:cxnLst>
              <a:pathLst>
                <a:path w="25" h="29">
                  <a:moveTo>
                    <a:pt x="0" y="6"/>
                  </a:moveTo>
                  <a:lnTo>
                    <a:pt x="11" y="0"/>
                  </a:lnTo>
                  <a:lnTo>
                    <a:pt x="25" y="23"/>
                  </a:lnTo>
                  <a:lnTo>
                    <a:pt x="15" y="29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4076" name="Freeform 16"/>
            <p:cNvSpPr/>
            <p:nvPr/>
          </p:nvSpPr>
          <p:spPr>
            <a:xfrm>
              <a:off x="1892300" y="1109663"/>
              <a:ext cx="134938" cy="46038"/>
            </a:xfrm>
            <a:custGeom>
              <a:avLst/>
              <a:gdLst/>
              <a:ahLst/>
              <a:cxnLst>
                <a:cxn ang="0">
                  <a:pos x="0" y="26988"/>
                </a:cxn>
                <a:cxn ang="0">
                  <a:pos x="130175" y="0"/>
                </a:cxn>
                <a:cxn ang="0">
                  <a:pos x="134938" y="17463"/>
                </a:cxn>
                <a:cxn ang="0">
                  <a:pos x="4763" y="46038"/>
                </a:cxn>
                <a:cxn ang="0">
                  <a:pos x="0" y="26988"/>
                </a:cxn>
              </a:cxnLst>
              <a:pathLst>
                <a:path w="85" h="29">
                  <a:moveTo>
                    <a:pt x="0" y="17"/>
                  </a:moveTo>
                  <a:lnTo>
                    <a:pt x="82" y="0"/>
                  </a:lnTo>
                  <a:lnTo>
                    <a:pt x="85" y="11"/>
                  </a:lnTo>
                  <a:lnTo>
                    <a:pt x="3" y="29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4077" name="Freeform 17"/>
            <p:cNvSpPr/>
            <p:nvPr/>
          </p:nvSpPr>
          <p:spPr>
            <a:xfrm>
              <a:off x="1768475" y="1160463"/>
              <a:ext cx="117475" cy="207963"/>
            </a:xfrm>
            <a:custGeom>
              <a:avLst/>
              <a:gdLst/>
              <a:ahLst/>
              <a:cxnLst>
                <a:cxn ang="0">
                  <a:pos x="73025" y="77788"/>
                </a:cxn>
                <a:cxn ang="0">
                  <a:pos x="76200" y="76200"/>
                </a:cxn>
                <a:cxn ang="0">
                  <a:pos x="112713" y="139700"/>
                </a:cxn>
                <a:cxn ang="0">
                  <a:pos x="95250" y="149225"/>
                </a:cxn>
                <a:cxn ang="0">
                  <a:pos x="73025" y="107950"/>
                </a:cxn>
                <a:cxn ang="0">
                  <a:pos x="73025" y="207963"/>
                </a:cxn>
                <a:cxn ang="0">
                  <a:pos x="52388" y="207963"/>
                </a:cxn>
                <a:cxn ang="0">
                  <a:pos x="52388" y="93663"/>
                </a:cxn>
                <a:cxn ang="0">
                  <a:pos x="17463" y="155575"/>
                </a:cxn>
                <a:cxn ang="0">
                  <a:pos x="0" y="144463"/>
                </a:cxn>
                <a:cxn ang="0">
                  <a:pos x="52388" y="53975"/>
                </a:cxn>
                <a:cxn ang="0">
                  <a:pos x="52388" y="39688"/>
                </a:cxn>
                <a:cxn ang="0">
                  <a:pos x="7938" y="39688"/>
                </a:cxn>
                <a:cxn ang="0">
                  <a:pos x="7938" y="20638"/>
                </a:cxn>
                <a:cxn ang="0">
                  <a:pos x="52388" y="20638"/>
                </a:cxn>
                <a:cxn ang="0">
                  <a:pos x="52388" y="0"/>
                </a:cxn>
                <a:cxn ang="0">
                  <a:pos x="73025" y="0"/>
                </a:cxn>
                <a:cxn ang="0">
                  <a:pos x="73025" y="20638"/>
                </a:cxn>
                <a:cxn ang="0">
                  <a:pos x="117475" y="20638"/>
                </a:cxn>
                <a:cxn ang="0">
                  <a:pos x="117475" y="39688"/>
                </a:cxn>
                <a:cxn ang="0">
                  <a:pos x="73025" y="39688"/>
                </a:cxn>
                <a:cxn ang="0">
                  <a:pos x="73025" y="77788"/>
                </a:cxn>
              </a:cxnLst>
              <a:pathLst>
                <a:path w="74" h="131">
                  <a:moveTo>
                    <a:pt x="46" y="49"/>
                  </a:moveTo>
                  <a:lnTo>
                    <a:pt x="48" y="48"/>
                  </a:lnTo>
                  <a:lnTo>
                    <a:pt x="71" y="88"/>
                  </a:lnTo>
                  <a:lnTo>
                    <a:pt x="60" y="94"/>
                  </a:lnTo>
                  <a:lnTo>
                    <a:pt x="46" y="68"/>
                  </a:lnTo>
                  <a:lnTo>
                    <a:pt x="46" y="131"/>
                  </a:lnTo>
                  <a:lnTo>
                    <a:pt x="33" y="131"/>
                  </a:lnTo>
                  <a:lnTo>
                    <a:pt x="33" y="59"/>
                  </a:lnTo>
                  <a:lnTo>
                    <a:pt x="11" y="98"/>
                  </a:lnTo>
                  <a:lnTo>
                    <a:pt x="0" y="91"/>
                  </a:lnTo>
                  <a:lnTo>
                    <a:pt x="33" y="34"/>
                  </a:lnTo>
                  <a:lnTo>
                    <a:pt x="33" y="25"/>
                  </a:lnTo>
                  <a:lnTo>
                    <a:pt x="5" y="25"/>
                  </a:lnTo>
                  <a:lnTo>
                    <a:pt x="5" y="13"/>
                  </a:lnTo>
                  <a:lnTo>
                    <a:pt x="33" y="13"/>
                  </a:lnTo>
                  <a:lnTo>
                    <a:pt x="33" y="0"/>
                  </a:lnTo>
                  <a:lnTo>
                    <a:pt x="46" y="0"/>
                  </a:lnTo>
                  <a:lnTo>
                    <a:pt x="46" y="13"/>
                  </a:lnTo>
                  <a:lnTo>
                    <a:pt x="74" y="13"/>
                  </a:lnTo>
                  <a:lnTo>
                    <a:pt x="74" y="25"/>
                  </a:lnTo>
                  <a:lnTo>
                    <a:pt x="46" y="25"/>
                  </a:lnTo>
                  <a:lnTo>
                    <a:pt x="46" y="49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4078" name="Freeform 18"/>
            <p:cNvSpPr/>
            <p:nvPr/>
          </p:nvSpPr>
          <p:spPr>
            <a:xfrm>
              <a:off x="1774825" y="1111251"/>
              <a:ext cx="103188" cy="44450"/>
            </a:xfrm>
            <a:custGeom>
              <a:avLst/>
              <a:gdLst/>
              <a:ahLst/>
              <a:cxnLst>
                <a:cxn ang="0">
                  <a:pos x="0" y="25400"/>
                </a:cxn>
                <a:cxn ang="0">
                  <a:pos x="98425" y="0"/>
                </a:cxn>
                <a:cxn ang="0">
                  <a:pos x="103188" y="17463"/>
                </a:cxn>
                <a:cxn ang="0">
                  <a:pos x="6350" y="44450"/>
                </a:cxn>
                <a:cxn ang="0">
                  <a:pos x="0" y="25400"/>
                </a:cxn>
              </a:cxnLst>
              <a:pathLst>
                <a:path w="65" h="28">
                  <a:moveTo>
                    <a:pt x="0" y="16"/>
                  </a:moveTo>
                  <a:lnTo>
                    <a:pt x="62" y="0"/>
                  </a:lnTo>
                  <a:lnTo>
                    <a:pt x="65" y="11"/>
                  </a:lnTo>
                  <a:lnTo>
                    <a:pt x="4" y="28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4079" name="Freeform 19"/>
            <p:cNvSpPr>
              <a:spLocks noEditPoints="1"/>
            </p:cNvSpPr>
            <p:nvPr/>
          </p:nvSpPr>
          <p:spPr>
            <a:xfrm>
              <a:off x="1281113" y="1446213"/>
              <a:ext cx="698500" cy="392113"/>
            </a:xfrm>
            <a:custGeom>
              <a:avLst/>
              <a:gdLst/>
              <a:ahLst/>
              <a:cxnLst>
                <a:cxn ang="0">
                  <a:pos x="666095" y="302179"/>
                </a:cxn>
                <a:cxn ang="0">
                  <a:pos x="563481" y="344448"/>
                </a:cxn>
                <a:cxn ang="0">
                  <a:pos x="415860" y="196057"/>
                </a:cxn>
                <a:cxn ang="0">
                  <a:pos x="563481" y="48564"/>
                </a:cxn>
                <a:cxn ang="0">
                  <a:pos x="664295" y="89035"/>
                </a:cxn>
                <a:cxn ang="0">
                  <a:pos x="696700" y="52162"/>
                </a:cxn>
                <a:cxn ang="0">
                  <a:pos x="563481" y="0"/>
                </a:cxn>
                <a:cxn ang="0">
                  <a:pos x="379854" y="126807"/>
                </a:cxn>
                <a:cxn ang="0">
                  <a:pos x="196228" y="0"/>
                </a:cxn>
                <a:cxn ang="0">
                  <a:pos x="0" y="196057"/>
                </a:cxn>
                <a:cxn ang="0">
                  <a:pos x="196228" y="392113"/>
                </a:cxn>
                <a:cxn ang="0">
                  <a:pos x="379854" y="264406"/>
                </a:cxn>
                <a:cxn ang="0">
                  <a:pos x="563481" y="392113"/>
                </a:cxn>
                <a:cxn ang="0">
                  <a:pos x="698500" y="337253"/>
                </a:cxn>
                <a:cxn ang="0">
                  <a:pos x="666095" y="302179"/>
                </a:cxn>
                <a:cxn ang="0">
                  <a:pos x="196228" y="343549"/>
                </a:cxn>
                <a:cxn ang="0">
                  <a:pos x="49507" y="196956"/>
                </a:cxn>
                <a:cxn ang="0">
                  <a:pos x="196228" y="49464"/>
                </a:cxn>
                <a:cxn ang="0">
                  <a:pos x="342949" y="196956"/>
                </a:cxn>
                <a:cxn ang="0">
                  <a:pos x="196228" y="343549"/>
                </a:cxn>
              </a:cxnLst>
              <a:pathLst>
                <a:path w="776" h="436">
                  <a:moveTo>
                    <a:pt x="740" y="336"/>
                  </a:moveTo>
                  <a:cubicBezTo>
                    <a:pt x="710" y="365"/>
                    <a:pt x="670" y="383"/>
                    <a:pt x="626" y="383"/>
                  </a:cubicBezTo>
                  <a:cubicBezTo>
                    <a:pt x="536" y="383"/>
                    <a:pt x="462" y="309"/>
                    <a:pt x="462" y="218"/>
                  </a:cubicBezTo>
                  <a:cubicBezTo>
                    <a:pt x="462" y="128"/>
                    <a:pt x="536" y="54"/>
                    <a:pt x="626" y="54"/>
                  </a:cubicBezTo>
                  <a:cubicBezTo>
                    <a:pt x="670" y="54"/>
                    <a:pt x="709" y="71"/>
                    <a:pt x="738" y="99"/>
                  </a:cubicBezTo>
                  <a:cubicBezTo>
                    <a:pt x="774" y="58"/>
                    <a:pt x="774" y="58"/>
                    <a:pt x="774" y="58"/>
                  </a:cubicBezTo>
                  <a:cubicBezTo>
                    <a:pt x="735" y="22"/>
                    <a:pt x="683" y="0"/>
                    <a:pt x="626" y="0"/>
                  </a:cubicBezTo>
                  <a:cubicBezTo>
                    <a:pt x="532" y="0"/>
                    <a:pt x="453" y="58"/>
                    <a:pt x="422" y="141"/>
                  </a:cubicBezTo>
                  <a:cubicBezTo>
                    <a:pt x="391" y="58"/>
                    <a:pt x="311" y="0"/>
                    <a:pt x="218" y="0"/>
                  </a:cubicBezTo>
                  <a:cubicBezTo>
                    <a:pt x="98" y="0"/>
                    <a:pt x="0" y="97"/>
                    <a:pt x="0" y="218"/>
                  </a:cubicBezTo>
                  <a:cubicBezTo>
                    <a:pt x="0" y="338"/>
                    <a:pt x="98" y="436"/>
                    <a:pt x="218" y="436"/>
                  </a:cubicBezTo>
                  <a:cubicBezTo>
                    <a:pt x="311" y="436"/>
                    <a:pt x="391" y="377"/>
                    <a:pt x="422" y="294"/>
                  </a:cubicBezTo>
                  <a:cubicBezTo>
                    <a:pt x="453" y="377"/>
                    <a:pt x="532" y="436"/>
                    <a:pt x="626" y="436"/>
                  </a:cubicBezTo>
                  <a:cubicBezTo>
                    <a:pt x="684" y="436"/>
                    <a:pt x="737" y="413"/>
                    <a:pt x="776" y="375"/>
                  </a:cubicBezTo>
                  <a:lnTo>
                    <a:pt x="740" y="336"/>
                  </a:lnTo>
                  <a:close/>
                  <a:moveTo>
                    <a:pt x="218" y="382"/>
                  </a:moveTo>
                  <a:cubicBezTo>
                    <a:pt x="128" y="382"/>
                    <a:pt x="55" y="309"/>
                    <a:pt x="55" y="219"/>
                  </a:cubicBezTo>
                  <a:cubicBezTo>
                    <a:pt x="55" y="128"/>
                    <a:pt x="128" y="55"/>
                    <a:pt x="218" y="55"/>
                  </a:cubicBezTo>
                  <a:cubicBezTo>
                    <a:pt x="308" y="55"/>
                    <a:pt x="381" y="128"/>
                    <a:pt x="381" y="219"/>
                  </a:cubicBezTo>
                  <a:cubicBezTo>
                    <a:pt x="381" y="309"/>
                    <a:pt x="308" y="382"/>
                    <a:pt x="218" y="382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4080" name="Freeform 20"/>
            <p:cNvSpPr>
              <a:spLocks noEditPoints="1"/>
            </p:cNvSpPr>
            <p:nvPr/>
          </p:nvSpPr>
          <p:spPr>
            <a:xfrm>
              <a:off x="603250" y="1054101"/>
              <a:ext cx="679450" cy="800100"/>
            </a:xfrm>
            <a:custGeom>
              <a:avLst/>
              <a:gdLst/>
              <a:ahLst/>
              <a:cxnLst>
                <a:cxn ang="0">
                  <a:pos x="281307" y="0"/>
                </a:cxn>
                <a:cxn ang="0">
                  <a:pos x="266028" y="901"/>
                </a:cxn>
                <a:cxn ang="0">
                  <a:pos x="266028" y="0"/>
                </a:cxn>
                <a:cxn ang="0">
                  <a:pos x="0" y="0"/>
                </a:cxn>
                <a:cxn ang="0">
                  <a:pos x="0" y="800100"/>
                </a:cxn>
                <a:cxn ang="0">
                  <a:pos x="266028" y="800100"/>
                </a:cxn>
                <a:cxn ang="0">
                  <a:pos x="266028" y="800100"/>
                </a:cxn>
                <a:cxn ang="0">
                  <a:pos x="279509" y="800100"/>
                </a:cxn>
                <a:cxn ang="0">
                  <a:pos x="679450" y="398248"/>
                </a:cxn>
                <a:cxn ang="0">
                  <a:pos x="281307" y="0"/>
                </a:cxn>
                <a:cxn ang="0">
                  <a:pos x="230977" y="293730"/>
                </a:cxn>
                <a:cxn ang="0">
                  <a:pos x="313661" y="82893"/>
                </a:cxn>
                <a:cxn ang="0">
                  <a:pos x="369384" y="307246"/>
                </a:cxn>
                <a:cxn ang="0">
                  <a:pos x="284902" y="520786"/>
                </a:cxn>
                <a:cxn ang="0">
                  <a:pos x="230977" y="293730"/>
                </a:cxn>
                <a:cxn ang="0">
                  <a:pos x="210306" y="711801"/>
                </a:cxn>
                <a:cxn ang="0">
                  <a:pos x="106052" y="502766"/>
                </a:cxn>
                <a:cxn ang="0">
                  <a:pos x="190534" y="251383"/>
                </a:cxn>
                <a:cxn ang="0">
                  <a:pos x="245357" y="516281"/>
                </a:cxn>
                <a:cxn ang="0">
                  <a:pos x="249851" y="600976"/>
                </a:cxn>
                <a:cxn ang="0">
                  <a:pos x="210306" y="711801"/>
                </a:cxn>
                <a:cxn ang="0">
                  <a:pos x="453865" y="598273"/>
                </a:cxn>
                <a:cxn ang="0">
                  <a:pos x="249851" y="710900"/>
                </a:cxn>
                <a:cxn ang="0">
                  <a:pos x="355004" y="503667"/>
                </a:cxn>
                <a:cxn ang="0">
                  <a:pos x="553626" y="383832"/>
                </a:cxn>
                <a:cxn ang="0">
                  <a:pos x="453865" y="598273"/>
                </a:cxn>
              </a:cxnLst>
              <a:pathLst>
                <a:path w="756" h="888">
                  <a:moveTo>
                    <a:pt x="313" y="0"/>
                  </a:moveTo>
                  <a:cubicBezTo>
                    <a:pt x="307" y="0"/>
                    <a:pt x="302" y="0"/>
                    <a:pt x="296" y="1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88"/>
                    <a:pt x="0" y="888"/>
                    <a:pt x="0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301" y="888"/>
                    <a:pt x="306" y="888"/>
                    <a:pt x="311" y="888"/>
                  </a:cubicBezTo>
                  <a:cubicBezTo>
                    <a:pt x="556" y="888"/>
                    <a:pt x="756" y="686"/>
                    <a:pt x="756" y="442"/>
                  </a:cubicBezTo>
                  <a:cubicBezTo>
                    <a:pt x="756" y="197"/>
                    <a:pt x="557" y="1"/>
                    <a:pt x="313" y="0"/>
                  </a:cubicBezTo>
                  <a:close/>
                  <a:moveTo>
                    <a:pt x="257" y="326"/>
                  </a:moveTo>
                  <a:cubicBezTo>
                    <a:pt x="268" y="192"/>
                    <a:pt x="349" y="92"/>
                    <a:pt x="349" y="92"/>
                  </a:cubicBezTo>
                  <a:cubicBezTo>
                    <a:pt x="349" y="92"/>
                    <a:pt x="427" y="188"/>
                    <a:pt x="411" y="341"/>
                  </a:cubicBezTo>
                  <a:cubicBezTo>
                    <a:pt x="396" y="491"/>
                    <a:pt x="317" y="578"/>
                    <a:pt x="317" y="578"/>
                  </a:cubicBezTo>
                  <a:cubicBezTo>
                    <a:pt x="317" y="578"/>
                    <a:pt x="245" y="459"/>
                    <a:pt x="257" y="326"/>
                  </a:cubicBezTo>
                  <a:close/>
                  <a:moveTo>
                    <a:pt x="234" y="790"/>
                  </a:moveTo>
                  <a:cubicBezTo>
                    <a:pt x="234" y="790"/>
                    <a:pt x="127" y="667"/>
                    <a:pt x="118" y="558"/>
                  </a:cubicBezTo>
                  <a:cubicBezTo>
                    <a:pt x="105" y="410"/>
                    <a:pt x="212" y="279"/>
                    <a:pt x="212" y="279"/>
                  </a:cubicBezTo>
                  <a:cubicBezTo>
                    <a:pt x="205" y="483"/>
                    <a:pt x="273" y="573"/>
                    <a:pt x="273" y="573"/>
                  </a:cubicBezTo>
                  <a:cubicBezTo>
                    <a:pt x="273" y="573"/>
                    <a:pt x="289" y="597"/>
                    <a:pt x="278" y="667"/>
                  </a:cubicBezTo>
                  <a:cubicBezTo>
                    <a:pt x="267" y="736"/>
                    <a:pt x="234" y="790"/>
                    <a:pt x="234" y="790"/>
                  </a:cubicBezTo>
                  <a:close/>
                  <a:moveTo>
                    <a:pt x="505" y="664"/>
                  </a:moveTo>
                  <a:cubicBezTo>
                    <a:pt x="408" y="771"/>
                    <a:pt x="278" y="789"/>
                    <a:pt x="278" y="789"/>
                  </a:cubicBezTo>
                  <a:cubicBezTo>
                    <a:pt x="278" y="789"/>
                    <a:pt x="282" y="666"/>
                    <a:pt x="395" y="559"/>
                  </a:cubicBezTo>
                  <a:cubicBezTo>
                    <a:pt x="508" y="453"/>
                    <a:pt x="616" y="426"/>
                    <a:pt x="616" y="426"/>
                  </a:cubicBezTo>
                  <a:cubicBezTo>
                    <a:pt x="616" y="426"/>
                    <a:pt x="601" y="557"/>
                    <a:pt x="505" y="664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44036" name="文本框 25"/>
          <p:cNvSpPr txBox="1"/>
          <p:nvPr/>
        </p:nvSpPr>
        <p:spPr>
          <a:xfrm>
            <a:off x="287338" y="90488"/>
            <a:ext cx="2255837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4037" name="组合 26"/>
          <p:cNvGrpSpPr/>
          <p:nvPr/>
        </p:nvGrpSpPr>
        <p:grpSpPr>
          <a:xfrm>
            <a:off x="1408113" y="2044700"/>
            <a:ext cx="1258887" cy="1384300"/>
            <a:chOff x="1407708" y="2117354"/>
            <a:chExt cx="1259291" cy="1384488"/>
          </a:xfrm>
        </p:grpSpPr>
        <p:sp>
          <p:nvSpPr>
            <p:cNvPr id="28" name="六边形 27"/>
            <p:cNvSpPr/>
            <p:nvPr/>
          </p:nvSpPr>
          <p:spPr>
            <a:xfrm rot="5400000">
              <a:off x="1345110" y="2179953"/>
              <a:ext cx="1384488" cy="1259291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1CA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1733977" y="2499643"/>
              <a:ext cx="609173" cy="583930"/>
              <a:chOff x="8730799" y="2675316"/>
              <a:chExt cx="376169" cy="360581"/>
            </a:xfrm>
            <a:solidFill>
              <a:srgbClr val="67DDC2"/>
            </a:solidFill>
          </p:grpSpPr>
          <p:sp>
            <p:nvSpPr>
              <p:cNvPr id="30" name="Freeform 243"/>
              <p:cNvSpPr/>
              <p:nvPr/>
            </p:nvSpPr>
            <p:spPr bwMode="auto">
              <a:xfrm>
                <a:off x="8950058" y="2679474"/>
                <a:ext cx="156910" cy="150676"/>
              </a:xfrm>
              <a:custGeom>
                <a:avLst/>
                <a:gdLst>
                  <a:gd name="T0" fmla="*/ 21 w 64"/>
                  <a:gd name="T1" fmla="*/ 0 h 61"/>
                  <a:gd name="T2" fmla="*/ 0 w 64"/>
                  <a:gd name="T3" fmla="*/ 61 h 61"/>
                  <a:gd name="T4" fmla="*/ 64 w 64"/>
                  <a:gd name="T5" fmla="*/ 61 h 61"/>
                  <a:gd name="T6" fmla="*/ 21 w 64"/>
                  <a:gd name="T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61">
                    <a:moveTo>
                      <a:pt x="21" y="0"/>
                    </a:moveTo>
                    <a:cubicBezTo>
                      <a:pt x="0" y="61"/>
                      <a:pt x="0" y="61"/>
                      <a:pt x="0" y="61"/>
                    </a:cubicBezTo>
                    <a:cubicBezTo>
                      <a:pt x="64" y="61"/>
                      <a:pt x="64" y="61"/>
                      <a:pt x="64" y="61"/>
                    </a:cubicBezTo>
                    <a:cubicBezTo>
                      <a:pt x="64" y="33"/>
                      <a:pt x="46" y="9"/>
                      <a:pt x="21" y="0"/>
                    </a:cubicBezTo>
                    <a:close/>
                  </a:path>
                </a:pathLst>
              </a:custGeom>
              <a:solidFill>
                <a:srgbClr val="1CA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1" name="Freeform 244"/>
              <p:cNvSpPr/>
              <p:nvPr/>
            </p:nvSpPr>
            <p:spPr bwMode="auto">
              <a:xfrm>
                <a:off x="8730799" y="2675316"/>
                <a:ext cx="363698" cy="360581"/>
              </a:xfrm>
              <a:custGeom>
                <a:avLst/>
                <a:gdLst>
                  <a:gd name="T0" fmla="*/ 98 w 148"/>
                  <a:gd name="T1" fmla="*/ 4 h 147"/>
                  <a:gd name="T2" fmla="*/ 74 w 148"/>
                  <a:gd name="T3" fmla="*/ 0 h 147"/>
                  <a:gd name="T4" fmla="*/ 0 w 148"/>
                  <a:gd name="T5" fmla="*/ 74 h 147"/>
                  <a:gd name="T6" fmla="*/ 74 w 148"/>
                  <a:gd name="T7" fmla="*/ 147 h 147"/>
                  <a:gd name="T8" fmla="*/ 148 w 148"/>
                  <a:gd name="T9" fmla="*/ 74 h 147"/>
                  <a:gd name="T10" fmla="*/ 74 w 148"/>
                  <a:gd name="T11" fmla="*/ 74 h 147"/>
                  <a:gd name="T12" fmla="*/ 98 w 148"/>
                  <a:gd name="T13" fmla="*/ 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8" h="147">
                    <a:moveTo>
                      <a:pt x="98" y="4"/>
                    </a:moveTo>
                    <a:cubicBezTo>
                      <a:pt x="91" y="1"/>
                      <a:pt x="83" y="0"/>
                      <a:pt x="74" y="0"/>
                    </a:cubicBezTo>
                    <a:cubicBezTo>
                      <a:pt x="33" y="0"/>
                      <a:pt x="0" y="33"/>
                      <a:pt x="0" y="74"/>
                    </a:cubicBezTo>
                    <a:cubicBezTo>
                      <a:pt x="0" y="114"/>
                      <a:pt x="33" y="147"/>
                      <a:pt x="74" y="147"/>
                    </a:cubicBezTo>
                    <a:cubicBezTo>
                      <a:pt x="115" y="147"/>
                      <a:pt x="148" y="114"/>
                      <a:pt x="148" y="74"/>
                    </a:cubicBezTo>
                    <a:cubicBezTo>
                      <a:pt x="74" y="74"/>
                      <a:pt x="74" y="74"/>
                      <a:pt x="74" y="74"/>
                    </a:cubicBezTo>
                    <a:lnTo>
                      <a:pt x="98" y="4"/>
                    </a:lnTo>
                    <a:close/>
                  </a:path>
                </a:pathLst>
              </a:custGeom>
              <a:solidFill>
                <a:srgbClr val="1CA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4038" name="组合 2"/>
          <p:cNvGrpSpPr/>
          <p:nvPr/>
        </p:nvGrpSpPr>
        <p:grpSpPr>
          <a:xfrm>
            <a:off x="9596438" y="2044700"/>
            <a:ext cx="1258887" cy="1384300"/>
            <a:chOff x="9596303" y="2044512"/>
            <a:chExt cx="1259291" cy="1384488"/>
          </a:xfrm>
        </p:grpSpPr>
        <p:sp>
          <p:nvSpPr>
            <p:cNvPr id="33" name="六边形 32"/>
            <p:cNvSpPr/>
            <p:nvPr/>
          </p:nvSpPr>
          <p:spPr>
            <a:xfrm rot="5400000">
              <a:off x="9533705" y="2107111"/>
              <a:ext cx="1384488" cy="1259291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0DB1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9838495" y="2360332"/>
              <a:ext cx="804374" cy="716869"/>
              <a:chOff x="8674686" y="3568976"/>
              <a:chExt cx="496707" cy="442672"/>
            </a:xfrm>
            <a:solidFill>
              <a:srgbClr val="0DB1C4"/>
            </a:solidFill>
          </p:grpSpPr>
          <p:sp>
            <p:nvSpPr>
              <p:cNvPr id="35" name="Freeform 279"/>
              <p:cNvSpPr>
                <a:spLocks noEditPoints="1"/>
              </p:cNvSpPr>
              <p:nvPr/>
            </p:nvSpPr>
            <p:spPr bwMode="auto">
              <a:xfrm>
                <a:off x="8674686" y="3568976"/>
                <a:ext cx="368894" cy="368894"/>
              </a:xfrm>
              <a:custGeom>
                <a:avLst/>
                <a:gdLst>
                  <a:gd name="T0" fmla="*/ 125 w 150"/>
                  <a:gd name="T1" fmla="*/ 125 h 150"/>
                  <a:gd name="T2" fmla="*/ 121 w 150"/>
                  <a:gd name="T3" fmla="*/ 118 h 150"/>
                  <a:gd name="T4" fmla="*/ 131 w 150"/>
                  <a:gd name="T5" fmla="*/ 104 h 150"/>
                  <a:gd name="T6" fmla="*/ 139 w 150"/>
                  <a:gd name="T7" fmla="*/ 106 h 150"/>
                  <a:gd name="T8" fmla="*/ 145 w 150"/>
                  <a:gd name="T9" fmla="*/ 102 h 150"/>
                  <a:gd name="T10" fmla="*/ 150 w 150"/>
                  <a:gd name="T11" fmla="*/ 80 h 150"/>
                  <a:gd name="T12" fmla="*/ 146 w 150"/>
                  <a:gd name="T13" fmla="*/ 74 h 150"/>
                  <a:gd name="T14" fmla="*/ 139 w 150"/>
                  <a:gd name="T15" fmla="*/ 73 h 150"/>
                  <a:gd name="T16" fmla="*/ 137 w 150"/>
                  <a:gd name="T17" fmla="*/ 56 h 150"/>
                  <a:gd name="T18" fmla="*/ 142 w 150"/>
                  <a:gd name="T19" fmla="*/ 53 h 150"/>
                  <a:gd name="T20" fmla="*/ 144 w 150"/>
                  <a:gd name="T21" fmla="*/ 46 h 150"/>
                  <a:gd name="T22" fmla="*/ 133 w 150"/>
                  <a:gd name="T23" fmla="*/ 27 h 150"/>
                  <a:gd name="T24" fmla="*/ 125 w 150"/>
                  <a:gd name="T25" fmla="*/ 25 h 150"/>
                  <a:gd name="T26" fmla="*/ 122 w 150"/>
                  <a:gd name="T27" fmla="*/ 28 h 150"/>
                  <a:gd name="T28" fmla="*/ 105 w 150"/>
                  <a:gd name="T29" fmla="*/ 15 h 150"/>
                  <a:gd name="T30" fmla="*/ 106 w 150"/>
                  <a:gd name="T31" fmla="*/ 12 h 150"/>
                  <a:gd name="T32" fmla="*/ 102 w 150"/>
                  <a:gd name="T33" fmla="*/ 5 h 150"/>
                  <a:gd name="T34" fmla="*/ 81 w 150"/>
                  <a:gd name="T35" fmla="*/ 1 h 150"/>
                  <a:gd name="T36" fmla="*/ 74 w 150"/>
                  <a:gd name="T37" fmla="*/ 5 h 150"/>
                  <a:gd name="T38" fmla="*/ 74 w 150"/>
                  <a:gd name="T39" fmla="*/ 8 h 150"/>
                  <a:gd name="T40" fmla="*/ 55 w 150"/>
                  <a:gd name="T41" fmla="*/ 11 h 150"/>
                  <a:gd name="T42" fmla="*/ 53 w 150"/>
                  <a:gd name="T43" fmla="*/ 8 h 150"/>
                  <a:gd name="T44" fmla="*/ 46 w 150"/>
                  <a:gd name="T45" fmla="*/ 6 h 150"/>
                  <a:gd name="T46" fmla="*/ 27 w 150"/>
                  <a:gd name="T47" fmla="*/ 18 h 150"/>
                  <a:gd name="T48" fmla="*/ 26 w 150"/>
                  <a:gd name="T49" fmla="*/ 25 h 150"/>
                  <a:gd name="T50" fmla="*/ 28 w 150"/>
                  <a:gd name="T51" fmla="*/ 28 h 150"/>
                  <a:gd name="T52" fmla="*/ 16 w 150"/>
                  <a:gd name="T53" fmla="*/ 45 h 150"/>
                  <a:gd name="T54" fmla="*/ 12 w 150"/>
                  <a:gd name="T55" fmla="*/ 44 h 150"/>
                  <a:gd name="T56" fmla="*/ 6 w 150"/>
                  <a:gd name="T57" fmla="*/ 48 h 150"/>
                  <a:gd name="T58" fmla="*/ 1 w 150"/>
                  <a:gd name="T59" fmla="*/ 70 h 150"/>
                  <a:gd name="T60" fmla="*/ 5 w 150"/>
                  <a:gd name="T61" fmla="*/ 76 h 150"/>
                  <a:gd name="T62" fmla="*/ 11 w 150"/>
                  <a:gd name="T63" fmla="*/ 77 h 150"/>
                  <a:gd name="T64" fmla="*/ 14 w 150"/>
                  <a:gd name="T65" fmla="*/ 94 h 150"/>
                  <a:gd name="T66" fmla="*/ 8 w 150"/>
                  <a:gd name="T67" fmla="*/ 97 h 150"/>
                  <a:gd name="T68" fmla="*/ 7 w 150"/>
                  <a:gd name="T69" fmla="*/ 104 h 150"/>
                  <a:gd name="T70" fmla="*/ 18 w 150"/>
                  <a:gd name="T71" fmla="*/ 123 h 150"/>
                  <a:gd name="T72" fmla="*/ 25 w 150"/>
                  <a:gd name="T73" fmla="*/ 125 h 150"/>
                  <a:gd name="T74" fmla="*/ 32 w 150"/>
                  <a:gd name="T75" fmla="*/ 121 h 150"/>
                  <a:gd name="T76" fmla="*/ 47 w 150"/>
                  <a:gd name="T77" fmla="*/ 130 h 150"/>
                  <a:gd name="T78" fmla="*/ 45 w 150"/>
                  <a:gd name="T79" fmla="*/ 139 h 150"/>
                  <a:gd name="T80" fmla="*/ 49 w 150"/>
                  <a:gd name="T81" fmla="*/ 145 h 150"/>
                  <a:gd name="T82" fmla="*/ 70 w 150"/>
                  <a:gd name="T83" fmla="*/ 150 h 150"/>
                  <a:gd name="T84" fmla="*/ 76 w 150"/>
                  <a:gd name="T85" fmla="*/ 146 h 150"/>
                  <a:gd name="T86" fmla="*/ 78 w 150"/>
                  <a:gd name="T87" fmla="*/ 137 h 150"/>
                  <a:gd name="T88" fmla="*/ 93 w 150"/>
                  <a:gd name="T89" fmla="*/ 134 h 150"/>
                  <a:gd name="T90" fmla="*/ 97 w 150"/>
                  <a:gd name="T91" fmla="*/ 142 h 150"/>
                  <a:gd name="T92" fmla="*/ 105 w 150"/>
                  <a:gd name="T93" fmla="*/ 144 h 150"/>
                  <a:gd name="T94" fmla="*/ 123 w 150"/>
                  <a:gd name="T95" fmla="*/ 132 h 150"/>
                  <a:gd name="T96" fmla="*/ 125 w 150"/>
                  <a:gd name="T97" fmla="*/ 125 h 150"/>
                  <a:gd name="T98" fmla="*/ 45 w 150"/>
                  <a:gd name="T99" fmla="*/ 90 h 150"/>
                  <a:gd name="T100" fmla="*/ 57 w 150"/>
                  <a:gd name="T101" fmla="*/ 43 h 150"/>
                  <a:gd name="T102" fmla="*/ 104 w 150"/>
                  <a:gd name="T103" fmla="*/ 54 h 150"/>
                  <a:gd name="T104" fmla="*/ 93 w 150"/>
                  <a:gd name="T105" fmla="*/ 102 h 150"/>
                  <a:gd name="T106" fmla="*/ 45 w 150"/>
                  <a:gd name="T107" fmla="*/ 9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50" h="150">
                    <a:moveTo>
                      <a:pt x="125" y="125"/>
                    </a:moveTo>
                    <a:cubicBezTo>
                      <a:pt x="121" y="118"/>
                      <a:pt x="121" y="118"/>
                      <a:pt x="121" y="118"/>
                    </a:cubicBezTo>
                    <a:cubicBezTo>
                      <a:pt x="125" y="114"/>
                      <a:pt x="128" y="109"/>
                      <a:pt x="131" y="104"/>
                    </a:cubicBezTo>
                    <a:cubicBezTo>
                      <a:pt x="139" y="106"/>
                      <a:pt x="139" y="106"/>
                      <a:pt x="139" y="106"/>
                    </a:cubicBezTo>
                    <a:cubicBezTo>
                      <a:pt x="142" y="106"/>
                      <a:pt x="144" y="105"/>
                      <a:pt x="145" y="102"/>
                    </a:cubicBezTo>
                    <a:cubicBezTo>
                      <a:pt x="150" y="80"/>
                      <a:pt x="150" y="80"/>
                      <a:pt x="150" y="80"/>
                    </a:cubicBezTo>
                    <a:cubicBezTo>
                      <a:pt x="150" y="77"/>
                      <a:pt x="149" y="75"/>
                      <a:pt x="146" y="74"/>
                    </a:cubicBezTo>
                    <a:cubicBezTo>
                      <a:pt x="139" y="73"/>
                      <a:pt x="139" y="73"/>
                      <a:pt x="139" y="73"/>
                    </a:cubicBezTo>
                    <a:cubicBezTo>
                      <a:pt x="139" y="67"/>
                      <a:pt x="139" y="61"/>
                      <a:pt x="137" y="56"/>
                    </a:cubicBezTo>
                    <a:cubicBezTo>
                      <a:pt x="142" y="53"/>
                      <a:pt x="142" y="53"/>
                      <a:pt x="142" y="53"/>
                    </a:cubicBezTo>
                    <a:cubicBezTo>
                      <a:pt x="145" y="51"/>
                      <a:pt x="146" y="48"/>
                      <a:pt x="144" y="46"/>
                    </a:cubicBezTo>
                    <a:cubicBezTo>
                      <a:pt x="133" y="27"/>
                      <a:pt x="133" y="27"/>
                      <a:pt x="133" y="27"/>
                    </a:cubicBezTo>
                    <a:cubicBezTo>
                      <a:pt x="131" y="25"/>
                      <a:pt x="128" y="24"/>
                      <a:pt x="125" y="25"/>
                    </a:cubicBezTo>
                    <a:cubicBezTo>
                      <a:pt x="122" y="28"/>
                      <a:pt x="122" y="28"/>
                      <a:pt x="122" y="28"/>
                    </a:cubicBezTo>
                    <a:cubicBezTo>
                      <a:pt x="117" y="23"/>
                      <a:pt x="111" y="18"/>
                      <a:pt x="105" y="15"/>
                    </a:cubicBezTo>
                    <a:cubicBezTo>
                      <a:pt x="106" y="12"/>
                      <a:pt x="106" y="12"/>
                      <a:pt x="106" y="12"/>
                    </a:cubicBezTo>
                    <a:cubicBezTo>
                      <a:pt x="107" y="9"/>
                      <a:pt x="105" y="6"/>
                      <a:pt x="102" y="5"/>
                    </a:cubicBezTo>
                    <a:cubicBezTo>
                      <a:pt x="81" y="1"/>
                      <a:pt x="81" y="1"/>
                      <a:pt x="81" y="1"/>
                    </a:cubicBezTo>
                    <a:cubicBezTo>
                      <a:pt x="78" y="0"/>
                      <a:pt x="75" y="2"/>
                      <a:pt x="74" y="5"/>
                    </a:cubicBezTo>
                    <a:cubicBezTo>
                      <a:pt x="74" y="8"/>
                      <a:pt x="74" y="8"/>
                      <a:pt x="74" y="8"/>
                    </a:cubicBezTo>
                    <a:cubicBezTo>
                      <a:pt x="67" y="8"/>
                      <a:pt x="61" y="9"/>
                      <a:pt x="55" y="11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2" y="6"/>
                      <a:pt x="49" y="5"/>
                      <a:pt x="46" y="6"/>
                    </a:cubicBezTo>
                    <a:cubicBezTo>
                      <a:pt x="27" y="18"/>
                      <a:pt x="27" y="18"/>
                      <a:pt x="27" y="18"/>
                    </a:cubicBezTo>
                    <a:cubicBezTo>
                      <a:pt x="25" y="19"/>
                      <a:pt x="24" y="23"/>
                      <a:pt x="26" y="25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3" y="33"/>
                      <a:pt x="19" y="39"/>
                      <a:pt x="16" y="45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9" y="44"/>
                      <a:pt x="6" y="46"/>
                      <a:pt x="6" y="48"/>
                    </a:cubicBezTo>
                    <a:cubicBezTo>
                      <a:pt x="1" y="70"/>
                      <a:pt x="1" y="70"/>
                      <a:pt x="1" y="70"/>
                    </a:cubicBezTo>
                    <a:cubicBezTo>
                      <a:pt x="0" y="73"/>
                      <a:pt x="2" y="75"/>
                      <a:pt x="5" y="76"/>
                    </a:cubicBezTo>
                    <a:cubicBezTo>
                      <a:pt x="11" y="77"/>
                      <a:pt x="11" y="77"/>
                      <a:pt x="11" y="77"/>
                    </a:cubicBezTo>
                    <a:cubicBezTo>
                      <a:pt x="11" y="83"/>
                      <a:pt x="12" y="88"/>
                      <a:pt x="14" y="94"/>
                    </a:cubicBezTo>
                    <a:cubicBezTo>
                      <a:pt x="8" y="97"/>
                      <a:pt x="8" y="97"/>
                      <a:pt x="8" y="97"/>
                    </a:cubicBezTo>
                    <a:cubicBezTo>
                      <a:pt x="6" y="99"/>
                      <a:pt x="5" y="102"/>
                      <a:pt x="7" y="104"/>
                    </a:cubicBezTo>
                    <a:cubicBezTo>
                      <a:pt x="18" y="123"/>
                      <a:pt x="18" y="123"/>
                      <a:pt x="18" y="123"/>
                    </a:cubicBezTo>
                    <a:cubicBezTo>
                      <a:pt x="20" y="125"/>
                      <a:pt x="23" y="126"/>
                      <a:pt x="25" y="125"/>
                    </a:cubicBezTo>
                    <a:cubicBezTo>
                      <a:pt x="32" y="121"/>
                      <a:pt x="32" y="121"/>
                      <a:pt x="32" y="121"/>
                    </a:cubicBezTo>
                    <a:cubicBezTo>
                      <a:pt x="37" y="124"/>
                      <a:pt x="41" y="128"/>
                      <a:pt x="47" y="130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44" y="141"/>
                      <a:pt x="46" y="144"/>
                      <a:pt x="49" y="145"/>
                    </a:cubicBezTo>
                    <a:cubicBezTo>
                      <a:pt x="70" y="150"/>
                      <a:pt x="70" y="150"/>
                      <a:pt x="70" y="150"/>
                    </a:cubicBezTo>
                    <a:cubicBezTo>
                      <a:pt x="73" y="150"/>
                      <a:pt x="76" y="148"/>
                      <a:pt x="76" y="146"/>
                    </a:cubicBezTo>
                    <a:cubicBezTo>
                      <a:pt x="78" y="137"/>
                      <a:pt x="78" y="137"/>
                      <a:pt x="78" y="137"/>
                    </a:cubicBezTo>
                    <a:cubicBezTo>
                      <a:pt x="83" y="136"/>
                      <a:pt x="88" y="136"/>
                      <a:pt x="93" y="134"/>
                    </a:cubicBezTo>
                    <a:cubicBezTo>
                      <a:pt x="97" y="142"/>
                      <a:pt x="97" y="142"/>
                      <a:pt x="97" y="142"/>
                    </a:cubicBezTo>
                    <a:cubicBezTo>
                      <a:pt x="99" y="144"/>
                      <a:pt x="102" y="145"/>
                      <a:pt x="105" y="144"/>
                    </a:cubicBezTo>
                    <a:cubicBezTo>
                      <a:pt x="123" y="132"/>
                      <a:pt x="123" y="132"/>
                      <a:pt x="123" y="132"/>
                    </a:cubicBezTo>
                    <a:cubicBezTo>
                      <a:pt x="126" y="131"/>
                      <a:pt x="127" y="128"/>
                      <a:pt x="125" y="125"/>
                    </a:cubicBezTo>
                    <a:close/>
                    <a:moveTo>
                      <a:pt x="45" y="90"/>
                    </a:moveTo>
                    <a:cubicBezTo>
                      <a:pt x="35" y="74"/>
                      <a:pt x="41" y="53"/>
                      <a:pt x="57" y="43"/>
                    </a:cubicBezTo>
                    <a:cubicBezTo>
                      <a:pt x="73" y="33"/>
                      <a:pt x="94" y="38"/>
                      <a:pt x="104" y="54"/>
                    </a:cubicBezTo>
                    <a:cubicBezTo>
                      <a:pt x="114" y="70"/>
                      <a:pt x="109" y="92"/>
                      <a:pt x="93" y="102"/>
                    </a:cubicBezTo>
                    <a:cubicBezTo>
                      <a:pt x="77" y="112"/>
                      <a:pt x="55" y="107"/>
                      <a:pt x="45" y="90"/>
                    </a:cubicBezTo>
                    <a:close/>
                  </a:path>
                </a:pathLst>
              </a:custGeom>
              <a:solidFill>
                <a:srgbClr val="0DB1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6" name="Freeform 280"/>
              <p:cNvSpPr>
                <a:spLocks noEditPoints="1"/>
              </p:cNvSpPr>
              <p:nvPr/>
            </p:nvSpPr>
            <p:spPr bwMode="auto">
              <a:xfrm>
                <a:off x="8977075" y="3817330"/>
                <a:ext cx="194318" cy="194318"/>
              </a:xfrm>
              <a:custGeom>
                <a:avLst/>
                <a:gdLst>
                  <a:gd name="T0" fmla="*/ 73 w 79"/>
                  <a:gd name="T1" fmla="*/ 57 h 79"/>
                  <a:gd name="T2" fmla="*/ 69 w 79"/>
                  <a:gd name="T3" fmla="*/ 54 h 79"/>
                  <a:gd name="T4" fmla="*/ 72 w 79"/>
                  <a:gd name="T5" fmla="*/ 45 h 79"/>
                  <a:gd name="T6" fmla="*/ 77 w 79"/>
                  <a:gd name="T7" fmla="*/ 45 h 79"/>
                  <a:gd name="T8" fmla="*/ 79 w 79"/>
                  <a:gd name="T9" fmla="*/ 42 h 79"/>
                  <a:gd name="T10" fmla="*/ 78 w 79"/>
                  <a:gd name="T11" fmla="*/ 31 h 79"/>
                  <a:gd name="T12" fmla="*/ 75 w 79"/>
                  <a:gd name="T13" fmla="*/ 28 h 79"/>
                  <a:gd name="T14" fmla="*/ 72 w 79"/>
                  <a:gd name="T15" fmla="*/ 28 h 79"/>
                  <a:gd name="T16" fmla="*/ 68 w 79"/>
                  <a:gd name="T17" fmla="*/ 20 h 79"/>
                  <a:gd name="T18" fmla="*/ 70 w 79"/>
                  <a:gd name="T19" fmla="*/ 18 h 79"/>
                  <a:gd name="T20" fmla="*/ 70 w 79"/>
                  <a:gd name="T21" fmla="*/ 14 h 79"/>
                  <a:gd name="T22" fmla="*/ 61 w 79"/>
                  <a:gd name="T23" fmla="*/ 6 h 79"/>
                  <a:gd name="T24" fmla="*/ 57 w 79"/>
                  <a:gd name="T25" fmla="*/ 7 h 79"/>
                  <a:gd name="T26" fmla="*/ 56 w 79"/>
                  <a:gd name="T27" fmla="*/ 9 h 79"/>
                  <a:gd name="T28" fmla="*/ 45 w 79"/>
                  <a:gd name="T29" fmla="*/ 5 h 79"/>
                  <a:gd name="T30" fmla="*/ 45 w 79"/>
                  <a:gd name="T31" fmla="*/ 3 h 79"/>
                  <a:gd name="T32" fmla="*/ 42 w 79"/>
                  <a:gd name="T33" fmla="*/ 0 h 79"/>
                  <a:gd name="T34" fmla="*/ 31 w 79"/>
                  <a:gd name="T35" fmla="*/ 1 h 79"/>
                  <a:gd name="T36" fmla="*/ 28 w 79"/>
                  <a:gd name="T37" fmla="*/ 4 h 79"/>
                  <a:gd name="T38" fmla="*/ 28 w 79"/>
                  <a:gd name="T39" fmla="*/ 6 h 79"/>
                  <a:gd name="T40" fmla="*/ 19 w 79"/>
                  <a:gd name="T41" fmla="*/ 11 h 79"/>
                  <a:gd name="T42" fmla="*/ 18 w 79"/>
                  <a:gd name="T43" fmla="*/ 10 h 79"/>
                  <a:gd name="T44" fmla="*/ 14 w 79"/>
                  <a:gd name="T45" fmla="*/ 10 h 79"/>
                  <a:gd name="T46" fmla="*/ 7 w 79"/>
                  <a:gd name="T47" fmla="*/ 19 h 79"/>
                  <a:gd name="T48" fmla="*/ 7 w 79"/>
                  <a:gd name="T49" fmla="*/ 22 h 79"/>
                  <a:gd name="T50" fmla="*/ 8 w 79"/>
                  <a:gd name="T51" fmla="*/ 24 h 79"/>
                  <a:gd name="T52" fmla="*/ 5 w 79"/>
                  <a:gd name="T53" fmla="*/ 34 h 79"/>
                  <a:gd name="T54" fmla="*/ 3 w 79"/>
                  <a:gd name="T55" fmla="*/ 34 h 79"/>
                  <a:gd name="T56" fmla="*/ 0 w 79"/>
                  <a:gd name="T57" fmla="*/ 37 h 79"/>
                  <a:gd name="T58" fmla="*/ 1 w 79"/>
                  <a:gd name="T59" fmla="*/ 49 h 79"/>
                  <a:gd name="T60" fmla="*/ 4 w 79"/>
                  <a:gd name="T61" fmla="*/ 51 h 79"/>
                  <a:gd name="T62" fmla="*/ 8 w 79"/>
                  <a:gd name="T63" fmla="*/ 51 h 79"/>
                  <a:gd name="T64" fmla="*/ 12 w 79"/>
                  <a:gd name="T65" fmla="*/ 59 h 79"/>
                  <a:gd name="T66" fmla="*/ 10 w 79"/>
                  <a:gd name="T67" fmla="*/ 61 h 79"/>
                  <a:gd name="T68" fmla="*/ 10 w 79"/>
                  <a:gd name="T69" fmla="*/ 65 h 79"/>
                  <a:gd name="T70" fmla="*/ 19 w 79"/>
                  <a:gd name="T71" fmla="*/ 73 h 79"/>
                  <a:gd name="T72" fmla="*/ 23 w 79"/>
                  <a:gd name="T73" fmla="*/ 73 h 79"/>
                  <a:gd name="T74" fmla="*/ 25 w 79"/>
                  <a:gd name="T75" fmla="*/ 69 h 79"/>
                  <a:gd name="T76" fmla="*/ 34 w 79"/>
                  <a:gd name="T77" fmla="*/ 72 h 79"/>
                  <a:gd name="T78" fmla="*/ 34 w 79"/>
                  <a:gd name="T79" fmla="*/ 77 h 79"/>
                  <a:gd name="T80" fmla="*/ 37 w 79"/>
                  <a:gd name="T81" fmla="*/ 79 h 79"/>
                  <a:gd name="T82" fmla="*/ 49 w 79"/>
                  <a:gd name="T83" fmla="*/ 78 h 79"/>
                  <a:gd name="T84" fmla="*/ 52 w 79"/>
                  <a:gd name="T85" fmla="*/ 75 h 79"/>
                  <a:gd name="T86" fmla="*/ 51 w 79"/>
                  <a:gd name="T87" fmla="*/ 70 h 79"/>
                  <a:gd name="T88" fmla="*/ 58 w 79"/>
                  <a:gd name="T89" fmla="*/ 67 h 79"/>
                  <a:gd name="T90" fmla="*/ 62 w 79"/>
                  <a:gd name="T91" fmla="*/ 70 h 79"/>
                  <a:gd name="T92" fmla="*/ 65 w 79"/>
                  <a:gd name="T93" fmla="*/ 70 h 79"/>
                  <a:gd name="T94" fmla="*/ 73 w 79"/>
                  <a:gd name="T95" fmla="*/ 61 h 79"/>
                  <a:gd name="T96" fmla="*/ 73 w 79"/>
                  <a:gd name="T97" fmla="*/ 57 h 79"/>
                  <a:gd name="T98" fmla="*/ 27 w 79"/>
                  <a:gd name="T99" fmla="*/ 52 h 79"/>
                  <a:gd name="T100" fmla="*/ 25 w 79"/>
                  <a:gd name="T101" fmla="*/ 26 h 79"/>
                  <a:gd name="T102" fmla="*/ 51 w 79"/>
                  <a:gd name="T103" fmla="*/ 25 h 79"/>
                  <a:gd name="T104" fmla="*/ 53 w 79"/>
                  <a:gd name="T105" fmla="*/ 50 h 79"/>
                  <a:gd name="T106" fmla="*/ 27 w 79"/>
                  <a:gd name="T107" fmla="*/ 5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9" h="79">
                    <a:moveTo>
                      <a:pt x="73" y="57"/>
                    </a:moveTo>
                    <a:cubicBezTo>
                      <a:pt x="69" y="54"/>
                      <a:pt x="69" y="54"/>
                      <a:pt x="69" y="54"/>
                    </a:cubicBezTo>
                    <a:cubicBezTo>
                      <a:pt x="71" y="51"/>
                      <a:pt x="72" y="48"/>
                      <a:pt x="72" y="45"/>
                    </a:cubicBezTo>
                    <a:cubicBezTo>
                      <a:pt x="77" y="45"/>
                      <a:pt x="77" y="45"/>
                      <a:pt x="77" y="45"/>
                    </a:cubicBezTo>
                    <a:cubicBezTo>
                      <a:pt x="78" y="45"/>
                      <a:pt x="79" y="44"/>
                      <a:pt x="79" y="42"/>
                    </a:cubicBezTo>
                    <a:cubicBezTo>
                      <a:pt x="78" y="31"/>
                      <a:pt x="78" y="31"/>
                      <a:pt x="78" y="31"/>
                    </a:cubicBezTo>
                    <a:cubicBezTo>
                      <a:pt x="78" y="29"/>
                      <a:pt x="77" y="28"/>
                      <a:pt x="75" y="28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71" y="26"/>
                      <a:pt x="70" y="23"/>
                      <a:pt x="68" y="20"/>
                    </a:cubicBezTo>
                    <a:cubicBezTo>
                      <a:pt x="70" y="18"/>
                      <a:pt x="70" y="18"/>
                      <a:pt x="70" y="18"/>
                    </a:cubicBezTo>
                    <a:cubicBezTo>
                      <a:pt x="71" y="17"/>
                      <a:pt x="71" y="15"/>
                      <a:pt x="70" y="14"/>
                    </a:cubicBezTo>
                    <a:cubicBezTo>
                      <a:pt x="61" y="6"/>
                      <a:pt x="61" y="6"/>
                      <a:pt x="61" y="6"/>
                    </a:cubicBezTo>
                    <a:cubicBezTo>
                      <a:pt x="60" y="5"/>
                      <a:pt x="58" y="6"/>
                      <a:pt x="57" y="7"/>
                    </a:cubicBezTo>
                    <a:cubicBezTo>
                      <a:pt x="56" y="9"/>
                      <a:pt x="56" y="9"/>
                      <a:pt x="56" y="9"/>
                    </a:cubicBezTo>
                    <a:cubicBezTo>
                      <a:pt x="52" y="7"/>
                      <a:pt x="49" y="6"/>
                      <a:pt x="45" y="5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45" y="1"/>
                      <a:pt x="44" y="0"/>
                      <a:pt x="42" y="0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29" y="2"/>
                      <a:pt x="28" y="3"/>
                      <a:pt x="28" y="4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5" y="7"/>
                      <a:pt x="22" y="9"/>
                      <a:pt x="19" y="11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7" y="9"/>
                      <a:pt x="15" y="9"/>
                      <a:pt x="14" y="10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6" y="20"/>
                      <a:pt x="6" y="21"/>
                      <a:pt x="7" y="2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7" y="27"/>
                      <a:pt x="6" y="31"/>
                      <a:pt x="5" y="34"/>
                    </a:cubicBezTo>
                    <a:cubicBezTo>
                      <a:pt x="3" y="34"/>
                      <a:pt x="3" y="34"/>
                      <a:pt x="3" y="34"/>
                    </a:cubicBezTo>
                    <a:cubicBezTo>
                      <a:pt x="1" y="35"/>
                      <a:pt x="0" y="36"/>
                      <a:pt x="0" y="37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2" y="50"/>
                      <a:pt x="3" y="52"/>
                      <a:pt x="4" y="51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9" y="54"/>
                      <a:pt x="10" y="56"/>
                      <a:pt x="12" y="59"/>
                    </a:cubicBezTo>
                    <a:cubicBezTo>
                      <a:pt x="10" y="61"/>
                      <a:pt x="10" y="61"/>
                      <a:pt x="10" y="61"/>
                    </a:cubicBezTo>
                    <a:cubicBezTo>
                      <a:pt x="9" y="63"/>
                      <a:pt x="9" y="64"/>
                      <a:pt x="10" y="65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20" y="74"/>
                      <a:pt x="22" y="74"/>
                      <a:pt x="23" y="73"/>
                    </a:cubicBezTo>
                    <a:cubicBezTo>
                      <a:pt x="25" y="69"/>
                      <a:pt x="25" y="69"/>
                      <a:pt x="25" y="69"/>
                    </a:cubicBezTo>
                    <a:cubicBezTo>
                      <a:pt x="28" y="71"/>
                      <a:pt x="31" y="72"/>
                      <a:pt x="34" y="72"/>
                    </a:cubicBezTo>
                    <a:cubicBezTo>
                      <a:pt x="34" y="77"/>
                      <a:pt x="34" y="77"/>
                      <a:pt x="34" y="77"/>
                    </a:cubicBezTo>
                    <a:cubicBezTo>
                      <a:pt x="35" y="78"/>
                      <a:pt x="36" y="79"/>
                      <a:pt x="37" y="79"/>
                    </a:cubicBezTo>
                    <a:cubicBezTo>
                      <a:pt x="49" y="78"/>
                      <a:pt x="49" y="78"/>
                      <a:pt x="49" y="78"/>
                    </a:cubicBezTo>
                    <a:cubicBezTo>
                      <a:pt x="51" y="78"/>
                      <a:pt x="52" y="77"/>
                      <a:pt x="52" y="75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53" y="69"/>
                      <a:pt x="56" y="68"/>
                      <a:pt x="58" y="67"/>
                    </a:cubicBezTo>
                    <a:cubicBezTo>
                      <a:pt x="62" y="70"/>
                      <a:pt x="62" y="70"/>
                      <a:pt x="62" y="70"/>
                    </a:cubicBezTo>
                    <a:cubicBezTo>
                      <a:pt x="63" y="71"/>
                      <a:pt x="64" y="71"/>
                      <a:pt x="65" y="70"/>
                    </a:cubicBezTo>
                    <a:cubicBezTo>
                      <a:pt x="73" y="61"/>
                      <a:pt x="73" y="61"/>
                      <a:pt x="73" y="61"/>
                    </a:cubicBezTo>
                    <a:cubicBezTo>
                      <a:pt x="74" y="60"/>
                      <a:pt x="74" y="58"/>
                      <a:pt x="73" y="57"/>
                    </a:cubicBezTo>
                    <a:close/>
                    <a:moveTo>
                      <a:pt x="27" y="52"/>
                    </a:moveTo>
                    <a:cubicBezTo>
                      <a:pt x="20" y="46"/>
                      <a:pt x="19" y="34"/>
                      <a:pt x="25" y="26"/>
                    </a:cubicBezTo>
                    <a:cubicBezTo>
                      <a:pt x="32" y="19"/>
                      <a:pt x="43" y="18"/>
                      <a:pt x="51" y="25"/>
                    </a:cubicBezTo>
                    <a:cubicBezTo>
                      <a:pt x="59" y="31"/>
                      <a:pt x="60" y="43"/>
                      <a:pt x="53" y="50"/>
                    </a:cubicBezTo>
                    <a:cubicBezTo>
                      <a:pt x="46" y="58"/>
                      <a:pt x="35" y="59"/>
                      <a:pt x="27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7" name="Freeform 281"/>
              <p:cNvSpPr>
                <a:spLocks noEditPoints="1"/>
              </p:cNvSpPr>
              <p:nvPr/>
            </p:nvSpPr>
            <p:spPr bwMode="auto">
              <a:xfrm>
                <a:off x="8912648" y="3925398"/>
                <a:ext cx="71700" cy="68584"/>
              </a:xfrm>
              <a:custGeom>
                <a:avLst/>
                <a:gdLst>
                  <a:gd name="T0" fmla="*/ 27 w 29"/>
                  <a:gd name="T1" fmla="*/ 20 h 28"/>
                  <a:gd name="T2" fmla="*/ 25 w 29"/>
                  <a:gd name="T3" fmla="*/ 19 h 28"/>
                  <a:gd name="T4" fmla="*/ 26 w 29"/>
                  <a:gd name="T5" fmla="*/ 16 h 28"/>
                  <a:gd name="T6" fmla="*/ 28 w 29"/>
                  <a:gd name="T7" fmla="*/ 16 h 28"/>
                  <a:gd name="T8" fmla="*/ 29 w 29"/>
                  <a:gd name="T9" fmla="*/ 15 h 28"/>
                  <a:gd name="T10" fmla="*/ 29 w 29"/>
                  <a:gd name="T11" fmla="*/ 11 h 28"/>
                  <a:gd name="T12" fmla="*/ 27 w 29"/>
                  <a:gd name="T13" fmla="*/ 10 h 28"/>
                  <a:gd name="T14" fmla="*/ 26 w 29"/>
                  <a:gd name="T15" fmla="*/ 10 h 28"/>
                  <a:gd name="T16" fmla="*/ 25 w 29"/>
                  <a:gd name="T17" fmla="*/ 7 h 28"/>
                  <a:gd name="T18" fmla="*/ 26 w 29"/>
                  <a:gd name="T19" fmla="*/ 6 h 28"/>
                  <a:gd name="T20" fmla="*/ 25 w 29"/>
                  <a:gd name="T21" fmla="*/ 5 h 28"/>
                  <a:gd name="T22" fmla="*/ 22 w 29"/>
                  <a:gd name="T23" fmla="*/ 2 h 28"/>
                  <a:gd name="T24" fmla="*/ 21 w 29"/>
                  <a:gd name="T25" fmla="*/ 2 h 28"/>
                  <a:gd name="T26" fmla="*/ 20 w 29"/>
                  <a:gd name="T27" fmla="*/ 3 h 28"/>
                  <a:gd name="T28" fmla="*/ 17 w 29"/>
                  <a:gd name="T29" fmla="*/ 2 h 28"/>
                  <a:gd name="T30" fmla="*/ 17 w 29"/>
                  <a:gd name="T31" fmla="*/ 1 h 28"/>
                  <a:gd name="T32" fmla="*/ 15 w 29"/>
                  <a:gd name="T33" fmla="*/ 0 h 28"/>
                  <a:gd name="T34" fmla="*/ 11 w 29"/>
                  <a:gd name="T35" fmla="*/ 0 h 28"/>
                  <a:gd name="T36" fmla="*/ 10 w 29"/>
                  <a:gd name="T37" fmla="*/ 1 h 28"/>
                  <a:gd name="T38" fmla="*/ 10 w 29"/>
                  <a:gd name="T39" fmla="*/ 2 h 28"/>
                  <a:gd name="T40" fmla="*/ 7 w 29"/>
                  <a:gd name="T41" fmla="*/ 4 h 28"/>
                  <a:gd name="T42" fmla="*/ 7 w 29"/>
                  <a:gd name="T43" fmla="*/ 3 h 28"/>
                  <a:gd name="T44" fmla="*/ 5 w 29"/>
                  <a:gd name="T45" fmla="*/ 3 h 28"/>
                  <a:gd name="T46" fmla="*/ 3 w 29"/>
                  <a:gd name="T47" fmla="*/ 6 h 28"/>
                  <a:gd name="T48" fmla="*/ 3 w 29"/>
                  <a:gd name="T49" fmla="*/ 8 h 28"/>
                  <a:gd name="T50" fmla="*/ 3 w 29"/>
                  <a:gd name="T51" fmla="*/ 8 h 28"/>
                  <a:gd name="T52" fmla="*/ 2 w 29"/>
                  <a:gd name="T53" fmla="*/ 12 h 28"/>
                  <a:gd name="T54" fmla="*/ 1 w 29"/>
                  <a:gd name="T55" fmla="*/ 12 h 28"/>
                  <a:gd name="T56" fmla="*/ 0 w 29"/>
                  <a:gd name="T57" fmla="*/ 13 h 28"/>
                  <a:gd name="T58" fmla="*/ 1 w 29"/>
                  <a:gd name="T59" fmla="*/ 17 h 28"/>
                  <a:gd name="T60" fmla="*/ 2 w 29"/>
                  <a:gd name="T61" fmla="*/ 18 h 28"/>
                  <a:gd name="T62" fmla="*/ 3 w 29"/>
                  <a:gd name="T63" fmla="*/ 18 h 28"/>
                  <a:gd name="T64" fmla="*/ 4 w 29"/>
                  <a:gd name="T65" fmla="*/ 21 h 28"/>
                  <a:gd name="T66" fmla="*/ 4 w 29"/>
                  <a:gd name="T67" fmla="*/ 22 h 28"/>
                  <a:gd name="T68" fmla="*/ 4 w 29"/>
                  <a:gd name="T69" fmla="*/ 23 h 28"/>
                  <a:gd name="T70" fmla="*/ 7 w 29"/>
                  <a:gd name="T71" fmla="*/ 26 h 28"/>
                  <a:gd name="T72" fmla="*/ 8 w 29"/>
                  <a:gd name="T73" fmla="*/ 26 h 28"/>
                  <a:gd name="T74" fmla="*/ 9 w 29"/>
                  <a:gd name="T75" fmla="*/ 25 h 28"/>
                  <a:gd name="T76" fmla="*/ 13 w 29"/>
                  <a:gd name="T77" fmla="*/ 26 h 28"/>
                  <a:gd name="T78" fmla="*/ 13 w 29"/>
                  <a:gd name="T79" fmla="*/ 28 h 28"/>
                  <a:gd name="T80" fmla="*/ 14 w 29"/>
                  <a:gd name="T81" fmla="*/ 28 h 28"/>
                  <a:gd name="T82" fmla="*/ 18 w 29"/>
                  <a:gd name="T83" fmla="*/ 28 h 28"/>
                  <a:gd name="T84" fmla="*/ 19 w 29"/>
                  <a:gd name="T85" fmla="*/ 27 h 28"/>
                  <a:gd name="T86" fmla="*/ 19 w 29"/>
                  <a:gd name="T87" fmla="*/ 25 h 28"/>
                  <a:gd name="T88" fmla="*/ 21 w 29"/>
                  <a:gd name="T89" fmla="*/ 24 h 28"/>
                  <a:gd name="T90" fmla="*/ 23 w 29"/>
                  <a:gd name="T91" fmla="*/ 25 h 28"/>
                  <a:gd name="T92" fmla="*/ 24 w 29"/>
                  <a:gd name="T93" fmla="*/ 25 h 28"/>
                  <a:gd name="T94" fmla="*/ 27 w 29"/>
                  <a:gd name="T95" fmla="*/ 22 h 28"/>
                  <a:gd name="T96" fmla="*/ 27 w 29"/>
                  <a:gd name="T97" fmla="*/ 20 h 28"/>
                  <a:gd name="T98" fmla="*/ 10 w 29"/>
                  <a:gd name="T99" fmla="*/ 19 h 28"/>
                  <a:gd name="T100" fmla="*/ 9 w 29"/>
                  <a:gd name="T101" fmla="*/ 9 h 28"/>
                  <a:gd name="T102" fmla="*/ 19 w 29"/>
                  <a:gd name="T103" fmla="*/ 9 h 28"/>
                  <a:gd name="T104" fmla="*/ 19 w 29"/>
                  <a:gd name="T105" fmla="*/ 18 h 28"/>
                  <a:gd name="T106" fmla="*/ 10 w 29"/>
                  <a:gd name="T107" fmla="*/ 19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27" y="20"/>
                    </a:moveTo>
                    <a:cubicBezTo>
                      <a:pt x="25" y="19"/>
                      <a:pt x="25" y="19"/>
                      <a:pt x="25" y="19"/>
                    </a:cubicBezTo>
                    <a:cubicBezTo>
                      <a:pt x="26" y="18"/>
                      <a:pt x="26" y="17"/>
                      <a:pt x="26" y="16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9" y="16"/>
                      <a:pt x="29" y="16"/>
                      <a:pt x="29" y="15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8" y="10"/>
                      <a:pt x="28" y="10"/>
                      <a:pt x="27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9"/>
                      <a:pt x="25" y="8"/>
                      <a:pt x="25" y="7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6" y="6"/>
                      <a:pt x="26" y="5"/>
                      <a:pt x="25" y="5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2" y="2"/>
                      <a:pt x="21" y="2"/>
                      <a:pt x="21" y="2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9" y="2"/>
                      <a:pt x="18" y="2"/>
                      <a:pt x="17" y="2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0"/>
                      <a:pt x="16" y="0"/>
                      <a:pt x="15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0" y="1"/>
                      <a:pt x="10" y="1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9" y="2"/>
                      <a:pt x="8" y="3"/>
                      <a:pt x="7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3"/>
                      <a:pt x="5" y="3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7"/>
                      <a:pt x="2" y="7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10"/>
                      <a:pt x="2" y="11"/>
                      <a:pt x="2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0" y="13"/>
                      <a:pt x="0" y="13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1" y="18"/>
                      <a:pt x="1" y="18"/>
                      <a:pt x="2" y="18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3" y="19"/>
                      <a:pt x="4" y="20"/>
                      <a:pt x="4" y="21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3" y="22"/>
                      <a:pt x="3" y="23"/>
                      <a:pt x="4" y="23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8" y="27"/>
                      <a:pt x="8" y="26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10" y="25"/>
                      <a:pt x="11" y="26"/>
                      <a:pt x="13" y="26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8"/>
                      <a:pt x="13" y="28"/>
                      <a:pt x="14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9" y="28"/>
                      <a:pt x="19" y="28"/>
                      <a:pt x="19" y="27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20" y="25"/>
                      <a:pt x="20" y="24"/>
                      <a:pt x="21" y="24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3" y="25"/>
                      <a:pt x="24" y="25"/>
                      <a:pt x="24" y="25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7" y="21"/>
                      <a:pt x="27" y="21"/>
                      <a:pt x="27" y="20"/>
                    </a:cubicBezTo>
                    <a:close/>
                    <a:moveTo>
                      <a:pt x="10" y="19"/>
                    </a:moveTo>
                    <a:cubicBezTo>
                      <a:pt x="7" y="16"/>
                      <a:pt x="7" y="12"/>
                      <a:pt x="9" y="9"/>
                    </a:cubicBezTo>
                    <a:cubicBezTo>
                      <a:pt x="12" y="7"/>
                      <a:pt x="16" y="6"/>
                      <a:pt x="19" y="9"/>
                    </a:cubicBezTo>
                    <a:cubicBezTo>
                      <a:pt x="22" y="11"/>
                      <a:pt x="22" y="15"/>
                      <a:pt x="19" y="18"/>
                    </a:cubicBezTo>
                    <a:cubicBezTo>
                      <a:pt x="17" y="21"/>
                      <a:pt x="13" y="21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4039" name="组合 1"/>
          <p:cNvGrpSpPr/>
          <p:nvPr/>
        </p:nvGrpSpPr>
        <p:grpSpPr>
          <a:xfrm>
            <a:off x="6867525" y="2044700"/>
            <a:ext cx="1258888" cy="1384300"/>
            <a:chOff x="6866772" y="2044512"/>
            <a:chExt cx="1259291" cy="1384488"/>
          </a:xfrm>
        </p:grpSpPr>
        <p:sp>
          <p:nvSpPr>
            <p:cNvPr id="39" name="六边形 38"/>
            <p:cNvSpPr/>
            <p:nvPr/>
          </p:nvSpPr>
          <p:spPr>
            <a:xfrm rot="5400000">
              <a:off x="6804174" y="2107111"/>
              <a:ext cx="1384488" cy="1259291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0D517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056" name="Freeform 317"/>
            <p:cNvSpPr>
              <a:spLocks noEditPoints="1"/>
            </p:cNvSpPr>
            <p:nvPr/>
          </p:nvSpPr>
          <p:spPr>
            <a:xfrm>
              <a:off x="7222251" y="2361173"/>
              <a:ext cx="592342" cy="703408"/>
            </a:xfrm>
            <a:custGeom>
              <a:avLst/>
              <a:gdLst/>
              <a:ahLst/>
              <a:cxnLst>
                <a:cxn ang="0">
                  <a:pos x="580416" y="643797"/>
                </a:cxn>
                <a:cxn ang="0">
                  <a:pos x="421398" y="433172"/>
                </a:cxn>
                <a:cxn ang="0">
                  <a:pos x="413447" y="425224"/>
                </a:cxn>
                <a:cxn ang="0">
                  <a:pos x="437299" y="123196"/>
                </a:cxn>
                <a:cxn ang="0">
                  <a:pos x="119263" y="79481"/>
                </a:cxn>
                <a:cxn ang="0">
                  <a:pos x="75534" y="401380"/>
                </a:cxn>
                <a:cxn ang="0">
                  <a:pos x="361766" y="464965"/>
                </a:cxn>
                <a:cxn ang="0">
                  <a:pos x="365741" y="472913"/>
                </a:cxn>
                <a:cxn ang="0">
                  <a:pos x="524759" y="683538"/>
                </a:cxn>
                <a:cxn ang="0">
                  <a:pos x="572465" y="691486"/>
                </a:cxn>
                <a:cxn ang="0">
                  <a:pos x="580416" y="643797"/>
                </a:cxn>
                <a:cxn ang="0">
                  <a:pos x="111313" y="373561"/>
                </a:cxn>
                <a:cxn ang="0">
                  <a:pos x="147092" y="111274"/>
                </a:cxn>
                <a:cxn ang="0">
                  <a:pos x="401520" y="147040"/>
                </a:cxn>
                <a:cxn ang="0">
                  <a:pos x="369717" y="409328"/>
                </a:cxn>
                <a:cxn ang="0">
                  <a:pos x="111313" y="373561"/>
                </a:cxn>
              </a:cxnLst>
              <a:pathLst>
                <a:path w="149" h="177">
                  <a:moveTo>
                    <a:pt x="146" y="162"/>
                  </a:moveTo>
                  <a:cubicBezTo>
                    <a:pt x="106" y="109"/>
                    <a:pt x="106" y="109"/>
                    <a:pt x="106" y="109"/>
                  </a:cubicBezTo>
                  <a:cubicBezTo>
                    <a:pt x="105" y="108"/>
                    <a:pt x="105" y="108"/>
                    <a:pt x="104" y="107"/>
                  </a:cubicBezTo>
                  <a:cubicBezTo>
                    <a:pt x="125" y="87"/>
                    <a:pt x="128" y="54"/>
                    <a:pt x="110" y="31"/>
                  </a:cubicBezTo>
                  <a:cubicBezTo>
                    <a:pt x="91" y="5"/>
                    <a:pt x="55" y="0"/>
                    <a:pt x="30" y="20"/>
                  </a:cubicBezTo>
                  <a:cubicBezTo>
                    <a:pt x="5" y="39"/>
                    <a:pt x="0" y="75"/>
                    <a:pt x="19" y="101"/>
                  </a:cubicBezTo>
                  <a:cubicBezTo>
                    <a:pt x="37" y="123"/>
                    <a:pt x="67" y="130"/>
                    <a:pt x="91" y="117"/>
                  </a:cubicBezTo>
                  <a:cubicBezTo>
                    <a:pt x="91" y="117"/>
                    <a:pt x="92" y="118"/>
                    <a:pt x="92" y="119"/>
                  </a:cubicBezTo>
                  <a:cubicBezTo>
                    <a:pt x="132" y="172"/>
                    <a:pt x="132" y="172"/>
                    <a:pt x="132" y="172"/>
                  </a:cubicBezTo>
                  <a:cubicBezTo>
                    <a:pt x="135" y="176"/>
                    <a:pt x="140" y="177"/>
                    <a:pt x="144" y="174"/>
                  </a:cubicBezTo>
                  <a:cubicBezTo>
                    <a:pt x="148" y="171"/>
                    <a:pt x="149" y="166"/>
                    <a:pt x="146" y="162"/>
                  </a:cubicBezTo>
                  <a:close/>
                  <a:moveTo>
                    <a:pt x="28" y="94"/>
                  </a:moveTo>
                  <a:cubicBezTo>
                    <a:pt x="13" y="73"/>
                    <a:pt x="16" y="44"/>
                    <a:pt x="37" y="28"/>
                  </a:cubicBezTo>
                  <a:cubicBezTo>
                    <a:pt x="57" y="13"/>
                    <a:pt x="86" y="17"/>
                    <a:pt x="101" y="37"/>
                  </a:cubicBezTo>
                  <a:cubicBezTo>
                    <a:pt x="117" y="58"/>
                    <a:pt x="113" y="87"/>
                    <a:pt x="93" y="103"/>
                  </a:cubicBezTo>
                  <a:cubicBezTo>
                    <a:pt x="72" y="119"/>
                    <a:pt x="43" y="115"/>
                    <a:pt x="28" y="94"/>
                  </a:cubicBezTo>
                  <a:close/>
                </a:path>
              </a:pathLst>
            </a:custGeom>
            <a:solidFill>
              <a:srgbClr val="0D5176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4057" name="Freeform 318"/>
            <p:cNvSpPr/>
            <p:nvPr/>
          </p:nvSpPr>
          <p:spPr>
            <a:xfrm>
              <a:off x="7488132" y="2455410"/>
              <a:ext cx="119480" cy="84140"/>
            </a:xfrm>
            <a:custGeom>
              <a:avLst/>
              <a:gdLst/>
              <a:ahLst/>
              <a:cxnLst>
                <a:cxn ang="0">
                  <a:pos x="115497" y="60100"/>
                </a:cxn>
                <a:cxn ang="0">
                  <a:pos x="115497" y="60100"/>
                </a:cxn>
                <a:cxn ang="0">
                  <a:pos x="23896" y="0"/>
                </a:cxn>
                <a:cxn ang="0">
                  <a:pos x="23896" y="0"/>
                </a:cxn>
                <a:cxn ang="0">
                  <a:pos x="15931" y="28047"/>
                </a:cxn>
                <a:cxn ang="0">
                  <a:pos x="91601" y="80133"/>
                </a:cxn>
                <a:cxn ang="0">
                  <a:pos x="95584" y="80133"/>
                </a:cxn>
                <a:cxn ang="0">
                  <a:pos x="115497" y="60100"/>
                </a:cxn>
              </a:cxnLst>
              <a:pathLst>
                <a:path w="30" h="21">
                  <a:moveTo>
                    <a:pt x="29" y="15"/>
                  </a:moveTo>
                  <a:cubicBezTo>
                    <a:pt x="29" y="15"/>
                    <a:pt x="29" y="15"/>
                    <a:pt x="29" y="15"/>
                  </a:cubicBezTo>
                  <a:cubicBezTo>
                    <a:pt x="23" y="7"/>
                    <a:pt x="15" y="2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2"/>
                    <a:pt x="4" y="7"/>
                  </a:cubicBezTo>
                  <a:cubicBezTo>
                    <a:pt x="11" y="9"/>
                    <a:pt x="18" y="13"/>
                    <a:pt x="23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1"/>
                    <a:pt x="30" y="21"/>
                    <a:pt x="29" y="15"/>
                  </a:cubicBezTo>
                  <a:close/>
                </a:path>
              </a:pathLst>
            </a:custGeom>
            <a:solidFill>
              <a:srgbClr val="67DDC2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4058" name="Freeform 319"/>
            <p:cNvSpPr/>
            <p:nvPr/>
          </p:nvSpPr>
          <p:spPr>
            <a:xfrm>
              <a:off x="7141476" y="2901347"/>
              <a:ext cx="100969" cy="175012"/>
            </a:xfrm>
            <a:custGeom>
              <a:avLst/>
              <a:gdLst/>
              <a:ahLst/>
              <a:cxnLst>
                <a:cxn ang="0">
                  <a:pos x="72698" y="115349"/>
                </a:cxn>
                <a:cxn ang="0">
                  <a:pos x="68659" y="135237"/>
                </a:cxn>
                <a:cxn ang="0">
                  <a:pos x="60581" y="143192"/>
                </a:cxn>
                <a:cxn ang="0">
                  <a:pos x="48465" y="147169"/>
                </a:cxn>
                <a:cxn ang="0">
                  <a:pos x="36349" y="143192"/>
                </a:cxn>
                <a:cxn ang="0">
                  <a:pos x="28271" y="119326"/>
                </a:cxn>
                <a:cxn ang="0">
                  <a:pos x="28271" y="111371"/>
                </a:cxn>
                <a:cxn ang="0">
                  <a:pos x="4039" y="115349"/>
                </a:cxn>
                <a:cxn ang="0">
                  <a:pos x="0" y="119326"/>
                </a:cxn>
                <a:cxn ang="0">
                  <a:pos x="16155" y="159102"/>
                </a:cxn>
                <a:cxn ang="0">
                  <a:pos x="52504" y="175012"/>
                </a:cxn>
                <a:cxn ang="0">
                  <a:pos x="76736" y="167057"/>
                </a:cxn>
                <a:cxn ang="0">
                  <a:pos x="96930" y="147169"/>
                </a:cxn>
                <a:cxn ang="0">
                  <a:pos x="100969" y="115349"/>
                </a:cxn>
                <a:cxn ang="0">
                  <a:pos x="100969" y="0"/>
                </a:cxn>
                <a:cxn ang="0">
                  <a:pos x="72698" y="0"/>
                </a:cxn>
                <a:cxn ang="0">
                  <a:pos x="72698" y="115349"/>
                </a:cxn>
              </a:cxnLst>
              <a:pathLst>
                <a:path w="25" h="44">
                  <a:moveTo>
                    <a:pt x="18" y="29"/>
                  </a:moveTo>
                  <a:cubicBezTo>
                    <a:pt x="18" y="32"/>
                    <a:pt x="17" y="33"/>
                    <a:pt x="17" y="34"/>
                  </a:cubicBezTo>
                  <a:cubicBezTo>
                    <a:pt x="17" y="35"/>
                    <a:pt x="16" y="36"/>
                    <a:pt x="15" y="36"/>
                  </a:cubicBezTo>
                  <a:cubicBezTo>
                    <a:pt x="15" y="37"/>
                    <a:pt x="14" y="37"/>
                    <a:pt x="12" y="37"/>
                  </a:cubicBezTo>
                  <a:cubicBezTo>
                    <a:pt x="11" y="37"/>
                    <a:pt x="10" y="36"/>
                    <a:pt x="9" y="36"/>
                  </a:cubicBezTo>
                  <a:cubicBezTo>
                    <a:pt x="8" y="35"/>
                    <a:pt x="8" y="33"/>
                    <a:pt x="7" y="30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1" y="38"/>
                    <a:pt x="4" y="40"/>
                  </a:cubicBezTo>
                  <a:cubicBezTo>
                    <a:pt x="6" y="43"/>
                    <a:pt x="9" y="44"/>
                    <a:pt x="13" y="44"/>
                  </a:cubicBezTo>
                  <a:cubicBezTo>
                    <a:pt x="15" y="44"/>
                    <a:pt x="17" y="43"/>
                    <a:pt x="19" y="42"/>
                  </a:cubicBezTo>
                  <a:cubicBezTo>
                    <a:pt x="21" y="41"/>
                    <a:pt x="23" y="40"/>
                    <a:pt x="24" y="37"/>
                  </a:cubicBezTo>
                  <a:cubicBezTo>
                    <a:pt x="25" y="35"/>
                    <a:pt x="25" y="33"/>
                    <a:pt x="25" y="29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8" y="0"/>
                    <a:pt x="18" y="0"/>
                    <a:pt x="18" y="0"/>
                  </a:cubicBezTo>
                  <a:lnTo>
                    <a:pt x="18" y="29"/>
                  </a:lnTo>
                  <a:close/>
                </a:path>
              </a:pathLst>
            </a:custGeom>
            <a:solidFill>
              <a:srgbClr val="0D5176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4059" name="Freeform 320"/>
            <p:cNvSpPr>
              <a:spLocks noEditPoints="1"/>
            </p:cNvSpPr>
            <p:nvPr/>
          </p:nvSpPr>
          <p:spPr>
            <a:xfrm>
              <a:off x="7260953" y="2897984"/>
              <a:ext cx="163232" cy="178375"/>
            </a:xfrm>
            <a:custGeom>
              <a:avLst/>
              <a:gdLst/>
              <a:ahLst/>
              <a:cxnLst>
                <a:cxn ang="0">
                  <a:pos x="127401" y="11892"/>
                </a:cxn>
                <a:cxn ang="0">
                  <a:pos x="83607" y="0"/>
                </a:cxn>
                <a:cxn ang="0">
                  <a:pos x="23888" y="23783"/>
                </a:cxn>
                <a:cxn ang="0">
                  <a:pos x="0" y="91169"/>
                </a:cxn>
                <a:cxn ang="0">
                  <a:pos x="11944" y="134772"/>
                </a:cxn>
                <a:cxn ang="0">
                  <a:pos x="39813" y="166483"/>
                </a:cxn>
                <a:cxn ang="0">
                  <a:pos x="83607" y="178375"/>
                </a:cxn>
                <a:cxn ang="0">
                  <a:pos x="123419" y="166483"/>
                </a:cxn>
                <a:cxn ang="0">
                  <a:pos x="155269" y="134772"/>
                </a:cxn>
                <a:cxn ang="0">
                  <a:pos x="163232" y="87206"/>
                </a:cxn>
                <a:cxn ang="0">
                  <a:pos x="155269" y="43603"/>
                </a:cxn>
                <a:cxn ang="0">
                  <a:pos x="127401" y="11892"/>
                </a:cxn>
                <a:cxn ang="0">
                  <a:pos x="119438" y="134772"/>
                </a:cxn>
                <a:cxn ang="0">
                  <a:pos x="83607" y="150628"/>
                </a:cxn>
                <a:cxn ang="0">
                  <a:pos x="47775" y="134772"/>
                </a:cxn>
                <a:cxn ang="0">
                  <a:pos x="31850" y="91169"/>
                </a:cxn>
                <a:cxn ang="0">
                  <a:pos x="47775" y="39639"/>
                </a:cxn>
                <a:cxn ang="0">
                  <a:pos x="83607" y="27747"/>
                </a:cxn>
                <a:cxn ang="0">
                  <a:pos x="111476" y="35675"/>
                </a:cxn>
                <a:cxn ang="0">
                  <a:pos x="127401" y="55494"/>
                </a:cxn>
                <a:cxn ang="0">
                  <a:pos x="135363" y="87206"/>
                </a:cxn>
                <a:cxn ang="0">
                  <a:pos x="119438" y="134772"/>
                </a:cxn>
              </a:cxnLst>
              <a:pathLst>
                <a:path w="41" h="45">
                  <a:moveTo>
                    <a:pt x="32" y="3"/>
                  </a:moveTo>
                  <a:cubicBezTo>
                    <a:pt x="28" y="1"/>
                    <a:pt x="25" y="0"/>
                    <a:pt x="21" y="0"/>
                  </a:cubicBezTo>
                  <a:cubicBezTo>
                    <a:pt x="15" y="0"/>
                    <a:pt x="10" y="2"/>
                    <a:pt x="6" y="6"/>
                  </a:cubicBezTo>
                  <a:cubicBezTo>
                    <a:pt x="2" y="10"/>
                    <a:pt x="0" y="16"/>
                    <a:pt x="0" y="23"/>
                  </a:cubicBezTo>
                  <a:cubicBezTo>
                    <a:pt x="0" y="27"/>
                    <a:pt x="1" y="30"/>
                    <a:pt x="3" y="34"/>
                  </a:cubicBezTo>
                  <a:cubicBezTo>
                    <a:pt x="4" y="37"/>
                    <a:pt x="7" y="40"/>
                    <a:pt x="10" y="42"/>
                  </a:cubicBezTo>
                  <a:cubicBezTo>
                    <a:pt x="13" y="44"/>
                    <a:pt x="17" y="45"/>
                    <a:pt x="21" y="45"/>
                  </a:cubicBezTo>
                  <a:cubicBezTo>
                    <a:pt x="24" y="45"/>
                    <a:pt x="28" y="44"/>
                    <a:pt x="31" y="42"/>
                  </a:cubicBezTo>
                  <a:cubicBezTo>
                    <a:pt x="34" y="40"/>
                    <a:pt x="37" y="38"/>
                    <a:pt x="39" y="34"/>
                  </a:cubicBezTo>
                  <a:cubicBezTo>
                    <a:pt x="40" y="31"/>
                    <a:pt x="41" y="27"/>
                    <a:pt x="41" y="22"/>
                  </a:cubicBezTo>
                  <a:cubicBezTo>
                    <a:pt x="41" y="18"/>
                    <a:pt x="41" y="14"/>
                    <a:pt x="39" y="11"/>
                  </a:cubicBezTo>
                  <a:cubicBezTo>
                    <a:pt x="37" y="7"/>
                    <a:pt x="35" y="5"/>
                    <a:pt x="32" y="3"/>
                  </a:cubicBezTo>
                  <a:close/>
                  <a:moveTo>
                    <a:pt x="30" y="34"/>
                  </a:moveTo>
                  <a:cubicBezTo>
                    <a:pt x="28" y="37"/>
                    <a:pt x="25" y="38"/>
                    <a:pt x="21" y="38"/>
                  </a:cubicBezTo>
                  <a:cubicBezTo>
                    <a:pt x="17" y="38"/>
                    <a:pt x="14" y="37"/>
                    <a:pt x="12" y="34"/>
                  </a:cubicBezTo>
                  <a:cubicBezTo>
                    <a:pt x="9" y="31"/>
                    <a:pt x="8" y="28"/>
                    <a:pt x="8" y="23"/>
                  </a:cubicBezTo>
                  <a:cubicBezTo>
                    <a:pt x="8" y="17"/>
                    <a:pt x="9" y="13"/>
                    <a:pt x="12" y="10"/>
                  </a:cubicBezTo>
                  <a:cubicBezTo>
                    <a:pt x="14" y="8"/>
                    <a:pt x="17" y="7"/>
                    <a:pt x="21" y="7"/>
                  </a:cubicBezTo>
                  <a:cubicBezTo>
                    <a:pt x="23" y="7"/>
                    <a:pt x="26" y="7"/>
                    <a:pt x="28" y="9"/>
                  </a:cubicBezTo>
                  <a:cubicBezTo>
                    <a:pt x="30" y="10"/>
                    <a:pt x="31" y="12"/>
                    <a:pt x="32" y="14"/>
                  </a:cubicBezTo>
                  <a:cubicBezTo>
                    <a:pt x="33" y="16"/>
                    <a:pt x="34" y="19"/>
                    <a:pt x="34" y="22"/>
                  </a:cubicBezTo>
                  <a:cubicBezTo>
                    <a:pt x="34" y="27"/>
                    <a:pt x="32" y="31"/>
                    <a:pt x="30" y="34"/>
                  </a:cubicBezTo>
                  <a:close/>
                </a:path>
              </a:pathLst>
            </a:custGeom>
            <a:solidFill>
              <a:srgbClr val="0D5176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4060" name="Freeform 321"/>
            <p:cNvSpPr>
              <a:spLocks noEditPoints="1"/>
            </p:cNvSpPr>
            <p:nvPr/>
          </p:nvSpPr>
          <p:spPr>
            <a:xfrm>
              <a:off x="7444377" y="2901347"/>
              <a:ext cx="131260" cy="171646"/>
            </a:xfrm>
            <a:custGeom>
              <a:avLst/>
              <a:gdLst/>
              <a:ahLst/>
              <a:cxnLst>
                <a:cxn ang="0">
                  <a:pos x="107395" y="79835"/>
                </a:cxn>
                <a:cxn ang="0">
                  <a:pos x="115350" y="67860"/>
                </a:cxn>
                <a:cxn ang="0">
                  <a:pos x="123305" y="43909"/>
                </a:cxn>
                <a:cxn ang="0">
                  <a:pos x="115350" y="19959"/>
                </a:cxn>
                <a:cxn ang="0">
                  <a:pos x="95462" y="3992"/>
                </a:cxn>
                <a:cxn ang="0">
                  <a:pos x="63641" y="0"/>
                </a:cxn>
                <a:cxn ang="0">
                  <a:pos x="0" y="0"/>
                </a:cxn>
                <a:cxn ang="0">
                  <a:pos x="0" y="171646"/>
                </a:cxn>
                <a:cxn ang="0">
                  <a:pos x="67619" y="171646"/>
                </a:cxn>
                <a:cxn ang="0">
                  <a:pos x="91484" y="167654"/>
                </a:cxn>
                <a:cxn ang="0">
                  <a:pos x="111372" y="159671"/>
                </a:cxn>
                <a:cxn ang="0">
                  <a:pos x="127282" y="143704"/>
                </a:cxn>
                <a:cxn ang="0">
                  <a:pos x="131260" y="119753"/>
                </a:cxn>
                <a:cxn ang="0">
                  <a:pos x="123305" y="91811"/>
                </a:cxn>
                <a:cxn ang="0">
                  <a:pos x="107395" y="79835"/>
                </a:cxn>
                <a:cxn ang="0">
                  <a:pos x="31821" y="27942"/>
                </a:cxn>
                <a:cxn ang="0">
                  <a:pos x="59664" y="27942"/>
                </a:cxn>
                <a:cxn ang="0">
                  <a:pos x="83529" y="27942"/>
                </a:cxn>
                <a:cxn ang="0">
                  <a:pos x="91484" y="35926"/>
                </a:cxn>
                <a:cxn ang="0">
                  <a:pos x="95462" y="47901"/>
                </a:cxn>
                <a:cxn ang="0">
                  <a:pos x="91484" y="59877"/>
                </a:cxn>
                <a:cxn ang="0">
                  <a:pos x="79552" y="67860"/>
                </a:cxn>
                <a:cxn ang="0">
                  <a:pos x="59664" y="67860"/>
                </a:cxn>
                <a:cxn ang="0">
                  <a:pos x="31821" y="67860"/>
                </a:cxn>
                <a:cxn ang="0">
                  <a:pos x="31821" y="27942"/>
                </a:cxn>
                <a:cxn ang="0">
                  <a:pos x="99439" y="131728"/>
                </a:cxn>
                <a:cxn ang="0">
                  <a:pos x="91484" y="139712"/>
                </a:cxn>
                <a:cxn ang="0">
                  <a:pos x="79552" y="143704"/>
                </a:cxn>
                <a:cxn ang="0">
                  <a:pos x="67619" y="143704"/>
                </a:cxn>
                <a:cxn ang="0">
                  <a:pos x="31821" y="143704"/>
                </a:cxn>
                <a:cxn ang="0">
                  <a:pos x="31821" y="95802"/>
                </a:cxn>
                <a:cxn ang="0">
                  <a:pos x="63641" y="95802"/>
                </a:cxn>
                <a:cxn ang="0">
                  <a:pos x="87507" y="99794"/>
                </a:cxn>
                <a:cxn ang="0">
                  <a:pos x="95462" y="107778"/>
                </a:cxn>
                <a:cxn ang="0">
                  <a:pos x="99439" y="119753"/>
                </a:cxn>
                <a:cxn ang="0">
                  <a:pos x="99439" y="131728"/>
                </a:cxn>
              </a:cxnLst>
              <a:pathLst>
                <a:path w="33" h="43">
                  <a:moveTo>
                    <a:pt x="27" y="20"/>
                  </a:moveTo>
                  <a:cubicBezTo>
                    <a:pt x="28" y="19"/>
                    <a:pt x="29" y="18"/>
                    <a:pt x="29" y="17"/>
                  </a:cubicBezTo>
                  <a:cubicBezTo>
                    <a:pt x="30" y="15"/>
                    <a:pt x="31" y="13"/>
                    <a:pt x="31" y="11"/>
                  </a:cubicBezTo>
                  <a:cubicBezTo>
                    <a:pt x="31" y="9"/>
                    <a:pt x="30" y="7"/>
                    <a:pt x="29" y="5"/>
                  </a:cubicBezTo>
                  <a:cubicBezTo>
                    <a:pt x="28" y="3"/>
                    <a:pt x="26" y="2"/>
                    <a:pt x="24" y="1"/>
                  </a:cubicBezTo>
                  <a:cubicBezTo>
                    <a:pt x="22" y="0"/>
                    <a:pt x="20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9" y="43"/>
                    <a:pt x="22" y="43"/>
                    <a:pt x="23" y="42"/>
                  </a:cubicBezTo>
                  <a:cubicBezTo>
                    <a:pt x="25" y="42"/>
                    <a:pt x="27" y="41"/>
                    <a:pt x="28" y="40"/>
                  </a:cubicBezTo>
                  <a:cubicBezTo>
                    <a:pt x="30" y="39"/>
                    <a:pt x="31" y="38"/>
                    <a:pt x="32" y="36"/>
                  </a:cubicBezTo>
                  <a:cubicBezTo>
                    <a:pt x="33" y="34"/>
                    <a:pt x="33" y="32"/>
                    <a:pt x="33" y="30"/>
                  </a:cubicBezTo>
                  <a:cubicBezTo>
                    <a:pt x="33" y="27"/>
                    <a:pt x="32" y="25"/>
                    <a:pt x="31" y="23"/>
                  </a:cubicBezTo>
                  <a:cubicBezTo>
                    <a:pt x="30" y="22"/>
                    <a:pt x="28" y="21"/>
                    <a:pt x="27" y="20"/>
                  </a:cubicBezTo>
                  <a:close/>
                  <a:moveTo>
                    <a:pt x="8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7" y="7"/>
                    <a:pt x="19" y="7"/>
                    <a:pt x="21" y="7"/>
                  </a:cubicBezTo>
                  <a:cubicBezTo>
                    <a:pt x="22" y="7"/>
                    <a:pt x="22" y="8"/>
                    <a:pt x="23" y="9"/>
                  </a:cubicBezTo>
                  <a:cubicBezTo>
                    <a:pt x="23" y="10"/>
                    <a:pt x="24" y="11"/>
                    <a:pt x="24" y="12"/>
                  </a:cubicBezTo>
                  <a:cubicBezTo>
                    <a:pt x="24" y="13"/>
                    <a:pt x="23" y="14"/>
                    <a:pt x="23" y="15"/>
                  </a:cubicBezTo>
                  <a:cubicBezTo>
                    <a:pt x="22" y="16"/>
                    <a:pt x="21" y="16"/>
                    <a:pt x="20" y="17"/>
                  </a:cubicBezTo>
                  <a:cubicBezTo>
                    <a:pt x="19" y="17"/>
                    <a:pt x="18" y="17"/>
                    <a:pt x="15" y="17"/>
                  </a:cubicBezTo>
                  <a:cubicBezTo>
                    <a:pt x="8" y="17"/>
                    <a:pt x="8" y="17"/>
                    <a:pt x="8" y="17"/>
                  </a:cubicBezTo>
                  <a:lnTo>
                    <a:pt x="8" y="7"/>
                  </a:lnTo>
                  <a:close/>
                  <a:moveTo>
                    <a:pt x="25" y="33"/>
                  </a:moveTo>
                  <a:cubicBezTo>
                    <a:pt x="24" y="34"/>
                    <a:pt x="24" y="35"/>
                    <a:pt x="23" y="35"/>
                  </a:cubicBezTo>
                  <a:cubicBezTo>
                    <a:pt x="22" y="35"/>
                    <a:pt x="21" y="36"/>
                    <a:pt x="20" y="36"/>
                  </a:cubicBezTo>
                  <a:cubicBezTo>
                    <a:pt x="19" y="36"/>
                    <a:pt x="18" y="36"/>
                    <a:pt x="17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8" y="24"/>
                    <a:pt x="20" y="24"/>
                    <a:pt x="22" y="25"/>
                  </a:cubicBezTo>
                  <a:cubicBezTo>
                    <a:pt x="23" y="25"/>
                    <a:pt x="24" y="26"/>
                    <a:pt x="24" y="27"/>
                  </a:cubicBezTo>
                  <a:cubicBezTo>
                    <a:pt x="25" y="28"/>
                    <a:pt x="25" y="29"/>
                    <a:pt x="25" y="30"/>
                  </a:cubicBezTo>
                  <a:cubicBezTo>
                    <a:pt x="25" y="31"/>
                    <a:pt x="25" y="32"/>
                    <a:pt x="25" y="33"/>
                  </a:cubicBezTo>
                  <a:close/>
                </a:path>
              </a:pathLst>
            </a:custGeom>
            <a:solidFill>
              <a:srgbClr val="0D5176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44040" name="组合 45"/>
          <p:cNvGrpSpPr/>
          <p:nvPr/>
        </p:nvGrpSpPr>
        <p:grpSpPr>
          <a:xfrm>
            <a:off x="4137025" y="2044700"/>
            <a:ext cx="1258888" cy="1384300"/>
            <a:chOff x="3598459" y="2117354"/>
            <a:chExt cx="1259291" cy="1384488"/>
          </a:xfrm>
        </p:grpSpPr>
        <p:sp>
          <p:nvSpPr>
            <p:cNvPr id="47" name="六边形 46"/>
            <p:cNvSpPr/>
            <p:nvPr/>
          </p:nvSpPr>
          <p:spPr>
            <a:xfrm rot="5400000">
              <a:off x="3535861" y="2179953"/>
              <a:ext cx="1384488" cy="1259291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F8D79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054" name="Freeform 343"/>
            <p:cNvSpPr>
              <a:spLocks noEditPoints="1"/>
            </p:cNvSpPr>
            <p:nvPr/>
          </p:nvSpPr>
          <p:spPr>
            <a:xfrm>
              <a:off x="4016952" y="2495437"/>
              <a:ext cx="402188" cy="592343"/>
            </a:xfrm>
            <a:custGeom>
              <a:avLst/>
              <a:gdLst/>
              <a:ahLst/>
              <a:cxnLst>
                <a:cxn ang="0">
                  <a:pos x="0" y="67583"/>
                </a:cxn>
                <a:cxn ang="0">
                  <a:pos x="322547" y="592343"/>
                </a:cxn>
                <a:cxn ang="0">
                  <a:pos x="322547" y="0"/>
                </a:cxn>
                <a:cxn ang="0">
                  <a:pos x="63713" y="492957"/>
                </a:cxn>
                <a:cxn ang="0">
                  <a:pos x="63713" y="445251"/>
                </a:cxn>
                <a:cxn ang="0">
                  <a:pos x="103534" y="477055"/>
                </a:cxn>
                <a:cxn ang="0">
                  <a:pos x="63713" y="425374"/>
                </a:cxn>
                <a:cxn ang="0">
                  <a:pos x="63713" y="377668"/>
                </a:cxn>
                <a:cxn ang="0">
                  <a:pos x="103534" y="409472"/>
                </a:cxn>
                <a:cxn ang="0">
                  <a:pos x="63713" y="357791"/>
                </a:cxn>
                <a:cxn ang="0">
                  <a:pos x="63713" y="310086"/>
                </a:cxn>
                <a:cxn ang="0">
                  <a:pos x="103534" y="341889"/>
                </a:cxn>
                <a:cxn ang="0">
                  <a:pos x="63713" y="290208"/>
                </a:cxn>
                <a:cxn ang="0">
                  <a:pos x="63713" y="242503"/>
                </a:cxn>
                <a:cxn ang="0">
                  <a:pos x="103534" y="274306"/>
                </a:cxn>
                <a:cxn ang="0">
                  <a:pos x="147336" y="492957"/>
                </a:cxn>
                <a:cxn ang="0">
                  <a:pos x="147336" y="445251"/>
                </a:cxn>
                <a:cxn ang="0">
                  <a:pos x="191139" y="477055"/>
                </a:cxn>
                <a:cxn ang="0">
                  <a:pos x="147336" y="425374"/>
                </a:cxn>
                <a:cxn ang="0">
                  <a:pos x="147336" y="377668"/>
                </a:cxn>
                <a:cxn ang="0">
                  <a:pos x="191139" y="409472"/>
                </a:cxn>
                <a:cxn ang="0">
                  <a:pos x="147336" y="357791"/>
                </a:cxn>
                <a:cxn ang="0">
                  <a:pos x="147336" y="310086"/>
                </a:cxn>
                <a:cxn ang="0">
                  <a:pos x="191139" y="341889"/>
                </a:cxn>
                <a:cxn ang="0">
                  <a:pos x="147336" y="290208"/>
                </a:cxn>
                <a:cxn ang="0">
                  <a:pos x="147336" y="242503"/>
                </a:cxn>
                <a:cxn ang="0">
                  <a:pos x="191139" y="274306"/>
                </a:cxn>
                <a:cxn ang="0">
                  <a:pos x="230959" y="492957"/>
                </a:cxn>
                <a:cxn ang="0">
                  <a:pos x="230959" y="445251"/>
                </a:cxn>
                <a:cxn ang="0">
                  <a:pos x="274762" y="477055"/>
                </a:cxn>
                <a:cxn ang="0">
                  <a:pos x="230959" y="425374"/>
                </a:cxn>
                <a:cxn ang="0">
                  <a:pos x="230959" y="377668"/>
                </a:cxn>
                <a:cxn ang="0">
                  <a:pos x="274762" y="409472"/>
                </a:cxn>
                <a:cxn ang="0">
                  <a:pos x="230959" y="357791"/>
                </a:cxn>
                <a:cxn ang="0">
                  <a:pos x="230959" y="310086"/>
                </a:cxn>
                <a:cxn ang="0">
                  <a:pos x="274762" y="341889"/>
                </a:cxn>
                <a:cxn ang="0">
                  <a:pos x="230959" y="290208"/>
                </a:cxn>
                <a:cxn ang="0">
                  <a:pos x="230959" y="242503"/>
                </a:cxn>
                <a:cxn ang="0">
                  <a:pos x="274762" y="274306"/>
                </a:cxn>
                <a:cxn ang="0">
                  <a:pos x="358385" y="413447"/>
                </a:cxn>
                <a:cxn ang="0">
                  <a:pos x="358385" y="461153"/>
                </a:cxn>
                <a:cxn ang="0">
                  <a:pos x="314583" y="492957"/>
                </a:cxn>
                <a:cxn ang="0">
                  <a:pos x="294672" y="457177"/>
                </a:cxn>
                <a:cxn ang="0">
                  <a:pos x="294672" y="409472"/>
                </a:cxn>
                <a:cxn ang="0">
                  <a:pos x="314583" y="377668"/>
                </a:cxn>
                <a:cxn ang="0">
                  <a:pos x="358385" y="409472"/>
                </a:cxn>
                <a:cxn ang="0">
                  <a:pos x="314583" y="357791"/>
                </a:cxn>
                <a:cxn ang="0">
                  <a:pos x="314583" y="310086"/>
                </a:cxn>
                <a:cxn ang="0">
                  <a:pos x="358385" y="341889"/>
                </a:cxn>
                <a:cxn ang="0">
                  <a:pos x="314583" y="290208"/>
                </a:cxn>
                <a:cxn ang="0">
                  <a:pos x="314583" y="242503"/>
                </a:cxn>
                <a:cxn ang="0">
                  <a:pos x="358385" y="274306"/>
                </a:cxn>
                <a:cxn ang="0">
                  <a:pos x="39821" y="115288"/>
                </a:cxn>
                <a:cxn ang="0">
                  <a:pos x="362367" y="115288"/>
                </a:cxn>
              </a:cxnLst>
              <a:pathLst>
                <a:path w="101" h="149">
                  <a:moveTo>
                    <a:pt x="81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17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41"/>
                    <a:pt x="9" y="149"/>
                    <a:pt x="20" y="149"/>
                  </a:cubicBezTo>
                  <a:cubicBezTo>
                    <a:pt x="81" y="149"/>
                    <a:pt x="81" y="149"/>
                    <a:pt x="81" y="149"/>
                  </a:cubicBezTo>
                  <a:cubicBezTo>
                    <a:pt x="92" y="149"/>
                    <a:pt x="101" y="141"/>
                    <a:pt x="101" y="131"/>
                  </a:cubicBezTo>
                  <a:cubicBezTo>
                    <a:pt x="101" y="17"/>
                    <a:pt x="101" y="17"/>
                    <a:pt x="101" y="17"/>
                  </a:cubicBezTo>
                  <a:cubicBezTo>
                    <a:pt x="101" y="8"/>
                    <a:pt x="92" y="0"/>
                    <a:pt x="81" y="0"/>
                  </a:cubicBezTo>
                  <a:close/>
                  <a:moveTo>
                    <a:pt x="26" y="120"/>
                  </a:moveTo>
                  <a:cubicBezTo>
                    <a:pt x="26" y="122"/>
                    <a:pt x="24" y="124"/>
                    <a:pt x="21" y="12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3" y="124"/>
                    <a:pt x="11" y="122"/>
                    <a:pt x="11" y="120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11" y="114"/>
                    <a:pt x="13" y="112"/>
                    <a:pt x="16" y="112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4" y="112"/>
                    <a:pt x="26" y="114"/>
                    <a:pt x="26" y="116"/>
                  </a:cubicBezTo>
                  <a:lnTo>
                    <a:pt x="26" y="120"/>
                  </a:lnTo>
                  <a:close/>
                  <a:moveTo>
                    <a:pt x="26" y="103"/>
                  </a:moveTo>
                  <a:cubicBezTo>
                    <a:pt x="26" y="105"/>
                    <a:pt x="24" y="107"/>
                    <a:pt x="21" y="107"/>
                  </a:cubicBezTo>
                  <a:cubicBezTo>
                    <a:pt x="16" y="107"/>
                    <a:pt x="16" y="107"/>
                    <a:pt x="16" y="107"/>
                  </a:cubicBezTo>
                  <a:cubicBezTo>
                    <a:pt x="13" y="107"/>
                    <a:pt x="11" y="105"/>
                    <a:pt x="11" y="103"/>
                  </a:cubicBezTo>
                  <a:cubicBezTo>
                    <a:pt x="11" y="99"/>
                    <a:pt x="11" y="99"/>
                    <a:pt x="11" y="99"/>
                  </a:cubicBezTo>
                  <a:cubicBezTo>
                    <a:pt x="11" y="97"/>
                    <a:pt x="13" y="95"/>
                    <a:pt x="16" y="95"/>
                  </a:cubicBezTo>
                  <a:cubicBezTo>
                    <a:pt x="21" y="95"/>
                    <a:pt x="21" y="95"/>
                    <a:pt x="21" y="95"/>
                  </a:cubicBezTo>
                  <a:cubicBezTo>
                    <a:pt x="24" y="95"/>
                    <a:pt x="26" y="97"/>
                    <a:pt x="26" y="99"/>
                  </a:cubicBezTo>
                  <a:lnTo>
                    <a:pt x="26" y="103"/>
                  </a:lnTo>
                  <a:close/>
                  <a:moveTo>
                    <a:pt x="26" y="86"/>
                  </a:moveTo>
                  <a:cubicBezTo>
                    <a:pt x="26" y="88"/>
                    <a:pt x="24" y="90"/>
                    <a:pt x="21" y="90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13" y="90"/>
                    <a:pt x="11" y="88"/>
                    <a:pt x="11" y="86"/>
                  </a:cubicBezTo>
                  <a:cubicBezTo>
                    <a:pt x="11" y="82"/>
                    <a:pt x="11" y="82"/>
                    <a:pt x="11" y="82"/>
                  </a:cubicBezTo>
                  <a:cubicBezTo>
                    <a:pt x="11" y="80"/>
                    <a:pt x="13" y="78"/>
                    <a:pt x="16" y="78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4" y="78"/>
                    <a:pt x="26" y="80"/>
                    <a:pt x="26" y="82"/>
                  </a:cubicBezTo>
                  <a:lnTo>
                    <a:pt x="26" y="86"/>
                  </a:lnTo>
                  <a:close/>
                  <a:moveTo>
                    <a:pt x="26" y="69"/>
                  </a:moveTo>
                  <a:cubicBezTo>
                    <a:pt x="26" y="71"/>
                    <a:pt x="24" y="73"/>
                    <a:pt x="21" y="73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3" y="73"/>
                    <a:pt x="11" y="71"/>
                    <a:pt x="11" y="69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1" y="63"/>
                    <a:pt x="13" y="61"/>
                    <a:pt x="16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4" y="61"/>
                    <a:pt x="26" y="63"/>
                    <a:pt x="26" y="65"/>
                  </a:cubicBezTo>
                  <a:lnTo>
                    <a:pt x="26" y="69"/>
                  </a:lnTo>
                  <a:close/>
                  <a:moveTo>
                    <a:pt x="48" y="120"/>
                  </a:moveTo>
                  <a:cubicBezTo>
                    <a:pt x="48" y="122"/>
                    <a:pt x="45" y="124"/>
                    <a:pt x="42" y="124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4" y="124"/>
                    <a:pt x="32" y="122"/>
                    <a:pt x="32" y="120"/>
                  </a:cubicBezTo>
                  <a:cubicBezTo>
                    <a:pt x="32" y="116"/>
                    <a:pt x="32" y="116"/>
                    <a:pt x="32" y="116"/>
                  </a:cubicBezTo>
                  <a:cubicBezTo>
                    <a:pt x="32" y="114"/>
                    <a:pt x="34" y="112"/>
                    <a:pt x="37" y="112"/>
                  </a:cubicBezTo>
                  <a:cubicBezTo>
                    <a:pt x="42" y="112"/>
                    <a:pt x="42" y="112"/>
                    <a:pt x="42" y="112"/>
                  </a:cubicBezTo>
                  <a:cubicBezTo>
                    <a:pt x="45" y="112"/>
                    <a:pt x="48" y="114"/>
                    <a:pt x="48" y="116"/>
                  </a:cubicBezTo>
                  <a:lnTo>
                    <a:pt x="48" y="120"/>
                  </a:lnTo>
                  <a:close/>
                  <a:moveTo>
                    <a:pt x="48" y="103"/>
                  </a:moveTo>
                  <a:cubicBezTo>
                    <a:pt x="48" y="105"/>
                    <a:pt x="45" y="107"/>
                    <a:pt x="42" y="107"/>
                  </a:cubicBezTo>
                  <a:cubicBezTo>
                    <a:pt x="37" y="107"/>
                    <a:pt x="37" y="107"/>
                    <a:pt x="37" y="107"/>
                  </a:cubicBezTo>
                  <a:cubicBezTo>
                    <a:pt x="34" y="107"/>
                    <a:pt x="32" y="105"/>
                    <a:pt x="32" y="103"/>
                  </a:cubicBezTo>
                  <a:cubicBezTo>
                    <a:pt x="32" y="99"/>
                    <a:pt x="32" y="99"/>
                    <a:pt x="32" y="99"/>
                  </a:cubicBezTo>
                  <a:cubicBezTo>
                    <a:pt x="32" y="97"/>
                    <a:pt x="34" y="95"/>
                    <a:pt x="37" y="95"/>
                  </a:cubicBezTo>
                  <a:cubicBezTo>
                    <a:pt x="42" y="95"/>
                    <a:pt x="42" y="95"/>
                    <a:pt x="42" y="95"/>
                  </a:cubicBezTo>
                  <a:cubicBezTo>
                    <a:pt x="45" y="95"/>
                    <a:pt x="48" y="97"/>
                    <a:pt x="48" y="99"/>
                  </a:cubicBezTo>
                  <a:lnTo>
                    <a:pt x="48" y="103"/>
                  </a:lnTo>
                  <a:close/>
                  <a:moveTo>
                    <a:pt x="48" y="86"/>
                  </a:moveTo>
                  <a:cubicBezTo>
                    <a:pt x="48" y="88"/>
                    <a:pt x="45" y="90"/>
                    <a:pt x="42" y="90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4" y="90"/>
                    <a:pt x="32" y="88"/>
                    <a:pt x="32" y="86"/>
                  </a:cubicBezTo>
                  <a:cubicBezTo>
                    <a:pt x="32" y="82"/>
                    <a:pt x="32" y="82"/>
                    <a:pt x="32" y="82"/>
                  </a:cubicBezTo>
                  <a:cubicBezTo>
                    <a:pt x="32" y="80"/>
                    <a:pt x="34" y="78"/>
                    <a:pt x="37" y="78"/>
                  </a:cubicBezTo>
                  <a:cubicBezTo>
                    <a:pt x="42" y="78"/>
                    <a:pt x="42" y="78"/>
                    <a:pt x="42" y="78"/>
                  </a:cubicBezTo>
                  <a:cubicBezTo>
                    <a:pt x="45" y="78"/>
                    <a:pt x="48" y="80"/>
                    <a:pt x="48" y="82"/>
                  </a:cubicBezTo>
                  <a:lnTo>
                    <a:pt x="48" y="86"/>
                  </a:lnTo>
                  <a:close/>
                  <a:moveTo>
                    <a:pt x="48" y="69"/>
                  </a:moveTo>
                  <a:cubicBezTo>
                    <a:pt x="48" y="71"/>
                    <a:pt x="45" y="73"/>
                    <a:pt x="42" y="73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4" y="73"/>
                    <a:pt x="32" y="71"/>
                    <a:pt x="32" y="69"/>
                  </a:cubicBezTo>
                  <a:cubicBezTo>
                    <a:pt x="32" y="65"/>
                    <a:pt x="32" y="65"/>
                    <a:pt x="32" y="65"/>
                  </a:cubicBezTo>
                  <a:cubicBezTo>
                    <a:pt x="32" y="63"/>
                    <a:pt x="34" y="61"/>
                    <a:pt x="37" y="61"/>
                  </a:cubicBezTo>
                  <a:cubicBezTo>
                    <a:pt x="42" y="61"/>
                    <a:pt x="42" y="61"/>
                    <a:pt x="42" y="61"/>
                  </a:cubicBezTo>
                  <a:cubicBezTo>
                    <a:pt x="45" y="61"/>
                    <a:pt x="48" y="63"/>
                    <a:pt x="48" y="65"/>
                  </a:cubicBezTo>
                  <a:lnTo>
                    <a:pt x="48" y="69"/>
                  </a:lnTo>
                  <a:close/>
                  <a:moveTo>
                    <a:pt x="69" y="120"/>
                  </a:moveTo>
                  <a:cubicBezTo>
                    <a:pt x="69" y="122"/>
                    <a:pt x="67" y="124"/>
                    <a:pt x="64" y="124"/>
                  </a:cubicBezTo>
                  <a:cubicBezTo>
                    <a:pt x="58" y="124"/>
                    <a:pt x="58" y="124"/>
                    <a:pt x="58" y="124"/>
                  </a:cubicBezTo>
                  <a:cubicBezTo>
                    <a:pt x="55" y="124"/>
                    <a:pt x="53" y="122"/>
                    <a:pt x="53" y="120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4"/>
                    <a:pt x="55" y="112"/>
                    <a:pt x="58" y="112"/>
                  </a:cubicBezTo>
                  <a:cubicBezTo>
                    <a:pt x="64" y="112"/>
                    <a:pt x="64" y="112"/>
                    <a:pt x="64" y="112"/>
                  </a:cubicBezTo>
                  <a:cubicBezTo>
                    <a:pt x="67" y="112"/>
                    <a:pt x="69" y="114"/>
                    <a:pt x="69" y="116"/>
                  </a:cubicBezTo>
                  <a:lnTo>
                    <a:pt x="69" y="120"/>
                  </a:lnTo>
                  <a:close/>
                  <a:moveTo>
                    <a:pt x="69" y="103"/>
                  </a:moveTo>
                  <a:cubicBezTo>
                    <a:pt x="69" y="105"/>
                    <a:pt x="67" y="107"/>
                    <a:pt x="64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5" y="107"/>
                    <a:pt x="53" y="105"/>
                    <a:pt x="53" y="103"/>
                  </a:cubicBezTo>
                  <a:cubicBezTo>
                    <a:pt x="53" y="99"/>
                    <a:pt x="53" y="99"/>
                    <a:pt x="53" y="99"/>
                  </a:cubicBezTo>
                  <a:cubicBezTo>
                    <a:pt x="53" y="97"/>
                    <a:pt x="55" y="95"/>
                    <a:pt x="58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7" y="95"/>
                    <a:pt x="69" y="97"/>
                    <a:pt x="69" y="99"/>
                  </a:cubicBezTo>
                  <a:lnTo>
                    <a:pt x="69" y="103"/>
                  </a:lnTo>
                  <a:close/>
                  <a:moveTo>
                    <a:pt x="69" y="86"/>
                  </a:moveTo>
                  <a:cubicBezTo>
                    <a:pt x="69" y="88"/>
                    <a:pt x="67" y="90"/>
                    <a:pt x="64" y="9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55" y="90"/>
                    <a:pt x="53" y="88"/>
                    <a:pt x="53" y="86"/>
                  </a:cubicBezTo>
                  <a:cubicBezTo>
                    <a:pt x="53" y="82"/>
                    <a:pt x="53" y="82"/>
                    <a:pt x="53" y="82"/>
                  </a:cubicBezTo>
                  <a:cubicBezTo>
                    <a:pt x="53" y="80"/>
                    <a:pt x="55" y="78"/>
                    <a:pt x="58" y="78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7" y="78"/>
                    <a:pt x="69" y="80"/>
                    <a:pt x="69" y="82"/>
                  </a:cubicBezTo>
                  <a:lnTo>
                    <a:pt x="69" y="86"/>
                  </a:lnTo>
                  <a:close/>
                  <a:moveTo>
                    <a:pt x="69" y="69"/>
                  </a:moveTo>
                  <a:cubicBezTo>
                    <a:pt x="69" y="71"/>
                    <a:pt x="67" y="73"/>
                    <a:pt x="64" y="73"/>
                  </a:cubicBezTo>
                  <a:cubicBezTo>
                    <a:pt x="58" y="73"/>
                    <a:pt x="58" y="73"/>
                    <a:pt x="58" y="73"/>
                  </a:cubicBezTo>
                  <a:cubicBezTo>
                    <a:pt x="55" y="73"/>
                    <a:pt x="53" y="71"/>
                    <a:pt x="53" y="69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63"/>
                    <a:pt x="55" y="61"/>
                    <a:pt x="58" y="61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67" y="61"/>
                    <a:pt x="69" y="63"/>
                    <a:pt x="69" y="65"/>
                  </a:cubicBezTo>
                  <a:lnTo>
                    <a:pt x="69" y="69"/>
                  </a:lnTo>
                  <a:close/>
                  <a:moveTo>
                    <a:pt x="90" y="103"/>
                  </a:moveTo>
                  <a:cubicBezTo>
                    <a:pt x="90" y="103"/>
                    <a:pt x="90" y="103"/>
                    <a:pt x="90" y="103"/>
                  </a:cubicBezTo>
                  <a:cubicBezTo>
                    <a:pt x="90" y="104"/>
                    <a:pt x="90" y="104"/>
                    <a:pt x="90" y="104"/>
                  </a:cubicBezTo>
                  <a:cubicBezTo>
                    <a:pt x="90" y="114"/>
                    <a:pt x="90" y="114"/>
                    <a:pt x="90" y="114"/>
                  </a:cubicBezTo>
                  <a:cubicBezTo>
                    <a:pt x="90" y="115"/>
                    <a:pt x="90" y="115"/>
                    <a:pt x="90" y="115"/>
                  </a:cubicBezTo>
                  <a:cubicBezTo>
                    <a:pt x="90" y="116"/>
                    <a:pt x="90" y="116"/>
                    <a:pt x="90" y="116"/>
                  </a:cubicBezTo>
                  <a:cubicBezTo>
                    <a:pt x="90" y="120"/>
                    <a:pt x="90" y="120"/>
                    <a:pt x="90" y="120"/>
                  </a:cubicBezTo>
                  <a:cubicBezTo>
                    <a:pt x="90" y="122"/>
                    <a:pt x="88" y="124"/>
                    <a:pt x="85" y="124"/>
                  </a:cubicBezTo>
                  <a:cubicBezTo>
                    <a:pt x="79" y="124"/>
                    <a:pt x="79" y="124"/>
                    <a:pt x="79" y="124"/>
                  </a:cubicBezTo>
                  <a:cubicBezTo>
                    <a:pt x="77" y="124"/>
                    <a:pt x="74" y="122"/>
                    <a:pt x="74" y="120"/>
                  </a:cubicBezTo>
                  <a:cubicBezTo>
                    <a:pt x="74" y="116"/>
                    <a:pt x="74" y="116"/>
                    <a:pt x="74" y="116"/>
                  </a:cubicBezTo>
                  <a:cubicBezTo>
                    <a:pt x="74" y="115"/>
                    <a:pt x="74" y="115"/>
                    <a:pt x="74" y="115"/>
                  </a:cubicBezTo>
                  <a:cubicBezTo>
                    <a:pt x="74" y="114"/>
                    <a:pt x="74" y="114"/>
                    <a:pt x="74" y="11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103"/>
                    <a:pt x="74" y="103"/>
                    <a:pt x="74" y="103"/>
                  </a:cubicBezTo>
                  <a:cubicBezTo>
                    <a:pt x="74" y="103"/>
                    <a:pt x="74" y="103"/>
                    <a:pt x="74" y="103"/>
                  </a:cubicBezTo>
                  <a:cubicBezTo>
                    <a:pt x="74" y="99"/>
                    <a:pt x="74" y="99"/>
                    <a:pt x="74" y="99"/>
                  </a:cubicBezTo>
                  <a:cubicBezTo>
                    <a:pt x="74" y="97"/>
                    <a:pt x="77" y="95"/>
                    <a:pt x="79" y="95"/>
                  </a:cubicBezTo>
                  <a:cubicBezTo>
                    <a:pt x="85" y="95"/>
                    <a:pt x="85" y="95"/>
                    <a:pt x="85" y="95"/>
                  </a:cubicBezTo>
                  <a:cubicBezTo>
                    <a:pt x="88" y="95"/>
                    <a:pt x="90" y="97"/>
                    <a:pt x="90" y="99"/>
                  </a:cubicBezTo>
                  <a:lnTo>
                    <a:pt x="90" y="103"/>
                  </a:lnTo>
                  <a:close/>
                  <a:moveTo>
                    <a:pt x="90" y="86"/>
                  </a:moveTo>
                  <a:cubicBezTo>
                    <a:pt x="90" y="88"/>
                    <a:pt x="88" y="90"/>
                    <a:pt x="85" y="90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7" y="90"/>
                    <a:pt x="74" y="88"/>
                    <a:pt x="74" y="86"/>
                  </a:cubicBezTo>
                  <a:cubicBezTo>
                    <a:pt x="74" y="82"/>
                    <a:pt x="74" y="82"/>
                    <a:pt x="74" y="82"/>
                  </a:cubicBezTo>
                  <a:cubicBezTo>
                    <a:pt x="74" y="80"/>
                    <a:pt x="77" y="78"/>
                    <a:pt x="79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8" y="78"/>
                    <a:pt x="90" y="80"/>
                    <a:pt x="90" y="82"/>
                  </a:cubicBezTo>
                  <a:lnTo>
                    <a:pt x="90" y="86"/>
                  </a:lnTo>
                  <a:close/>
                  <a:moveTo>
                    <a:pt x="90" y="69"/>
                  </a:moveTo>
                  <a:cubicBezTo>
                    <a:pt x="90" y="71"/>
                    <a:pt x="88" y="73"/>
                    <a:pt x="85" y="73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77" y="73"/>
                    <a:pt x="74" y="71"/>
                    <a:pt x="74" y="69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4" y="63"/>
                    <a:pt x="77" y="61"/>
                    <a:pt x="79" y="61"/>
                  </a:cubicBezTo>
                  <a:cubicBezTo>
                    <a:pt x="85" y="61"/>
                    <a:pt x="85" y="61"/>
                    <a:pt x="85" y="61"/>
                  </a:cubicBezTo>
                  <a:cubicBezTo>
                    <a:pt x="88" y="61"/>
                    <a:pt x="90" y="63"/>
                    <a:pt x="90" y="65"/>
                  </a:cubicBezTo>
                  <a:lnTo>
                    <a:pt x="90" y="69"/>
                  </a:lnTo>
                  <a:close/>
                  <a:moveTo>
                    <a:pt x="91" y="40"/>
                  </a:moveTo>
                  <a:cubicBezTo>
                    <a:pt x="10" y="40"/>
                    <a:pt x="10" y="40"/>
                    <a:pt x="10" y="4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1"/>
                    <a:pt x="10" y="15"/>
                    <a:pt x="26" y="15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88" y="15"/>
                    <a:pt x="91" y="21"/>
                    <a:pt x="91" y="29"/>
                  </a:cubicBezTo>
                  <a:lnTo>
                    <a:pt x="91" y="40"/>
                  </a:lnTo>
                  <a:close/>
                </a:path>
              </a:pathLst>
            </a:custGeom>
            <a:solidFill>
              <a:srgbClr val="F8D79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44041" name="组合 48"/>
          <p:cNvGrpSpPr/>
          <p:nvPr/>
        </p:nvGrpSpPr>
        <p:grpSpPr>
          <a:xfrm>
            <a:off x="773113" y="3773488"/>
            <a:ext cx="2511425" cy="1417637"/>
            <a:chOff x="794617" y="4665645"/>
            <a:chExt cx="2511426" cy="1418342"/>
          </a:xfrm>
        </p:grpSpPr>
        <p:sp>
          <p:nvSpPr>
            <p:cNvPr id="44051" name="矩形 49"/>
            <p:cNvSpPr/>
            <p:nvPr/>
          </p:nvSpPr>
          <p:spPr>
            <a:xfrm>
              <a:off x="794617" y="5129880"/>
              <a:ext cx="2511426" cy="95410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ctr" eaLnBrk="1" hangingPunct="1"/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052" name="矩形 50"/>
            <p:cNvSpPr/>
            <p:nvPr/>
          </p:nvSpPr>
          <p:spPr>
            <a:xfrm>
              <a:off x="1068894" y="4665645"/>
              <a:ext cx="1962872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ctr" eaLnBrk="1" hangingPunct="1"/>
              <a:r>
                <a:rPr lang="zh-CN" altLang="en-US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b="1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4042" name="组合 51"/>
          <p:cNvGrpSpPr/>
          <p:nvPr/>
        </p:nvGrpSpPr>
        <p:grpSpPr>
          <a:xfrm>
            <a:off x="3505200" y="3773488"/>
            <a:ext cx="2511425" cy="1417637"/>
            <a:chOff x="794617" y="4665645"/>
            <a:chExt cx="2511426" cy="1418342"/>
          </a:xfrm>
        </p:grpSpPr>
        <p:sp>
          <p:nvSpPr>
            <p:cNvPr id="44049" name="矩形 52"/>
            <p:cNvSpPr/>
            <p:nvPr/>
          </p:nvSpPr>
          <p:spPr>
            <a:xfrm>
              <a:off x="794617" y="5129880"/>
              <a:ext cx="2511426" cy="95410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ctr" eaLnBrk="1" hangingPunct="1"/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050" name="矩形 53"/>
            <p:cNvSpPr/>
            <p:nvPr/>
          </p:nvSpPr>
          <p:spPr>
            <a:xfrm>
              <a:off x="1068894" y="4665645"/>
              <a:ext cx="1962872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ctr" eaLnBrk="1" hangingPunct="1"/>
              <a:r>
                <a:rPr lang="zh-CN" altLang="en-US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b="1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4043" name="组合 54"/>
          <p:cNvGrpSpPr/>
          <p:nvPr/>
        </p:nvGrpSpPr>
        <p:grpSpPr>
          <a:xfrm>
            <a:off x="6235700" y="3773488"/>
            <a:ext cx="2511425" cy="1417637"/>
            <a:chOff x="794617" y="4665645"/>
            <a:chExt cx="2511426" cy="1418342"/>
          </a:xfrm>
        </p:grpSpPr>
        <p:sp>
          <p:nvSpPr>
            <p:cNvPr id="44047" name="矩形 55"/>
            <p:cNvSpPr/>
            <p:nvPr/>
          </p:nvSpPr>
          <p:spPr>
            <a:xfrm>
              <a:off x="794617" y="5129880"/>
              <a:ext cx="2511426" cy="95410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ctr" eaLnBrk="1" hangingPunct="1"/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048" name="矩形 56"/>
            <p:cNvSpPr/>
            <p:nvPr/>
          </p:nvSpPr>
          <p:spPr>
            <a:xfrm>
              <a:off x="1068894" y="4665645"/>
              <a:ext cx="1962872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ctr" eaLnBrk="1" hangingPunct="1"/>
              <a:r>
                <a:rPr lang="zh-CN" altLang="en-US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b="1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4044" name="组合 57"/>
          <p:cNvGrpSpPr/>
          <p:nvPr/>
        </p:nvGrpSpPr>
        <p:grpSpPr>
          <a:xfrm>
            <a:off x="8967788" y="3773488"/>
            <a:ext cx="2511425" cy="1417637"/>
            <a:chOff x="794617" y="4665645"/>
            <a:chExt cx="2511426" cy="1418342"/>
          </a:xfrm>
        </p:grpSpPr>
        <p:sp>
          <p:nvSpPr>
            <p:cNvPr id="44045" name="矩形 58"/>
            <p:cNvSpPr/>
            <p:nvPr/>
          </p:nvSpPr>
          <p:spPr>
            <a:xfrm>
              <a:off x="794617" y="5129880"/>
              <a:ext cx="2511426" cy="95410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ctr" eaLnBrk="1" hangingPunct="1"/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046" name="矩形 59"/>
            <p:cNvSpPr/>
            <p:nvPr/>
          </p:nvSpPr>
          <p:spPr>
            <a:xfrm>
              <a:off x="1068894" y="4665645"/>
              <a:ext cx="1962872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ctr" eaLnBrk="1" hangingPunct="1"/>
              <a:r>
                <a:rPr lang="zh-CN" altLang="en-US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b="1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5058" name="文本框 25"/>
          <p:cNvSpPr txBox="1"/>
          <p:nvPr/>
        </p:nvSpPr>
        <p:spPr>
          <a:xfrm>
            <a:off x="287338" y="90488"/>
            <a:ext cx="2255837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0" y="-12700"/>
            <a:ext cx="5592763" cy="4611688"/>
          </a:xfrm>
          <a:custGeom>
            <a:avLst/>
            <a:gdLst>
              <a:gd name="connsiteX0" fmla="*/ 0 w 5592417"/>
              <a:gd name="connsiteY0" fmla="*/ 0 h 4611757"/>
              <a:gd name="connsiteX1" fmla="*/ 5592417 w 5592417"/>
              <a:gd name="connsiteY1" fmla="*/ 18085 h 4611757"/>
              <a:gd name="connsiteX2" fmla="*/ 4738265 w 5592417"/>
              <a:gd name="connsiteY2" fmla="*/ 1702903 h 4611757"/>
              <a:gd name="connsiteX3" fmla="*/ 1381528 w 5592417"/>
              <a:gd name="connsiteY3" fmla="*/ 1702903 h 4611757"/>
              <a:gd name="connsiteX4" fmla="*/ 622852 w 5592417"/>
              <a:gd name="connsiteY4" fmla="*/ 3200398 h 4611757"/>
              <a:gd name="connsiteX5" fmla="*/ 3979079 w 5592417"/>
              <a:gd name="connsiteY5" fmla="*/ 3200398 h 4611757"/>
              <a:gd name="connsiteX6" fmla="*/ 3263562 w 5592417"/>
              <a:gd name="connsiteY6" fmla="*/ 4611757 h 4611757"/>
              <a:gd name="connsiteX7" fmla="*/ 0 w 5592417"/>
              <a:gd name="connsiteY7" fmla="*/ 4593672 h 4611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92417" h="4611757">
                <a:moveTo>
                  <a:pt x="0" y="0"/>
                </a:moveTo>
                <a:lnTo>
                  <a:pt x="5592417" y="18085"/>
                </a:lnTo>
                <a:lnTo>
                  <a:pt x="4738265" y="1702903"/>
                </a:lnTo>
                <a:lnTo>
                  <a:pt x="1381528" y="1702903"/>
                </a:lnTo>
                <a:lnTo>
                  <a:pt x="622852" y="3200398"/>
                </a:lnTo>
                <a:lnTo>
                  <a:pt x="3979079" y="3200398"/>
                </a:lnTo>
                <a:lnTo>
                  <a:pt x="3263562" y="4611757"/>
                </a:lnTo>
                <a:lnTo>
                  <a:pt x="0" y="4593672"/>
                </a:lnTo>
                <a:close/>
              </a:path>
            </a:pathLst>
          </a:custGeom>
          <a:solidFill>
            <a:srgbClr val="0D5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5060" name="矩形 27"/>
          <p:cNvSpPr/>
          <p:nvPr/>
        </p:nvSpPr>
        <p:spPr>
          <a:xfrm>
            <a:off x="1582738" y="1914525"/>
            <a:ext cx="2454275" cy="10620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rgbClr val="7671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srgbClr val="7671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7671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400" dirty="0">
                <a:solidFill>
                  <a:srgbClr val="7671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7671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en-US" altLang="zh-CN" sz="1400" dirty="0">
              <a:solidFill>
                <a:srgbClr val="7671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061" name="组合 28"/>
          <p:cNvGrpSpPr/>
          <p:nvPr/>
        </p:nvGrpSpPr>
        <p:grpSpPr>
          <a:xfrm>
            <a:off x="469900" y="1011238"/>
            <a:ext cx="3916363" cy="523875"/>
            <a:chOff x="334387" y="918072"/>
            <a:chExt cx="3917227" cy="523220"/>
          </a:xfrm>
        </p:grpSpPr>
        <p:sp>
          <p:nvSpPr>
            <p:cNvPr id="45066" name="文本框 29"/>
            <p:cNvSpPr txBox="1"/>
            <p:nvPr/>
          </p:nvSpPr>
          <p:spPr>
            <a:xfrm>
              <a:off x="476221" y="918072"/>
              <a:ext cx="3775393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lvl="0" eaLnBrk="1" hangingPunct="1"/>
              <a:r>
                <a:rPr lang="zh-CN" altLang="en-US" sz="28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心之所愿，无事不成</a:t>
              </a:r>
              <a:endPara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94"/>
            <p:cNvSpPr/>
            <p:nvPr/>
          </p:nvSpPr>
          <p:spPr bwMode="auto">
            <a:xfrm>
              <a:off x="334387" y="942350"/>
              <a:ext cx="473075" cy="474663"/>
            </a:xfrm>
            <a:custGeom>
              <a:avLst/>
              <a:gdLst>
                <a:gd name="T0" fmla="*/ 176 w 192"/>
                <a:gd name="T1" fmla="*/ 147 h 192"/>
                <a:gd name="T2" fmla="*/ 192 w 192"/>
                <a:gd name="T3" fmla="*/ 120 h 192"/>
                <a:gd name="T4" fmla="*/ 176 w 192"/>
                <a:gd name="T5" fmla="*/ 92 h 192"/>
                <a:gd name="T6" fmla="*/ 176 w 192"/>
                <a:gd name="T7" fmla="*/ 91 h 192"/>
                <a:gd name="T8" fmla="*/ 176 w 192"/>
                <a:gd name="T9" fmla="*/ 48 h 192"/>
                <a:gd name="T10" fmla="*/ 176 w 192"/>
                <a:gd name="T11" fmla="*/ 46 h 192"/>
                <a:gd name="T12" fmla="*/ 96 w 192"/>
                <a:gd name="T13" fmla="*/ 0 h 192"/>
                <a:gd name="T14" fmla="*/ 17 w 192"/>
                <a:gd name="T15" fmla="*/ 46 h 192"/>
                <a:gd name="T16" fmla="*/ 17 w 192"/>
                <a:gd name="T17" fmla="*/ 46 h 192"/>
                <a:gd name="T18" fmla="*/ 16 w 192"/>
                <a:gd name="T19" fmla="*/ 47 h 192"/>
                <a:gd name="T20" fmla="*/ 16 w 192"/>
                <a:gd name="T21" fmla="*/ 48 h 192"/>
                <a:gd name="T22" fmla="*/ 16 w 192"/>
                <a:gd name="T23" fmla="*/ 48 h 192"/>
                <a:gd name="T24" fmla="*/ 16 w 192"/>
                <a:gd name="T25" fmla="*/ 91 h 192"/>
                <a:gd name="T26" fmla="*/ 16 w 192"/>
                <a:gd name="T27" fmla="*/ 92 h 192"/>
                <a:gd name="T28" fmla="*/ 0 w 192"/>
                <a:gd name="T29" fmla="*/ 120 h 192"/>
                <a:gd name="T30" fmla="*/ 32 w 192"/>
                <a:gd name="T31" fmla="*/ 152 h 192"/>
                <a:gd name="T32" fmla="*/ 33 w 192"/>
                <a:gd name="T33" fmla="*/ 152 h 192"/>
                <a:gd name="T34" fmla="*/ 44 w 192"/>
                <a:gd name="T35" fmla="*/ 160 h 192"/>
                <a:gd name="T36" fmla="*/ 56 w 192"/>
                <a:gd name="T37" fmla="*/ 148 h 192"/>
                <a:gd name="T38" fmla="*/ 56 w 192"/>
                <a:gd name="T39" fmla="*/ 92 h 192"/>
                <a:gd name="T40" fmla="*/ 44 w 192"/>
                <a:gd name="T41" fmla="*/ 80 h 192"/>
                <a:gd name="T42" fmla="*/ 33 w 192"/>
                <a:gd name="T43" fmla="*/ 88 h 192"/>
                <a:gd name="T44" fmla="*/ 32 w 192"/>
                <a:gd name="T45" fmla="*/ 88 h 192"/>
                <a:gd name="T46" fmla="*/ 24 w 192"/>
                <a:gd name="T47" fmla="*/ 89 h 192"/>
                <a:gd name="T48" fmla="*/ 24 w 192"/>
                <a:gd name="T49" fmla="*/ 49 h 192"/>
                <a:gd name="T50" fmla="*/ 46 w 192"/>
                <a:gd name="T51" fmla="*/ 24 h 192"/>
                <a:gd name="T52" fmla="*/ 52 w 192"/>
                <a:gd name="T53" fmla="*/ 31 h 192"/>
                <a:gd name="T54" fmla="*/ 57 w 192"/>
                <a:gd name="T55" fmla="*/ 31 h 192"/>
                <a:gd name="T56" fmla="*/ 96 w 192"/>
                <a:gd name="T57" fmla="*/ 24 h 192"/>
                <a:gd name="T58" fmla="*/ 135 w 192"/>
                <a:gd name="T59" fmla="*/ 31 h 192"/>
                <a:gd name="T60" fmla="*/ 137 w 192"/>
                <a:gd name="T61" fmla="*/ 32 h 192"/>
                <a:gd name="T62" fmla="*/ 140 w 192"/>
                <a:gd name="T63" fmla="*/ 31 h 192"/>
                <a:gd name="T64" fmla="*/ 147 w 192"/>
                <a:gd name="T65" fmla="*/ 24 h 192"/>
                <a:gd name="T66" fmla="*/ 168 w 192"/>
                <a:gd name="T67" fmla="*/ 49 h 192"/>
                <a:gd name="T68" fmla="*/ 168 w 192"/>
                <a:gd name="T69" fmla="*/ 89 h 192"/>
                <a:gd name="T70" fmla="*/ 160 w 192"/>
                <a:gd name="T71" fmla="*/ 88 h 192"/>
                <a:gd name="T72" fmla="*/ 159 w 192"/>
                <a:gd name="T73" fmla="*/ 88 h 192"/>
                <a:gd name="T74" fmla="*/ 148 w 192"/>
                <a:gd name="T75" fmla="*/ 80 h 192"/>
                <a:gd name="T76" fmla="*/ 136 w 192"/>
                <a:gd name="T77" fmla="*/ 92 h 192"/>
                <a:gd name="T78" fmla="*/ 136 w 192"/>
                <a:gd name="T79" fmla="*/ 148 h 192"/>
                <a:gd name="T80" fmla="*/ 148 w 192"/>
                <a:gd name="T81" fmla="*/ 160 h 192"/>
                <a:gd name="T82" fmla="*/ 159 w 192"/>
                <a:gd name="T83" fmla="*/ 152 h 192"/>
                <a:gd name="T84" fmla="*/ 160 w 192"/>
                <a:gd name="T85" fmla="*/ 152 h 192"/>
                <a:gd name="T86" fmla="*/ 169 w 192"/>
                <a:gd name="T87" fmla="*/ 151 h 192"/>
                <a:gd name="T88" fmla="*/ 175 w 192"/>
                <a:gd name="T89" fmla="*/ 162 h 192"/>
                <a:gd name="T90" fmla="*/ 143 w 192"/>
                <a:gd name="T91" fmla="*/ 174 h 192"/>
                <a:gd name="T92" fmla="*/ 141 w 192"/>
                <a:gd name="T93" fmla="*/ 171 h 192"/>
                <a:gd name="T94" fmla="*/ 132 w 192"/>
                <a:gd name="T95" fmla="*/ 168 h 192"/>
                <a:gd name="T96" fmla="*/ 116 w 192"/>
                <a:gd name="T97" fmla="*/ 168 h 192"/>
                <a:gd name="T98" fmla="*/ 104 w 192"/>
                <a:gd name="T99" fmla="*/ 180 h 192"/>
                <a:gd name="T100" fmla="*/ 116 w 192"/>
                <a:gd name="T101" fmla="*/ 192 h 192"/>
                <a:gd name="T102" fmla="*/ 132 w 192"/>
                <a:gd name="T103" fmla="*/ 192 h 192"/>
                <a:gd name="T104" fmla="*/ 144 w 192"/>
                <a:gd name="T105" fmla="*/ 183 h 192"/>
                <a:gd name="T106" fmla="*/ 182 w 192"/>
                <a:gd name="T107" fmla="*/ 167 h 192"/>
                <a:gd name="T108" fmla="*/ 184 w 192"/>
                <a:gd name="T109" fmla="*/ 165 h 192"/>
                <a:gd name="T110" fmla="*/ 184 w 192"/>
                <a:gd name="T111" fmla="*/ 162 h 192"/>
                <a:gd name="T112" fmla="*/ 176 w 192"/>
                <a:gd name="T113" fmla="*/ 14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2" h="192">
                  <a:moveTo>
                    <a:pt x="176" y="147"/>
                  </a:moveTo>
                  <a:cubicBezTo>
                    <a:pt x="186" y="142"/>
                    <a:pt x="192" y="132"/>
                    <a:pt x="192" y="120"/>
                  </a:cubicBezTo>
                  <a:cubicBezTo>
                    <a:pt x="192" y="108"/>
                    <a:pt x="186" y="98"/>
                    <a:pt x="176" y="92"/>
                  </a:cubicBezTo>
                  <a:cubicBezTo>
                    <a:pt x="176" y="92"/>
                    <a:pt x="176" y="92"/>
                    <a:pt x="176" y="91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6" y="47"/>
                    <a:pt x="176" y="47"/>
                    <a:pt x="176" y="46"/>
                  </a:cubicBezTo>
                  <a:cubicBezTo>
                    <a:pt x="166" y="23"/>
                    <a:pt x="135" y="0"/>
                    <a:pt x="96" y="0"/>
                  </a:cubicBezTo>
                  <a:cubicBezTo>
                    <a:pt x="57" y="0"/>
                    <a:pt x="27" y="23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7"/>
                    <a:pt x="16" y="47"/>
                  </a:cubicBezTo>
                  <a:cubicBezTo>
                    <a:pt x="16" y="47"/>
                    <a:pt x="16" y="47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7" y="98"/>
                    <a:pt x="0" y="108"/>
                    <a:pt x="0" y="120"/>
                  </a:cubicBezTo>
                  <a:cubicBezTo>
                    <a:pt x="0" y="138"/>
                    <a:pt x="14" y="152"/>
                    <a:pt x="32" y="152"/>
                  </a:cubicBezTo>
                  <a:cubicBezTo>
                    <a:pt x="33" y="152"/>
                    <a:pt x="33" y="152"/>
                    <a:pt x="33" y="152"/>
                  </a:cubicBezTo>
                  <a:cubicBezTo>
                    <a:pt x="35" y="157"/>
                    <a:pt x="39" y="160"/>
                    <a:pt x="44" y="160"/>
                  </a:cubicBezTo>
                  <a:cubicBezTo>
                    <a:pt x="51" y="160"/>
                    <a:pt x="56" y="154"/>
                    <a:pt x="56" y="148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85"/>
                    <a:pt x="51" y="80"/>
                    <a:pt x="44" y="80"/>
                  </a:cubicBezTo>
                  <a:cubicBezTo>
                    <a:pt x="39" y="80"/>
                    <a:pt x="35" y="83"/>
                    <a:pt x="33" y="88"/>
                  </a:cubicBezTo>
                  <a:cubicBezTo>
                    <a:pt x="32" y="88"/>
                    <a:pt x="32" y="88"/>
                    <a:pt x="32" y="88"/>
                  </a:cubicBezTo>
                  <a:cubicBezTo>
                    <a:pt x="29" y="88"/>
                    <a:pt x="27" y="88"/>
                    <a:pt x="24" y="8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8" y="40"/>
                    <a:pt x="36" y="31"/>
                    <a:pt x="46" y="24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4" y="32"/>
                    <a:pt x="56" y="32"/>
                    <a:pt x="57" y="31"/>
                  </a:cubicBezTo>
                  <a:cubicBezTo>
                    <a:pt x="57" y="31"/>
                    <a:pt x="69" y="24"/>
                    <a:pt x="96" y="24"/>
                  </a:cubicBezTo>
                  <a:cubicBezTo>
                    <a:pt x="123" y="24"/>
                    <a:pt x="135" y="31"/>
                    <a:pt x="135" y="31"/>
                  </a:cubicBezTo>
                  <a:cubicBezTo>
                    <a:pt x="136" y="32"/>
                    <a:pt x="136" y="32"/>
                    <a:pt x="137" y="32"/>
                  </a:cubicBezTo>
                  <a:cubicBezTo>
                    <a:pt x="138" y="32"/>
                    <a:pt x="139" y="31"/>
                    <a:pt x="140" y="31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57" y="31"/>
                    <a:pt x="164" y="40"/>
                    <a:pt x="168" y="49"/>
                  </a:cubicBezTo>
                  <a:cubicBezTo>
                    <a:pt x="168" y="89"/>
                    <a:pt x="168" y="89"/>
                    <a:pt x="168" y="89"/>
                  </a:cubicBezTo>
                  <a:cubicBezTo>
                    <a:pt x="166" y="88"/>
                    <a:pt x="163" y="88"/>
                    <a:pt x="160" y="88"/>
                  </a:cubicBezTo>
                  <a:cubicBezTo>
                    <a:pt x="159" y="88"/>
                    <a:pt x="159" y="88"/>
                    <a:pt x="159" y="88"/>
                  </a:cubicBezTo>
                  <a:cubicBezTo>
                    <a:pt x="158" y="83"/>
                    <a:pt x="153" y="80"/>
                    <a:pt x="148" y="80"/>
                  </a:cubicBezTo>
                  <a:cubicBezTo>
                    <a:pt x="142" y="80"/>
                    <a:pt x="136" y="85"/>
                    <a:pt x="136" y="92"/>
                  </a:cubicBezTo>
                  <a:cubicBezTo>
                    <a:pt x="136" y="148"/>
                    <a:pt x="136" y="148"/>
                    <a:pt x="136" y="148"/>
                  </a:cubicBezTo>
                  <a:cubicBezTo>
                    <a:pt x="136" y="154"/>
                    <a:pt x="142" y="160"/>
                    <a:pt x="148" y="160"/>
                  </a:cubicBezTo>
                  <a:cubicBezTo>
                    <a:pt x="153" y="160"/>
                    <a:pt x="158" y="157"/>
                    <a:pt x="159" y="152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63" y="152"/>
                    <a:pt x="166" y="151"/>
                    <a:pt x="169" y="151"/>
                  </a:cubicBezTo>
                  <a:cubicBezTo>
                    <a:pt x="175" y="162"/>
                    <a:pt x="175" y="162"/>
                    <a:pt x="175" y="162"/>
                  </a:cubicBezTo>
                  <a:cubicBezTo>
                    <a:pt x="143" y="174"/>
                    <a:pt x="143" y="174"/>
                    <a:pt x="143" y="174"/>
                  </a:cubicBezTo>
                  <a:cubicBezTo>
                    <a:pt x="142" y="173"/>
                    <a:pt x="142" y="172"/>
                    <a:pt x="141" y="171"/>
                  </a:cubicBezTo>
                  <a:cubicBezTo>
                    <a:pt x="138" y="169"/>
                    <a:pt x="135" y="168"/>
                    <a:pt x="132" y="168"/>
                  </a:cubicBezTo>
                  <a:cubicBezTo>
                    <a:pt x="116" y="168"/>
                    <a:pt x="116" y="168"/>
                    <a:pt x="116" y="168"/>
                  </a:cubicBezTo>
                  <a:cubicBezTo>
                    <a:pt x="110" y="168"/>
                    <a:pt x="104" y="173"/>
                    <a:pt x="104" y="180"/>
                  </a:cubicBezTo>
                  <a:cubicBezTo>
                    <a:pt x="104" y="186"/>
                    <a:pt x="110" y="192"/>
                    <a:pt x="116" y="192"/>
                  </a:cubicBezTo>
                  <a:cubicBezTo>
                    <a:pt x="132" y="192"/>
                    <a:pt x="132" y="192"/>
                    <a:pt x="132" y="192"/>
                  </a:cubicBezTo>
                  <a:cubicBezTo>
                    <a:pt x="138" y="192"/>
                    <a:pt x="142" y="188"/>
                    <a:pt x="144" y="183"/>
                  </a:cubicBezTo>
                  <a:cubicBezTo>
                    <a:pt x="182" y="167"/>
                    <a:pt x="182" y="167"/>
                    <a:pt x="182" y="167"/>
                  </a:cubicBezTo>
                  <a:cubicBezTo>
                    <a:pt x="183" y="167"/>
                    <a:pt x="184" y="166"/>
                    <a:pt x="184" y="165"/>
                  </a:cubicBezTo>
                  <a:cubicBezTo>
                    <a:pt x="184" y="164"/>
                    <a:pt x="184" y="163"/>
                    <a:pt x="184" y="162"/>
                  </a:cubicBezTo>
                  <a:lnTo>
                    <a:pt x="176" y="1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45062" name="图片 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0450" y="4778375"/>
            <a:ext cx="3511550" cy="1206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5063" name="图片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7225" y="4778375"/>
            <a:ext cx="3506788" cy="1206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5064" name="图片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5588" y="4778375"/>
            <a:ext cx="3475037" cy="1206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5065" name="图片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6475" y="-4762"/>
            <a:ext cx="8645525" cy="46212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0" y="0"/>
            <a:ext cx="8062913" cy="6858000"/>
          </a:xfrm>
          <a:prstGeom prst="rect">
            <a:avLst/>
          </a:prstGeom>
          <a:solidFill>
            <a:srgbClr val="799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6083" name="组合 2"/>
          <p:cNvGrpSpPr/>
          <p:nvPr/>
        </p:nvGrpSpPr>
        <p:grpSpPr>
          <a:xfrm>
            <a:off x="8062913" y="0"/>
            <a:ext cx="4143375" cy="6858000"/>
            <a:chOff x="8302428" y="-1"/>
            <a:chExt cx="4143120" cy="6858001"/>
          </a:xfrm>
        </p:grpSpPr>
        <p:sp>
          <p:nvSpPr>
            <p:cNvPr id="5" name="矩形 4"/>
            <p:cNvSpPr/>
            <p:nvPr/>
          </p:nvSpPr>
          <p:spPr>
            <a:xfrm>
              <a:off x="8302428" y="-1"/>
              <a:ext cx="2071560" cy="6858000"/>
            </a:xfrm>
            <a:prstGeom prst="rect">
              <a:avLst/>
            </a:prstGeom>
            <a:solidFill>
              <a:srgbClr val="1F7E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0373988" y="0"/>
              <a:ext cx="2071560" cy="6858000"/>
            </a:xfrm>
            <a:prstGeom prst="rect">
              <a:avLst/>
            </a:prstGeom>
            <a:solidFill>
              <a:srgbClr val="152C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0" y="3644900"/>
            <a:ext cx="12206288" cy="2324100"/>
          </a:xfrm>
          <a:prstGeom prst="rect">
            <a:avLst/>
          </a:prstGeom>
          <a:solidFill>
            <a:srgbClr val="4A3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6085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53600" y="4035425"/>
            <a:ext cx="2171700" cy="1498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6087" name="图片 29"/>
          <p:cNvPicPr>
            <a:picLocks noChangeAspect="1"/>
          </p:cNvPicPr>
          <p:nvPr/>
        </p:nvPicPr>
        <p:blipFill>
          <a:blip r:embed="rId2"/>
          <a:srcRect r="681"/>
          <a:stretch>
            <a:fillRect/>
          </a:stretch>
        </p:blipFill>
        <p:spPr>
          <a:xfrm>
            <a:off x="7366000" y="4035425"/>
            <a:ext cx="2273300" cy="1498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6088" name="文本框 32"/>
          <p:cNvSpPr txBox="1"/>
          <p:nvPr/>
        </p:nvSpPr>
        <p:spPr>
          <a:xfrm>
            <a:off x="552450" y="2832100"/>
            <a:ext cx="4310063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dist" eaLnBrk="1" hangingPunct="1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销售顾问：</a:t>
            </a:r>
            <a:r>
              <a:rPr lang="en-US" altLang="zh-CN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Peter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089" name="文本框 33"/>
          <p:cNvSpPr txBox="1"/>
          <p:nvPr/>
        </p:nvSpPr>
        <p:spPr>
          <a:xfrm>
            <a:off x="533400" y="2070100"/>
            <a:ext cx="4329113" cy="831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dist" eaLnBrk="1" hangingPunct="1"/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2832</Words>
  <Application>WPS 演示</Application>
  <PresentationFormat>宽屏</PresentationFormat>
  <Paragraphs>286</Paragraphs>
  <Slides>27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45" baseType="lpstr">
      <vt:lpstr>Arial</vt:lpstr>
      <vt:lpstr>宋体</vt:lpstr>
      <vt:lpstr>Wingdings</vt:lpstr>
      <vt:lpstr>Calibri</vt:lpstr>
      <vt:lpstr>微软雅黑</vt:lpstr>
      <vt:lpstr>Impact</vt:lpstr>
      <vt:lpstr>文鼎霹雳体</vt:lpstr>
      <vt:lpstr>Arial Unicode MS</vt:lpstr>
      <vt:lpstr>Calibri Light</vt:lpstr>
      <vt:lpstr>Source Sans Pro ExtraLight</vt:lpstr>
      <vt:lpstr>Gill Sans</vt:lpstr>
      <vt:lpstr>方正正准黑简体</vt:lpstr>
      <vt:lpstr>方正正大黑简体</vt:lpstr>
      <vt:lpstr>Segoe Print</vt:lpstr>
      <vt:lpstr>Gill Sans MT</vt:lpstr>
      <vt:lpstr>黑体</vt:lpstr>
      <vt:lpstr>Office 主题</vt:lpstr>
      <vt:lpstr>3_Office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topppt.cn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57</cp:revision>
  <dcterms:created xsi:type="dcterms:W3CDTF">2015-07-02T09:08:00Z</dcterms:created>
  <dcterms:modified xsi:type="dcterms:W3CDTF">2018-03-12T06:04:16Z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