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23"/>
  </p:notesMasterIdLst>
  <p:sldIdLst>
    <p:sldId id="256" r:id="rId3"/>
    <p:sldId id="258" r:id="rId4"/>
    <p:sldId id="257" r:id="rId5"/>
    <p:sldId id="262" r:id="rId6"/>
    <p:sldId id="263" r:id="rId7"/>
    <p:sldId id="264" r:id="rId8"/>
    <p:sldId id="265" r:id="rId9"/>
    <p:sldId id="277" r:id="rId10"/>
    <p:sldId id="266" r:id="rId11"/>
    <p:sldId id="267" r:id="rId12"/>
    <p:sldId id="268" r:id="rId13"/>
    <p:sldId id="278" r:id="rId14"/>
    <p:sldId id="272" r:id="rId15"/>
    <p:sldId id="270" r:id="rId16"/>
    <p:sldId id="273" r:id="rId17"/>
    <p:sldId id="279" r:id="rId18"/>
    <p:sldId id="271" r:id="rId19"/>
    <p:sldId id="281" r:id="rId20"/>
    <p:sldId id="274" r:id="rId21"/>
    <p:sldId id="276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711B"/>
    <a:srgbClr val="DD4D14"/>
    <a:srgbClr val="F2E651"/>
    <a:srgbClr val="A3C150"/>
    <a:srgbClr val="A3C14F"/>
    <a:srgbClr val="E9D274"/>
    <a:srgbClr val="C79FC9"/>
    <a:srgbClr val="F5D63D"/>
    <a:srgbClr val="FFC41E"/>
    <a:srgbClr val="003B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D0D3A-B88C-4D07-8922-CAA444FA31CE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3FF97-D19A-45CD-BDC9-26996C0960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807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230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115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562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219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509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039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946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976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038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670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615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0545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289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163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762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429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866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504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5142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3FF97-D19A-45CD-BDC9-26996C09601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209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FA0A994-406D-4320-A5C1-FD014956CF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245F420-B6A4-46DB-A2CA-17EF714CAF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F41F82C-4ED7-4102-86B0-15B9A0130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8EB70-2C85-4A2E-BDB1-879266CEC51A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73F4096-2ACC-4751-BA08-3592255F5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634790A-D5CE-478E-90B3-5FF08783E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13BE-D681-48FA-800E-D75D126555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258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388B66D-8D93-4F9A-9A9C-15143C00D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EC15DCE-A69B-48D7-95E5-9EC100638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0116378-0B44-4E73-938D-B9B61D36E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8EB70-2C85-4A2E-BDB1-879266CEC51A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A12A7B4-85F4-4F02-8EA1-08D2A71EE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27F44DD-F9A2-4151-B0AA-90339134A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13BE-D681-48FA-800E-D75D126555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956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40A3218-3929-45D0-A275-0E4E1C712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4A58925D-45E3-4D49-B1D0-62694BB1A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8EB70-2C85-4A2E-BDB1-879266CEC51A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4D1A362C-B911-47FC-B9D2-012300CBE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96DD14F7-E8C8-46B8-AF2F-2B10528EF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F13BE-D681-48FA-800E-D75D126555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066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6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39E129B0-168E-4C26-AC59-BDB1944B3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A995072-91A5-491B-A5DC-65165C646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406180D-EB18-445E-AA4B-F61A0DFEE8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8EB70-2C85-4A2E-BDB1-879266CEC51A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0FC9C65-001B-4606-9CE9-682C60B1F9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CA851FA-978A-4FE1-BF05-EA36D520EA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F13BE-D681-48FA-800E-D75D126555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729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FE47A84F-9484-4FF0-9043-127E0FB38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版权声明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5332447-9167-4924-B934-063C6FD810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041FE-5B70-437F-BB7A-7121C8507547}" type="datetimeFigureOut">
              <a:rPr lang="zh-CN" altLang="en-US" smtClean="0"/>
              <a:t>2019/1/17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099D0E8-EB1C-4D1A-AA0D-8C2F1D498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D43A117-45C7-460A-8BFD-A453B1196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CE784-2B64-47C3-B061-7C493F6DEB7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246CFC1-1065-403A-846D-F6612989D72F}"/>
              </a:ext>
            </a:extLst>
          </p:cNvPr>
          <p:cNvSpPr/>
          <p:nvPr userDrawn="1"/>
        </p:nvSpPr>
        <p:spPr>
          <a:xfrm>
            <a:off x="838200" y="1886094"/>
            <a:ext cx="1041169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感谢您下载觅知网平台上提供的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just">
              <a:lnSpc>
                <a:spcPct val="150000"/>
              </a:lnSpc>
              <a:defRPr/>
            </a:pPr>
            <a:endParaRPr lang="zh-CN" altLang="en-US" sz="1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1.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在觅知网出售的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模板是免版税类（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RF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：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Royalty-Free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）正版受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《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中国人民共和国著作法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》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《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世界版权公约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》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的保护，作品的所有权、版权和著作权归觅知网所有，您下载的是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模板素材的使用权。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不得将觅知网的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模板、</a:t>
            </a:r>
            <a:r>
              <a:rPr lang="en-US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9664261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2.jp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6BEA8D8-DBF3-4AAD-BEF9-95171372339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26" b="34603"/>
          <a:stretch/>
        </p:blipFill>
        <p:spPr>
          <a:xfrm>
            <a:off x="3682045" y="430291"/>
            <a:ext cx="5166531" cy="147614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090F17E8-536B-4B38-BB7E-623B32099654}"/>
              </a:ext>
            </a:extLst>
          </p:cNvPr>
          <p:cNvSpPr txBox="1"/>
          <p:nvPr/>
        </p:nvSpPr>
        <p:spPr>
          <a:xfrm>
            <a:off x="2432238" y="2454878"/>
            <a:ext cx="7666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n w="6600">
                  <a:solidFill>
                    <a:srgbClr val="DD4D1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一年级分享阅读快乐成长</a:t>
            </a:r>
            <a:r>
              <a:rPr lang="en-US" altLang="zh-CN" sz="4000" b="1" dirty="0" err="1">
                <a:ln w="6600">
                  <a:solidFill>
                    <a:srgbClr val="DD4D1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ppt</a:t>
            </a:r>
            <a:r>
              <a:rPr lang="zh-CN" altLang="en-US" sz="4000" b="1" dirty="0">
                <a:ln w="6600">
                  <a:solidFill>
                    <a:srgbClr val="DD4D1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模板</a:t>
            </a:r>
            <a:endParaRPr lang="zh-CN" altLang="en-US" sz="4000" b="1" dirty="0">
              <a:ln w="6600">
                <a:solidFill>
                  <a:srgbClr val="DD4D14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DC28D7DF-7272-464B-8C71-3D1E077FAE45}"/>
              </a:ext>
            </a:extLst>
          </p:cNvPr>
          <p:cNvSpPr txBox="1"/>
          <p:nvPr/>
        </p:nvSpPr>
        <p:spPr>
          <a:xfrm>
            <a:off x="4712926" y="3659832"/>
            <a:ext cx="2766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图片</a:t>
            </a:r>
            <a:r>
              <a:rPr lang="en-US" altLang="zh-CN"/>
              <a:t>/</a:t>
            </a:r>
            <a:r>
              <a:rPr lang="zh-CN" altLang="en-US"/>
              <a:t>标题</a:t>
            </a:r>
            <a:r>
              <a:rPr lang="en-US" altLang="zh-CN"/>
              <a:t>/</a:t>
            </a:r>
            <a:r>
              <a:rPr lang="zh-CN" altLang="en-US"/>
              <a:t>文字均可替换</a:t>
            </a:r>
          </a:p>
        </p:txBody>
      </p:sp>
      <p:pic>
        <p:nvPicPr>
          <p:cNvPr id="2" name="Upbeat Ukulele">
            <a:hlinkClick r:id="" action="ppaction://media"/>
            <a:extLst>
              <a:ext uri="{FF2B5EF4-FFF2-40B4-BE49-F238E27FC236}">
                <a16:creationId xmlns:a16="http://schemas.microsoft.com/office/drawing/2014/main" xmlns="" id="{6211FFC9-5921-466A-BD65-0A48B2540E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4456" y="8635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10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4A27BF64-DCE1-4B18-8283-FA8604BE58DF}"/>
              </a:ext>
            </a:extLst>
          </p:cNvPr>
          <p:cNvSpPr txBox="1"/>
          <p:nvPr/>
        </p:nvSpPr>
        <p:spPr>
          <a:xfrm>
            <a:off x="1209392" y="558279"/>
            <a:ext cx="1575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>
                <a:solidFill>
                  <a:srgbClr val="DD4D14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目录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FF20C067-355E-4C27-A21B-D475D8A9E883}"/>
              </a:ext>
            </a:extLst>
          </p:cNvPr>
          <p:cNvGrpSpPr/>
          <p:nvPr/>
        </p:nvGrpSpPr>
        <p:grpSpPr>
          <a:xfrm>
            <a:off x="800733" y="1536497"/>
            <a:ext cx="2895149" cy="2722350"/>
            <a:chOff x="1037964" y="1481609"/>
            <a:chExt cx="2895149" cy="272235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95438E7A-F4A2-41F8-B37B-984E38343B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14" t="22131" r="65340" b="33205"/>
            <a:stretch/>
          </p:blipFill>
          <p:spPr>
            <a:xfrm>
              <a:off x="1037964" y="1481609"/>
              <a:ext cx="2895149" cy="2722350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F86F7A55-C2BA-452F-8B87-29B4F7D4B436}"/>
                </a:ext>
              </a:extLst>
            </p:cNvPr>
            <p:cNvSpPr txBox="1"/>
            <p:nvPr/>
          </p:nvSpPr>
          <p:spPr>
            <a:xfrm rot="20947376">
              <a:off x="2371604" y="2216078"/>
              <a:ext cx="11657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>
                  <a:solidFill>
                    <a:srgbClr val="DD4D14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第一</a:t>
              </a:r>
              <a:endParaRPr lang="en-US" altLang="zh-CN" sz="3200" b="1">
                <a:solidFill>
                  <a:srgbClr val="DD4D14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3200" b="1">
                  <a:solidFill>
                    <a:srgbClr val="DD4D14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部分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13EC009-4F07-41A5-826F-56A6E8411E28}"/>
              </a:ext>
            </a:extLst>
          </p:cNvPr>
          <p:cNvGrpSpPr/>
          <p:nvPr/>
        </p:nvGrpSpPr>
        <p:grpSpPr>
          <a:xfrm>
            <a:off x="3695353" y="1074832"/>
            <a:ext cx="2400647" cy="3235569"/>
            <a:chOff x="6884040" y="-32936"/>
            <a:chExt cx="2400647" cy="3235569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xmlns="" id="{D0CFEF9D-053A-430C-9E9B-BF537AD094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92" t="22131" r="46518" b="24785"/>
            <a:stretch/>
          </p:blipFill>
          <p:spPr>
            <a:xfrm>
              <a:off x="6884040" y="-32936"/>
              <a:ext cx="2400647" cy="3235569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C314ADD0-FBAC-4193-951E-7CAE029B4410}"/>
                </a:ext>
              </a:extLst>
            </p:cNvPr>
            <p:cNvSpPr txBox="1"/>
            <p:nvPr/>
          </p:nvSpPr>
          <p:spPr>
            <a:xfrm rot="847082">
              <a:off x="7575472" y="1160987"/>
              <a:ext cx="119070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>
                  <a:solidFill>
                    <a:srgbClr val="88B10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第二</a:t>
              </a:r>
              <a:endParaRPr lang="en-US" altLang="zh-CN" sz="3200" b="1">
                <a:solidFill>
                  <a:srgbClr val="88B10C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3200" b="1">
                  <a:solidFill>
                    <a:srgbClr val="88B10C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部分</a:t>
              </a: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32733D4-ADB0-4D3F-9215-A4BDFFA7BE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4" t="22131" r="65340" b="33205"/>
          <a:stretch/>
        </p:blipFill>
        <p:spPr>
          <a:xfrm>
            <a:off x="5908713" y="1633152"/>
            <a:ext cx="2895149" cy="272235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152D5F92-E57C-4295-BB7E-BACBDD8F71CB}"/>
              </a:ext>
            </a:extLst>
          </p:cNvPr>
          <p:cNvSpPr txBox="1"/>
          <p:nvPr/>
        </p:nvSpPr>
        <p:spPr>
          <a:xfrm rot="20725746">
            <a:off x="7211563" y="2359063"/>
            <a:ext cx="13943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3DB2B8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第三</a:t>
            </a:r>
            <a:endParaRPr lang="en-US" altLang="zh-CN" sz="3200" b="1">
              <a:solidFill>
                <a:srgbClr val="3DB2B8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3200" b="1">
                <a:solidFill>
                  <a:srgbClr val="3DB2B8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部分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C026A4AE-C0D9-42CE-9382-C0CEAF3B22D1}"/>
              </a:ext>
            </a:extLst>
          </p:cNvPr>
          <p:cNvGrpSpPr/>
          <p:nvPr/>
        </p:nvGrpSpPr>
        <p:grpSpPr>
          <a:xfrm>
            <a:off x="8803862" y="1189579"/>
            <a:ext cx="2400647" cy="3235569"/>
            <a:chOff x="6884040" y="-32936"/>
            <a:chExt cx="2400647" cy="3235569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639CACA9-F0A6-4194-B90B-9FF263A93D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792" t="22131" r="46518" b="24785"/>
            <a:stretch/>
          </p:blipFill>
          <p:spPr>
            <a:xfrm>
              <a:off x="6884040" y="-32936"/>
              <a:ext cx="2400647" cy="3235569"/>
            </a:xfrm>
            <a:prstGeom prst="rect">
              <a:avLst/>
            </a:prstGeom>
          </p:spPr>
        </p:pic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90151F61-462A-4CA5-B67B-B84F3DC42985}"/>
                </a:ext>
              </a:extLst>
            </p:cNvPr>
            <p:cNvSpPr txBox="1"/>
            <p:nvPr/>
          </p:nvSpPr>
          <p:spPr>
            <a:xfrm rot="847082">
              <a:off x="7575472" y="1160987"/>
              <a:ext cx="119070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>
                  <a:solidFill>
                    <a:srgbClr val="E9D274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第四</a:t>
              </a:r>
              <a:endParaRPr lang="en-US" altLang="zh-CN" sz="3200" b="1">
                <a:solidFill>
                  <a:srgbClr val="E9D274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3200" b="1">
                  <a:solidFill>
                    <a:srgbClr val="E9D274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部分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26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06CBE7A-9E55-446A-8FDA-D7AED49CA8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1" t="22021" r="8662" b="23049"/>
          <a:stretch/>
        </p:blipFill>
        <p:spPr>
          <a:xfrm>
            <a:off x="3657914" y="994271"/>
            <a:ext cx="4400842" cy="334811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64A23F3-7A79-4C1A-A513-41C2B254236E}"/>
              </a:ext>
            </a:extLst>
          </p:cNvPr>
          <p:cNvSpPr txBox="1"/>
          <p:nvPr/>
        </p:nvSpPr>
        <p:spPr>
          <a:xfrm>
            <a:off x="4055638" y="2413337"/>
            <a:ext cx="3605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600" b="1">
                <a:ln w="6600">
                  <a:solidFill>
                    <a:srgbClr val="DD4D1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zh-CN" altLang="en-US" sz="6000"/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val="299717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18">
            <a:extLst>
              <a:ext uri="{FF2B5EF4-FFF2-40B4-BE49-F238E27FC236}">
                <a16:creationId xmlns:a16="http://schemas.microsoft.com/office/drawing/2014/main" xmlns="" id="{E437C7FA-DD34-449B-810F-4E3B350F76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6" r="4666"/>
          <a:stretch>
            <a:fillRect/>
          </a:stretch>
        </p:blipFill>
        <p:spPr>
          <a:xfrm rot="152452">
            <a:off x="1132143" y="813435"/>
            <a:ext cx="3721356" cy="288116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图片占位符 19">
            <a:extLst>
              <a:ext uri="{FF2B5EF4-FFF2-40B4-BE49-F238E27FC236}">
                <a16:creationId xmlns:a16="http://schemas.microsoft.com/office/drawing/2014/main" xmlns="" id="{8F07F3B0-5AA1-43BD-ADD1-4F6234C263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5" b="18035"/>
          <a:stretch>
            <a:fillRect/>
          </a:stretch>
        </p:blipFill>
        <p:spPr>
          <a:xfrm rot="20788523">
            <a:off x="4282169" y="2549358"/>
            <a:ext cx="2781086" cy="215318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7F58677-EC5A-4D26-B6FB-9A5994C399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4" t="22131" r="65340" b="33205"/>
          <a:stretch/>
        </p:blipFill>
        <p:spPr>
          <a:xfrm>
            <a:off x="6386208" y="139529"/>
            <a:ext cx="5250904" cy="4228971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F4747A6-BF77-441F-9B85-F415F9B2225B}"/>
              </a:ext>
            </a:extLst>
          </p:cNvPr>
          <p:cNvSpPr/>
          <p:nvPr/>
        </p:nvSpPr>
        <p:spPr>
          <a:xfrm rot="21277906">
            <a:off x="8059585" y="1373955"/>
            <a:ext cx="266513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你的到来点亮了我们的生命，为我们的生活赋予了全新的意义</a:t>
            </a:r>
          </a:p>
        </p:txBody>
      </p:sp>
    </p:spTree>
    <p:extLst>
      <p:ext uri="{BB962C8B-B14F-4D97-AF65-F5344CB8AC3E}">
        <p14:creationId xmlns:p14="http://schemas.microsoft.com/office/powerpoint/2010/main" val="74865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3DFB508-2A28-4D2D-8FE6-AB069596DB89}"/>
              </a:ext>
            </a:extLst>
          </p:cNvPr>
          <p:cNvGrpSpPr/>
          <p:nvPr/>
        </p:nvGrpSpPr>
        <p:grpSpPr>
          <a:xfrm>
            <a:off x="1050711" y="253966"/>
            <a:ext cx="4461835" cy="4313738"/>
            <a:chOff x="494071" y="-461778"/>
            <a:chExt cx="3766060" cy="3641057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FC5C4236-939A-41A1-9845-70B0FA66C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94071" y="-461778"/>
              <a:ext cx="3766060" cy="3641057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46586826-6ACA-49BC-A16F-44E8CE8EFC5F}"/>
                </a:ext>
              </a:extLst>
            </p:cNvPr>
            <p:cNvSpPr/>
            <p:nvPr/>
          </p:nvSpPr>
          <p:spPr>
            <a:xfrm>
              <a:off x="1180351" y="274881"/>
              <a:ext cx="2388636" cy="2388636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DD898CD0-2226-43BC-B01A-C6CCD4127024}"/>
              </a:ext>
            </a:extLst>
          </p:cNvPr>
          <p:cNvGrpSpPr/>
          <p:nvPr/>
        </p:nvGrpSpPr>
        <p:grpSpPr>
          <a:xfrm rot="708027">
            <a:off x="4719421" y="2646647"/>
            <a:ext cx="2562175" cy="2477131"/>
            <a:chOff x="5192684" y="937873"/>
            <a:chExt cx="3766060" cy="3641057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DF2A1D0C-AC67-4215-815B-535BF60ED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192684" y="937873"/>
              <a:ext cx="3766060" cy="3641057"/>
            </a:xfrm>
            <a:prstGeom prst="rect">
              <a:avLst/>
            </a:prstGeom>
            <a:ln>
              <a:noFill/>
            </a:ln>
          </p:spPr>
        </p:pic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030E5324-5850-462F-8BBF-F73D1F9CF99A}"/>
                </a:ext>
              </a:extLst>
            </p:cNvPr>
            <p:cNvSpPr/>
            <p:nvPr/>
          </p:nvSpPr>
          <p:spPr>
            <a:xfrm>
              <a:off x="5880086" y="1740533"/>
              <a:ext cx="2388636" cy="2388637"/>
            </a:xfrm>
            <a:prstGeom prst="ellipse">
              <a:avLst/>
            </a:prstGeom>
            <a:blipFill>
              <a:blip r:embed="rId4"/>
              <a:stretch>
                <a:fillRect l="-20000" r="-2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19B8D16D-F170-4904-8BA0-71D6C1D05CB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83757" y="904798"/>
            <a:ext cx="655025" cy="633283"/>
          </a:xfrm>
          <a:prstGeom prst="rect">
            <a:avLst/>
          </a:prstGeom>
          <a:ln>
            <a:noFill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D79751D-B865-4C1B-9919-57095600C2A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385042">
            <a:off x="5279108" y="3991947"/>
            <a:ext cx="383452" cy="370724"/>
          </a:xfrm>
          <a:prstGeom prst="rect">
            <a:avLst/>
          </a:prstGeom>
          <a:ln>
            <a:noFill/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2048DFE8-F3AC-4BFF-B642-282772506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329" y="5603485"/>
            <a:ext cx="655025" cy="633283"/>
          </a:xfrm>
          <a:prstGeom prst="rect">
            <a:avLst/>
          </a:prstGeom>
          <a:ln>
            <a:noFill/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8A903A66-20A6-41AD-BA0B-8C001F6107E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385042">
            <a:off x="7785109" y="4518571"/>
            <a:ext cx="383452" cy="370724"/>
          </a:xfrm>
          <a:prstGeom prst="rect">
            <a:avLst/>
          </a:prstGeom>
          <a:ln>
            <a:noFill/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2622AAD9-64A9-4F70-B809-39D3F3D6D3E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4" t="22131" r="65340" b="33205"/>
          <a:stretch/>
        </p:blipFill>
        <p:spPr>
          <a:xfrm>
            <a:off x="6386208" y="139529"/>
            <a:ext cx="5250904" cy="4228971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FBCDED57-02FA-4CAF-ACD6-1134B38B6934}"/>
              </a:ext>
            </a:extLst>
          </p:cNvPr>
          <p:cNvSpPr/>
          <p:nvPr/>
        </p:nvSpPr>
        <p:spPr>
          <a:xfrm rot="21277906">
            <a:off x="8059585" y="1397198"/>
            <a:ext cx="2665137" cy="1123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愿你快快脱去幼稚和娇嫩，扬起创造的风帆，驶向成熟</a:t>
            </a:r>
          </a:p>
        </p:txBody>
      </p:sp>
    </p:spTree>
    <p:extLst>
      <p:ext uri="{BB962C8B-B14F-4D97-AF65-F5344CB8AC3E}">
        <p14:creationId xmlns:p14="http://schemas.microsoft.com/office/powerpoint/2010/main" val="24988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5">
            <a:extLst>
              <a:ext uri="{FF2B5EF4-FFF2-40B4-BE49-F238E27FC236}">
                <a16:creationId xmlns:a16="http://schemas.microsoft.com/office/drawing/2014/main" xmlns="" id="{85AE5BF9-9152-4737-9F7D-8CB67A5B3E32}"/>
              </a:ext>
            </a:extLst>
          </p:cNvPr>
          <p:cNvSpPr/>
          <p:nvPr/>
        </p:nvSpPr>
        <p:spPr>
          <a:xfrm>
            <a:off x="4058427" y="847881"/>
            <a:ext cx="2774994" cy="1880490"/>
          </a:xfrm>
          <a:prstGeom prst="roundRect">
            <a:avLst>
              <a:gd name="adj" fmla="val 9326"/>
            </a:avLst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4D96D619-004A-4993-AC3B-2E73F7B5CAB8}"/>
              </a:ext>
            </a:extLst>
          </p:cNvPr>
          <p:cNvSpPr/>
          <p:nvPr/>
        </p:nvSpPr>
        <p:spPr>
          <a:xfrm>
            <a:off x="982082" y="847881"/>
            <a:ext cx="2774994" cy="1880490"/>
          </a:xfrm>
          <a:prstGeom prst="roundRect">
            <a:avLst>
              <a:gd name="adj" fmla="val 8857"/>
            </a:avLst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2BE847F8-B6C1-4C35-BE15-7F108CBEB893}"/>
              </a:ext>
            </a:extLst>
          </p:cNvPr>
          <p:cNvSpPr/>
          <p:nvPr/>
        </p:nvSpPr>
        <p:spPr>
          <a:xfrm>
            <a:off x="2256108" y="2601762"/>
            <a:ext cx="3604638" cy="2442703"/>
          </a:xfrm>
          <a:prstGeom prst="roundRect">
            <a:avLst>
              <a:gd name="adj" fmla="val 4363"/>
            </a:avLst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EB8141B-CDC6-4667-AD5C-4DF539D243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2" t="22131" r="46518" b="24785"/>
          <a:stretch/>
        </p:blipFill>
        <p:spPr>
          <a:xfrm>
            <a:off x="6906932" y="-497940"/>
            <a:ext cx="4112216" cy="554240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91C20554-A8FF-4FD5-AD29-1BC837E1F628}"/>
              </a:ext>
            </a:extLst>
          </p:cNvPr>
          <p:cNvSpPr txBox="1"/>
          <p:nvPr/>
        </p:nvSpPr>
        <p:spPr>
          <a:xfrm rot="847082">
            <a:off x="8091328" y="1500324"/>
            <a:ext cx="2039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爸爸妈妈的两颗心乘起来等于翅膀，不管世界有多少漫长的路，愿你放梦想到处飞扬！</a:t>
            </a:r>
          </a:p>
        </p:txBody>
      </p:sp>
    </p:spTree>
    <p:extLst>
      <p:ext uri="{BB962C8B-B14F-4D97-AF65-F5344CB8AC3E}">
        <p14:creationId xmlns:p14="http://schemas.microsoft.com/office/powerpoint/2010/main" val="265489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>
            <a:extLst>
              <a:ext uri="{FF2B5EF4-FFF2-40B4-BE49-F238E27FC236}">
                <a16:creationId xmlns:a16="http://schemas.microsoft.com/office/drawing/2014/main" xmlns="" id="{A2C7D147-FCBE-4F65-A704-DDB1A2C803CA}"/>
              </a:ext>
            </a:extLst>
          </p:cNvPr>
          <p:cNvSpPr/>
          <p:nvPr/>
        </p:nvSpPr>
        <p:spPr>
          <a:xfrm rot="329185">
            <a:off x="6711563" y="570809"/>
            <a:ext cx="4390527" cy="3097010"/>
          </a:xfrm>
          <a:prstGeom prst="roundRect">
            <a:avLst>
              <a:gd name="adj" fmla="val 5414"/>
            </a:avLst>
          </a:prstGeom>
          <a:blipFill>
            <a:blip r:embed="rId3"/>
            <a:stretch>
              <a:fillRect b="-10000"/>
            </a:stretch>
          </a:blip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xmlns="" id="{E6CC169C-5AF6-40C8-8F36-F76C19221AC3}"/>
              </a:ext>
            </a:extLst>
          </p:cNvPr>
          <p:cNvSpPr/>
          <p:nvPr/>
        </p:nvSpPr>
        <p:spPr>
          <a:xfrm rot="1118705">
            <a:off x="6822488" y="3449233"/>
            <a:ext cx="1863019" cy="1863019"/>
          </a:xfrm>
          <a:prstGeom prst="roundRect">
            <a:avLst>
              <a:gd name="adj" fmla="val 5414"/>
            </a:avLst>
          </a:prstGeom>
          <a:blipFill dpi="0" rotWithShape="1">
            <a:blip r:embed="rId4"/>
            <a:srcRect/>
            <a:stretch>
              <a:fillRect l="-20000" r="-30000" b="-1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xmlns="" id="{4EDC4C92-F0F6-419C-865E-35B6E1BB5BAB}"/>
              </a:ext>
            </a:extLst>
          </p:cNvPr>
          <p:cNvSpPr/>
          <p:nvPr/>
        </p:nvSpPr>
        <p:spPr>
          <a:xfrm rot="155263">
            <a:off x="8940988" y="3800086"/>
            <a:ext cx="1637090" cy="1550261"/>
          </a:xfrm>
          <a:prstGeom prst="roundRect">
            <a:avLst>
              <a:gd name="adj" fmla="val 5414"/>
            </a:avLst>
          </a:prstGeom>
          <a:blipFill>
            <a:blip r:embed="rId5"/>
            <a:stretch>
              <a:fillRect l="-20000" r="-30000" b="-10000"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A21F151-85DA-4FC6-9FCE-526DB057F9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2" t="22131" r="46518" b="24785"/>
          <a:stretch/>
        </p:blipFill>
        <p:spPr>
          <a:xfrm>
            <a:off x="1571873" y="-307305"/>
            <a:ext cx="4112216" cy="554240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995A6F1D-136C-4E91-B34D-10900A1875C1}"/>
              </a:ext>
            </a:extLst>
          </p:cNvPr>
          <p:cNvSpPr txBox="1"/>
          <p:nvPr/>
        </p:nvSpPr>
        <p:spPr>
          <a:xfrm rot="847082">
            <a:off x="2690613" y="1842372"/>
            <a:ext cx="2039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愿你是风，鼓起白色的帆；愿你是船，劈开蓝色的波澜。勇敢的走上前去，将彩色的人生拥抱。</a:t>
            </a:r>
          </a:p>
        </p:txBody>
      </p:sp>
    </p:spTree>
    <p:extLst>
      <p:ext uri="{BB962C8B-B14F-4D97-AF65-F5344CB8AC3E}">
        <p14:creationId xmlns:p14="http://schemas.microsoft.com/office/powerpoint/2010/main" val="253038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06CBE7A-9E55-446A-8FDA-D7AED49CA8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1" t="22021" r="8662" b="23049"/>
          <a:stretch/>
        </p:blipFill>
        <p:spPr>
          <a:xfrm>
            <a:off x="3657914" y="994271"/>
            <a:ext cx="4400842" cy="334811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64A23F3-7A79-4C1A-A513-41C2B254236E}"/>
              </a:ext>
            </a:extLst>
          </p:cNvPr>
          <p:cNvSpPr txBox="1"/>
          <p:nvPr/>
        </p:nvSpPr>
        <p:spPr>
          <a:xfrm>
            <a:off x="4055638" y="2413337"/>
            <a:ext cx="3605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600" b="1">
                <a:ln w="6600">
                  <a:solidFill>
                    <a:srgbClr val="DD4D1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zh-CN" altLang="en-US" sz="6000"/>
              <a:t>第二部分</a:t>
            </a:r>
          </a:p>
        </p:txBody>
      </p:sp>
    </p:spTree>
    <p:extLst>
      <p:ext uri="{BB962C8B-B14F-4D97-AF65-F5344CB8AC3E}">
        <p14:creationId xmlns:p14="http://schemas.microsoft.com/office/powerpoint/2010/main" val="368355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4444733E-CE25-4305-97EC-37809D31DA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6" r="9626"/>
          <a:stretch>
            <a:fillRect/>
          </a:stretch>
        </p:blipFill>
        <p:spPr>
          <a:xfrm>
            <a:off x="8722594" y="329482"/>
            <a:ext cx="2016006" cy="1560839"/>
          </a:xfrm>
          <a:prstGeom prst="cloud">
            <a:avLst/>
          </a:prstGeom>
          <a:ln w="28575">
            <a:solidFill>
              <a:schemeClr val="bg1"/>
            </a:solidFill>
          </a:ln>
        </p:spPr>
      </p:pic>
      <p:pic>
        <p:nvPicPr>
          <p:cNvPr id="13" name="图片占位符 9">
            <a:extLst>
              <a:ext uri="{FF2B5EF4-FFF2-40B4-BE49-F238E27FC236}">
                <a16:creationId xmlns:a16="http://schemas.microsoft.com/office/drawing/2014/main" xmlns="" id="{4A43E43B-DE6F-474D-95ED-3143F5A464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>
          <a:xfrm>
            <a:off x="6096000" y="1039564"/>
            <a:ext cx="2016006" cy="1560839"/>
          </a:xfrm>
          <a:prstGeom prst="cloud">
            <a:avLst/>
          </a:prstGeom>
          <a:ln w="28575">
            <a:solidFill>
              <a:schemeClr val="bg1"/>
            </a:solidFill>
          </a:ln>
        </p:spPr>
      </p:pic>
      <p:pic>
        <p:nvPicPr>
          <p:cNvPr id="11" name="图片占位符 5">
            <a:extLst>
              <a:ext uri="{FF2B5EF4-FFF2-40B4-BE49-F238E27FC236}">
                <a16:creationId xmlns:a16="http://schemas.microsoft.com/office/drawing/2014/main" xmlns="" id="{2F839A44-5DA8-436C-9A78-C6BF9F6A3E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2" b="7192"/>
          <a:stretch>
            <a:fillRect/>
          </a:stretch>
        </p:blipFill>
        <p:spPr>
          <a:xfrm>
            <a:off x="7024467" y="2001169"/>
            <a:ext cx="4324722" cy="3348300"/>
          </a:xfrm>
          <a:prstGeom prst="cloud">
            <a:avLst/>
          </a:prstGeom>
          <a:ln w="28575">
            <a:solidFill>
              <a:schemeClr val="bg1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45E5E76B-F689-41B2-B0F7-06EBCE1953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4" t="22131" r="65340" b="33205"/>
          <a:stretch/>
        </p:blipFill>
        <p:spPr>
          <a:xfrm>
            <a:off x="819267" y="778158"/>
            <a:ext cx="5250904" cy="422897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DCCD2D0A-4555-40E0-A394-27E299287DFC}"/>
              </a:ext>
            </a:extLst>
          </p:cNvPr>
          <p:cNvSpPr/>
          <p:nvPr/>
        </p:nvSpPr>
        <p:spPr>
          <a:xfrm rot="21277906">
            <a:off x="2492644" y="2012584"/>
            <a:ext cx="266513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你的到来点亮了我们的生命，为我们的生活赋予了全新的意义</a:t>
            </a:r>
          </a:p>
        </p:txBody>
      </p:sp>
    </p:spTree>
    <p:extLst>
      <p:ext uri="{BB962C8B-B14F-4D97-AF65-F5344CB8AC3E}">
        <p14:creationId xmlns:p14="http://schemas.microsoft.com/office/powerpoint/2010/main" val="422948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5">
            <a:extLst>
              <a:ext uri="{FF2B5EF4-FFF2-40B4-BE49-F238E27FC236}">
                <a16:creationId xmlns:a16="http://schemas.microsoft.com/office/drawing/2014/main" xmlns="" id="{5882478C-E465-4F9D-BB08-2C77E5811C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" r="1283"/>
          <a:stretch>
            <a:fillRect/>
          </a:stretch>
        </p:blipFill>
        <p:spPr>
          <a:xfrm>
            <a:off x="1008771" y="1231510"/>
            <a:ext cx="6350000" cy="40702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E1599107-9E2D-4D39-8B8E-C6688E07E6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2" t="22131" r="46518" b="24785"/>
          <a:stretch/>
        </p:blipFill>
        <p:spPr>
          <a:xfrm>
            <a:off x="7358771" y="-240639"/>
            <a:ext cx="4112216" cy="554240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F57490C-03F8-441F-9298-99558E69A367}"/>
              </a:ext>
            </a:extLst>
          </p:cNvPr>
          <p:cNvSpPr txBox="1"/>
          <p:nvPr/>
        </p:nvSpPr>
        <p:spPr>
          <a:xfrm rot="847082">
            <a:off x="8395060" y="1621815"/>
            <a:ext cx="20396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愿你像那小小的溪流，将那高高的山峰作为生命的起点，一路跳跃，勇敢地、勇敢地奔向生活的大海</a:t>
            </a:r>
            <a:r>
              <a:rPr lang="en-US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......</a:t>
            </a:r>
            <a:endParaRPr lang="zh-CN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858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1">
            <a:extLst>
              <a:ext uri="{FF2B5EF4-FFF2-40B4-BE49-F238E27FC236}">
                <a16:creationId xmlns:a16="http://schemas.microsoft.com/office/drawing/2014/main" xmlns="" id="{2E83F59D-7937-4AF2-8E31-76A64CF899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" r="3474"/>
          <a:stretch>
            <a:fillRect/>
          </a:stretch>
        </p:blipFill>
        <p:spPr>
          <a:xfrm>
            <a:off x="5009531" y="1189637"/>
            <a:ext cx="2700932" cy="2091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图片占位符 12">
            <a:extLst>
              <a:ext uri="{FF2B5EF4-FFF2-40B4-BE49-F238E27FC236}">
                <a16:creationId xmlns:a16="http://schemas.microsoft.com/office/drawing/2014/main" xmlns="" id="{DDC4DA42-AED8-483B-94BE-05667DE7F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0" r="7410"/>
          <a:stretch>
            <a:fillRect/>
          </a:stretch>
        </p:blipFill>
        <p:spPr>
          <a:xfrm>
            <a:off x="8095631" y="1189637"/>
            <a:ext cx="2700932" cy="2091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图片占位符 13">
            <a:extLst>
              <a:ext uri="{FF2B5EF4-FFF2-40B4-BE49-F238E27FC236}">
                <a16:creationId xmlns:a16="http://schemas.microsoft.com/office/drawing/2014/main" xmlns="" id="{C98C337A-D7D7-4760-8DFD-327BAD4902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" b="1633"/>
          <a:stretch>
            <a:fillRect/>
          </a:stretch>
        </p:blipFill>
        <p:spPr>
          <a:xfrm>
            <a:off x="5009531" y="3661538"/>
            <a:ext cx="2700932" cy="2091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图片占位符 14">
            <a:extLst>
              <a:ext uri="{FF2B5EF4-FFF2-40B4-BE49-F238E27FC236}">
                <a16:creationId xmlns:a16="http://schemas.microsoft.com/office/drawing/2014/main" xmlns="" id="{272D9B9A-CD24-41FD-8AB5-BAC6ED9506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7" b="18477"/>
          <a:stretch>
            <a:fillRect/>
          </a:stretch>
        </p:blipFill>
        <p:spPr>
          <a:xfrm>
            <a:off x="8095631" y="3661538"/>
            <a:ext cx="2700932" cy="20911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03D41C2-DD0A-476D-BFBE-BE6DC995D4D6}"/>
              </a:ext>
            </a:extLst>
          </p:cNvPr>
          <p:cNvSpPr/>
          <p:nvPr/>
        </p:nvSpPr>
        <p:spPr>
          <a:xfrm>
            <a:off x="6852395" y="0"/>
            <a:ext cx="3105533" cy="404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9679541-866D-45E3-9868-3E4B1AB160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2" t="22131" r="46518" b="24785"/>
          <a:stretch/>
        </p:blipFill>
        <p:spPr>
          <a:xfrm>
            <a:off x="704731" y="-356754"/>
            <a:ext cx="4112216" cy="554240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CD83FE0-9930-445D-B04D-7FF1E496ABEE}"/>
              </a:ext>
            </a:extLst>
          </p:cNvPr>
          <p:cNvSpPr txBox="1"/>
          <p:nvPr/>
        </p:nvSpPr>
        <p:spPr>
          <a:xfrm rot="847082">
            <a:off x="1741020" y="1659588"/>
            <a:ext cx="203963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愿你是风，鼓起白色的帆；愿你是船，劈开蓝色的波澜，勇敢的走上前去，将彩色的人生拥抱</a:t>
            </a:r>
          </a:p>
        </p:txBody>
      </p:sp>
    </p:spTree>
    <p:extLst>
      <p:ext uri="{BB962C8B-B14F-4D97-AF65-F5344CB8AC3E}">
        <p14:creationId xmlns:p14="http://schemas.microsoft.com/office/powerpoint/2010/main" val="191508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06CBE7A-9E55-446A-8FDA-D7AED49CA8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1" t="22021" r="8662" b="23049"/>
          <a:stretch/>
        </p:blipFill>
        <p:spPr>
          <a:xfrm>
            <a:off x="3657914" y="994271"/>
            <a:ext cx="4400842" cy="334811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64A23F3-7A79-4C1A-A513-41C2B254236E}"/>
              </a:ext>
            </a:extLst>
          </p:cNvPr>
          <p:cNvSpPr txBox="1"/>
          <p:nvPr/>
        </p:nvSpPr>
        <p:spPr>
          <a:xfrm>
            <a:off x="4055638" y="2413337"/>
            <a:ext cx="3605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600" b="1">
                <a:ln w="6600">
                  <a:solidFill>
                    <a:srgbClr val="DD4D1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zh-CN" altLang="en-US" sz="6000"/>
              <a:t>第三部分</a:t>
            </a:r>
          </a:p>
        </p:txBody>
      </p:sp>
    </p:spTree>
    <p:extLst>
      <p:ext uri="{BB962C8B-B14F-4D97-AF65-F5344CB8AC3E}">
        <p14:creationId xmlns:p14="http://schemas.microsoft.com/office/powerpoint/2010/main" val="30708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5">
            <a:extLst>
              <a:ext uri="{FF2B5EF4-FFF2-40B4-BE49-F238E27FC236}">
                <a16:creationId xmlns:a16="http://schemas.microsoft.com/office/drawing/2014/main" xmlns="" id="{4329E173-EA41-43F4-AC0E-AA9EF5D90D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3" r="12573"/>
          <a:stretch>
            <a:fillRect/>
          </a:stretch>
        </p:blipFill>
        <p:spPr>
          <a:xfrm rot="3003448">
            <a:off x="4236143" y="433929"/>
            <a:ext cx="2097239" cy="2067350"/>
          </a:xfrm>
          <a:prstGeom prst="cloud">
            <a:avLst/>
          </a:prstGeom>
          <a:ln w="28575">
            <a:solidFill>
              <a:schemeClr val="bg1"/>
            </a:solidFill>
          </a:ln>
        </p:spPr>
      </p:pic>
      <p:pic>
        <p:nvPicPr>
          <p:cNvPr id="4" name="图片占位符 10">
            <a:extLst>
              <a:ext uri="{FF2B5EF4-FFF2-40B4-BE49-F238E27FC236}">
                <a16:creationId xmlns:a16="http://schemas.microsoft.com/office/drawing/2014/main" xmlns="" id="{DF4E3317-9215-4544-A02F-E9A55B72F1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" r="1554"/>
          <a:stretch>
            <a:fillRect/>
          </a:stretch>
        </p:blipFill>
        <p:spPr>
          <a:xfrm>
            <a:off x="661743" y="1867484"/>
            <a:ext cx="4654468" cy="3603598"/>
          </a:xfrm>
          <a:prstGeom prst="cloud">
            <a:avLst/>
          </a:prstGeom>
          <a:ln w="28575">
            <a:solidFill>
              <a:schemeClr val="bg1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BE6C6C8-5522-423D-A8EB-F16C11D406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4" t="22131" r="65340" b="33205"/>
          <a:stretch/>
        </p:blipFill>
        <p:spPr>
          <a:xfrm>
            <a:off x="6254854" y="400442"/>
            <a:ext cx="5250904" cy="422897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4B808179-95EE-4154-96EB-9FC06CB51618}"/>
              </a:ext>
            </a:extLst>
          </p:cNvPr>
          <p:cNvSpPr/>
          <p:nvPr/>
        </p:nvSpPr>
        <p:spPr>
          <a:xfrm rot="21277906">
            <a:off x="7998571" y="1756541"/>
            <a:ext cx="2665137" cy="1123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一千朵玫瑰给你，要好好爱自己，一千只纸鹤给你，烦恼远离！</a:t>
            </a:r>
          </a:p>
        </p:txBody>
      </p:sp>
    </p:spTree>
    <p:extLst>
      <p:ext uri="{BB962C8B-B14F-4D97-AF65-F5344CB8AC3E}">
        <p14:creationId xmlns:p14="http://schemas.microsoft.com/office/powerpoint/2010/main" val="124034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13">
            <a:extLst>
              <a:ext uri="{FF2B5EF4-FFF2-40B4-BE49-F238E27FC236}">
                <a16:creationId xmlns:a16="http://schemas.microsoft.com/office/drawing/2014/main" xmlns="" id="{B67B7AE3-7146-4BA3-B8A1-DF4D0CDC8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1" b="9271"/>
          <a:stretch>
            <a:fillRect/>
          </a:stretch>
        </p:blipFill>
        <p:spPr>
          <a:xfrm rot="21283388">
            <a:off x="6071057" y="469411"/>
            <a:ext cx="2067896" cy="2038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图片占位符 15">
            <a:extLst>
              <a:ext uri="{FF2B5EF4-FFF2-40B4-BE49-F238E27FC236}">
                <a16:creationId xmlns:a16="http://schemas.microsoft.com/office/drawing/2014/main" xmlns="" id="{786E5C74-4AB4-4BC2-AF7F-01A1FA61CE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" b="729"/>
          <a:stretch>
            <a:fillRect/>
          </a:stretch>
        </p:blipFill>
        <p:spPr>
          <a:xfrm rot="1077104">
            <a:off x="8798784" y="469412"/>
            <a:ext cx="2067896" cy="2038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占位符 16">
            <a:extLst>
              <a:ext uri="{FF2B5EF4-FFF2-40B4-BE49-F238E27FC236}">
                <a16:creationId xmlns:a16="http://schemas.microsoft.com/office/drawing/2014/main" xmlns="" id="{7FCC7FE0-04CA-41FF-BDE4-5C6F8DA20C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9" b="9879"/>
          <a:stretch>
            <a:fillRect/>
          </a:stretch>
        </p:blipFill>
        <p:spPr>
          <a:xfrm rot="1270804">
            <a:off x="7037617" y="2166223"/>
            <a:ext cx="3308738" cy="32615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173770E4-2792-45A2-86C5-2BD705EBE50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4" t="22131" r="65340" b="33205"/>
          <a:stretch/>
        </p:blipFill>
        <p:spPr>
          <a:xfrm>
            <a:off x="577462" y="662412"/>
            <a:ext cx="5250904" cy="422897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8855485D-89A0-43F1-B9A2-CD38A3C335C2}"/>
              </a:ext>
            </a:extLst>
          </p:cNvPr>
          <p:cNvSpPr/>
          <p:nvPr/>
        </p:nvSpPr>
        <p:spPr>
          <a:xfrm rot="21277906">
            <a:off x="2321179" y="1995268"/>
            <a:ext cx="266513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一千颗幸运星给你，好运围绕你。一千枚开心果给你，好心情陪伴你。</a:t>
            </a:r>
          </a:p>
        </p:txBody>
      </p:sp>
    </p:spTree>
    <p:extLst>
      <p:ext uri="{BB962C8B-B14F-4D97-AF65-F5344CB8AC3E}">
        <p14:creationId xmlns:p14="http://schemas.microsoft.com/office/powerpoint/2010/main" val="3922909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9">
            <a:extLst>
              <a:ext uri="{FF2B5EF4-FFF2-40B4-BE49-F238E27FC236}">
                <a16:creationId xmlns:a16="http://schemas.microsoft.com/office/drawing/2014/main" xmlns="" id="{89FC733F-7547-4826-8D84-E9688E203B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2" r="10712"/>
          <a:stretch>
            <a:fillRect/>
          </a:stretch>
        </p:blipFill>
        <p:spPr>
          <a:xfrm rot="373778">
            <a:off x="1353022" y="898025"/>
            <a:ext cx="2440447" cy="24056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图片占位符 10">
            <a:extLst>
              <a:ext uri="{FF2B5EF4-FFF2-40B4-BE49-F238E27FC236}">
                <a16:creationId xmlns:a16="http://schemas.microsoft.com/office/drawing/2014/main" xmlns="" id="{1740A148-CB9C-4881-93DC-ADB7F1AA73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3" r="13403"/>
          <a:stretch>
            <a:fillRect/>
          </a:stretch>
        </p:blipFill>
        <p:spPr>
          <a:xfrm>
            <a:off x="1476341" y="2849597"/>
            <a:ext cx="2440447" cy="24056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图片占位符 11">
            <a:extLst>
              <a:ext uri="{FF2B5EF4-FFF2-40B4-BE49-F238E27FC236}">
                <a16:creationId xmlns:a16="http://schemas.microsoft.com/office/drawing/2014/main" xmlns="" id="{276D9890-994B-4A07-B5A7-B3A2300492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9" r="16499"/>
          <a:stretch>
            <a:fillRect/>
          </a:stretch>
        </p:blipFill>
        <p:spPr>
          <a:xfrm rot="2998313">
            <a:off x="3634729" y="1468649"/>
            <a:ext cx="3008882" cy="29660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2EE8A91-DC39-4098-B8CE-4ED918495A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2" t="22131" r="46518" b="24785"/>
          <a:stretch/>
        </p:blipFill>
        <p:spPr>
          <a:xfrm>
            <a:off x="7242348" y="0"/>
            <a:ext cx="4112216" cy="554240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307953F4-3580-442D-AEB8-C7077B6CAC1A}"/>
              </a:ext>
            </a:extLst>
          </p:cNvPr>
          <p:cNvSpPr txBox="1"/>
          <p:nvPr/>
        </p:nvSpPr>
        <p:spPr>
          <a:xfrm rot="847082">
            <a:off x="8278637" y="1862454"/>
            <a:ext cx="203963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我们的生活融合而又快乐，这是因为有了你，我的孩子，你像一朵月夜的百合，给我们带来恬适与宁静</a:t>
            </a:r>
          </a:p>
        </p:txBody>
      </p:sp>
    </p:spTree>
    <p:extLst>
      <p:ext uri="{BB962C8B-B14F-4D97-AF65-F5344CB8AC3E}">
        <p14:creationId xmlns:p14="http://schemas.microsoft.com/office/powerpoint/2010/main" val="156033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06CBE7A-9E55-446A-8FDA-D7AED49CA8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1" t="22021" r="8662" b="23049"/>
          <a:stretch/>
        </p:blipFill>
        <p:spPr>
          <a:xfrm>
            <a:off x="3657914" y="994271"/>
            <a:ext cx="4400842" cy="334811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64A23F3-7A79-4C1A-A513-41C2B254236E}"/>
              </a:ext>
            </a:extLst>
          </p:cNvPr>
          <p:cNvSpPr txBox="1"/>
          <p:nvPr/>
        </p:nvSpPr>
        <p:spPr>
          <a:xfrm>
            <a:off x="4055638" y="2413337"/>
            <a:ext cx="36053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600" b="1">
                <a:ln w="6600">
                  <a:solidFill>
                    <a:srgbClr val="DD4D1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defRPr>
            </a:lvl1pPr>
          </a:lstStyle>
          <a:p>
            <a:r>
              <a:rPr lang="zh-CN" altLang="en-US" sz="6000"/>
              <a:t>第四部分</a:t>
            </a:r>
          </a:p>
        </p:txBody>
      </p:sp>
    </p:spTree>
    <p:extLst>
      <p:ext uri="{BB962C8B-B14F-4D97-AF65-F5344CB8AC3E}">
        <p14:creationId xmlns:p14="http://schemas.microsoft.com/office/powerpoint/2010/main" val="381440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7">
            <a:extLst>
              <a:ext uri="{FF2B5EF4-FFF2-40B4-BE49-F238E27FC236}">
                <a16:creationId xmlns:a16="http://schemas.microsoft.com/office/drawing/2014/main" xmlns="" id="{0E169E6E-D7FB-48F1-B2BA-2F55EE613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8" b="18978"/>
          <a:stretch>
            <a:fillRect/>
          </a:stretch>
        </p:blipFill>
        <p:spPr>
          <a:xfrm>
            <a:off x="911339" y="499029"/>
            <a:ext cx="4967287" cy="2311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图片占位符 8">
            <a:extLst>
              <a:ext uri="{FF2B5EF4-FFF2-40B4-BE49-F238E27FC236}">
                <a16:creationId xmlns:a16="http://schemas.microsoft.com/office/drawing/2014/main" xmlns="" id="{59AADB05-BE59-4180-9A23-387A55C1D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78" b="18978"/>
          <a:stretch>
            <a:fillRect/>
          </a:stretch>
        </p:blipFill>
        <p:spPr>
          <a:xfrm>
            <a:off x="2636311" y="2810429"/>
            <a:ext cx="4967287" cy="2311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E7042F5-38D2-4E99-BC2D-B56C2EC2ED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4" t="22131" r="65340" b="33205"/>
          <a:stretch/>
        </p:blipFill>
        <p:spPr>
          <a:xfrm>
            <a:off x="6550157" y="176433"/>
            <a:ext cx="5250904" cy="422897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A0D0B48-DD4A-4FDF-A950-1B80C870BADA}"/>
              </a:ext>
            </a:extLst>
          </p:cNvPr>
          <p:cNvSpPr/>
          <p:nvPr/>
        </p:nvSpPr>
        <p:spPr>
          <a:xfrm rot="21277906">
            <a:off x="8340791" y="1160487"/>
            <a:ext cx="2665137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在青翠的草地上，盛开的那一朵玫瑰是我的宝贝，看着你，心中是明媚如春日阳光。</a:t>
            </a:r>
          </a:p>
        </p:txBody>
      </p:sp>
    </p:spTree>
    <p:extLst>
      <p:ext uri="{BB962C8B-B14F-4D97-AF65-F5344CB8AC3E}">
        <p14:creationId xmlns:p14="http://schemas.microsoft.com/office/powerpoint/2010/main" val="226568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7">
            <a:extLst>
              <a:ext uri="{FF2B5EF4-FFF2-40B4-BE49-F238E27FC236}">
                <a16:creationId xmlns:a16="http://schemas.microsoft.com/office/drawing/2014/main" xmlns="" id="{825202E6-A24D-4B5A-828A-2A20347289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2" r="4352"/>
          <a:stretch>
            <a:fillRect/>
          </a:stretch>
        </p:blipFill>
        <p:spPr>
          <a:xfrm>
            <a:off x="1131269" y="727631"/>
            <a:ext cx="3543164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图片占位符 8">
            <a:extLst>
              <a:ext uri="{FF2B5EF4-FFF2-40B4-BE49-F238E27FC236}">
                <a16:creationId xmlns:a16="http://schemas.microsoft.com/office/drawing/2014/main" xmlns="" id="{892D588C-30B0-4C11-BA01-BBA6369CA6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" r="1950"/>
          <a:stretch>
            <a:fillRect/>
          </a:stretch>
        </p:blipFill>
        <p:spPr>
          <a:xfrm>
            <a:off x="3360580" y="2514928"/>
            <a:ext cx="3543164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A046595-7D05-41DB-99AA-5BF5DE492C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4" t="22131" r="65340" b="33205"/>
          <a:stretch/>
        </p:blipFill>
        <p:spPr>
          <a:xfrm>
            <a:off x="6254854" y="400442"/>
            <a:ext cx="5250904" cy="4228971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26E5D5D-841E-40CB-9CD8-788D0C991690}"/>
              </a:ext>
            </a:extLst>
          </p:cNvPr>
          <p:cNvSpPr/>
          <p:nvPr/>
        </p:nvSpPr>
        <p:spPr>
          <a:xfrm rot="21277906">
            <a:off x="7900096" y="1634868"/>
            <a:ext cx="266513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感谢你，因为你，花朵开放，果实芳香，随你而来的满天希望！</a:t>
            </a:r>
          </a:p>
        </p:txBody>
      </p:sp>
    </p:spTree>
    <p:extLst>
      <p:ext uri="{BB962C8B-B14F-4D97-AF65-F5344CB8AC3E}">
        <p14:creationId xmlns:p14="http://schemas.microsoft.com/office/powerpoint/2010/main" val="27946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5">
            <a:extLst>
              <a:ext uri="{FF2B5EF4-FFF2-40B4-BE49-F238E27FC236}">
                <a16:creationId xmlns:a16="http://schemas.microsoft.com/office/drawing/2014/main" xmlns="" id="{4679314D-5417-4B1E-A184-BFE4ECB91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65" b="26165"/>
          <a:stretch>
            <a:fillRect/>
          </a:stretch>
        </p:blipFill>
        <p:spPr>
          <a:xfrm>
            <a:off x="1263188" y="1750260"/>
            <a:ext cx="5979160" cy="24711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81791AC7-E051-48A0-86A1-DC57C8E15FF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2" t="22131" r="46518" b="24785"/>
          <a:stretch/>
        </p:blipFill>
        <p:spPr>
          <a:xfrm>
            <a:off x="7242348" y="0"/>
            <a:ext cx="4112216" cy="554240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401B1F1-2606-4A0A-9EC2-9B9513016DAD}"/>
              </a:ext>
            </a:extLst>
          </p:cNvPr>
          <p:cNvSpPr txBox="1"/>
          <p:nvPr/>
        </p:nvSpPr>
        <p:spPr>
          <a:xfrm rot="847082">
            <a:off x="8278637" y="2170230"/>
            <a:ext cx="20396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因为有了你，一切变得更美好，可爱的小宝宝，欢迎你来到这个美丽的世界。</a:t>
            </a:r>
          </a:p>
        </p:txBody>
      </p:sp>
    </p:spTree>
    <p:extLst>
      <p:ext uri="{BB962C8B-B14F-4D97-AF65-F5344CB8AC3E}">
        <p14:creationId xmlns:p14="http://schemas.microsoft.com/office/powerpoint/2010/main" val="15748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6BEA8D8-DBF3-4AAD-BEF9-9517137233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26" b="34603"/>
          <a:stretch/>
        </p:blipFill>
        <p:spPr>
          <a:xfrm>
            <a:off x="3682045" y="421237"/>
            <a:ext cx="5166531" cy="1476149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090F17E8-536B-4B38-BB7E-623B32099654}"/>
              </a:ext>
            </a:extLst>
          </p:cNvPr>
          <p:cNvSpPr txBox="1"/>
          <p:nvPr/>
        </p:nvSpPr>
        <p:spPr>
          <a:xfrm>
            <a:off x="2432238" y="1859340"/>
            <a:ext cx="7666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>
                <a:ln w="6600">
                  <a:solidFill>
                    <a:srgbClr val="DD4D1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感谢您的聆听！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DC28D7DF-7272-464B-8C71-3D1E077FAE45}"/>
              </a:ext>
            </a:extLst>
          </p:cNvPr>
          <p:cNvSpPr txBox="1"/>
          <p:nvPr/>
        </p:nvSpPr>
        <p:spPr>
          <a:xfrm>
            <a:off x="5134956" y="3615123"/>
            <a:ext cx="2766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图片</a:t>
            </a:r>
            <a:r>
              <a:rPr lang="en-US" altLang="zh-CN"/>
              <a:t>/</a:t>
            </a:r>
            <a:r>
              <a:rPr lang="zh-CN" altLang="en-US"/>
              <a:t>标题</a:t>
            </a:r>
            <a:r>
              <a:rPr lang="en-US" altLang="zh-CN"/>
              <a:t>/</a:t>
            </a:r>
            <a:r>
              <a:rPr lang="zh-CN" altLang="en-US"/>
              <a:t>文字均可替换</a:t>
            </a:r>
          </a:p>
        </p:txBody>
      </p:sp>
    </p:spTree>
    <p:extLst>
      <p:ext uri="{BB962C8B-B14F-4D97-AF65-F5344CB8AC3E}">
        <p14:creationId xmlns:p14="http://schemas.microsoft.com/office/powerpoint/2010/main" val="131522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385</Words>
  <Application>Microsoft Office PowerPoint</Application>
  <PresentationFormat>宽屏</PresentationFormat>
  <Paragraphs>51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等线 Light</vt:lpstr>
      <vt:lpstr>华文彩云</vt:lpstr>
      <vt:lpstr>微软雅黑</vt:lpstr>
      <vt:lpstr>幼圆</vt:lpstr>
      <vt:lpstr>Arial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何永霞</dc:creator>
  <cp:lastModifiedBy>faith123</cp:lastModifiedBy>
  <cp:revision>29</cp:revision>
  <dcterms:created xsi:type="dcterms:W3CDTF">2018-01-02T09:56:45Z</dcterms:created>
  <dcterms:modified xsi:type="dcterms:W3CDTF">2019-01-17T05:04:56Z</dcterms:modified>
</cp:coreProperties>
</file>