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2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1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70" userDrawn="1">
          <p15:clr>
            <a:srgbClr val="A4A3A4"/>
          </p15:clr>
        </p15:guide>
        <p15:guide id="2" pos="223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B0F1"/>
    <a:srgbClr val="016B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50" y="84"/>
      </p:cViewPr>
      <p:guideLst>
        <p:guide orient="horz" pos="1570"/>
        <p:guide pos="223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1B0F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3F3-4F89-9A18-DE4F4135737E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3F3-4F89-9A18-DE4F4135737E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0.85</c:v>
                </c:pt>
                <c:pt idx="1">
                  <c:v>0.15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3F3-4F89-9A18-DE4F413573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1B0F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3F3-4F89-9A18-DE4F4135737E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3F3-4F89-9A18-DE4F4135737E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0.85</c:v>
                </c:pt>
                <c:pt idx="1">
                  <c:v>0.15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3F3-4F89-9A18-DE4F413573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1B0F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3F3-4F89-9A18-DE4F4135737E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3F3-4F89-9A18-DE4F4135737E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0.85</c:v>
                </c:pt>
                <c:pt idx="1">
                  <c:v>0.15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3F3-4F89-9A18-DE4F413573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1B0F1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77C-4DD0-8D67-A7EF9196778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B77C-4DD0-8D67-A7EF91967783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77C-4DD0-8D67-A7EF91967783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defRPr>
                    </a:pPr>
                    <a:r>
                      <a:rPr lang="en-US" altLang="zh-CN" sz="14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100</a:t>
                    </a:r>
                    <a:r>
                      <a:rPr lang="zh-CN" altLang="en-US" sz="14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万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2">
                          <a:lumMod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B77C-4DD0-8D67-A7EF9196778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2</c:v>
                </c:pt>
                <c:pt idx="1">
                  <c:v>类别 3</c:v>
                </c:pt>
                <c:pt idx="2">
                  <c:v>类别 1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2.5</c:v>
                </c:pt>
                <c:pt idx="1">
                  <c:v>3.5</c:v>
                </c:pt>
                <c:pt idx="2">
                  <c:v>4.3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77C-4DD0-8D67-A7EF9196778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629386288"/>
        <c:axId val="1629388464"/>
      </c:barChart>
      <c:catAx>
        <c:axId val="1629386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629388464"/>
        <c:crosses val="autoZero"/>
        <c:auto val="1"/>
        <c:lblAlgn val="ctr"/>
        <c:lblOffset val="100"/>
        <c:noMultiLvlLbl val="0"/>
      </c:catAx>
      <c:valAx>
        <c:axId val="16293884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62938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1B0F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521-4A6B-A835-F6C3D0F7D569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521-4A6B-A835-F6C3D0F7D569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0.83</c:v>
                </c:pt>
                <c:pt idx="1">
                  <c:v>0.17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521-4A6B-A835-F6C3D0F7D5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1B0F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1A3-4D97-8DE3-BFF7258E6E0D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1A3-4D97-8DE3-BFF7258E6E0D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0.59</c:v>
                </c:pt>
                <c:pt idx="1">
                  <c:v>0.41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1A3-4D97-8DE3-BFF7258E6E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1BC7F2-353C-4B1A-9B9D-CD73D9B0B09B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32F211-FE93-409F-A861-8596719A66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1080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F211-FE93-409F-A861-8596719A66D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4348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F211-FE93-409F-A861-8596719A66D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229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F211-FE93-409F-A861-8596719A66D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89627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F211-FE93-409F-A861-8596719A66D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03458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F211-FE93-409F-A861-8596719A66D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8746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F211-FE93-409F-A861-8596719A66D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23581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F211-FE93-409F-A861-8596719A66D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4157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F211-FE93-409F-A861-8596719A66D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83980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F211-FE93-409F-A861-8596719A66D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83061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F211-FE93-409F-A861-8596719A66D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64844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F211-FE93-409F-A861-8596719A66D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41077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F211-FE93-409F-A861-8596719A66D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15012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F211-FE93-409F-A861-8596719A66D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09587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F211-FE93-409F-A861-8596719A66D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0340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F211-FE93-409F-A861-8596719A66D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1896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F211-FE93-409F-A861-8596719A66D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31776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F211-FE93-409F-A861-8596719A66D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84719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F211-FE93-409F-A861-8596719A66D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92624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F211-FE93-409F-A861-8596719A66D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97906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F211-FE93-409F-A861-8596719A66D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3491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F211-FE93-409F-A861-8596719A66D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12920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F211-FE93-409F-A861-8596719A66D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33452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F211-FE93-409F-A861-8596719A66D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75301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F211-FE93-409F-A861-8596719A66D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13614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F211-FE93-409F-A861-8596719A66D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116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E59DBC8-75FF-4DAB-993A-F3CA5581DE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6382B05C-10CD-4E7C-B8E8-525F7CD3EE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CC939BBF-EEE2-4472-B7DB-2465C51573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86F0D3-5B62-493D-ACF7-314E835772CB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24738ED-4DBA-4E5B-AA6C-83B8170E2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7D32787A-8386-4382-B7A1-392B177C5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9E3D19-8EFF-4F01-9E18-FF0B6EDE68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258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6B36354-B7AF-40AA-9823-4EFDF5CFA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6570E78A-366A-4FC9-878D-4636184F6A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A39646BF-4930-4ECB-B332-130CCE6B0D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86F0D3-5B62-493D-ACF7-314E835772CB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E1222DB-321A-419A-96AD-7AB70A0F9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140A5DA-2619-457E-90C6-A0A54A93F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9E3D19-8EFF-4F01-9E18-FF0B6EDE68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392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94C7F70-6A38-4102-82C6-C843A2520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FC76CA41-4C2B-4D46-9143-E4F74CC21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9AA19F0D-92AE-4E7B-B8B9-EBDBC528D6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86F0D3-5B62-493D-ACF7-314E835772CB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2B287AA-FCD1-49F4-862B-7542EB343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A51FBAAF-ED75-4390-BC14-1697DCE5E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9E3D19-8EFF-4F01-9E18-FF0B6EDE68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0560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C1DFA45-B7E2-4059-865F-49A3B9AD8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C9499C9-382D-41BC-BC5A-53096AAC03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AF7C803A-65B3-4900-AFBD-3D48433EF4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F7BB7967-F5E1-4437-ABF1-E8FFDDBBB8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86F0D3-5B62-493D-ACF7-314E835772CB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1827C352-0F4A-4E40-8FF3-BB426C7D6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F3A94500-E601-4DEF-8105-0A36D04E9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9E3D19-8EFF-4F01-9E18-FF0B6EDE68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8200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A3D3DC1-4A0D-45C3-B385-E0DE40C66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E946CF0D-4E47-4B11-A046-D05C5A2975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62B1B042-1733-4704-B081-A262577FFF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FDB72295-67E2-4B68-83B6-7D3394B29B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DB777070-2927-4EB6-A850-87DC8D2B14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C9CA92EA-2C06-4987-A50D-3616D16201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86F0D3-5B62-493D-ACF7-314E835772CB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8A76741D-532A-4486-B08E-9018F5846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F1B9317A-413F-4B56-804E-064D93785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9E3D19-8EFF-4F01-9E18-FF0B6EDE68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11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4E02172-79F9-4ECB-8C82-A1452062D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71400F31-783F-4E9B-ACB1-03EB31E651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86F0D3-5B62-493D-ACF7-314E835772CB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9477796D-DB50-42D5-82DF-F13ED615A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B9B9754B-9DC5-4249-9E5E-8AE1EC6C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9E3D19-8EFF-4F01-9E18-FF0B6EDE68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EAE5AB7A-79AD-4CF9-8AD3-A29FE0ECF3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86F0D3-5B62-493D-ACF7-314E835772CB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AD192A79-D0D4-4E05-8405-1DF12EC6C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AD0CE5AC-CF34-42B9-813D-8B7A31E47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9E3D19-8EFF-4F01-9E18-FF0B6EDE68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267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97D938C-B26F-46E0-85CC-B5AAD6AEA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FFA13DCE-0768-47D1-997B-05D7C7128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4705C265-B3BF-461D-B17B-C0A01ACA7C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C836864D-C3C9-421E-9299-F5437283CC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86F0D3-5B62-493D-ACF7-314E835772CB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8191DC08-F3B8-468B-81E7-95FB2BA91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4CED52DB-FD02-4D9C-924C-A2684F700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9E3D19-8EFF-4F01-9E18-FF0B6EDE68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124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6E01CF1-64F4-4C65-8CF6-8A155E3EF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EE70F3AD-4C92-4870-B3A4-5C8BA07073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2F9E5F97-4FD3-4B7E-A9FE-3AEC4D6D10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DD49BAB5-AFA2-4856-8DA6-E92247AD38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86F0D3-5B62-493D-ACF7-314E835772CB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9BE108E2-9DD5-4270-89B6-31E49F18B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DAF8AB0E-368D-457A-93B1-DC91DC07A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9E3D19-8EFF-4F01-9E18-FF0B6EDE68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496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2680AD4-39A5-4AC5-BED0-36292EA88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1C486BC5-3A36-4A15-A3ED-7ECE5E039D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746BF8B1-E0E4-4F85-8A48-89E3E648CF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86F0D3-5B62-493D-ACF7-314E835772CB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5567485-1ACF-4016-A887-BD6660C69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549A0F5-0816-471B-8EC6-3974F80DE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9E3D19-8EFF-4F01-9E18-FF0B6EDE68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78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52EEE340-C01B-46BC-957C-5CD0718377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E65FFC66-7D46-4AFE-83E1-EEEAE2AC7A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641975E9-3FB5-436C-82E5-EB53F8DF5C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86F0D3-5B62-493D-ACF7-314E835772CB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39F2FB03-35B7-49B0-A617-E01E8F0C6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27D3F158-DAB5-41D9-A7E1-C59211E90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9E3D19-8EFF-4F01-9E18-FF0B6EDE68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4171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BA61996A-DB66-4BD2-BEDB-F44649021E6A}"/>
              </a:ext>
            </a:extLst>
          </p:cNvPr>
          <p:cNvSpPr/>
          <p:nvPr userDrawn="1"/>
        </p:nvSpPr>
        <p:spPr>
          <a:xfrm>
            <a:off x="3048000" y="2551837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chemeClr val="accent6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感谢您下载包图网平台上提供的</a:t>
            </a:r>
            <a:r>
              <a:rPr lang="en-US" altLang="zh-CN" sz="1800" dirty="0">
                <a:solidFill>
                  <a:schemeClr val="accent6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accent6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r>
              <a:rPr lang="en-US" altLang="zh-CN" sz="1800" dirty="0">
                <a:solidFill>
                  <a:schemeClr val="accent6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485556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人员, 室内, 音乐, 妇女&#10;&#10;已生成极高可信度的说明">
            <a:extLst>
              <a:ext uri="{FF2B5EF4-FFF2-40B4-BE49-F238E27FC236}">
                <a16:creationId xmlns="" xmlns:a16="http://schemas.microsoft.com/office/drawing/2014/main" id="{627DAF03-605B-45F4-9663-E2EFCDD4C47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A53468F8-2432-47FC-9C5F-DB9E7D72936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7930AE7B-96A5-4D3B-867B-CDF161AC8E97}"/>
              </a:ext>
            </a:extLst>
          </p:cNvPr>
          <p:cNvSpPr/>
          <p:nvPr/>
        </p:nvSpPr>
        <p:spPr>
          <a:xfrm>
            <a:off x="0" y="5777345"/>
            <a:ext cx="12192000" cy="1113121"/>
          </a:xfrm>
          <a:prstGeom prst="rect">
            <a:avLst/>
          </a:prstGeom>
          <a:solidFill>
            <a:srgbClr val="01B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3A5ADA75-9719-4876-B897-882E61A70784}"/>
              </a:ext>
            </a:extLst>
          </p:cNvPr>
          <p:cNvSpPr/>
          <p:nvPr/>
        </p:nvSpPr>
        <p:spPr>
          <a:xfrm>
            <a:off x="2226169" y="6027058"/>
            <a:ext cx="7739662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After your content is typed here, or by copying your text, select Paste in this box and choose to leave only the text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6718B025-A4B0-4C58-BF76-1C9C944D7CD5}"/>
              </a:ext>
            </a:extLst>
          </p:cNvPr>
          <p:cNvSpPr txBox="1"/>
          <p:nvPr/>
        </p:nvSpPr>
        <p:spPr>
          <a:xfrm>
            <a:off x="2434107" y="1930007"/>
            <a:ext cx="73237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b="1" dirty="0">
                <a:solidFill>
                  <a:srgbClr val="01B0F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销售形象礼仪培训</a:t>
            </a:r>
            <a:r>
              <a:rPr lang="en-US" altLang="zh-CN" sz="4400" b="1" dirty="0" err="1">
                <a:solidFill>
                  <a:srgbClr val="01B0F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>
                <a:solidFill>
                  <a:srgbClr val="01B0F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400" b="1" dirty="0">
              <a:solidFill>
                <a:srgbClr val="01B0F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A4D9CEE6-F6F7-4D6A-A40C-33A96258F1CE}"/>
              </a:ext>
            </a:extLst>
          </p:cNvPr>
          <p:cNvSpPr/>
          <p:nvPr/>
        </p:nvSpPr>
        <p:spPr>
          <a:xfrm>
            <a:off x="3620803" y="2790190"/>
            <a:ext cx="49503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>
                <a:solidFill>
                  <a:schemeClr val="bg1"/>
                </a:solidFill>
              </a:rPr>
              <a:t>Business sales training PPT template</a:t>
            </a:r>
            <a:endParaRPr lang="en-US" altLang="zh-CN" sz="2400" dirty="0">
              <a:solidFill>
                <a:schemeClr val="bg1"/>
              </a:solidFill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108B2D84-3F49-4CB9-8AC3-287C3293216E}"/>
              </a:ext>
            </a:extLst>
          </p:cNvPr>
          <p:cNvGrpSpPr/>
          <p:nvPr/>
        </p:nvGrpSpPr>
        <p:grpSpPr>
          <a:xfrm>
            <a:off x="4861560" y="1080654"/>
            <a:ext cx="2473960" cy="4023774"/>
            <a:chOff x="4861560" y="1080654"/>
            <a:chExt cx="2473960" cy="4023774"/>
          </a:xfrm>
        </p:grpSpPr>
        <p:grpSp>
          <p:nvGrpSpPr>
            <p:cNvPr id="15" name="组合 14">
              <a:extLst>
                <a:ext uri="{FF2B5EF4-FFF2-40B4-BE49-F238E27FC236}">
                  <a16:creationId xmlns="" xmlns:a16="http://schemas.microsoft.com/office/drawing/2014/main" id="{33DB968A-A655-4799-9FEC-F3AFE1343C19}"/>
                </a:ext>
              </a:extLst>
            </p:cNvPr>
            <p:cNvGrpSpPr/>
            <p:nvPr/>
          </p:nvGrpSpPr>
          <p:grpSpPr>
            <a:xfrm>
              <a:off x="4904151" y="3348085"/>
              <a:ext cx="2389120" cy="1756343"/>
              <a:chOff x="4904151" y="3348086"/>
              <a:chExt cx="2389120" cy="1234912"/>
            </a:xfrm>
          </p:grpSpPr>
          <p:cxnSp>
            <p:nvCxnSpPr>
              <p:cNvPr id="16" name="直接连接符 15">
                <a:extLst>
                  <a:ext uri="{FF2B5EF4-FFF2-40B4-BE49-F238E27FC236}">
                    <a16:creationId xmlns="" xmlns:a16="http://schemas.microsoft.com/office/drawing/2014/main" id="{7FD80930-1FF6-4CC8-B14F-76CB25007446}"/>
                  </a:ext>
                </a:extLst>
              </p:cNvPr>
              <p:cNvCxnSpPr/>
              <p:nvPr/>
            </p:nvCxnSpPr>
            <p:spPr>
              <a:xfrm>
                <a:off x="4904151" y="3348086"/>
                <a:ext cx="0" cy="1234912"/>
              </a:xfrm>
              <a:prstGeom prst="line">
                <a:avLst/>
              </a:prstGeom>
              <a:ln w="88900">
                <a:solidFill>
                  <a:srgbClr val="01B0F1">
                    <a:alpha val="3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>
                <a:extLst>
                  <a:ext uri="{FF2B5EF4-FFF2-40B4-BE49-F238E27FC236}">
                    <a16:creationId xmlns="" xmlns:a16="http://schemas.microsoft.com/office/drawing/2014/main" id="{74D45DFF-4F75-4A14-832C-A2E397E472F8}"/>
                  </a:ext>
                </a:extLst>
              </p:cNvPr>
              <p:cNvCxnSpPr/>
              <p:nvPr/>
            </p:nvCxnSpPr>
            <p:spPr>
              <a:xfrm>
                <a:off x="7293271" y="3348086"/>
                <a:ext cx="0" cy="1234912"/>
              </a:xfrm>
              <a:prstGeom prst="line">
                <a:avLst/>
              </a:prstGeom>
              <a:ln w="88900">
                <a:solidFill>
                  <a:srgbClr val="01B0F1">
                    <a:alpha val="3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" name="直接连接符 17">
              <a:extLst>
                <a:ext uri="{FF2B5EF4-FFF2-40B4-BE49-F238E27FC236}">
                  <a16:creationId xmlns="" xmlns:a16="http://schemas.microsoft.com/office/drawing/2014/main" id="{3EE63EC6-01FC-48EF-AB3E-0BC189D8A781}"/>
                </a:ext>
              </a:extLst>
            </p:cNvPr>
            <p:cNvCxnSpPr/>
            <p:nvPr/>
          </p:nvCxnSpPr>
          <p:spPr>
            <a:xfrm>
              <a:off x="4904151" y="1080654"/>
              <a:ext cx="0" cy="784420"/>
            </a:xfrm>
            <a:prstGeom prst="line">
              <a:avLst/>
            </a:prstGeom>
            <a:ln w="88900">
              <a:solidFill>
                <a:srgbClr val="01B0F1">
                  <a:alpha val="3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="" xmlns:a16="http://schemas.microsoft.com/office/drawing/2014/main" id="{4CE861D8-558E-4049-AD8C-3DE8EEF357DC}"/>
                </a:ext>
              </a:extLst>
            </p:cNvPr>
            <p:cNvCxnSpPr/>
            <p:nvPr/>
          </p:nvCxnSpPr>
          <p:spPr>
            <a:xfrm>
              <a:off x="7293271" y="1080654"/>
              <a:ext cx="0" cy="784420"/>
            </a:xfrm>
            <a:prstGeom prst="line">
              <a:avLst/>
            </a:prstGeom>
            <a:ln w="88900">
              <a:solidFill>
                <a:srgbClr val="01B0F1">
                  <a:alpha val="3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="" xmlns:a16="http://schemas.microsoft.com/office/drawing/2014/main" id="{C520F68F-4243-462C-86D5-E19A6F5FE2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61560" y="1120213"/>
              <a:ext cx="2473960" cy="0"/>
            </a:xfrm>
            <a:prstGeom prst="line">
              <a:avLst/>
            </a:prstGeom>
            <a:ln w="88900">
              <a:solidFill>
                <a:srgbClr val="01B0F1">
                  <a:alpha val="3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="" xmlns:a16="http://schemas.microsoft.com/office/drawing/2014/main" id="{E46BD66C-BDBC-4A6E-8F61-D2464E7241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61560" y="5061805"/>
              <a:ext cx="2473960" cy="0"/>
            </a:xfrm>
            <a:prstGeom prst="line">
              <a:avLst/>
            </a:prstGeom>
            <a:ln w="88900">
              <a:solidFill>
                <a:srgbClr val="01B0F1">
                  <a:alpha val="3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Ryan Farish - Sunshine">
            <a:hlinkClick r:id="" action="ppaction://media"/>
            <a:extLst>
              <a:ext uri="{FF2B5EF4-FFF2-40B4-BE49-F238E27FC236}">
                <a16:creationId xmlns="" xmlns:a16="http://schemas.microsoft.com/office/drawing/2014/main" id="{302ED372-C412-4D53-B0CE-2B0A73BAD3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149475" y="31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19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4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302AA9FF-116C-4874-8C84-0A2941158FE8}"/>
              </a:ext>
            </a:extLst>
          </p:cNvPr>
          <p:cNvSpPr/>
          <p:nvPr/>
        </p:nvSpPr>
        <p:spPr>
          <a:xfrm>
            <a:off x="0" y="0"/>
            <a:ext cx="12192000" cy="2533650"/>
          </a:xfrm>
          <a:prstGeom prst="rect">
            <a:avLst/>
          </a:prstGeom>
          <a:solidFill>
            <a:srgbClr val="01B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FDE0F105-3355-41C4-8E3D-1B184954CB3F}"/>
              </a:ext>
            </a:extLst>
          </p:cNvPr>
          <p:cNvSpPr/>
          <p:nvPr/>
        </p:nvSpPr>
        <p:spPr>
          <a:xfrm>
            <a:off x="5119611" y="613670"/>
            <a:ext cx="195277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7E886815-4D32-44F4-B28C-09894A039A8A}"/>
              </a:ext>
            </a:extLst>
          </p:cNvPr>
          <p:cNvSpPr/>
          <p:nvPr/>
        </p:nvSpPr>
        <p:spPr>
          <a:xfrm>
            <a:off x="5228615" y="1629333"/>
            <a:ext cx="17347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</a:rPr>
              <a:t>CATALOG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CAB9D5F4-6582-4B81-87FF-8F26725D1E6B}"/>
              </a:ext>
            </a:extLst>
          </p:cNvPr>
          <p:cNvGrpSpPr/>
          <p:nvPr/>
        </p:nvGrpSpPr>
        <p:grpSpPr>
          <a:xfrm>
            <a:off x="1384707" y="3429000"/>
            <a:ext cx="1696103" cy="2582950"/>
            <a:chOff x="1384707" y="3429000"/>
            <a:chExt cx="1696103" cy="2582950"/>
          </a:xfrm>
        </p:grpSpPr>
        <p:sp>
          <p:nvSpPr>
            <p:cNvPr id="6" name="矩形: 圆角 5">
              <a:extLst>
                <a:ext uri="{FF2B5EF4-FFF2-40B4-BE49-F238E27FC236}">
                  <a16:creationId xmlns="" xmlns:a16="http://schemas.microsoft.com/office/drawing/2014/main" id="{C130E4C5-233F-42A5-ACA9-6D3EE4A3163E}"/>
                </a:ext>
              </a:extLst>
            </p:cNvPr>
            <p:cNvSpPr/>
            <p:nvPr/>
          </p:nvSpPr>
          <p:spPr>
            <a:xfrm>
              <a:off x="1683515" y="3429000"/>
              <a:ext cx="1154935" cy="115493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CF242BA5-2084-4586-8CD1-414488C4E40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960720" y="3646467"/>
              <a:ext cx="600525" cy="720000"/>
              <a:chOff x="-153513" y="5997881"/>
              <a:chExt cx="303213" cy="363538"/>
            </a:xfrm>
            <a:solidFill>
              <a:srgbClr val="01B0F1"/>
            </a:solidFill>
          </p:grpSpPr>
          <p:sp>
            <p:nvSpPr>
              <p:cNvPr id="13" name="Freeform 381">
                <a:extLst>
                  <a:ext uri="{FF2B5EF4-FFF2-40B4-BE49-F238E27FC236}">
                    <a16:creationId xmlns="" xmlns:a16="http://schemas.microsoft.com/office/drawing/2014/main" id="{89F9B1DD-71D7-4F98-B953-02F8212CE56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3513" y="5997881"/>
                <a:ext cx="303213" cy="363538"/>
              </a:xfrm>
              <a:custGeom>
                <a:avLst/>
                <a:gdLst>
                  <a:gd name="T0" fmla="*/ 241 w 241"/>
                  <a:gd name="T1" fmla="*/ 30 h 288"/>
                  <a:gd name="T2" fmla="*/ 129 w 241"/>
                  <a:gd name="T3" fmla="*/ 30 h 288"/>
                  <a:gd name="T4" fmla="*/ 129 w 241"/>
                  <a:gd name="T5" fmla="*/ 10 h 288"/>
                  <a:gd name="T6" fmla="*/ 119 w 241"/>
                  <a:gd name="T7" fmla="*/ 0 h 288"/>
                  <a:gd name="T8" fmla="*/ 109 w 241"/>
                  <a:gd name="T9" fmla="*/ 10 h 288"/>
                  <a:gd name="T10" fmla="*/ 109 w 241"/>
                  <a:gd name="T11" fmla="*/ 30 h 288"/>
                  <a:gd name="T12" fmla="*/ 0 w 241"/>
                  <a:gd name="T13" fmla="*/ 30 h 288"/>
                  <a:gd name="T14" fmla="*/ 0 w 241"/>
                  <a:gd name="T15" fmla="*/ 196 h 288"/>
                  <a:gd name="T16" fmla="*/ 75 w 241"/>
                  <a:gd name="T17" fmla="*/ 196 h 288"/>
                  <a:gd name="T18" fmla="*/ 45 w 241"/>
                  <a:gd name="T19" fmla="*/ 272 h 288"/>
                  <a:gd name="T20" fmla="*/ 52 w 241"/>
                  <a:gd name="T21" fmla="*/ 288 h 288"/>
                  <a:gd name="T22" fmla="*/ 56 w 241"/>
                  <a:gd name="T23" fmla="*/ 288 h 288"/>
                  <a:gd name="T24" fmla="*/ 67 w 241"/>
                  <a:gd name="T25" fmla="*/ 281 h 288"/>
                  <a:gd name="T26" fmla="*/ 100 w 241"/>
                  <a:gd name="T27" fmla="*/ 196 h 288"/>
                  <a:gd name="T28" fmla="*/ 138 w 241"/>
                  <a:gd name="T29" fmla="*/ 196 h 288"/>
                  <a:gd name="T30" fmla="*/ 171 w 241"/>
                  <a:gd name="T31" fmla="*/ 281 h 288"/>
                  <a:gd name="T32" fmla="*/ 182 w 241"/>
                  <a:gd name="T33" fmla="*/ 288 h 288"/>
                  <a:gd name="T34" fmla="*/ 186 w 241"/>
                  <a:gd name="T35" fmla="*/ 288 h 288"/>
                  <a:gd name="T36" fmla="*/ 193 w 241"/>
                  <a:gd name="T37" fmla="*/ 272 h 288"/>
                  <a:gd name="T38" fmla="*/ 164 w 241"/>
                  <a:gd name="T39" fmla="*/ 196 h 288"/>
                  <a:gd name="T40" fmla="*/ 241 w 241"/>
                  <a:gd name="T41" fmla="*/ 196 h 288"/>
                  <a:gd name="T42" fmla="*/ 241 w 241"/>
                  <a:gd name="T43" fmla="*/ 30 h 288"/>
                  <a:gd name="T44" fmla="*/ 218 w 241"/>
                  <a:gd name="T45" fmla="*/ 172 h 288"/>
                  <a:gd name="T46" fmla="*/ 23 w 241"/>
                  <a:gd name="T47" fmla="*/ 172 h 288"/>
                  <a:gd name="T48" fmla="*/ 23 w 241"/>
                  <a:gd name="T49" fmla="*/ 53 h 288"/>
                  <a:gd name="T50" fmla="*/ 218 w 241"/>
                  <a:gd name="T51" fmla="*/ 53 h 288"/>
                  <a:gd name="T52" fmla="*/ 218 w 241"/>
                  <a:gd name="T53" fmla="*/ 1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41" h="288">
                    <a:moveTo>
                      <a:pt x="241" y="30"/>
                    </a:moveTo>
                    <a:cubicBezTo>
                      <a:pt x="129" y="30"/>
                      <a:pt x="129" y="30"/>
                      <a:pt x="129" y="3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29" y="5"/>
                      <a:pt x="125" y="0"/>
                      <a:pt x="119" y="0"/>
                    </a:cubicBezTo>
                    <a:cubicBezTo>
                      <a:pt x="114" y="0"/>
                      <a:pt x="109" y="5"/>
                      <a:pt x="109" y="10"/>
                    </a:cubicBezTo>
                    <a:cubicBezTo>
                      <a:pt x="109" y="30"/>
                      <a:pt x="109" y="30"/>
                      <a:pt x="109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75" y="196"/>
                      <a:pt x="75" y="196"/>
                      <a:pt x="75" y="196"/>
                    </a:cubicBezTo>
                    <a:cubicBezTo>
                      <a:pt x="45" y="272"/>
                      <a:pt x="45" y="272"/>
                      <a:pt x="45" y="272"/>
                    </a:cubicBezTo>
                    <a:cubicBezTo>
                      <a:pt x="43" y="278"/>
                      <a:pt x="46" y="285"/>
                      <a:pt x="52" y="288"/>
                    </a:cubicBezTo>
                    <a:cubicBezTo>
                      <a:pt x="53" y="288"/>
                      <a:pt x="55" y="288"/>
                      <a:pt x="56" y="288"/>
                    </a:cubicBezTo>
                    <a:cubicBezTo>
                      <a:pt x="61" y="288"/>
                      <a:pt x="65" y="286"/>
                      <a:pt x="67" y="281"/>
                    </a:cubicBezTo>
                    <a:cubicBezTo>
                      <a:pt x="100" y="196"/>
                      <a:pt x="100" y="196"/>
                      <a:pt x="100" y="196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71" y="281"/>
                      <a:pt x="171" y="281"/>
                      <a:pt x="171" y="281"/>
                    </a:cubicBezTo>
                    <a:cubicBezTo>
                      <a:pt x="173" y="286"/>
                      <a:pt x="177" y="288"/>
                      <a:pt x="182" y="288"/>
                    </a:cubicBezTo>
                    <a:cubicBezTo>
                      <a:pt x="184" y="288"/>
                      <a:pt x="185" y="288"/>
                      <a:pt x="186" y="288"/>
                    </a:cubicBezTo>
                    <a:cubicBezTo>
                      <a:pt x="193" y="285"/>
                      <a:pt x="196" y="278"/>
                      <a:pt x="193" y="272"/>
                    </a:cubicBezTo>
                    <a:cubicBezTo>
                      <a:pt x="164" y="196"/>
                      <a:pt x="164" y="196"/>
                      <a:pt x="164" y="196"/>
                    </a:cubicBezTo>
                    <a:cubicBezTo>
                      <a:pt x="241" y="196"/>
                      <a:pt x="241" y="196"/>
                      <a:pt x="241" y="196"/>
                    </a:cubicBezTo>
                    <a:lnTo>
                      <a:pt x="241" y="30"/>
                    </a:lnTo>
                    <a:close/>
                    <a:moveTo>
                      <a:pt x="218" y="172"/>
                    </a:moveTo>
                    <a:cubicBezTo>
                      <a:pt x="23" y="172"/>
                      <a:pt x="23" y="172"/>
                      <a:pt x="23" y="172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18" y="53"/>
                      <a:pt x="218" y="53"/>
                      <a:pt x="218" y="53"/>
                    </a:cubicBezTo>
                    <a:lnTo>
                      <a:pt x="218" y="1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Freeform 382">
                <a:extLst>
                  <a:ext uri="{FF2B5EF4-FFF2-40B4-BE49-F238E27FC236}">
                    <a16:creationId xmlns="" xmlns:a16="http://schemas.microsoft.com/office/drawing/2014/main" id="{F72B99E9-6EFA-4F7B-9E18-F12712A92F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85726" y="6108701"/>
                <a:ext cx="200025" cy="103188"/>
              </a:xfrm>
              <a:custGeom>
                <a:avLst/>
                <a:gdLst>
                  <a:gd name="T0" fmla="*/ 6 w 126"/>
                  <a:gd name="T1" fmla="*/ 65 h 65"/>
                  <a:gd name="T2" fmla="*/ 50 w 126"/>
                  <a:gd name="T3" fmla="*/ 36 h 65"/>
                  <a:gd name="T4" fmla="*/ 60 w 126"/>
                  <a:gd name="T5" fmla="*/ 52 h 65"/>
                  <a:gd name="T6" fmla="*/ 106 w 126"/>
                  <a:gd name="T7" fmla="*/ 21 h 65"/>
                  <a:gd name="T8" fmla="*/ 113 w 126"/>
                  <a:gd name="T9" fmla="*/ 30 h 65"/>
                  <a:gd name="T10" fmla="*/ 126 w 126"/>
                  <a:gd name="T11" fmla="*/ 0 h 65"/>
                  <a:gd name="T12" fmla="*/ 93 w 126"/>
                  <a:gd name="T13" fmla="*/ 1 h 65"/>
                  <a:gd name="T14" fmla="*/ 100 w 126"/>
                  <a:gd name="T15" fmla="*/ 11 h 65"/>
                  <a:gd name="T16" fmla="*/ 63 w 126"/>
                  <a:gd name="T17" fmla="*/ 35 h 65"/>
                  <a:gd name="T18" fmla="*/ 53 w 126"/>
                  <a:gd name="T19" fmla="*/ 19 h 65"/>
                  <a:gd name="T20" fmla="*/ 0 w 126"/>
                  <a:gd name="T21" fmla="*/ 55 h 65"/>
                  <a:gd name="T22" fmla="*/ 6 w 126"/>
                  <a:gd name="T23" fmla="*/ 65 h 65"/>
                  <a:gd name="T24" fmla="*/ 6 w 126"/>
                  <a:gd name="T2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6" h="65">
                    <a:moveTo>
                      <a:pt x="6" y="65"/>
                    </a:moveTo>
                    <a:lnTo>
                      <a:pt x="50" y="36"/>
                    </a:lnTo>
                    <a:lnTo>
                      <a:pt x="60" y="52"/>
                    </a:lnTo>
                    <a:lnTo>
                      <a:pt x="106" y="21"/>
                    </a:lnTo>
                    <a:lnTo>
                      <a:pt x="113" y="30"/>
                    </a:lnTo>
                    <a:lnTo>
                      <a:pt x="126" y="0"/>
                    </a:lnTo>
                    <a:lnTo>
                      <a:pt x="93" y="1"/>
                    </a:lnTo>
                    <a:lnTo>
                      <a:pt x="100" y="11"/>
                    </a:lnTo>
                    <a:lnTo>
                      <a:pt x="63" y="35"/>
                    </a:lnTo>
                    <a:lnTo>
                      <a:pt x="53" y="19"/>
                    </a:lnTo>
                    <a:lnTo>
                      <a:pt x="0" y="55"/>
                    </a:lnTo>
                    <a:lnTo>
                      <a:pt x="6" y="65"/>
                    </a:lnTo>
                    <a:lnTo>
                      <a:pt x="6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631E913E-437C-4051-A0BA-576ED0B16D03}"/>
                </a:ext>
              </a:extLst>
            </p:cNvPr>
            <p:cNvSpPr txBox="1"/>
            <p:nvPr/>
          </p:nvSpPr>
          <p:spPr>
            <a:xfrm>
              <a:off x="1441154" y="4838120"/>
              <a:ext cx="16396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销售概述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="" xmlns:a16="http://schemas.microsoft.com/office/drawing/2014/main" id="{A3C551AF-5336-432C-A859-815C936A2FC1}"/>
                </a:ext>
              </a:extLst>
            </p:cNvPr>
            <p:cNvSpPr txBox="1"/>
            <p:nvPr/>
          </p:nvSpPr>
          <p:spPr>
            <a:xfrm>
              <a:off x="1384707" y="5365619"/>
              <a:ext cx="163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Sales Overview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748CA169-FF90-4DF6-B80B-6E166AF4508B}"/>
              </a:ext>
            </a:extLst>
          </p:cNvPr>
          <p:cNvGrpSpPr/>
          <p:nvPr/>
        </p:nvGrpSpPr>
        <p:grpSpPr>
          <a:xfrm>
            <a:off x="4052227" y="3429000"/>
            <a:ext cx="1577061" cy="2582950"/>
            <a:chOff x="4052227" y="3429000"/>
            <a:chExt cx="1577061" cy="2582950"/>
          </a:xfrm>
        </p:grpSpPr>
        <p:sp>
          <p:nvSpPr>
            <p:cNvPr id="9" name="矩形: 圆角 8">
              <a:extLst>
                <a:ext uri="{FF2B5EF4-FFF2-40B4-BE49-F238E27FC236}">
                  <a16:creationId xmlns="" xmlns:a16="http://schemas.microsoft.com/office/drawing/2014/main" id="{39AF083F-0414-4B4C-B577-4C170B9C0001}"/>
                </a:ext>
              </a:extLst>
            </p:cNvPr>
            <p:cNvSpPr/>
            <p:nvPr/>
          </p:nvSpPr>
          <p:spPr>
            <a:xfrm>
              <a:off x="4248149" y="3429000"/>
              <a:ext cx="1154935" cy="115493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="" xmlns:a16="http://schemas.microsoft.com/office/drawing/2014/main" id="{3FF3BE4F-4959-40D2-8980-172187BCCCF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86387" y="3736467"/>
              <a:ext cx="678459" cy="540000"/>
              <a:chOff x="5348288" y="7356475"/>
              <a:chExt cx="466725" cy="371475"/>
            </a:xfrm>
            <a:solidFill>
              <a:srgbClr val="01B0F1"/>
            </a:solidFill>
          </p:grpSpPr>
          <p:sp>
            <p:nvSpPr>
              <p:cNvPr id="16" name="Freeform 670">
                <a:extLst>
                  <a:ext uri="{FF2B5EF4-FFF2-40B4-BE49-F238E27FC236}">
                    <a16:creationId xmlns="" xmlns:a16="http://schemas.microsoft.com/office/drawing/2014/main" id="{5046D155-A1E0-48F9-AAC8-58FFEA0A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0863" y="7419975"/>
                <a:ext cx="184150" cy="277813"/>
              </a:xfrm>
              <a:custGeom>
                <a:avLst/>
                <a:gdLst>
                  <a:gd name="T0" fmla="*/ 116 w 116"/>
                  <a:gd name="T1" fmla="*/ 33 h 175"/>
                  <a:gd name="T2" fmla="*/ 57 w 116"/>
                  <a:gd name="T3" fmla="*/ 140 h 175"/>
                  <a:gd name="T4" fmla="*/ 0 w 116"/>
                  <a:gd name="T5" fmla="*/ 175 h 175"/>
                  <a:gd name="T6" fmla="*/ 0 w 116"/>
                  <a:gd name="T7" fmla="*/ 109 h 175"/>
                  <a:gd name="T8" fmla="*/ 59 w 116"/>
                  <a:gd name="T9" fmla="*/ 0 h 175"/>
                  <a:gd name="T10" fmla="*/ 116 w 116"/>
                  <a:gd name="T11" fmla="*/ 33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6" h="175">
                    <a:moveTo>
                      <a:pt x="116" y="33"/>
                    </a:moveTo>
                    <a:lnTo>
                      <a:pt x="57" y="140"/>
                    </a:lnTo>
                    <a:lnTo>
                      <a:pt x="0" y="175"/>
                    </a:lnTo>
                    <a:lnTo>
                      <a:pt x="0" y="109"/>
                    </a:lnTo>
                    <a:lnTo>
                      <a:pt x="59" y="0"/>
                    </a:lnTo>
                    <a:lnTo>
                      <a:pt x="116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Rectangle 672">
                <a:extLst>
                  <a:ext uri="{FF2B5EF4-FFF2-40B4-BE49-F238E27FC236}">
                    <a16:creationId xmlns="" xmlns:a16="http://schemas.microsoft.com/office/drawing/2014/main" id="{DC3858BC-67A6-4FFA-876A-FAFA65312F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7988" y="7405688"/>
                <a:ext cx="22225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Rectangle 673">
                <a:extLst>
                  <a:ext uri="{FF2B5EF4-FFF2-40B4-BE49-F238E27FC236}">
                    <a16:creationId xmlns="" xmlns:a16="http://schemas.microsoft.com/office/drawing/2014/main" id="{20674D06-771E-4444-B8A6-85C4700F1F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32438" y="7405688"/>
                <a:ext cx="19050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Rectangle 674">
                <a:extLst>
                  <a:ext uri="{FF2B5EF4-FFF2-40B4-BE49-F238E27FC236}">
                    <a16:creationId xmlns="" xmlns:a16="http://schemas.microsoft.com/office/drawing/2014/main" id="{9C56899F-75EE-479B-B082-5C9EABA413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73713" y="7405688"/>
                <a:ext cx="2381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Rectangle 675">
                <a:extLst>
                  <a:ext uri="{FF2B5EF4-FFF2-40B4-BE49-F238E27FC236}">
                    <a16:creationId xmlns="" xmlns:a16="http://schemas.microsoft.com/office/drawing/2014/main" id="{34049C84-B503-4726-B221-49C8C9BA2A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9751" y="7405688"/>
                <a:ext cx="22225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Rectangle 676">
                <a:extLst>
                  <a:ext uri="{FF2B5EF4-FFF2-40B4-BE49-F238E27FC236}">
                    <a16:creationId xmlns="" xmlns:a16="http://schemas.microsoft.com/office/drawing/2014/main" id="{823698D3-3F04-46FE-8BDB-A933996A94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7988" y="7499350"/>
                <a:ext cx="22225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Rectangle 677">
                <a:extLst>
                  <a:ext uri="{FF2B5EF4-FFF2-40B4-BE49-F238E27FC236}">
                    <a16:creationId xmlns="" xmlns:a16="http://schemas.microsoft.com/office/drawing/2014/main" id="{1A8A586E-CF5D-45D4-A872-E726061860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32438" y="7499350"/>
                <a:ext cx="19050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Rectangle 678">
                <a:extLst>
                  <a:ext uri="{FF2B5EF4-FFF2-40B4-BE49-F238E27FC236}">
                    <a16:creationId xmlns="" xmlns:a16="http://schemas.microsoft.com/office/drawing/2014/main" id="{C34E8EEC-03A7-44FA-9AA3-C49BF07C8F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73713" y="7499350"/>
                <a:ext cx="23813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Rectangle 679">
                <a:extLst>
                  <a:ext uri="{FF2B5EF4-FFF2-40B4-BE49-F238E27FC236}">
                    <a16:creationId xmlns="" xmlns:a16="http://schemas.microsoft.com/office/drawing/2014/main" id="{08BA43EB-CD10-4720-A6E3-56C5163EDB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9751" y="7499350"/>
                <a:ext cx="22225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Rectangle 680">
                <a:extLst>
                  <a:ext uri="{FF2B5EF4-FFF2-40B4-BE49-F238E27FC236}">
                    <a16:creationId xmlns="" xmlns:a16="http://schemas.microsoft.com/office/drawing/2014/main" id="{8FEA55E2-6F55-4346-9B9B-13900DB7D1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7988" y="7588250"/>
                <a:ext cx="2222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Rectangle 681">
                <a:extLst>
                  <a:ext uri="{FF2B5EF4-FFF2-40B4-BE49-F238E27FC236}">
                    <a16:creationId xmlns="" xmlns:a16="http://schemas.microsoft.com/office/drawing/2014/main" id="{300FB457-FF25-48B1-8373-EA45ED7863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32438" y="7588250"/>
                <a:ext cx="19050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Rectangle 682">
                <a:extLst>
                  <a:ext uri="{FF2B5EF4-FFF2-40B4-BE49-F238E27FC236}">
                    <a16:creationId xmlns="" xmlns:a16="http://schemas.microsoft.com/office/drawing/2014/main" id="{4C83973D-BE32-4667-8425-C36B4F4522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73713" y="7588250"/>
                <a:ext cx="23813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Freeform 683">
                <a:extLst>
                  <a:ext uri="{FF2B5EF4-FFF2-40B4-BE49-F238E27FC236}">
                    <a16:creationId xmlns="" xmlns:a16="http://schemas.microsoft.com/office/drawing/2014/main" id="{A1C2708E-AA3C-4811-90C5-721ECB76271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48288" y="7356475"/>
                <a:ext cx="349250" cy="371475"/>
              </a:xfrm>
              <a:custGeom>
                <a:avLst/>
                <a:gdLst>
                  <a:gd name="T0" fmla="*/ 10 w 93"/>
                  <a:gd name="T1" fmla="*/ 56 h 99"/>
                  <a:gd name="T2" fmla="*/ 74 w 93"/>
                  <a:gd name="T3" fmla="*/ 56 h 99"/>
                  <a:gd name="T4" fmla="*/ 77 w 93"/>
                  <a:gd name="T5" fmla="*/ 50 h 99"/>
                  <a:gd name="T6" fmla="*/ 10 w 93"/>
                  <a:gd name="T7" fmla="*/ 50 h 99"/>
                  <a:gd name="T8" fmla="*/ 7 w 93"/>
                  <a:gd name="T9" fmla="*/ 46 h 99"/>
                  <a:gd name="T10" fmla="*/ 7 w 93"/>
                  <a:gd name="T11" fmla="*/ 35 h 99"/>
                  <a:gd name="T12" fmla="*/ 10 w 93"/>
                  <a:gd name="T13" fmla="*/ 31 h 99"/>
                  <a:gd name="T14" fmla="*/ 83 w 93"/>
                  <a:gd name="T15" fmla="*/ 31 h 99"/>
                  <a:gd name="T16" fmla="*/ 86 w 93"/>
                  <a:gd name="T17" fmla="*/ 34 h 99"/>
                  <a:gd name="T18" fmla="*/ 93 w 93"/>
                  <a:gd name="T19" fmla="*/ 22 h 99"/>
                  <a:gd name="T20" fmla="*/ 93 w 93"/>
                  <a:gd name="T21" fmla="*/ 4 h 99"/>
                  <a:gd name="T22" fmla="*/ 89 w 93"/>
                  <a:gd name="T23" fmla="*/ 0 h 99"/>
                  <a:gd name="T24" fmla="*/ 3 w 93"/>
                  <a:gd name="T25" fmla="*/ 0 h 99"/>
                  <a:gd name="T26" fmla="*/ 0 w 93"/>
                  <a:gd name="T27" fmla="*/ 4 h 99"/>
                  <a:gd name="T28" fmla="*/ 0 w 93"/>
                  <a:gd name="T29" fmla="*/ 95 h 99"/>
                  <a:gd name="T30" fmla="*/ 3 w 93"/>
                  <a:gd name="T31" fmla="*/ 99 h 99"/>
                  <a:gd name="T32" fmla="*/ 71 w 93"/>
                  <a:gd name="T33" fmla="*/ 99 h 99"/>
                  <a:gd name="T34" fmla="*/ 71 w 93"/>
                  <a:gd name="T35" fmla="*/ 91 h 99"/>
                  <a:gd name="T36" fmla="*/ 71 w 93"/>
                  <a:gd name="T37" fmla="*/ 74 h 99"/>
                  <a:gd name="T38" fmla="*/ 10 w 93"/>
                  <a:gd name="T39" fmla="*/ 74 h 99"/>
                  <a:gd name="T40" fmla="*/ 7 w 93"/>
                  <a:gd name="T41" fmla="*/ 71 h 99"/>
                  <a:gd name="T42" fmla="*/ 7 w 93"/>
                  <a:gd name="T43" fmla="*/ 59 h 99"/>
                  <a:gd name="T44" fmla="*/ 10 w 93"/>
                  <a:gd name="T45" fmla="*/ 56 h 99"/>
                  <a:gd name="T46" fmla="*/ 7 w 93"/>
                  <a:gd name="T47" fmla="*/ 10 h 99"/>
                  <a:gd name="T48" fmla="*/ 10 w 93"/>
                  <a:gd name="T49" fmla="*/ 7 h 99"/>
                  <a:gd name="T50" fmla="*/ 83 w 93"/>
                  <a:gd name="T51" fmla="*/ 7 h 99"/>
                  <a:gd name="T52" fmla="*/ 86 w 93"/>
                  <a:gd name="T53" fmla="*/ 10 h 99"/>
                  <a:gd name="T54" fmla="*/ 86 w 93"/>
                  <a:gd name="T55" fmla="*/ 22 h 99"/>
                  <a:gd name="T56" fmla="*/ 83 w 93"/>
                  <a:gd name="T57" fmla="*/ 25 h 99"/>
                  <a:gd name="T58" fmla="*/ 10 w 93"/>
                  <a:gd name="T59" fmla="*/ 25 h 99"/>
                  <a:gd name="T60" fmla="*/ 7 w 93"/>
                  <a:gd name="T61" fmla="*/ 22 h 99"/>
                  <a:gd name="T62" fmla="*/ 7 w 93"/>
                  <a:gd name="T63" fmla="*/ 1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3" h="99">
                    <a:moveTo>
                      <a:pt x="10" y="56"/>
                    </a:moveTo>
                    <a:cubicBezTo>
                      <a:pt x="74" y="56"/>
                      <a:pt x="74" y="56"/>
                      <a:pt x="74" y="56"/>
                    </a:cubicBezTo>
                    <a:cubicBezTo>
                      <a:pt x="77" y="50"/>
                      <a:pt x="77" y="50"/>
                      <a:pt x="77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8" y="50"/>
                      <a:pt x="7" y="48"/>
                      <a:pt x="7" y="46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3"/>
                      <a:pt x="8" y="31"/>
                      <a:pt x="10" y="31"/>
                    </a:cubicBezTo>
                    <a:cubicBezTo>
                      <a:pt x="83" y="31"/>
                      <a:pt x="83" y="31"/>
                      <a:pt x="83" y="31"/>
                    </a:cubicBezTo>
                    <a:cubicBezTo>
                      <a:pt x="84" y="31"/>
                      <a:pt x="86" y="33"/>
                      <a:pt x="86" y="34"/>
                    </a:cubicBezTo>
                    <a:cubicBezTo>
                      <a:pt x="93" y="22"/>
                      <a:pt x="93" y="22"/>
                      <a:pt x="93" y="22"/>
                    </a:cubicBezTo>
                    <a:cubicBezTo>
                      <a:pt x="93" y="4"/>
                      <a:pt x="93" y="4"/>
                      <a:pt x="93" y="4"/>
                    </a:cubicBezTo>
                    <a:cubicBezTo>
                      <a:pt x="93" y="2"/>
                      <a:pt x="91" y="0"/>
                      <a:pt x="89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7"/>
                      <a:pt x="1" y="99"/>
                      <a:pt x="3" y="99"/>
                    </a:cubicBezTo>
                    <a:cubicBezTo>
                      <a:pt x="71" y="99"/>
                      <a:pt x="71" y="99"/>
                      <a:pt x="71" y="99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10" y="74"/>
                      <a:pt x="10" y="74"/>
                      <a:pt x="10" y="74"/>
                    </a:cubicBezTo>
                    <a:cubicBezTo>
                      <a:pt x="8" y="74"/>
                      <a:pt x="7" y="73"/>
                      <a:pt x="7" y="71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7" y="57"/>
                      <a:pt x="8" y="56"/>
                      <a:pt x="10" y="56"/>
                    </a:cubicBezTo>
                    <a:close/>
                    <a:moveTo>
                      <a:pt x="7" y="10"/>
                    </a:moveTo>
                    <a:cubicBezTo>
                      <a:pt x="7" y="8"/>
                      <a:pt x="8" y="7"/>
                      <a:pt x="10" y="7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4" y="7"/>
                      <a:pt x="86" y="8"/>
                      <a:pt x="86" y="10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6" y="24"/>
                      <a:pt x="84" y="25"/>
                      <a:pt x="83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8" y="25"/>
                      <a:pt x="7" y="24"/>
                      <a:pt x="7" y="22"/>
                    </a:cubicBezTo>
                    <a:lnTo>
                      <a:pt x="7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2F90765C-A78C-42E9-B99F-5DC61326725E}"/>
                </a:ext>
              </a:extLst>
            </p:cNvPr>
            <p:cNvSpPr txBox="1"/>
            <p:nvPr/>
          </p:nvSpPr>
          <p:spPr>
            <a:xfrm>
              <a:off x="4052227" y="4838122"/>
              <a:ext cx="15467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销售技巧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E330748B-E352-4B83-9349-849F3AADC9B3}"/>
                </a:ext>
              </a:extLst>
            </p:cNvPr>
            <p:cNvSpPr txBox="1"/>
            <p:nvPr/>
          </p:nvSpPr>
          <p:spPr>
            <a:xfrm>
              <a:off x="4082510" y="5365619"/>
              <a:ext cx="15467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Selling </a:t>
              </a:r>
            </a:p>
            <a:p>
              <a:r>
                <a:rPr lang="en-US" altLang="zh-CN" dirty="0"/>
                <a:t>Skills</a:t>
              </a:r>
              <a:endParaRPr lang="zh-CN" altLang="en-US" dirty="0"/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70102500-D44D-479A-A650-F58AE911D601}"/>
              </a:ext>
            </a:extLst>
          </p:cNvPr>
          <p:cNvGrpSpPr/>
          <p:nvPr/>
        </p:nvGrpSpPr>
        <p:grpSpPr>
          <a:xfrm>
            <a:off x="6654446" y="3429000"/>
            <a:ext cx="1607809" cy="2582950"/>
            <a:chOff x="6654446" y="3429000"/>
            <a:chExt cx="1607809" cy="2582950"/>
          </a:xfrm>
        </p:grpSpPr>
        <p:sp>
          <p:nvSpPr>
            <p:cNvPr id="10" name="矩形: 圆角 9">
              <a:extLst>
                <a:ext uri="{FF2B5EF4-FFF2-40B4-BE49-F238E27FC236}">
                  <a16:creationId xmlns="" xmlns:a16="http://schemas.microsoft.com/office/drawing/2014/main" id="{D27F7202-1AC1-4106-BAD5-0A977FEE8869}"/>
                </a:ext>
              </a:extLst>
            </p:cNvPr>
            <p:cNvSpPr/>
            <p:nvPr/>
          </p:nvSpPr>
          <p:spPr>
            <a:xfrm>
              <a:off x="6812783" y="3429000"/>
              <a:ext cx="1154935" cy="115493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Freeform 152">
              <a:extLst>
                <a:ext uri="{FF2B5EF4-FFF2-40B4-BE49-F238E27FC236}">
                  <a16:creationId xmlns="" xmlns:a16="http://schemas.microsoft.com/office/drawing/2014/main" id="{6D203563-689D-467C-B6C4-8B6DE1BE195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052656" y="3682467"/>
              <a:ext cx="675188" cy="648000"/>
            </a:xfrm>
            <a:custGeom>
              <a:avLst/>
              <a:gdLst>
                <a:gd name="T0" fmla="*/ 59 w 126"/>
                <a:gd name="T1" fmla="*/ 0 h 121"/>
                <a:gd name="T2" fmla="*/ 112 w 126"/>
                <a:gd name="T3" fmla="*/ 0 h 121"/>
                <a:gd name="T4" fmla="*/ 122 w 126"/>
                <a:gd name="T5" fmla="*/ 4 h 121"/>
                <a:gd name="T6" fmla="*/ 126 w 126"/>
                <a:gd name="T7" fmla="*/ 14 h 121"/>
                <a:gd name="T8" fmla="*/ 126 w 126"/>
                <a:gd name="T9" fmla="*/ 44 h 121"/>
                <a:gd name="T10" fmla="*/ 122 w 126"/>
                <a:gd name="T11" fmla="*/ 54 h 121"/>
                <a:gd name="T12" fmla="*/ 112 w 126"/>
                <a:gd name="T13" fmla="*/ 58 h 121"/>
                <a:gd name="T14" fmla="*/ 82 w 126"/>
                <a:gd name="T15" fmla="*/ 58 h 121"/>
                <a:gd name="T16" fmla="*/ 67 w 126"/>
                <a:gd name="T17" fmla="*/ 71 h 121"/>
                <a:gd name="T18" fmla="*/ 66 w 126"/>
                <a:gd name="T19" fmla="*/ 70 h 121"/>
                <a:gd name="T20" fmla="*/ 62 w 126"/>
                <a:gd name="T21" fmla="*/ 68 h 121"/>
                <a:gd name="T22" fmla="*/ 64 w 126"/>
                <a:gd name="T23" fmla="*/ 58 h 121"/>
                <a:gd name="T24" fmla="*/ 63 w 126"/>
                <a:gd name="T25" fmla="*/ 58 h 121"/>
                <a:gd name="T26" fmla="*/ 65 w 126"/>
                <a:gd name="T27" fmla="*/ 52 h 121"/>
                <a:gd name="T28" fmla="*/ 68 w 126"/>
                <a:gd name="T29" fmla="*/ 52 h 121"/>
                <a:gd name="T30" fmla="*/ 72 w 126"/>
                <a:gd name="T31" fmla="*/ 52 h 121"/>
                <a:gd name="T32" fmla="*/ 71 w 126"/>
                <a:gd name="T33" fmla="*/ 56 h 121"/>
                <a:gd name="T34" fmla="*/ 70 w 126"/>
                <a:gd name="T35" fmla="*/ 60 h 121"/>
                <a:gd name="T36" fmla="*/ 78 w 126"/>
                <a:gd name="T37" fmla="*/ 52 h 121"/>
                <a:gd name="T38" fmla="*/ 79 w 126"/>
                <a:gd name="T39" fmla="*/ 52 h 121"/>
                <a:gd name="T40" fmla="*/ 81 w 126"/>
                <a:gd name="T41" fmla="*/ 52 h 121"/>
                <a:gd name="T42" fmla="*/ 112 w 126"/>
                <a:gd name="T43" fmla="*/ 52 h 121"/>
                <a:gd name="T44" fmla="*/ 117 w 126"/>
                <a:gd name="T45" fmla="*/ 49 h 121"/>
                <a:gd name="T46" fmla="*/ 120 w 126"/>
                <a:gd name="T47" fmla="*/ 44 h 121"/>
                <a:gd name="T48" fmla="*/ 120 w 126"/>
                <a:gd name="T49" fmla="*/ 14 h 121"/>
                <a:gd name="T50" fmla="*/ 117 w 126"/>
                <a:gd name="T51" fmla="*/ 8 h 121"/>
                <a:gd name="T52" fmla="*/ 112 w 126"/>
                <a:gd name="T53" fmla="*/ 6 h 121"/>
                <a:gd name="T54" fmla="*/ 59 w 126"/>
                <a:gd name="T55" fmla="*/ 6 h 121"/>
                <a:gd name="T56" fmla="*/ 53 w 126"/>
                <a:gd name="T57" fmla="*/ 8 h 121"/>
                <a:gd name="T58" fmla="*/ 51 w 126"/>
                <a:gd name="T59" fmla="*/ 14 h 121"/>
                <a:gd name="T60" fmla="*/ 51 w 126"/>
                <a:gd name="T61" fmla="*/ 18 h 121"/>
                <a:gd name="T62" fmla="*/ 44 w 126"/>
                <a:gd name="T63" fmla="*/ 16 h 121"/>
                <a:gd name="T64" fmla="*/ 44 w 126"/>
                <a:gd name="T65" fmla="*/ 14 h 121"/>
                <a:gd name="T66" fmla="*/ 48 w 126"/>
                <a:gd name="T67" fmla="*/ 4 h 121"/>
                <a:gd name="T68" fmla="*/ 59 w 126"/>
                <a:gd name="T69" fmla="*/ 0 h 121"/>
                <a:gd name="T70" fmla="*/ 102 w 126"/>
                <a:gd name="T71" fmla="*/ 24 h 121"/>
                <a:gd name="T72" fmla="*/ 96 w 126"/>
                <a:gd name="T73" fmla="*/ 29 h 121"/>
                <a:gd name="T74" fmla="*/ 102 w 126"/>
                <a:gd name="T75" fmla="*/ 34 h 121"/>
                <a:gd name="T76" fmla="*/ 107 w 126"/>
                <a:gd name="T77" fmla="*/ 29 h 121"/>
                <a:gd name="T78" fmla="*/ 102 w 126"/>
                <a:gd name="T79" fmla="*/ 24 h 121"/>
                <a:gd name="T80" fmla="*/ 85 w 126"/>
                <a:gd name="T81" fmla="*/ 24 h 121"/>
                <a:gd name="T82" fmla="*/ 80 w 126"/>
                <a:gd name="T83" fmla="*/ 29 h 121"/>
                <a:gd name="T84" fmla="*/ 85 w 126"/>
                <a:gd name="T85" fmla="*/ 34 h 121"/>
                <a:gd name="T86" fmla="*/ 90 w 126"/>
                <a:gd name="T87" fmla="*/ 29 h 121"/>
                <a:gd name="T88" fmla="*/ 85 w 126"/>
                <a:gd name="T89" fmla="*/ 24 h 121"/>
                <a:gd name="T90" fmla="*/ 69 w 126"/>
                <a:gd name="T91" fmla="*/ 24 h 121"/>
                <a:gd name="T92" fmla="*/ 64 w 126"/>
                <a:gd name="T93" fmla="*/ 29 h 121"/>
                <a:gd name="T94" fmla="*/ 69 w 126"/>
                <a:gd name="T95" fmla="*/ 34 h 121"/>
                <a:gd name="T96" fmla="*/ 75 w 126"/>
                <a:gd name="T97" fmla="*/ 29 h 121"/>
                <a:gd name="T98" fmla="*/ 69 w 126"/>
                <a:gd name="T99" fmla="*/ 24 h 121"/>
                <a:gd name="T100" fmla="*/ 37 w 126"/>
                <a:gd name="T101" fmla="*/ 23 h 121"/>
                <a:gd name="T102" fmla="*/ 16 w 126"/>
                <a:gd name="T103" fmla="*/ 44 h 121"/>
                <a:gd name="T104" fmla="*/ 37 w 126"/>
                <a:gd name="T105" fmla="*/ 65 h 121"/>
                <a:gd name="T106" fmla="*/ 58 w 126"/>
                <a:gd name="T107" fmla="*/ 44 h 121"/>
                <a:gd name="T108" fmla="*/ 37 w 126"/>
                <a:gd name="T109" fmla="*/ 23 h 121"/>
                <a:gd name="T110" fmla="*/ 74 w 126"/>
                <a:gd name="T111" fmla="*/ 111 h 121"/>
                <a:gd name="T112" fmla="*/ 51 w 126"/>
                <a:gd name="T113" fmla="*/ 71 h 121"/>
                <a:gd name="T114" fmla="*/ 37 w 126"/>
                <a:gd name="T115" fmla="*/ 93 h 121"/>
                <a:gd name="T116" fmla="*/ 24 w 126"/>
                <a:gd name="T117" fmla="*/ 71 h 121"/>
                <a:gd name="T118" fmla="*/ 0 w 126"/>
                <a:gd name="T119" fmla="*/ 111 h 121"/>
                <a:gd name="T120" fmla="*/ 74 w 126"/>
                <a:gd name="T121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21">
                  <a:moveTo>
                    <a:pt x="59" y="0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116" y="0"/>
                    <a:pt x="119" y="1"/>
                    <a:pt x="122" y="4"/>
                  </a:cubicBezTo>
                  <a:cubicBezTo>
                    <a:pt x="124" y="6"/>
                    <a:pt x="126" y="10"/>
                    <a:pt x="126" y="14"/>
                  </a:cubicBezTo>
                  <a:cubicBezTo>
                    <a:pt x="126" y="44"/>
                    <a:pt x="126" y="44"/>
                    <a:pt x="126" y="44"/>
                  </a:cubicBezTo>
                  <a:cubicBezTo>
                    <a:pt x="126" y="48"/>
                    <a:pt x="124" y="51"/>
                    <a:pt x="122" y="54"/>
                  </a:cubicBezTo>
                  <a:cubicBezTo>
                    <a:pt x="119" y="56"/>
                    <a:pt x="116" y="58"/>
                    <a:pt x="112" y="58"/>
                  </a:cubicBezTo>
                  <a:cubicBezTo>
                    <a:pt x="82" y="58"/>
                    <a:pt x="82" y="58"/>
                    <a:pt x="82" y="58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66" y="70"/>
                    <a:pt x="66" y="70"/>
                    <a:pt x="66" y="70"/>
                  </a:cubicBezTo>
                  <a:cubicBezTo>
                    <a:pt x="64" y="69"/>
                    <a:pt x="63" y="68"/>
                    <a:pt x="62" y="68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4" y="56"/>
                    <a:pt x="65" y="54"/>
                    <a:pt x="65" y="52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1" y="56"/>
                    <a:pt x="71" y="56"/>
                    <a:pt x="71" y="56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78" y="52"/>
                    <a:pt x="78" y="52"/>
                    <a:pt x="78" y="52"/>
                  </a:cubicBezTo>
                  <a:cubicBezTo>
                    <a:pt x="79" y="52"/>
                    <a:pt x="79" y="52"/>
                    <a:pt x="79" y="52"/>
                  </a:cubicBezTo>
                  <a:cubicBezTo>
                    <a:pt x="81" y="52"/>
                    <a:pt x="81" y="52"/>
                    <a:pt x="81" y="52"/>
                  </a:cubicBezTo>
                  <a:cubicBezTo>
                    <a:pt x="112" y="52"/>
                    <a:pt x="112" y="52"/>
                    <a:pt x="112" y="52"/>
                  </a:cubicBezTo>
                  <a:cubicBezTo>
                    <a:pt x="114" y="52"/>
                    <a:pt x="116" y="51"/>
                    <a:pt x="117" y="49"/>
                  </a:cubicBezTo>
                  <a:cubicBezTo>
                    <a:pt x="119" y="48"/>
                    <a:pt x="120" y="46"/>
                    <a:pt x="120" y="44"/>
                  </a:cubicBezTo>
                  <a:cubicBezTo>
                    <a:pt x="120" y="14"/>
                    <a:pt x="120" y="14"/>
                    <a:pt x="120" y="14"/>
                  </a:cubicBezTo>
                  <a:cubicBezTo>
                    <a:pt x="120" y="12"/>
                    <a:pt x="119" y="10"/>
                    <a:pt x="117" y="8"/>
                  </a:cubicBezTo>
                  <a:cubicBezTo>
                    <a:pt x="116" y="7"/>
                    <a:pt x="114" y="6"/>
                    <a:pt x="112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6" y="6"/>
                    <a:pt x="54" y="7"/>
                    <a:pt x="53" y="8"/>
                  </a:cubicBezTo>
                  <a:cubicBezTo>
                    <a:pt x="52" y="10"/>
                    <a:pt x="51" y="12"/>
                    <a:pt x="51" y="14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49" y="17"/>
                    <a:pt x="47" y="16"/>
                    <a:pt x="44" y="16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4" y="10"/>
                    <a:pt x="46" y="6"/>
                    <a:pt x="48" y="4"/>
                  </a:cubicBezTo>
                  <a:cubicBezTo>
                    <a:pt x="51" y="1"/>
                    <a:pt x="55" y="0"/>
                    <a:pt x="59" y="0"/>
                  </a:cubicBezTo>
                  <a:close/>
                  <a:moveTo>
                    <a:pt x="102" y="24"/>
                  </a:moveTo>
                  <a:cubicBezTo>
                    <a:pt x="99" y="24"/>
                    <a:pt x="96" y="26"/>
                    <a:pt x="96" y="29"/>
                  </a:cubicBezTo>
                  <a:cubicBezTo>
                    <a:pt x="96" y="32"/>
                    <a:pt x="99" y="34"/>
                    <a:pt x="102" y="34"/>
                  </a:cubicBezTo>
                  <a:cubicBezTo>
                    <a:pt x="104" y="34"/>
                    <a:pt x="107" y="32"/>
                    <a:pt x="107" y="29"/>
                  </a:cubicBezTo>
                  <a:cubicBezTo>
                    <a:pt x="107" y="26"/>
                    <a:pt x="104" y="24"/>
                    <a:pt x="102" y="24"/>
                  </a:cubicBezTo>
                  <a:close/>
                  <a:moveTo>
                    <a:pt x="85" y="24"/>
                  </a:moveTo>
                  <a:cubicBezTo>
                    <a:pt x="82" y="24"/>
                    <a:pt x="80" y="26"/>
                    <a:pt x="80" y="29"/>
                  </a:cubicBezTo>
                  <a:cubicBezTo>
                    <a:pt x="80" y="32"/>
                    <a:pt x="82" y="34"/>
                    <a:pt x="85" y="34"/>
                  </a:cubicBezTo>
                  <a:cubicBezTo>
                    <a:pt x="88" y="34"/>
                    <a:pt x="90" y="32"/>
                    <a:pt x="90" y="29"/>
                  </a:cubicBezTo>
                  <a:cubicBezTo>
                    <a:pt x="90" y="26"/>
                    <a:pt x="88" y="24"/>
                    <a:pt x="85" y="24"/>
                  </a:cubicBezTo>
                  <a:close/>
                  <a:moveTo>
                    <a:pt x="69" y="24"/>
                  </a:moveTo>
                  <a:cubicBezTo>
                    <a:pt x="67" y="24"/>
                    <a:pt x="64" y="26"/>
                    <a:pt x="64" y="29"/>
                  </a:cubicBezTo>
                  <a:cubicBezTo>
                    <a:pt x="64" y="32"/>
                    <a:pt x="67" y="34"/>
                    <a:pt x="69" y="34"/>
                  </a:cubicBezTo>
                  <a:cubicBezTo>
                    <a:pt x="72" y="34"/>
                    <a:pt x="75" y="32"/>
                    <a:pt x="75" y="29"/>
                  </a:cubicBezTo>
                  <a:cubicBezTo>
                    <a:pt x="75" y="26"/>
                    <a:pt x="72" y="24"/>
                    <a:pt x="69" y="24"/>
                  </a:cubicBezTo>
                  <a:close/>
                  <a:moveTo>
                    <a:pt x="37" y="23"/>
                  </a:moveTo>
                  <a:cubicBezTo>
                    <a:pt x="25" y="23"/>
                    <a:pt x="16" y="33"/>
                    <a:pt x="16" y="44"/>
                  </a:cubicBezTo>
                  <a:cubicBezTo>
                    <a:pt x="16" y="56"/>
                    <a:pt x="25" y="65"/>
                    <a:pt x="37" y="65"/>
                  </a:cubicBezTo>
                  <a:cubicBezTo>
                    <a:pt x="48" y="65"/>
                    <a:pt x="58" y="56"/>
                    <a:pt x="58" y="44"/>
                  </a:cubicBezTo>
                  <a:cubicBezTo>
                    <a:pt x="58" y="33"/>
                    <a:pt x="48" y="23"/>
                    <a:pt x="37" y="23"/>
                  </a:cubicBezTo>
                  <a:close/>
                  <a:moveTo>
                    <a:pt x="74" y="111"/>
                  </a:moveTo>
                  <a:cubicBezTo>
                    <a:pt x="74" y="90"/>
                    <a:pt x="64" y="77"/>
                    <a:pt x="51" y="71"/>
                  </a:cubicBezTo>
                  <a:cubicBezTo>
                    <a:pt x="37" y="93"/>
                    <a:pt x="37" y="93"/>
                    <a:pt x="37" y="93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11" y="76"/>
                    <a:pt x="0" y="90"/>
                    <a:pt x="0" y="111"/>
                  </a:cubicBezTo>
                  <a:cubicBezTo>
                    <a:pt x="26" y="121"/>
                    <a:pt x="51" y="120"/>
                    <a:pt x="74" y="111"/>
                  </a:cubicBezTo>
                  <a:close/>
                </a:path>
              </a:pathLst>
            </a:custGeom>
            <a:solidFill>
              <a:srgbClr val="01B0F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="" xmlns:a16="http://schemas.microsoft.com/office/drawing/2014/main" id="{521FA602-B564-4023-AE3B-E1C3DF52C64F}"/>
                </a:ext>
              </a:extLst>
            </p:cNvPr>
            <p:cNvSpPr txBox="1"/>
            <p:nvPr/>
          </p:nvSpPr>
          <p:spPr>
            <a:xfrm>
              <a:off x="6654446" y="4839707"/>
              <a:ext cx="14716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职场应用</a:t>
              </a:r>
            </a:p>
          </p:txBody>
        </p:sp>
        <p:sp>
          <p:nvSpPr>
            <p:cNvPr id="42" name="文本框 41">
              <a:extLst>
                <a:ext uri="{FF2B5EF4-FFF2-40B4-BE49-F238E27FC236}">
                  <a16:creationId xmlns="" xmlns:a16="http://schemas.microsoft.com/office/drawing/2014/main" id="{B01F82F7-788B-4901-8140-8079972F00EF}"/>
                </a:ext>
              </a:extLst>
            </p:cNvPr>
            <p:cNvSpPr txBox="1"/>
            <p:nvPr/>
          </p:nvSpPr>
          <p:spPr>
            <a:xfrm>
              <a:off x="6687434" y="5365619"/>
              <a:ext cx="15748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Workplace applications</a:t>
              </a:r>
              <a:endParaRPr lang="zh-CN" altLang="en-US" dirty="0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5D70B343-552D-4A0B-B5C4-16B41F2DE9EB}"/>
              </a:ext>
            </a:extLst>
          </p:cNvPr>
          <p:cNvGrpSpPr/>
          <p:nvPr/>
        </p:nvGrpSpPr>
        <p:grpSpPr>
          <a:xfrm>
            <a:off x="9092488" y="3429000"/>
            <a:ext cx="1714805" cy="2582950"/>
            <a:chOff x="9092488" y="3429000"/>
            <a:chExt cx="1714805" cy="2582950"/>
          </a:xfrm>
        </p:grpSpPr>
        <p:sp>
          <p:nvSpPr>
            <p:cNvPr id="11" name="矩形: 圆角 10">
              <a:extLst>
                <a:ext uri="{FF2B5EF4-FFF2-40B4-BE49-F238E27FC236}">
                  <a16:creationId xmlns="" xmlns:a16="http://schemas.microsoft.com/office/drawing/2014/main" id="{D74CC9FC-80BC-49A5-A3B0-DB4A97B76135}"/>
                </a:ext>
              </a:extLst>
            </p:cNvPr>
            <p:cNvSpPr/>
            <p:nvPr/>
          </p:nvSpPr>
          <p:spPr>
            <a:xfrm>
              <a:off x="9377417" y="3429000"/>
              <a:ext cx="1154935" cy="115493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0" name="组合 29">
              <a:extLst>
                <a:ext uri="{FF2B5EF4-FFF2-40B4-BE49-F238E27FC236}">
                  <a16:creationId xmlns="" xmlns:a16="http://schemas.microsoft.com/office/drawing/2014/main" id="{468B766F-9579-4363-ADE9-3B9904E6174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639885" y="3736467"/>
              <a:ext cx="629999" cy="540000"/>
              <a:chOff x="6092826" y="4716463"/>
              <a:chExt cx="355600" cy="304800"/>
            </a:xfrm>
            <a:solidFill>
              <a:srgbClr val="01B0F1"/>
            </a:solidFill>
          </p:grpSpPr>
          <p:sp>
            <p:nvSpPr>
              <p:cNvPr id="31" name="Freeform 778">
                <a:extLst>
                  <a:ext uri="{FF2B5EF4-FFF2-40B4-BE49-F238E27FC236}">
                    <a16:creationId xmlns="" xmlns:a16="http://schemas.microsoft.com/office/drawing/2014/main" id="{4057775C-B5F4-409D-988C-2DA5C5DFD4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4426" y="4716463"/>
                <a:ext cx="146050" cy="63500"/>
              </a:xfrm>
              <a:custGeom>
                <a:avLst/>
                <a:gdLst>
                  <a:gd name="T0" fmla="*/ 35 w 39"/>
                  <a:gd name="T1" fmla="*/ 0 h 17"/>
                  <a:gd name="T2" fmla="*/ 4 w 39"/>
                  <a:gd name="T3" fmla="*/ 0 h 17"/>
                  <a:gd name="T4" fmla="*/ 0 w 39"/>
                  <a:gd name="T5" fmla="*/ 4 h 17"/>
                  <a:gd name="T6" fmla="*/ 0 w 39"/>
                  <a:gd name="T7" fmla="*/ 17 h 17"/>
                  <a:gd name="T8" fmla="*/ 3 w 39"/>
                  <a:gd name="T9" fmla="*/ 17 h 17"/>
                  <a:gd name="T10" fmla="*/ 3 w 39"/>
                  <a:gd name="T11" fmla="*/ 4 h 17"/>
                  <a:gd name="T12" fmla="*/ 4 w 39"/>
                  <a:gd name="T13" fmla="*/ 3 h 17"/>
                  <a:gd name="T14" fmla="*/ 35 w 39"/>
                  <a:gd name="T15" fmla="*/ 3 h 17"/>
                  <a:gd name="T16" fmla="*/ 36 w 39"/>
                  <a:gd name="T17" fmla="*/ 4 h 17"/>
                  <a:gd name="T18" fmla="*/ 36 w 39"/>
                  <a:gd name="T19" fmla="*/ 17 h 17"/>
                  <a:gd name="T20" fmla="*/ 39 w 39"/>
                  <a:gd name="T21" fmla="*/ 17 h 17"/>
                  <a:gd name="T22" fmla="*/ 39 w 39"/>
                  <a:gd name="T23" fmla="*/ 4 h 17"/>
                  <a:gd name="T24" fmla="*/ 35 w 39"/>
                  <a:gd name="T2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9" h="17">
                    <a:moveTo>
                      <a:pt x="35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3"/>
                      <a:pt x="4" y="3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3"/>
                      <a:pt x="36" y="4"/>
                      <a:pt x="36" y="4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2"/>
                      <a:pt x="37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779">
                <a:extLst>
                  <a:ext uri="{FF2B5EF4-FFF2-40B4-BE49-F238E27FC236}">
                    <a16:creationId xmlns="" xmlns:a16="http://schemas.microsoft.com/office/drawing/2014/main" id="{DC254F1E-D6A6-46CD-B5A1-C90329D292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2826" y="4833938"/>
                <a:ext cx="355600" cy="187325"/>
              </a:xfrm>
              <a:custGeom>
                <a:avLst/>
                <a:gdLst>
                  <a:gd name="T0" fmla="*/ 78 w 95"/>
                  <a:gd name="T1" fmla="*/ 3 h 50"/>
                  <a:gd name="T2" fmla="*/ 71 w 95"/>
                  <a:gd name="T3" fmla="*/ 3 h 50"/>
                  <a:gd name="T4" fmla="*/ 67 w 95"/>
                  <a:gd name="T5" fmla="*/ 0 h 50"/>
                  <a:gd name="T6" fmla="*/ 26 w 95"/>
                  <a:gd name="T7" fmla="*/ 0 h 50"/>
                  <a:gd name="T8" fmla="*/ 22 w 95"/>
                  <a:gd name="T9" fmla="*/ 3 h 50"/>
                  <a:gd name="T10" fmla="*/ 15 w 95"/>
                  <a:gd name="T11" fmla="*/ 3 h 50"/>
                  <a:gd name="T12" fmla="*/ 11 w 95"/>
                  <a:gd name="T13" fmla="*/ 0 h 50"/>
                  <a:gd name="T14" fmla="*/ 0 w 95"/>
                  <a:gd name="T15" fmla="*/ 0 h 50"/>
                  <a:gd name="T16" fmla="*/ 0 w 95"/>
                  <a:gd name="T17" fmla="*/ 41 h 50"/>
                  <a:gd name="T18" fmla="*/ 9 w 95"/>
                  <a:gd name="T19" fmla="*/ 50 h 50"/>
                  <a:gd name="T20" fmla="*/ 86 w 95"/>
                  <a:gd name="T21" fmla="*/ 50 h 50"/>
                  <a:gd name="T22" fmla="*/ 95 w 95"/>
                  <a:gd name="T23" fmla="*/ 41 h 50"/>
                  <a:gd name="T24" fmla="*/ 95 w 95"/>
                  <a:gd name="T25" fmla="*/ 0 h 50"/>
                  <a:gd name="T26" fmla="*/ 82 w 95"/>
                  <a:gd name="T27" fmla="*/ 0 h 50"/>
                  <a:gd name="T28" fmla="*/ 78 w 95"/>
                  <a:gd name="T29" fmla="*/ 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" h="50">
                    <a:moveTo>
                      <a:pt x="78" y="3"/>
                    </a:moveTo>
                    <a:cubicBezTo>
                      <a:pt x="71" y="3"/>
                      <a:pt x="71" y="3"/>
                      <a:pt x="71" y="3"/>
                    </a:cubicBezTo>
                    <a:cubicBezTo>
                      <a:pt x="69" y="3"/>
                      <a:pt x="67" y="1"/>
                      <a:pt x="67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1"/>
                      <a:pt x="24" y="3"/>
                      <a:pt x="22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3" y="3"/>
                      <a:pt x="11" y="1"/>
                      <a:pt x="1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6"/>
                      <a:pt x="4" y="50"/>
                      <a:pt x="9" y="50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91" y="50"/>
                      <a:pt x="95" y="46"/>
                      <a:pt x="95" y="41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2" y="1"/>
                      <a:pt x="80" y="3"/>
                      <a:pt x="7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780">
                <a:extLst>
                  <a:ext uri="{FF2B5EF4-FFF2-40B4-BE49-F238E27FC236}">
                    <a16:creationId xmlns="" xmlns:a16="http://schemas.microsoft.com/office/drawing/2014/main" id="{2C791845-6178-401C-AB2E-69B9AAE717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2826" y="4765675"/>
                <a:ext cx="355600" cy="49213"/>
              </a:xfrm>
              <a:custGeom>
                <a:avLst/>
                <a:gdLst>
                  <a:gd name="T0" fmla="*/ 86 w 95"/>
                  <a:gd name="T1" fmla="*/ 0 h 13"/>
                  <a:gd name="T2" fmla="*/ 9 w 95"/>
                  <a:gd name="T3" fmla="*/ 0 h 13"/>
                  <a:gd name="T4" fmla="*/ 0 w 95"/>
                  <a:gd name="T5" fmla="*/ 9 h 13"/>
                  <a:gd name="T6" fmla="*/ 0 w 95"/>
                  <a:gd name="T7" fmla="*/ 13 h 13"/>
                  <a:gd name="T8" fmla="*/ 11 w 95"/>
                  <a:gd name="T9" fmla="*/ 13 h 13"/>
                  <a:gd name="T10" fmla="*/ 11 w 95"/>
                  <a:gd name="T11" fmla="*/ 12 h 13"/>
                  <a:gd name="T12" fmla="*/ 15 w 95"/>
                  <a:gd name="T13" fmla="*/ 8 h 13"/>
                  <a:gd name="T14" fmla="*/ 22 w 95"/>
                  <a:gd name="T15" fmla="*/ 8 h 13"/>
                  <a:gd name="T16" fmla="*/ 26 w 95"/>
                  <a:gd name="T17" fmla="*/ 12 h 13"/>
                  <a:gd name="T18" fmla="*/ 26 w 95"/>
                  <a:gd name="T19" fmla="*/ 13 h 13"/>
                  <a:gd name="T20" fmla="*/ 67 w 95"/>
                  <a:gd name="T21" fmla="*/ 13 h 13"/>
                  <a:gd name="T22" fmla="*/ 67 w 95"/>
                  <a:gd name="T23" fmla="*/ 12 h 13"/>
                  <a:gd name="T24" fmla="*/ 71 w 95"/>
                  <a:gd name="T25" fmla="*/ 8 h 13"/>
                  <a:gd name="T26" fmla="*/ 78 w 95"/>
                  <a:gd name="T27" fmla="*/ 8 h 13"/>
                  <a:gd name="T28" fmla="*/ 82 w 95"/>
                  <a:gd name="T29" fmla="*/ 12 h 13"/>
                  <a:gd name="T30" fmla="*/ 82 w 95"/>
                  <a:gd name="T31" fmla="*/ 13 h 13"/>
                  <a:gd name="T32" fmla="*/ 95 w 95"/>
                  <a:gd name="T33" fmla="*/ 13 h 13"/>
                  <a:gd name="T34" fmla="*/ 95 w 95"/>
                  <a:gd name="T35" fmla="*/ 9 h 13"/>
                  <a:gd name="T36" fmla="*/ 86 w 95"/>
                  <a:gd name="T3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5" h="13">
                    <a:moveTo>
                      <a:pt x="86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0"/>
                      <a:pt x="13" y="8"/>
                      <a:pt x="15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4" y="8"/>
                      <a:pt x="26" y="10"/>
                      <a:pt x="26" y="12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67" y="13"/>
                      <a:pt x="67" y="13"/>
                      <a:pt x="67" y="13"/>
                    </a:cubicBezTo>
                    <a:cubicBezTo>
                      <a:pt x="67" y="12"/>
                      <a:pt x="67" y="12"/>
                      <a:pt x="67" y="12"/>
                    </a:cubicBezTo>
                    <a:cubicBezTo>
                      <a:pt x="67" y="10"/>
                      <a:pt x="69" y="8"/>
                      <a:pt x="71" y="8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80" y="8"/>
                      <a:pt x="82" y="10"/>
                      <a:pt x="82" y="12"/>
                    </a:cubicBezTo>
                    <a:cubicBezTo>
                      <a:pt x="82" y="13"/>
                      <a:pt x="82" y="13"/>
                      <a:pt x="82" y="13"/>
                    </a:cubicBezTo>
                    <a:cubicBezTo>
                      <a:pt x="95" y="13"/>
                      <a:pt x="95" y="13"/>
                      <a:pt x="95" y="13"/>
                    </a:cubicBezTo>
                    <a:cubicBezTo>
                      <a:pt x="95" y="9"/>
                      <a:pt x="95" y="9"/>
                      <a:pt x="95" y="9"/>
                    </a:cubicBezTo>
                    <a:cubicBezTo>
                      <a:pt x="95" y="4"/>
                      <a:pt x="91" y="0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4" name="文本框 43">
              <a:extLst>
                <a:ext uri="{FF2B5EF4-FFF2-40B4-BE49-F238E27FC236}">
                  <a16:creationId xmlns="" xmlns:a16="http://schemas.microsoft.com/office/drawing/2014/main" id="{95389448-8140-402D-8CDE-30FCC00B52C9}"/>
                </a:ext>
              </a:extLst>
            </p:cNvPr>
            <p:cNvSpPr txBox="1"/>
            <p:nvPr/>
          </p:nvSpPr>
          <p:spPr>
            <a:xfrm>
              <a:off x="9152740" y="4841665"/>
              <a:ext cx="15930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社交应用</a:t>
              </a:r>
            </a:p>
          </p:txBody>
        </p:sp>
        <p:sp>
          <p:nvSpPr>
            <p:cNvPr id="45" name="文本框 44">
              <a:extLst>
                <a:ext uri="{FF2B5EF4-FFF2-40B4-BE49-F238E27FC236}">
                  <a16:creationId xmlns="" xmlns:a16="http://schemas.microsoft.com/office/drawing/2014/main" id="{B75D9037-5C8B-4B3A-BFC5-C50BCDFBC91A}"/>
                </a:ext>
              </a:extLst>
            </p:cNvPr>
            <p:cNvSpPr txBox="1"/>
            <p:nvPr/>
          </p:nvSpPr>
          <p:spPr>
            <a:xfrm>
              <a:off x="9092488" y="5365619"/>
              <a:ext cx="17148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Social applications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6761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flip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天空, 人员, 户外, 服装&#10;&#10;已生成高可信度的说明">
            <a:extLst>
              <a:ext uri="{FF2B5EF4-FFF2-40B4-BE49-F238E27FC236}">
                <a16:creationId xmlns="" xmlns:a16="http://schemas.microsoft.com/office/drawing/2014/main" id="{E1CDFD12-D113-4A45-A2AA-6A66CAD373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2F6A35E4-8385-4F0B-8F19-17CD65623D4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B0F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Picture 4">
            <a:extLst>
              <a:ext uri="{FF2B5EF4-FFF2-40B4-BE49-F238E27FC236}">
                <a16:creationId xmlns="" xmlns:a16="http://schemas.microsoft.com/office/drawing/2014/main" id="{85523F7D-C589-4EA5-8505-25B0080F42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282" y="1028983"/>
            <a:ext cx="8723435" cy="5121886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017D940B-025E-4B3B-955C-DA8B057ACDA1}"/>
              </a:ext>
            </a:extLst>
          </p:cNvPr>
          <p:cNvGrpSpPr/>
          <p:nvPr/>
        </p:nvGrpSpPr>
        <p:grpSpPr>
          <a:xfrm>
            <a:off x="5546757" y="1553365"/>
            <a:ext cx="1154935" cy="1154935"/>
            <a:chOff x="5546757" y="1553365"/>
            <a:chExt cx="1154935" cy="1154935"/>
          </a:xfrm>
        </p:grpSpPr>
        <p:sp>
          <p:nvSpPr>
            <p:cNvPr id="5" name="矩形: 圆角 4">
              <a:extLst>
                <a:ext uri="{FF2B5EF4-FFF2-40B4-BE49-F238E27FC236}">
                  <a16:creationId xmlns="" xmlns:a16="http://schemas.microsoft.com/office/drawing/2014/main" id="{A88A7D4D-92B7-45F7-B309-E65423B704CA}"/>
                </a:ext>
              </a:extLst>
            </p:cNvPr>
            <p:cNvSpPr/>
            <p:nvPr/>
          </p:nvSpPr>
          <p:spPr>
            <a:xfrm>
              <a:off x="5546757" y="1553365"/>
              <a:ext cx="1154935" cy="115493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B0A9D5D4-2E6E-4A87-B959-E5CC7DBAF58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823962" y="1770832"/>
              <a:ext cx="600525" cy="720000"/>
              <a:chOff x="-153513" y="5997881"/>
              <a:chExt cx="303213" cy="363538"/>
            </a:xfrm>
            <a:solidFill>
              <a:srgbClr val="01B0F1"/>
            </a:solidFill>
          </p:grpSpPr>
          <p:sp>
            <p:nvSpPr>
              <p:cNvPr id="7" name="Freeform 381">
                <a:extLst>
                  <a:ext uri="{FF2B5EF4-FFF2-40B4-BE49-F238E27FC236}">
                    <a16:creationId xmlns="" xmlns:a16="http://schemas.microsoft.com/office/drawing/2014/main" id="{13718B31-F5B3-497F-A322-18ED1560684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3513" y="5997881"/>
                <a:ext cx="303213" cy="363538"/>
              </a:xfrm>
              <a:custGeom>
                <a:avLst/>
                <a:gdLst>
                  <a:gd name="T0" fmla="*/ 241 w 241"/>
                  <a:gd name="T1" fmla="*/ 30 h 288"/>
                  <a:gd name="T2" fmla="*/ 129 w 241"/>
                  <a:gd name="T3" fmla="*/ 30 h 288"/>
                  <a:gd name="T4" fmla="*/ 129 w 241"/>
                  <a:gd name="T5" fmla="*/ 10 h 288"/>
                  <a:gd name="T6" fmla="*/ 119 w 241"/>
                  <a:gd name="T7" fmla="*/ 0 h 288"/>
                  <a:gd name="T8" fmla="*/ 109 w 241"/>
                  <a:gd name="T9" fmla="*/ 10 h 288"/>
                  <a:gd name="T10" fmla="*/ 109 w 241"/>
                  <a:gd name="T11" fmla="*/ 30 h 288"/>
                  <a:gd name="T12" fmla="*/ 0 w 241"/>
                  <a:gd name="T13" fmla="*/ 30 h 288"/>
                  <a:gd name="T14" fmla="*/ 0 w 241"/>
                  <a:gd name="T15" fmla="*/ 196 h 288"/>
                  <a:gd name="T16" fmla="*/ 75 w 241"/>
                  <a:gd name="T17" fmla="*/ 196 h 288"/>
                  <a:gd name="T18" fmla="*/ 45 w 241"/>
                  <a:gd name="T19" fmla="*/ 272 h 288"/>
                  <a:gd name="T20" fmla="*/ 52 w 241"/>
                  <a:gd name="T21" fmla="*/ 288 h 288"/>
                  <a:gd name="T22" fmla="*/ 56 w 241"/>
                  <a:gd name="T23" fmla="*/ 288 h 288"/>
                  <a:gd name="T24" fmla="*/ 67 w 241"/>
                  <a:gd name="T25" fmla="*/ 281 h 288"/>
                  <a:gd name="T26" fmla="*/ 100 w 241"/>
                  <a:gd name="T27" fmla="*/ 196 h 288"/>
                  <a:gd name="T28" fmla="*/ 138 w 241"/>
                  <a:gd name="T29" fmla="*/ 196 h 288"/>
                  <a:gd name="T30" fmla="*/ 171 w 241"/>
                  <a:gd name="T31" fmla="*/ 281 h 288"/>
                  <a:gd name="T32" fmla="*/ 182 w 241"/>
                  <a:gd name="T33" fmla="*/ 288 h 288"/>
                  <a:gd name="T34" fmla="*/ 186 w 241"/>
                  <a:gd name="T35" fmla="*/ 288 h 288"/>
                  <a:gd name="T36" fmla="*/ 193 w 241"/>
                  <a:gd name="T37" fmla="*/ 272 h 288"/>
                  <a:gd name="T38" fmla="*/ 164 w 241"/>
                  <a:gd name="T39" fmla="*/ 196 h 288"/>
                  <a:gd name="T40" fmla="*/ 241 w 241"/>
                  <a:gd name="T41" fmla="*/ 196 h 288"/>
                  <a:gd name="T42" fmla="*/ 241 w 241"/>
                  <a:gd name="T43" fmla="*/ 30 h 288"/>
                  <a:gd name="T44" fmla="*/ 218 w 241"/>
                  <a:gd name="T45" fmla="*/ 172 h 288"/>
                  <a:gd name="T46" fmla="*/ 23 w 241"/>
                  <a:gd name="T47" fmla="*/ 172 h 288"/>
                  <a:gd name="T48" fmla="*/ 23 w 241"/>
                  <a:gd name="T49" fmla="*/ 53 h 288"/>
                  <a:gd name="T50" fmla="*/ 218 w 241"/>
                  <a:gd name="T51" fmla="*/ 53 h 288"/>
                  <a:gd name="T52" fmla="*/ 218 w 241"/>
                  <a:gd name="T53" fmla="*/ 1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41" h="288">
                    <a:moveTo>
                      <a:pt x="241" y="30"/>
                    </a:moveTo>
                    <a:cubicBezTo>
                      <a:pt x="129" y="30"/>
                      <a:pt x="129" y="30"/>
                      <a:pt x="129" y="3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29" y="5"/>
                      <a:pt x="125" y="0"/>
                      <a:pt x="119" y="0"/>
                    </a:cubicBezTo>
                    <a:cubicBezTo>
                      <a:pt x="114" y="0"/>
                      <a:pt x="109" y="5"/>
                      <a:pt x="109" y="10"/>
                    </a:cubicBezTo>
                    <a:cubicBezTo>
                      <a:pt x="109" y="30"/>
                      <a:pt x="109" y="30"/>
                      <a:pt x="109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75" y="196"/>
                      <a:pt x="75" y="196"/>
                      <a:pt x="75" y="196"/>
                    </a:cubicBezTo>
                    <a:cubicBezTo>
                      <a:pt x="45" y="272"/>
                      <a:pt x="45" y="272"/>
                      <a:pt x="45" y="272"/>
                    </a:cubicBezTo>
                    <a:cubicBezTo>
                      <a:pt x="43" y="278"/>
                      <a:pt x="46" y="285"/>
                      <a:pt x="52" y="288"/>
                    </a:cubicBezTo>
                    <a:cubicBezTo>
                      <a:pt x="53" y="288"/>
                      <a:pt x="55" y="288"/>
                      <a:pt x="56" y="288"/>
                    </a:cubicBezTo>
                    <a:cubicBezTo>
                      <a:pt x="61" y="288"/>
                      <a:pt x="65" y="286"/>
                      <a:pt x="67" y="281"/>
                    </a:cubicBezTo>
                    <a:cubicBezTo>
                      <a:pt x="100" y="196"/>
                      <a:pt x="100" y="196"/>
                      <a:pt x="100" y="196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71" y="281"/>
                      <a:pt x="171" y="281"/>
                      <a:pt x="171" y="281"/>
                    </a:cubicBezTo>
                    <a:cubicBezTo>
                      <a:pt x="173" y="286"/>
                      <a:pt x="177" y="288"/>
                      <a:pt x="182" y="288"/>
                    </a:cubicBezTo>
                    <a:cubicBezTo>
                      <a:pt x="184" y="288"/>
                      <a:pt x="185" y="288"/>
                      <a:pt x="186" y="288"/>
                    </a:cubicBezTo>
                    <a:cubicBezTo>
                      <a:pt x="193" y="285"/>
                      <a:pt x="196" y="278"/>
                      <a:pt x="193" y="272"/>
                    </a:cubicBezTo>
                    <a:cubicBezTo>
                      <a:pt x="164" y="196"/>
                      <a:pt x="164" y="196"/>
                      <a:pt x="164" y="196"/>
                    </a:cubicBezTo>
                    <a:cubicBezTo>
                      <a:pt x="241" y="196"/>
                      <a:pt x="241" y="196"/>
                      <a:pt x="241" y="196"/>
                    </a:cubicBezTo>
                    <a:lnTo>
                      <a:pt x="241" y="30"/>
                    </a:lnTo>
                    <a:close/>
                    <a:moveTo>
                      <a:pt x="218" y="172"/>
                    </a:moveTo>
                    <a:cubicBezTo>
                      <a:pt x="23" y="172"/>
                      <a:pt x="23" y="172"/>
                      <a:pt x="23" y="172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18" y="53"/>
                      <a:pt x="218" y="53"/>
                      <a:pt x="218" y="53"/>
                    </a:cubicBezTo>
                    <a:lnTo>
                      <a:pt x="218" y="1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Freeform 382">
                <a:extLst>
                  <a:ext uri="{FF2B5EF4-FFF2-40B4-BE49-F238E27FC236}">
                    <a16:creationId xmlns="" xmlns:a16="http://schemas.microsoft.com/office/drawing/2014/main" id="{2D1CB491-089B-45D4-8F32-737DE22AF4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85726" y="6108701"/>
                <a:ext cx="200025" cy="103188"/>
              </a:xfrm>
              <a:custGeom>
                <a:avLst/>
                <a:gdLst>
                  <a:gd name="T0" fmla="*/ 6 w 126"/>
                  <a:gd name="T1" fmla="*/ 65 h 65"/>
                  <a:gd name="T2" fmla="*/ 50 w 126"/>
                  <a:gd name="T3" fmla="*/ 36 h 65"/>
                  <a:gd name="T4" fmla="*/ 60 w 126"/>
                  <a:gd name="T5" fmla="*/ 52 h 65"/>
                  <a:gd name="T6" fmla="*/ 106 w 126"/>
                  <a:gd name="T7" fmla="*/ 21 h 65"/>
                  <a:gd name="T8" fmla="*/ 113 w 126"/>
                  <a:gd name="T9" fmla="*/ 30 h 65"/>
                  <a:gd name="T10" fmla="*/ 126 w 126"/>
                  <a:gd name="T11" fmla="*/ 0 h 65"/>
                  <a:gd name="T12" fmla="*/ 93 w 126"/>
                  <a:gd name="T13" fmla="*/ 1 h 65"/>
                  <a:gd name="T14" fmla="*/ 100 w 126"/>
                  <a:gd name="T15" fmla="*/ 11 h 65"/>
                  <a:gd name="T16" fmla="*/ 63 w 126"/>
                  <a:gd name="T17" fmla="*/ 35 h 65"/>
                  <a:gd name="T18" fmla="*/ 53 w 126"/>
                  <a:gd name="T19" fmla="*/ 19 h 65"/>
                  <a:gd name="T20" fmla="*/ 0 w 126"/>
                  <a:gd name="T21" fmla="*/ 55 h 65"/>
                  <a:gd name="T22" fmla="*/ 6 w 126"/>
                  <a:gd name="T23" fmla="*/ 65 h 65"/>
                  <a:gd name="T24" fmla="*/ 6 w 126"/>
                  <a:gd name="T2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6" h="65">
                    <a:moveTo>
                      <a:pt x="6" y="65"/>
                    </a:moveTo>
                    <a:lnTo>
                      <a:pt x="50" y="36"/>
                    </a:lnTo>
                    <a:lnTo>
                      <a:pt x="60" y="52"/>
                    </a:lnTo>
                    <a:lnTo>
                      <a:pt x="106" y="21"/>
                    </a:lnTo>
                    <a:lnTo>
                      <a:pt x="113" y="30"/>
                    </a:lnTo>
                    <a:lnTo>
                      <a:pt x="126" y="0"/>
                    </a:lnTo>
                    <a:lnTo>
                      <a:pt x="93" y="1"/>
                    </a:lnTo>
                    <a:lnTo>
                      <a:pt x="100" y="11"/>
                    </a:lnTo>
                    <a:lnTo>
                      <a:pt x="63" y="35"/>
                    </a:lnTo>
                    <a:lnTo>
                      <a:pt x="53" y="19"/>
                    </a:lnTo>
                    <a:lnTo>
                      <a:pt x="0" y="55"/>
                    </a:lnTo>
                    <a:lnTo>
                      <a:pt x="6" y="65"/>
                    </a:lnTo>
                    <a:lnTo>
                      <a:pt x="6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82DB0F07-E694-494A-AF9D-CDC7A28DE6F2}"/>
              </a:ext>
            </a:extLst>
          </p:cNvPr>
          <p:cNvSpPr txBox="1"/>
          <p:nvPr/>
        </p:nvSpPr>
        <p:spPr>
          <a:xfrm>
            <a:off x="4750843" y="3680865"/>
            <a:ext cx="2810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销售概述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899CA3FC-795E-489D-9CC9-A614E5FC12C4}"/>
              </a:ext>
            </a:extLst>
          </p:cNvPr>
          <p:cNvSpPr txBox="1"/>
          <p:nvPr/>
        </p:nvSpPr>
        <p:spPr>
          <a:xfrm>
            <a:off x="3847761" y="4467000"/>
            <a:ext cx="4496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Sales Overview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44636F7E-5D57-4AC3-B9E5-ABA0700A01D3}"/>
              </a:ext>
            </a:extLst>
          </p:cNvPr>
          <p:cNvSpPr/>
          <p:nvPr/>
        </p:nvSpPr>
        <p:spPr>
          <a:xfrm>
            <a:off x="4996564" y="3005151"/>
            <a:ext cx="21988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ONE</a:t>
            </a:r>
          </a:p>
        </p:txBody>
      </p:sp>
    </p:spTree>
    <p:extLst>
      <p:ext uri="{BB962C8B-B14F-4D97-AF65-F5344CB8AC3E}">
        <p14:creationId xmlns:p14="http://schemas.microsoft.com/office/powerpoint/2010/main" val="141417200"/>
      </p:ext>
    </p:extLst>
  </p:cSld>
  <p:clrMapOvr>
    <a:masterClrMapping/>
  </p:clrMapOvr>
  <p:transition spd="slow" advClick="0" advTm="3000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1C41DD4E-14C4-4FCB-B233-00B9BA019DA2}"/>
              </a:ext>
            </a:extLst>
          </p:cNvPr>
          <p:cNvSpPr/>
          <p:nvPr/>
        </p:nvSpPr>
        <p:spPr>
          <a:xfrm>
            <a:off x="521848" y="20360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销售概述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7F95FE6E-DDB4-4A00-8F76-38973755F2E6}"/>
              </a:ext>
            </a:extLst>
          </p:cNvPr>
          <p:cNvSpPr txBox="1"/>
          <p:nvPr/>
        </p:nvSpPr>
        <p:spPr>
          <a:xfrm>
            <a:off x="521848" y="726825"/>
            <a:ext cx="4496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Sales Overview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平行四边形 4">
            <a:extLst>
              <a:ext uri="{FF2B5EF4-FFF2-40B4-BE49-F238E27FC236}">
                <a16:creationId xmlns="" xmlns:a16="http://schemas.microsoft.com/office/drawing/2014/main" id="{E9ACCACD-C197-41F9-B7DE-EF22C46166B3}"/>
              </a:ext>
            </a:extLst>
          </p:cNvPr>
          <p:cNvSpPr/>
          <p:nvPr/>
        </p:nvSpPr>
        <p:spPr>
          <a:xfrm>
            <a:off x="304799" y="-152401"/>
            <a:ext cx="217049" cy="1248557"/>
          </a:xfrm>
          <a:prstGeom prst="parallelogram">
            <a:avLst/>
          </a:prstGeom>
          <a:solidFill>
            <a:srgbClr val="01B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260BFBBC-83BF-4C1C-B4F5-B2C19575651F}"/>
              </a:ext>
            </a:extLst>
          </p:cNvPr>
          <p:cNvGrpSpPr/>
          <p:nvPr/>
        </p:nvGrpSpPr>
        <p:grpSpPr>
          <a:xfrm>
            <a:off x="-1" y="5501448"/>
            <a:ext cx="12192001" cy="1356552"/>
            <a:chOff x="584655" y="1618796"/>
            <a:chExt cx="11088000" cy="1233714"/>
          </a:xfrm>
        </p:grpSpPr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EA1C86FA-DEF0-42DE-AF58-DC536BADAC2D}"/>
                </a:ext>
              </a:extLst>
            </p:cNvPr>
            <p:cNvSpPr/>
            <p:nvPr/>
          </p:nvSpPr>
          <p:spPr>
            <a:xfrm>
              <a:off x="584655" y="1618796"/>
              <a:ext cx="2772000" cy="1233714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E204E61A-24D1-4F75-8175-6C04BBFD8175}"/>
                </a:ext>
              </a:extLst>
            </p:cNvPr>
            <p:cNvSpPr/>
            <p:nvPr/>
          </p:nvSpPr>
          <p:spPr>
            <a:xfrm>
              <a:off x="3356655" y="1618796"/>
              <a:ext cx="2772000" cy="1233714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DE5692F8-A160-4BD3-B4B3-A835C0D464B7}"/>
                </a:ext>
              </a:extLst>
            </p:cNvPr>
            <p:cNvSpPr/>
            <p:nvPr/>
          </p:nvSpPr>
          <p:spPr>
            <a:xfrm>
              <a:off x="6128655" y="1618796"/>
              <a:ext cx="2772000" cy="1233714"/>
            </a:xfrm>
            <a:prstGeom prst="rect">
              <a:avLst/>
            </a:prstGeom>
            <a:blipFill dpi="0" rotWithShape="1">
              <a:blip r:embed="rId5"/>
              <a:srcRect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D73ACCDA-D6E2-4D6E-9BDF-59109A9D4CD0}"/>
                </a:ext>
              </a:extLst>
            </p:cNvPr>
            <p:cNvSpPr/>
            <p:nvPr/>
          </p:nvSpPr>
          <p:spPr>
            <a:xfrm>
              <a:off x="8900655" y="1618796"/>
              <a:ext cx="2772000" cy="1233714"/>
            </a:xfrm>
            <a:prstGeom prst="rect">
              <a:avLst/>
            </a:prstGeom>
            <a:blipFill dpi="0" rotWithShape="1">
              <a:blip r:embed="rId6"/>
              <a:srcRect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643CAA09-AC59-42B3-BEFF-93446FD8A11E}"/>
              </a:ext>
            </a:extLst>
          </p:cNvPr>
          <p:cNvSpPr/>
          <p:nvPr/>
        </p:nvSpPr>
        <p:spPr>
          <a:xfrm>
            <a:off x="0" y="5501448"/>
            <a:ext cx="12192000" cy="1356552"/>
          </a:xfrm>
          <a:prstGeom prst="rect">
            <a:avLst/>
          </a:prstGeom>
          <a:solidFill>
            <a:srgbClr val="01B0F1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E7BEA16D-FDD3-423E-B7D6-5B62BA4AEFB1}"/>
              </a:ext>
            </a:extLst>
          </p:cNvPr>
          <p:cNvSpPr/>
          <p:nvPr/>
        </p:nvSpPr>
        <p:spPr>
          <a:xfrm>
            <a:off x="994503" y="1561910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单击添加文本标题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39663A35-9DA4-414F-A72F-7D0A44046945}"/>
              </a:ext>
            </a:extLst>
          </p:cNvPr>
          <p:cNvSpPr/>
          <p:nvPr/>
        </p:nvSpPr>
        <p:spPr>
          <a:xfrm>
            <a:off x="994503" y="1928620"/>
            <a:ext cx="102029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</a:t>
            </a:r>
            <a:endParaRPr lang="zh-CN" altLang="en-US" sz="1200" dirty="0"/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BC8C7B3A-5B72-4DA2-92A5-221275B61FB5}"/>
              </a:ext>
            </a:extLst>
          </p:cNvPr>
          <p:cNvSpPr/>
          <p:nvPr/>
        </p:nvSpPr>
        <p:spPr>
          <a:xfrm>
            <a:off x="994503" y="273912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单击添加文本标题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62A6277E-C796-41FF-9AA9-2E573AD2F701}"/>
              </a:ext>
            </a:extLst>
          </p:cNvPr>
          <p:cNvSpPr/>
          <p:nvPr/>
        </p:nvSpPr>
        <p:spPr>
          <a:xfrm>
            <a:off x="994503" y="3105834"/>
            <a:ext cx="102029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</a:t>
            </a:r>
            <a:endParaRPr lang="zh-CN" altLang="en-US" sz="1200" dirty="0"/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D74C1D34-341F-4FF0-BD48-491FED14B4DE}"/>
              </a:ext>
            </a:extLst>
          </p:cNvPr>
          <p:cNvGrpSpPr/>
          <p:nvPr/>
        </p:nvGrpSpPr>
        <p:grpSpPr>
          <a:xfrm>
            <a:off x="1208825" y="4264321"/>
            <a:ext cx="1735588" cy="1735590"/>
            <a:chOff x="1208825" y="4264321"/>
            <a:chExt cx="1735588" cy="1735590"/>
          </a:xfrm>
        </p:grpSpPr>
        <p:sp>
          <p:nvSpPr>
            <p:cNvPr id="19" name="椭圆 18">
              <a:extLst>
                <a:ext uri="{FF2B5EF4-FFF2-40B4-BE49-F238E27FC236}">
                  <a16:creationId xmlns="" xmlns:a16="http://schemas.microsoft.com/office/drawing/2014/main" id="{C4D669F3-EBE5-44E3-9D5E-755F897A3282}"/>
                </a:ext>
              </a:extLst>
            </p:cNvPr>
            <p:cNvSpPr/>
            <p:nvPr/>
          </p:nvSpPr>
          <p:spPr>
            <a:xfrm>
              <a:off x="1208825" y="4264321"/>
              <a:ext cx="1735588" cy="1735590"/>
            </a:xfrm>
            <a:prstGeom prst="ellipse">
              <a:avLst/>
            </a:prstGeom>
            <a:solidFill>
              <a:srgbClr val="01B0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7A2ED3F3-1486-43E9-A7D9-9486BCDDCD11}"/>
                </a:ext>
              </a:extLst>
            </p:cNvPr>
            <p:cNvSpPr/>
            <p:nvPr/>
          </p:nvSpPr>
          <p:spPr>
            <a:xfrm>
              <a:off x="1351701" y="4926758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C59BCD5-AF93-4134-9CB2-CB60828F3346}"/>
              </a:ext>
            </a:extLst>
          </p:cNvPr>
          <p:cNvGrpSpPr/>
          <p:nvPr/>
        </p:nvGrpSpPr>
        <p:grpSpPr>
          <a:xfrm>
            <a:off x="3902719" y="4264321"/>
            <a:ext cx="1735588" cy="1735590"/>
            <a:chOff x="3902719" y="4264321"/>
            <a:chExt cx="1735588" cy="1735590"/>
          </a:xfrm>
        </p:grpSpPr>
        <p:sp>
          <p:nvSpPr>
            <p:cNvPr id="22" name="椭圆 21">
              <a:extLst>
                <a:ext uri="{FF2B5EF4-FFF2-40B4-BE49-F238E27FC236}">
                  <a16:creationId xmlns="" xmlns:a16="http://schemas.microsoft.com/office/drawing/2014/main" id="{15B0C838-92FF-4F58-A7B1-E91BBB72C8FD}"/>
                </a:ext>
              </a:extLst>
            </p:cNvPr>
            <p:cNvSpPr/>
            <p:nvPr/>
          </p:nvSpPr>
          <p:spPr>
            <a:xfrm>
              <a:off x="3902719" y="4264321"/>
              <a:ext cx="1735588" cy="173559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C57F154E-17BE-4956-908D-14B4B8E7423A}"/>
                </a:ext>
              </a:extLst>
            </p:cNvPr>
            <p:cNvSpPr/>
            <p:nvPr/>
          </p:nvSpPr>
          <p:spPr>
            <a:xfrm>
              <a:off x="4062627" y="4926758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28950207-ED34-404A-AE2E-31B63C92674F}"/>
              </a:ext>
            </a:extLst>
          </p:cNvPr>
          <p:cNvGrpSpPr/>
          <p:nvPr/>
        </p:nvGrpSpPr>
        <p:grpSpPr>
          <a:xfrm>
            <a:off x="6596613" y="4264321"/>
            <a:ext cx="1735588" cy="1735590"/>
            <a:chOff x="6596613" y="4264321"/>
            <a:chExt cx="1735588" cy="1735590"/>
          </a:xfrm>
        </p:grpSpPr>
        <p:sp>
          <p:nvSpPr>
            <p:cNvPr id="21" name="椭圆 20">
              <a:extLst>
                <a:ext uri="{FF2B5EF4-FFF2-40B4-BE49-F238E27FC236}">
                  <a16:creationId xmlns="" xmlns:a16="http://schemas.microsoft.com/office/drawing/2014/main" id="{296E5BA0-5538-49EC-BEC0-BCBEADA9BAF6}"/>
                </a:ext>
              </a:extLst>
            </p:cNvPr>
            <p:cNvSpPr/>
            <p:nvPr/>
          </p:nvSpPr>
          <p:spPr>
            <a:xfrm>
              <a:off x="6596613" y="4264321"/>
              <a:ext cx="1735588" cy="1735590"/>
            </a:xfrm>
            <a:prstGeom prst="ellipse">
              <a:avLst/>
            </a:prstGeom>
            <a:solidFill>
              <a:srgbClr val="01B0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="" xmlns:a16="http://schemas.microsoft.com/office/drawing/2014/main" id="{B781DF8C-2F86-4CF9-B14B-98BE3FD8C949}"/>
                </a:ext>
              </a:extLst>
            </p:cNvPr>
            <p:cNvSpPr/>
            <p:nvPr/>
          </p:nvSpPr>
          <p:spPr>
            <a:xfrm>
              <a:off x="6761573" y="4926758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824A608A-EBE4-41C5-9AD3-D424E200E689}"/>
              </a:ext>
            </a:extLst>
          </p:cNvPr>
          <p:cNvGrpSpPr/>
          <p:nvPr/>
        </p:nvGrpSpPr>
        <p:grpSpPr>
          <a:xfrm>
            <a:off x="9290507" y="4264321"/>
            <a:ext cx="1735588" cy="1735590"/>
            <a:chOff x="9290507" y="4264321"/>
            <a:chExt cx="1735588" cy="1735590"/>
          </a:xfrm>
        </p:grpSpPr>
        <p:sp>
          <p:nvSpPr>
            <p:cNvPr id="20" name="椭圆 19">
              <a:extLst>
                <a:ext uri="{FF2B5EF4-FFF2-40B4-BE49-F238E27FC236}">
                  <a16:creationId xmlns="" xmlns:a16="http://schemas.microsoft.com/office/drawing/2014/main" id="{5A1B108E-5BF4-48FD-8059-2C66ED78CAF1}"/>
                </a:ext>
              </a:extLst>
            </p:cNvPr>
            <p:cNvSpPr/>
            <p:nvPr/>
          </p:nvSpPr>
          <p:spPr>
            <a:xfrm>
              <a:off x="9290507" y="4264321"/>
              <a:ext cx="1735588" cy="173559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CD405ADE-398B-4398-BADE-BF894DFEA689}"/>
                </a:ext>
              </a:extLst>
            </p:cNvPr>
            <p:cNvSpPr/>
            <p:nvPr/>
          </p:nvSpPr>
          <p:spPr>
            <a:xfrm>
              <a:off x="9450415" y="4926758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565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3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4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4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4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6523E2E1-9D39-4128-90AC-38EC3FA86E5C}"/>
              </a:ext>
            </a:extLst>
          </p:cNvPr>
          <p:cNvSpPr/>
          <p:nvPr/>
        </p:nvSpPr>
        <p:spPr>
          <a:xfrm>
            <a:off x="521848" y="20360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销售概述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103430C7-0191-4FE9-B285-E1D968BFF56A}"/>
              </a:ext>
            </a:extLst>
          </p:cNvPr>
          <p:cNvSpPr txBox="1"/>
          <p:nvPr/>
        </p:nvSpPr>
        <p:spPr>
          <a:xfrm>
            <a:off x="521848" y="726825"/>
            <a:ext cx="4496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Sales Overview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平行四边形 4">
            <a:extLst>
              <a:ext uri="{FF2B5EF4-FFF2-40B4-BE49-F238E27FC236}">
                <a16:creationId xmlns="" xmlns:a16="http://schemas.microsoft.com/office/drawing/2014/main" id="{21BB0689-795B-48A1-A464-B7FD964AA65B}"/>
              </a:ext>
            </a:extLst>
          </p:cNvPr>
          <p:cNvSpPr/>
          <p:nvPr/>
        </p:nvSpPr>
        <p:spPr>
          <a:xfrm>
            <a:off x="304799" y="-152401"/>
            <a:ext cx="217049" cy="1248557"/>
          </a:xfrm>
          <a:prstGeom prst="parallelogram">
            <a:avLst/>
          </a:prstGeom>
          <a:solidFill>
            <a:srgbClr val="01B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9229AE88-ED9E-42DD-84B3-10A2D345397D}"/>
              </a:ext>
            </a:extLst>
          </p:cNvPr>
          <p:cNvGrpSpPr/>
          <p:nvPr/>
        </p:nvGrpSpPr>
        <p:grpSpPr>
          <a:xfrm>
            <a:off x="1042411" y="2228850"/>
            <a:ext cx="4710689" cy="704850"/>
            <a:chOff x="1042411" y="2228850"/>
            <a:chExt cx="4710689" cy="704850"/>
          </a:xfrm>
        </p:grpSpPr>
        <p:sp>
          <p:nvSpPr>
            <p:cNvPr id="10" name="任意多边形: 形状 9">
              <a:extLst>
                <a:ext uri="{FF2B5EF4-FFF2-40B4-BE49-F238E27FC236}">
                  <a16:creationId xmlns="" xmlns:a16="http://schemas.microsoft.com/office/drawing/2014/main" id="{084F5A7A-0EBD-44D2-A70E-A76C948D7A87}"/>
                </a:ext>
              </a:extLst>
            </p:cNvPr>
            <p:cNvSpPr/>
            <p:nvPr/>
          </p:nvSpPr>
          <p:spPr>
            <a:xfrm>
              <a:off x="1042411" y="2228850"/>
              <a:ext cx="4710689" cy="704850"/>
            </a:xfrm>
            <a:custGeom>
              <a:avLst/>
              <a:gdLst>
                <a:gd name="connsiteX0" fmla="*/ 691139 w 4710689"/>
                <a:gd name="connsiteY0" fmla="*/ 0 h 704850"/>
                <a:gd name="connsiteX1" fmla="*/ 4358264 w 4710689"/>
                <a:gd name="connsiteY1" fmla="*/ 0 h 704850"/>
                <a:gd name="connsiteX2" fmla="*/ 4710689 w 4710689"/>
                <a:gd name="connsiteY2" fmla="*/ 352425 h 704850"/>
                <a:gd name="connsiteX3" fmla="*/ 4358264 w 4710689"/>
                <a:gd name="connsiteY3" fmla="*/ 704850 h 704850"/>
                <a:gd name="connsiteX4" fmla="*/ 691139 w 4710689"/>
                <a:gd name="connsiteY4" fmla="*/ 704850 h 704850"/>
                <a:gd name="connsiteX5" fmla="*/ 352425 w 4710689"/>
                <a:gd name="connsiteY5" fmla="*/ 0 h 704850"/>
                <a:gd name="connsiteX6" fmla="*/ 633989 w 4710689"/>
                <a:gd name="connsiteY6" fmla="*/ 0 h 704850"/>
                <a:gd name="connsiteX7" fmla="*/ 633989 w 4710689"/>
                <a:gd name="connsiteY7" fmla="*/ 704850 h 704850"/>
                <a:gd name="connsiteX8" fmla="*/ 352425 w 4710689"/>
                <a:gd name="connsiteY8" fmla="*/ 704850 h 704850"/>
                <a:gd name="connsiteX9" fmla="*/ 0 w 4710689"/>
                <a:gd name="connsiteY9" fmla="*/ 352425 h 704850"/>
                <a:gd name="connsiteX10" fmla="*/ 352425 w 4710689"/>
                <a:gd name="connsiteY10" fmla="*/ 0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10689" h="704850">
                  <a:moveTo>
                    <a:pt x="691139" y="0"/>
                  </a:moveTo>
                  <a:lnTo>
                    <a:pt x="4358264" y="0"/>
                  </a:lnTo>
                  <a:cubicBezTo>
                    <a:pt x="4552903" y="0"/>
                    <a:pt x="4710689" y="157786"/>
                    <a:pt x="4710689" y="352425"/>
                  </a:cubicBezTo>
                  <a:cubicBezTo>
                    <a:pt x="4710689" y="547064"/>
                    <a:pt x="4552903" y="704850"/>
                    <a:pt x="4358264" y="704850"/>
                  </a:cubicBezTo>
                  <a:lnTo>
                    <a:pt x="691139" y="704850"/>
                  </a:lnTo>
                  <a:close/>
                  <a:moveTo>
                    <a:pt x="352425" y="0"/>
                  </a:moveTo>
                  <a:lnTo>
                    <a:pt x="633989" y="0"/>
                  </a:lnTo>
                  <a:lnTo>
                    <a:pt x="633989" y="704850"/>
                  </a:lnTo>
                  <a:lnTo>
                    <a:pt x="352425" y="704850"/>
                  </a:lnTo>
                  <a:cubicBezTo>
                    <a:pt x="157786" y="704850"/>
                    <a:pt x="0" y="547064"/>
                    <a:pt x="0" y="352425"/>
                  </a:cubicBezTo>
                  <a:cubicBezTo>
                    <a:pt x="0" y="157786"/>
                    <a:pt x="157786" y="0"/>
                    <a:pt x="352425" y="0"/>
                  </a:cubicBezTo>
                  <a:close/>
                </a:path>
              </a:pathLst>
            </a:custGeom>
            <a:solidFill>
              <a:srgbClr val="01B0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3F5317A0-77B4-4ECD-89F2-01D6222C810A}"/>
                </a:ext>
              </a:extLst>
            </p:cNvPr>
            <p:cNvSpPr/>
            <p:nvPr/>
          </p:nvSpPr>
          <p:spPr>
            <a:xfrm>
              <a:off x="1098556" y="2427386"/>
              <a:ext cx="54373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400" dirty="0"/>
            </a:p>
          </p:txBody>
        </p:sp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B0AA25EE-4B7E-45B9-A464-43229F764E7E}"/>
                </a:ext>
              </a:extLst>
            </p:cNvPr>
            <p:cNvSpPr/>
            <p:nvPr/>
          </p:nvSpPr>
          <p:spPr>
            <a:xfrm>
              <a:off x="1768357" y="2427386"/>
              <a:ext cx="359585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156F2D7B-DAEE-4D39-A7A4-FB2AD2BEFF87}"/>
              </a:ext>
            </a:extLst>
          </p:cNvPr>
          <p:cNvGrpSpPr/>
          <p:nvPr/>
        </p:nvGrpSpPr>
        <p:grpSpPr>
          <a:xfrm>
            <a:off x="6438900" y="2228850"/>
            <a:ext cx="4710689" cy="704850"/>
            <a:chOff x="6438900" y="2228850"/>
            <a:chExt cx="4710689" cy="704850"/>
          </a:xfrm>
        </p:grpSpPr>
        <p:sp>
          <p:nvSpPr>
            <p:cNvPr id="11" name="任意多边形: 形状 10">
              <a:extLst>
                <a:ext uri="{FF2B5EF4-FFF2-40B4-BE49-F238E27FC236}">
                  <a16:creationId xmlns="" xmlns:a16="http://schemas.microsoft.com/office/drawing/2014/main" id="{4DD2E354-0A8D-4424-9244-E201D1599A8A}"/>
                </a:ext>
              </a:extLst>
            </p:cNvPr>
            <p:cNvSpPr/>
            <p:nvPr/>
          </p:nvSpPr>
          <p:spPr>
            <a:xfrm>
              <a:off x="6438900" y="2228850"/>
              <a:ext cx="4710689" cy="704850"/>
            </a:xfrm>
            <a:custGeom>
              <a:avLst/>
              <a:gdLst>
                <a:gd name="connsiteX0" fmla="*/ 691139 w 4710689"/>
                <a:gd name="connsiteY0" fmla="*/ 0 h 704850"/>
                <a:gd name="connsiteX1" fmla="*/ 4358264 w 4710689"/>
                <a:gd name="connsiteY1" fmla="*/ 0 h 704850"/>
                <a:gd name="connsiteX2" fmla="*/ 4710689 w 4710689"/>
                <a:gd name="connsiteY2" fmla="*/ 352425 h 704850"/>
                <a:gd name="connsiteX3" fmla="*/ 4358264 w 4710689"/>
                <a:gd name="connsiteY3" fmla="*/ 704850 h 704850"/>
                <a:gd name="connsiteX4" fmla="*/ 691139 w 4710689"/>
                <a:gd name="connsiteY4" fmla="*/ 704850 h 704850"/>
                <a:gd name="connsiteX5" fmla="*/ 352425 w 4710689"/>
                <a:gd name="connsiteY5" fmla="*/ 0 h 704850"/>
                <a:gd name="connsiteX6" fmla="*/ 633989 w 4710689"/>
                <a:gd name="connsiteY6" fmla="*/ 0 h 704850"/>
                <a:gd name="connsiteX7" fmla="*/ 633989 w 4710689"/>
                <a:gd name="connsiteY7" fmla="*/ 704850 h 704850"/>
                <a:gd name="connsiteX8" fmla="*/ 352425 w 4710689"/>
                <a:gd name="connsiteY8" fmla="*/ 704850 h 704850"/>
                <a:gd name="connsiteX9" fmla="*/ 0 w 4710689"/>
                <a:gd name="connsiteY9" fmla="*/ 352425 h 704850"/>
                <a:gd name="connsiteX10" fmla="*/ 352425 w 4710689"/>
                <a:gd name="connsiteY10" fmla="*/ 0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10689" h="704850">
                  <a:moveTo>
                    <a:pt x="691139" y="0"/>
                  </a:moveTo>
                  <a:lnTo>
                    <a:pt x="4358264" y="0"/>
                  </a:lnTo>
                  <a:cubicBezTo>
                    <a:pt x="4552903" y="0"/>
                    <a:pt x="4710689" y="157786"/>
                    <a:pt x="4710689" y="352425"/>
                  </a:cubicBezTo>
                  <a:cubicBezTo>
                    <a:pt x="4710689" y="547064"/>
                    <a:pt x="4552903" y="704850"/>
                    <a:pt x="4358264" y="704850"/>
                  </a:cubicBezTo>
                  <a:lnTo>
                    <a:pt x="691139" y="704850"/>
                  </a:lnTo>
                  <a:close/>
                  <a:moveTo>
                    <a:pt x="352425" y="0"/>
                  </a:moveTo>
                  <a:lnTo>
                    <a:pt x="633989" y="0"/>
                  </a:lnTo>
                  <a:lnTo>
                    <a:pt x="633989" y="704850"/>
                  </a:lnTo>
                  <a:lnTo>
                    <a:pt x="352425" y="704850"/>
                  </a:lnTo>
                  <a:cubicBezTo>
                    <a:pt x="157786" y="704850"/>
                    <a:pt x="0" y="547064"/>
                    <a:pt x="0" y="352425"/>
                  </a:cubicBezTo>
                  <a:cubicBezTo>
                    <a:pt x="0" y="157786"/>
                    <a:pt x="157786" y="0"/>
                    <a:pt x="352425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9721FC33-228B-4D9F-BC50-5F50BB9F7CDD}"/>
                </a:ext>
              </a:extLst>
            </p:cNvPr>
            <p:cNvSpPr/>
            <p:nvPr/>
          </p:nvSpPr>
          <p:spPr>
            <a:xfrm>
              <a:off x="6495068" y="2427386"/>
              <a:ext cx="54373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400" dirty="0"/>
            </a:p>
          </p:txBody>
        </p:sp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DA712847-473A-411C-943B-594F950F2D99}"/>
                </a:ext>
              </a:extLst>
            </p:cNvPr>
            <p:cNvSpPr/>
            <p:nvPr/>
          </p:nvSpPr>
          <p:spPr>
            <a:xfrm>
              <a:off x="7296270" y="2427386"/>
              <a:ext cx="359585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F722B019-F936-4F0C-89BF-A48D2589D4E9}"/>
              </a:ext>
            </a:extLst>
          </p:cNvPr>
          <p:cNvGrpSpPr/>
          <p:nvPr/>
        </p:nvGrpSpPr>
        <p:grpSpPr>
          <a:xfrm>
            <a:off x="1042411" y="3400425"/>
            <a:ext cx="4710689" cy="704850"/>
            <a:chOff x="1042411" y="3400425"/>
            <a:chExt cx="4710689" cy="704850"/>
          </a:xfrm>
        </p:grpSpPr>
        <p:sp>
          <p:nvSpPr>
            <p:cNvPr id="12" name="任意多边形: 形状 11">
              <a:extLst>
                <a:ext uri="{FF2B5EF4-FFF2-40B4-BE49-F238E27FC236}">
                  <a16:creationId xmlns="" xmlns:a16="http://schemas.microsoft.com/office/drawing/2014/main" id="{EB7593C8-226F-45EE-B8C4-80AA37564F62}"/>
                </a:ext>
              </a:extLst>
            </p:cNvPr>
            <p:cNvSpPr/>
            <p:nvPr/>
          </p:nvSpPr>
          <p:spPr>
            <a:xfrm>
              <a:off x="1042411" y="3400425"/>
              <a:ext cx="4710689" cy="704850"/>
            </a:xfrm>
            <a:custGeom>
              <a:avLst/>
              <a:gdLst>
                <a:gd name="connsiteX0" fmla="*/ 691139 w 4710689"/>
                <a:gd name="connsiteY0" fmla="*/ 0 h 704850"/>
                <a:gd name="connsiteX1" fmla="*/ 4358264 w 4710689"/>
                <a:gd name="connsiteY1" fmla="*/ 0 h 704850"/>
                <a:gd name="connsiteX2" fmla="*/ 4710689 w 4710689"/>
                <a:gd name="connsiteY2" fmla="*/ 352425 h 704850"/>
                <a:gd name="connsiteX3" fmla="*/ 4358264 w 4710689"/>
                <a:gd name="connsiteY3" fmla="*/ 704850 h 704850"/>
                <a:gd name="connsiteX4" fmla="*/ 691139 w 4710689"/>
                <a:gd name="connsiteY4" fmla="*/ 704850 h 704850"/>
                <a:gd name="connsiteX5" fmla="*/ 352425 w 4710689"/>
                <a:gd name="connsiteY5" fmla="*/ 0 h 704850"/>
                <a:gd name="connsiteX6" fmla="*/ 633989 w 4710689"/>
                <a:gd name="connsiteY6" fmla="*/ 0 h 704850"/>
                <a:gd name="connsiteX7" fmla="*/ 633989 w 4710689"/>
                <a:gd name="connsiteY7" fmla="*/ 704850 h 704850"/>
                <a:gd name="connsiteX8" fmla="*/ 352425 w 4710689"/>
                <a:gd name="connsiteY8" fmla="*/ 704850 h 704850"/>
                <a:gd name="connsiteX9" fmla="*/ 0 w 4710689"/>
                <a:gd name="connsiteY9" fmla="*/ 352425 h 704850"/>
                <a:gd name="connsiteX10" fmla="*/ 352425 w 4710689"/>
                <a:gd name="connsiteY10" fmla="*/ 0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10689" h="704850">
                  <a:moveTo>
                    <a:pt x="691139" y="0"/>
                  </a:moveTo>
                  <a:lnTo>
                    <a:pt x="4358264" y="0"/>
                  </a:lnTo>
                  <a:cubicBezTo>
                    <a:pt x="4552903" y="0"/>
                    <a:pt x="4710689" y="157786"/>
                    <a:pt x="4710689" y="352425"/>
                  </a:cubicBezTo>
                  <a:cubicBezTo>
                    <a:pt x="4710689" y="547064"/>
                    <a:pt x="4552903" y="704850"/>
                    <a:pt x="4358264" y="704850"/>
                  </a:cubicBezTo>
                  <a:lnTo>
                    <a:pt x="691139" y="704850"/>
                  </a:lnTo>
                  <a:close/>
                  <a:moveTo>
                    <a:pt x="352425" y="0"/>
                  </a:moveTo>
                  <a:lnTo>
                    <a:pt x="633989" y="0"/>
                  </a:lnTo>
                  <a:lnTo>
                    <a:pt x="633989" y="704850"/>
                  </a:lnTo>
                  <a:lnTo>
                    <a:pt x="352425" y="704850"/>
                  </a:lnTo>
                  <a:cubicBezTo>
                    <a:pt x="157786" y="704850"/>
                    <a:pt x="0" y="547064"/>
                    <a:pt x="0" y="352425"/>
                  </a:cubicBezTo>
                  <a:cubicBezTo>
                    <a:pt x="0" y="157786"/>
                    <a:pt x="157786" y="0"/>
                    <a:pt x="352425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E24C4DE5-6982-4834-B837-D62B44D43F76}"/>
                </a:ext>
              </a:extLst>
            </p:cNvPr>
            <p:cNvSpPr/>
            <p:nvPr/>
          </p:nvSpPr>
          <p:spPr>
            <a:xfrm>
              <a:off x="1098556" y="3616524"/>
              <a:ext cx="54373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400" dirty="0"/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3D89E145-CAA7-4567-A0F6-9120D6678815}"/>
                </a:ext>
              </a:extLst>
            </p:cNvPr>
            <p:cNvSpPr/>
            <p:nvPr/>
          </p:nvSpPr>
          <p:spPr>
            <a:xfrm>
              <a:off x="1768357" y="3604870"/>
              <a:ext cx="359585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BAA33772-ECC6-4DCC-95B2-A20DF6CB6615}"/>
              </a:ext>
            </a:extLst>
          </p:cNvPr>
          <p:cNvGrpSpPr/>
          <p:nvPr/>
        </p:nvGrpSpPr>
        <p:grpSpPr>
          <a:xfrm>
            <a:off x="6438900" y="3400425"/>
            <a:ext cx="4710689" cy="704850"/>
            <a:chOff x="6438900" y="3400425"/>
            <a:chExt cx="4710689" cy="704850"/>
          </a:xfrm>
        </p:grpSpPr>
        <p:sp>
          <p:nvSpPr>
            <p:cNvPr id="13" name="任意多边形: 形状 12">
              <a:extLst>
                <a:ext uri="{FF2B5EF4-FFF2-40B4-BE49-F238E27FC236}">
                  <a16:creationId xmlns="" xmlns:a16="http://schemas.microsoft.com/office/drawing/2014/main" id="{98592549-DB4D-4FF3-91CC-36975A880457}"/>
                </a:ext>
              </a:extLst>
            </p:cNvPr>
            <p:cNvSpPr/>
            <p:nvPr/>
          </p:nvSpPr>
          <p:spPr>
            <a:xfrm>
              <a:off x="6438900" y="3400425"/>
              <a:ext cx="4710689" cy="704850"/>
            </a:xfrm>
            <a:custGeom>
              <a:avLst/>
              <a:gdLst>
                <a:gd name="connsiteX0" fmla="*/ 691139 w 4710689"/>
                <a:gd name="connsiteY0" fmla="*/ 0 h 704850"/>
                <a:gd name="connsiteX1" fmla="*/ 4358264 w 4710689"/>
                <a:gd name="connsiteY1" fmla="*/ 0 h 704850"/>
                <a:gd name="connsiteX2" fmla="*/ 4710689 w 4710689"/>
                <a:gd name="connsiteY2" fmla="*/ 352425 h 704850"/>
                <a:gd name="connsiteX3" fmla="*/ 4358264 w 4710689"/>
                <a:gd name="connsiteY3" fmla="*/ 704850 h 704850"/>
                <a:gd name="connsiteX4" fmla="*/ 691139 w 4710689"/>
                <a:gd name="connsiteY4" fmla="*/ 704850 h 704850"/>
                <a:gd name="connsiteX5" fmla="*/ 352425 w 4710689"/>
                <a:gd name="connsiteY5" fmla="*/ 0 h 704850"/>
                <a:gd name="connsiteX6" fmla="*/ 633989 w 4710689"/>
                <a:gd name="connsiteY6" fmla="*/ 0 h 704850"/>
                <a:gd name="connsiteX7" fmla="*/ 633989 w 4710689"/>
                <a:gd name="connsiteY7" fmla="*/ 704850 h 704850"/>
                <a:gd name="connsiteX8" fmla="*/ 352425 w 4710689"/>
                <a:gd name="connsiteY8" fmla="*/ 704850 h 704850"/>
                <a:gd name="connsiteX9" fmla="*/ 0 w 4710689"/>
                <a:gd name="connsiteY9" fmla="*/ 352425 h 704850"/>
                <a:gd name="connsiteX10" fmla="*/ 352425 w 4710689"/>
                <a:gd name="connsiteY10" fmla="*/ 0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10689" h="704850">
                  <a:moveTo>
                    <a:pt x="691139" y="0"/>
                  </a:moveTo>
                  <a:lnTo>
                    <a:pt x="4358264" y="0"/>
                  </a:lnTo>
                  <a:cubicBezTo>
                    <a:pt x="4552903" y="0"/>
                    <a:pt x="4710689" y="157786"/>
                    <a:pt x="4710689" y="352425"/>
                  </a:cubicBezTo>
                  <a:cubicBezTo>
                    <a:pt x="4710689" y="547064"/>
                    <a:pt x="4552903" y="704850"/>
                    <a:pt x="4358264" y="704850"/>
                  </a:cubicBezTo>
                  <a:lnTo>
                    <a:pt x="691139" y="704850"/>
                  </a:lnTo>
                  <a:close/>
                  <a:moveTo>
                    <a:pt x="352425" y="0"/>
                  </a:moveTo>
                  <a:lnTo>
                    <a:pt x="633989" y="0"/>
                  </a:lnTo>
                  <a:lnTo>
                    <a:pt x="633989" y="704850"/>
                  </a:lnTo>
                  <a:lnTo>
                    <a:pt x="352425" y="704850"/>
                  </a:lnTo>
                  <a:cubicBezTo>
                    <a:pt x="157786" y="704850"/>
                    <a:pt x="0" y="547064"/>
                    <a:pt x="0" y="352425"/>
                  </a:cubicBezTo>
                  <a:cubicBezTo>
                    <a:pt x="0" y="157786"/>
                    <a:pt x="157786" y="0"/>
                    <a:pt x="352425" y="0"/>
                  </a:cubicBezTo>
                  <a:close/>
                </a:path>
              </a:pathLst>
            </a:custGeom>
            <a:solidFill>
              <a:srgbClr val="01B0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E31E354D-24B1-4EA8-A2D3-983ED3D3765B}"/>
                </a:ext>
              </a:extLst>
            </p:cNvPr>
            <p:cNvSpPr/>
            <p:nvPr/>
          </p:nvSpPr>
          <p:spPr>
            <a:xfrm>
              <a:off x="6495068" y="3616524"/>
              <a:ext cx="54373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400" dirty="0"/>
            </a:p>
          </p:txBody>
        </p:sp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5AD5D9C6-BCB8-4233-8D14-57EC805522D2}"/>
                </a:ext>
              </a:extLst>
            </p:cNvPr>
            <p:cNvSpPr/>
            <p:nvPr/>
          </p:nvSpPr>
          <p:spPr>
            <a:xfrm>
              <a:off x="7296270" y="3604870"/>
              <a:ext cx="359585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FCF42CA1-6FF3-4445-A2A6-A92ECAEEE1D4}"/>
              </a:ext>
            </a:extLst>
          </p:cNvPr>
          <p:cNvGrpSpPr/>
          <p:nvPr/>
        </p:nvGrpSpPr>
        <p:grpSpPr>
          <a:xfrm>
            <a:off x="1042411" y="4572000"/>
            <a:ext cx="4710689" cy="704850"/>
            <a:chOff x="1042411" y="4572000"/>
            <a:chExt cx="4710689" cy="704850"/>
          </a:xfrm>
        </p:grpSpPr>
        <p:sp>
          <p:nvSpPr>
            <p:cNvPr id="14" name="任意多边形: 形状 13">
              <a:extLst>
                <a:ext uri="{FF2B5EF4-FFF2-40B4-BE49-F238E27FC236}">
                  <a16:creationId xmlns="" xmlns:a16="http://schemas.microsoft.com/office/drawing/2014/main" id="{CC9775F7-EDA5-48D6-8DE3-35F70518149E}"/>
                </a:ext>
              </a:extLst>
            </p:cNvPr>
            <p:cNvSpPr/>
            <p:nvPr/>
          </p:nvSpPr>
          <p:spPr>
            <a:xfrm>
              <a:off x="1042411" y="4572000"/>
              <a:ext cx="4710689" cy="704850"/>
            </a:xfrm>
            <a:custGeom>
              <a:avLst/>
              <a:gdLst>
                <a:gd name="connsiteX0" fmla="*/ 691139 w 4710689"/>
                <a:gd name="connsiteY0" fmla="*/ 0 h 704850"/>
                <a:gd name="connsiteX1" fmla="*/ 4358264 w 4710689"/>
                <a:gd name="connsiteY1" fmla="*/ 0 h 704850"/>
                <a:gd name="connsiteX2" fmla="*/ 4710689 w 4710689"/>
                <a:gd name="connsiteY2" fmla="*/ 352425 h 704850"/>
                <a:gd name="connsiteX3" fmla="*/ 4358264 w 4710689"/>
                <a:gd name="connsiteY3" fmla="*/ 704850 h 704850"/>
                <a:gd name="connsiteX4" fmla="*/ 691139 w 4710689"/>
                <a:gd name="connsiteY4" fmla="*/ 704850 h 704850"/>
                <a:gd name="connsiteX5" fmla="*/ 352425 w 4710689"/>
                <a:gd name="connsiteY5" fmla="*/ 0 h 704850"/>
                <a:gd name="connsiteX6" fmla="*/ 633989 w 4710689"/>
                <a:gd name="connsiteY6" fmla="*/ 0 h 704850"/>
                <a:gd name="connsiteX7" fmla="*/ 633989 w 4710689"/>
                <a:gd name="connsiteY7" fmla="*/ 704850 h 704850"/>
                <a:gd name="connsiteX8" fmla="*/ 352425 w 4710689"/>
                <a:gd name="connsiteY8" fmla="*/ 704850 h 704850"/>
                <a:gd name="connsiteX9" fmla="*/ 0 w 4710689"/>
                <a:gd name="connsiteY9" fmla="*/ 352425 h 704850"/>
                <a:gd name="connsiteX10" fmla="*/ 352425 w 4710689"/>
                <a:gd name="connsiteY10" fmla="*/ 0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10689" h="704850">
                  <a:moveTo>
                    <a:pt x="691139" y="0"/>
                  </a:moveTo>
                  <a:lnTo>
                    <a:pt x="4358264" y="0"/>
                  </a:lnTo>
                  <a:cubicBezTo>
                    <a:pt x="4552903" y="0"/>
                    <a:pt x="4710689" y="157786"/>
                    <a:pt x="4710689" y="352425"/>
                  </a:cubicBezTo>
                  <a:cubicBezTo>
                    <a:pt x="4710689" y="547064"/>
                    <a:pt x="4552903" y="704850"/>
                    <a:pt x="4358264" y="704850"/>
                  </a:cubicBezTo>
                  <a:lnTo>
                    <a:pt x="691139" y="704850"/>
                  </a:lnTo>
                  <a:close/>
                  <a:moveTo>
                    <a:pt x="352425" y="0"/>
                  </a:moveTo>
                  <a:lnTo>
                    <a:pt x="633989" y="0"/>
                  </a:lnTo>
                  <a:lnTo>
                    <a:pt x="633989" y="704850"/>
                  </a:lnTo>
                  <a:lnTo>
                    <a:pt x="352425" y="704850"/>
                  </a:lnTo>
                  <a:cubicBezTo>
                    <a:pt x="157786" y="704850"/>
                    <a:pt x="0" y="547064"/>
                    <a:pt x="0" y="352425"/>
                  </a:cubicBezTo>
                  <a:cubicBezTo>
                    <a:pt x="0" y="157786"/>
                    <a:pt x="157786" y="0"/>
                    <a:pt x="352425" y="0"/>
                  </a:cubicBezTo>
                  <a:close/>
                </a:path>
              </a:pathLst>
            </a:custGeom>
            <a:solidFill>
              <a:srgbClr val="01B0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6FAA555F-7098-416B-BDA1-C859FD519FA7}"/>
                </a:ext>
              </a:extLst>
            </p:cNvPr>
            <p:cNvSpPr/>
            <p:nvPr/>
          </p:nvSpPr>
          <p:spPr>
            <a:xfrm>
              <a:off x="1098556" y="4805662"/>
              <a:ext cx="54373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400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="" xmlns:a16="http://schemas.microsoft.com/office/drawing/2014/main" id="{FB4AB68F-FD27-496A-ADE7-242C00EBEC01}"/>
                </a:ext>
              </a:extLst>
            </p:cNvPr>
            <p:cNvSpPr/>
            <p:nvPr/>
          </p:nvSpPr>
          <p:spPr>
            <a:xfrm>
              <a:off x="1768357" y="4782354"/>
              <a:ext cx="359585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2E23CE6F-52E4-4233-8084-E51FA2EFA5D3}"/>
              </a:ext>
            </a:extLst>
          </p:cNvPr>
          <p:cNvGrpSpPr/>
          <p:nvPr/>
        </p:nvGrpSpPr>
        <p:grpSpPr>
          <a:xfrm>
            <a:off x="6438900" y="4572000"/>
            <a:ext cx="4710689" cy="704850"/>
            <a:chOff x="6438900" y="4572000"/>
            <a:chExt cx="4710689" cy="704850"/>
          </a:xfrm>
        </p:grpSpPr>
        <p:sp>
          <p:nvSpPr>
            <p:cNvPr id="15" name="任意多边形: 形状 14">
              <a:extLst>
                <a:ext uri="{FF2B5EF4-FFF2-40B4-BE49-F238E27FC236}">
                  <a16:creationId xmlns="" xmlns:a16="http://schemas.microsoft.com/office/drawing/2014/main" id="{1D894FCE-1CD5-4796-A82E-A08A4E98A171}"/>
                </a:ext>
              </a:extLst>
            </p:cNvPr>
            <p:cNvSpPr/>
            <p:nvPr/>
          </p:nvSpPr>
          <p:spPr>
            <a:xfrm>
              <a:off x="6438900" y="4572000"/>
              <a:ext cx="4710689" cy="704850"/>
            </a:xfrm>
            <a:custGeom>
              <a:avLst/>
              <a:gdLst>
                <a:gd name="connsiteX0" fmla="*/ 691139 w 4710689"/>
                <a:gd name="connsiteY0" fmla="*/ 0 h 704850"/>
                <a:gd name="connsiteX1" fmla="*/ 4358264 w 4710689"/>
                <a:gd name="connsiteY1" fmla="*/ 0 h 704850"/>
                <a:gd name="connsiteX2" fmla="*/ 4710689 w 4710689"/>
                <a:gd name="connsiteY2" fmla="*/ 352425 h 704850"/>
                <a:gd name="connsiteX3" fmla="*/ 4358264 w 4710689"/>
                <a:gd name="connsiteY3" fmla="*/ 704850 h 704850"/>
                <a:gd name="connsiteX4" fmla="*/ 691139 w 4710689"/>
                <a:gd name="connsiteY4" fmla="*/ 704850 h 704850"/>
                <a:gd name="connsiteX5" fmla="*/ 352425 w 4710689"/>
                <a:gd name="connsiteY5" fmla="*/ 0 h 704850"/>
                <a:gd name="connsiteX6" fmla="*/ 633989 w 4710689"/>
                <a:gd name="connsiteY6" fmla="*/ 0 h 704850"/>
                <a:gd name="connsiteX7" fmla="*/ 633989 w 4710689"/>
                <a:gd name="connsiteY7" fmla="*/ 704850 h 704850"/>
                <a:gd name="connsiteX8" fmla="*/ 352425 w 4710689"/>
                <a:gd name="connsiteY8" fmla="*/ 704850 h 704850"/>
                <a:gd name="connsiteX9" fmla="*/ 0 w 4710689"/>
                <a:gd name="connsiteY9" fmla="*/ 352425 h 704850"/>
                <a:gd name="connsiteX10" fmla="*/ 352425 w 4710689"/>
                <a:gd name="connsiteY10" fmla="*/ 0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10689" h="704850">
                  <a:moveTo>
                    <a:pt x="691139" y="0"/>
                  </a:moveTo>
                  <a:lnTo>
                    <a:pt x="4358264" y="0"/>
                  </a:lnTo>
                  <a:cubicBezTo>
                    <a:pt x="4552903" y="0"/>
                    <a:pt x="4710689" y="157786"/>
                    <a:pt x="4710689" y="352425"/>
                  </a:cubicBezTo>
                  <a:cubicBezTo>
                    <a:pt x="4710689" y="547064"/>
                    <a:pt x="4552903" y="704850"/>
                    <a:pt x="4358264" y="704850"/>
                  </a:cubicBezTo>
                  <a:lnTo>
                    <a:pt x="691139" y="704850"/>
                  </a:lnTo>
                  <a:close/>
                  <a:moveTo>
                    <a:pt x="352425" y="0"/>
                  </a:moveTo>
                  <a:lnTo>
                    <a:pt x="633989" y="0"/>
                  </a:lnTo>
                  <a:lnTo>
                    <a:pt x="633989" y="704850"/>
                  </a:lnTo>
                  <a:lnTo>
                    <a:pt x="352425" y="704850"/>
                  </a:lnTo>
                  <a:cubicBezTo>
                    <a:pt x="157786" y="704850"/>
                    <a:pt x="0" y="547064"/>
                    <a:pt x="0" y="352425"/>
                  </a:cubicBezTo>
                  <a:cubicBezTo>
                    <a:pt x="0" y="157786"/>
                    <a:pt x="157786" y="0"/>
                    <a:pt x="352425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41F2A288-AC2E-46AE-8643-8B064CD0D11D}"/>
                </a:ext>
              </a:extLst>
            </p:cNvPr>
            <p:cNvSpPr/>
            <p:nvPr/>
          </p:nvSpPr>
          <p:spPr>
            <a:xfrm>
              <a:off x="6495068" y="4805662"/>
              <a:ext cx="54373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400" dirty="0"/>
            </a:p>
          </p:txBody>
        </p:sp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5C9E8A5B-852E-43F6-8F74-800A6C046955}"/>
                </a:ext>
              </a:extLst>
            </p:cNvPr>
            <p:cNvSpPr/>
            <p:nvPr/>
          </p:nvSpPr>
          <p:spPr>
            <a:xfrm>
              <a:off x="7296270" y="4782354"/>
              <a:ext cx="359585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101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FDBC92A8-34DD-4988-8785-6BB8CA14077E}"/>
              </a:ext>
            </a:extLst>
          </p:cNvPr>
          <p:cNvSpPr/>
          <p:nvPr/>
        </p:nvSpPr>
        <p:spPr>
          <a:xfrm>
            <a:off x="521848" y="20360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销售概述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A0DB1703-847F-4F40-8EEA-3C7F5E190188}"/>
              </a:ext>
            </a:extLst>
          </p:cNvPr>
          <p:cNvSpPr txBox="1"/>
          <p:nvPr/>
        </p:nvSpPr>
        <p:spPr>
          <a:xfrm>
            <a:off x="521848" y="726825"/>
            <a:ext cx="4496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Sales Overview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平行四边形 4">
            <a:extLst>
              <a:ext uri="{FF2B5EF4-FFF2-40B4-BE49-F238E27FC236}">
                <a16:creationId xmlns="" xmlns:a16="http://schemas.microsoft.com/office/drawing/2014/main" id="{BBC1FADE-12E4-405A-9DEC-95A5E36EEA51}"/>
              </a:ext>
            </a:extLst>
          </p:cNvPr>
          <p:cNvSpPr/>
          <p:nvPr/>
        </p:nvSpPr>
        <p:spPr>
          <a:xfrm>
            <a:off x="304799" y="-152401"/>
            <a:ext cx="217049" cy="1248557"/>
          </a:xfrm>
          <a:prstGeom prst="parallelogram">
            <a:avLst/>
          </a:prstGeom>
          <a:solidFill>
            <a:srgbClr val="01B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7DF3D4FB-93DA-4DF9-9A28-682D815347B7}"/>
              </a:ext>
            </a:extLst>
          </p:cNvPr>
          <p:cNvGrpSpPr/>
          <p:nvPr/>
        </p:nvGrpSpPr>
        <p:grpSpPr>
          <a:xfrm>
            <a:off x="4485114" y="1981200"/>
            <a:ext cx="3221772" cy="3638550"/>
            <a:chOff x="4485114" y="1981200"/>
            <a:chExt cx="3221772" cy="3638550"/>
          </a:xfrm>
        </p:grpSpPr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0D630E84-29C1-4D96-B2A3-84C17B73D5C9}"/>
                </a:ext>
              </a:extLst>
            </p:cNvPr>
            <p:cNvSpPr/>
            <p:nvPr/>
          </p:nvSpPr>
          <p:spPr>
            <a:xfrm>
              <a:off x="4485114" y="1981200"/>
              <a:ext cx="3221772" cy="3638550"/>
            </a:xfrm>
            <a:prstGeom prst="rect">
              <a:avLst/>
            </a:prstGeom>
            <a:solidFill>
              <a:srgbClr val="01B0F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10A2CCE5-F285-4032-8B95-EF123E84CCD1}"/>
                </a:ext>
              </a:extLst>
            </p:cNvPr>
            <p:cNvSpPr/>
            <p:nvPr/>
          </p:nvSpPr>
          <p:spPr>
            <a:xfrm>
              <a:off x="5015284" y="2556769"/>
              <a:ext cx="2376116" cy="25853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endPara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ABDA0617-FD92-43C6-9E3E-C2AE268AE8B3}"/>
              </a:ext>
            </a:extLst>
          </p:cNvPr>
          <p:cNvGrpSpPr/>
          <p:nvPr/>
        </p:nvGrpSpPr>
        <p:grpSpPr>
          <a:xfrm>
            <a:off x="674161" y="1981200"/>
            <a:ext cx="3221772" cy="3638550"/>
            <a:chOff x="674161" y="1981200"/>
            <a:chExt cx="3221772" cy="3638550"/>
          </a:xfrm>
        </p:grpSpPr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06602A30-7FB3-4067-B2AF-8139E255FCB9}"/>
                </a:ext>
              </a:extLst>
            </p:cNvPr>
            <p:cNvSpPr/>
            <p:nvPr/>
          </p:nvSpPr>
          <p:spPr>
            <a:xfrm>
              <a:off x="674161" y="1981200"/>
              <a:ext cx="3221772" cy="3638550"/>
            </a:xfrm>
            <a:prstGeom prst="rect">
              <a:avLst/>
            </a:prstGeom>
            <a:noFill/>
            <a:ln w="317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26A8737B-2FC5-4C65-90D2-55F44D26986A}"/>
                </a:ext>
              </a:extLst>
            </p:cNvPr>
            <p:cNvSpPr/>
            <p:nvPr/>
          </p:nvSpPr>
          <p:spPr>
            <a:xfrm>
              <a:off x="885391" y="2357407"/>
              <a:ext cx="264687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单击添加文本标题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81B8B720-2ED8-4F46-803D-A6C93D2A943E}"/>
                </a:ext>
              </a:extLst>
            </p:cNvPr>
            <p:cNvSpPr/>
            <p:nvPr/>
          </p:nvSpPr>
          <p:spPr>
            <a:xfrm>
              <a:off x="855344" y="2972544"/>
              <a:ext cx="2901430" cy="23544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</a:t>
              </a:r>
              <a:endParaRPr lang="zh-CN" altLang="en-US" sz="1400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B74D4DE6-4F5F-4935-9CFE-044E8C914B72}"/>
              </a:ext>
            </a:extLst>
          </p:cNvPr>
          <p:cNvGrpSpPr/>
          <p:nvPr/>
        </p:nvGrpSpPr>
        <p:grpSpPr>
          <a:xfrm>
            <a:off x="8296067" y="1981200"/>
            <a:ext cx="3221772" cy="3638550"/>
            <a:chOff x="8296067" y="1981200"/>
            <a:chExt cx="3221772" cy="3638550"/>
          </a:xfrm>
        </p:grpSpPr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78F0AC10-FDE5-4E4B-B88A-1B981DCC5FFC}"/>
                </a:ext>
              </a:extLst>
            </p:cNvPr>
            <p:cNvSpPr/>
            <p:nvPr/>
          </p:nvSpPr>
          <p:spPr>
            <a:xfrm>
              <a:off x="8296067" y="1981200"/>
              <a:ext cx="3221772" cy="3638550"/>
            </a:xfrm>
            <a:prstGeom prst="rect">
              <a:avLst/>
            </a:prstGeom>
            <a:noFill/>
            <a:ln w="317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D80DD525-7246-4CA7-8096-367313D2FA2B}"/>
                </a:ext>
              </a:extLst>
            </p:cNvPr>
            <p:cNvSpPr/>
            <p:nvPr/>
          </p:nvSpPr>
          <p:spPr>
            <a:xfrm>
              <a:off x="8503373" y="2357407"/>
              <a:ext cx="264687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单击添加文本标题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B3E7AB31-41F7-43EF-B999-BC7CF7FDFD63}"/>
                </a:ext>
              </a:extLst>
            </p:cNvPr>
            <p:cNvSpPr/>
            <p:nvPr/>
          </p:nvSpPr>
          <p:spPr>
            <a:xfrm>
              <a:off x="8473326" y="2972544"/>
              <a:ext cx="2901430" cy="23544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</a:t>
              </a:r>
              <a:endParaRPr lang="zh-CN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4744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15E99734-0854-4681-9295-9A5E6BF56DC1}"/>
              </a:ext>
            </a:extLst>
          </p:cNvPr>
          <p:cNvSpPr/>
          <p:nvPr/>
        </p:nvSpPr>
        <p:spPr>
          <a:xfrm>
            <a:off x="521848" y="20360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销售概述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3C7531FB-35B5-44A2-9933-204E813A620C}"/>
              </a:ext>
            </a:extLst>
          </p:cNvPr>
          <p:cNvSpPr txBox="1"/>
          <p:nvPr/>
        </p:nvSpPr>
        <p:spPr>
          <a:xfrm>
            <a:off x="521848" y="726825"/>
            <a:ext cx="4496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Sales Overview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平行四边形 5">
            <a:extLst>
              <a:ext uri="{FF2B5EF4-FFF2-40B4-BE49-F238E27FC236}">
                <a16:creationId xmlns="" xmlns:a16="http://schemas.microsoft.com/office/drawing/2014/main" id="{26844E80-7EB8-4D76-B73E-92698F00FF45}"/>
              </a:ext>
            </a:extLst>
          </p:cNvPr>
          <p:cNvSpPr/>
          <p:nvPr/>
        </p:nvSpPr>
        <p:spPr>
          <a:xfrm>
            <a:off x="304799" y="-152401"/>
            <a:ext cx="217049" cy="1248557"/>
          </a:xfrm>
          <a:prstGeom prst="parallelogram">
            <a:avLst/>
          </a:prstGeom>
          <a:solidFill>
            <a:srgbClr val="01B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991CD53B-FADA-4D7B-90C3-BB9FBE8520B0}"/>
              </a:ext>
            </a:extLst>
          </p:cNvPr>
          <p:cNvGrpSpPr/>
          <p:nvPr/>
        </p:nvGrpSpPr>
        <p:grpSpPr>
          <a:xfrm>
            <a:off x="955273" y="1846804"/>
            <a:ext cx="2061188" cy="3776514"/>
            <a:chOff x="955273" y="1846804"/>
            <a:chExt cx="2061188" cy="3776514"/>
          </a:xfrm>
        </p:grpSpPr>
        <p:grpSp>
          <p:nvGrpSpPr>
            <p:cNvPr id="13" name="组合 12">
              <a:extLst>
                <a:ext uri="{FF2B5EF4-FFF2-40B4-BE49-F238E27FC236}">
                  <a16:creationId xmlns="" xmlns:a16="http://schemas.microsoft.com/office/drawing/2014/main" id="{AA25D4AD-ED65-4908-9A70-1752DE561BD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77246" y="1846804"/>
              <a:ext cx="645858" cy="396000"/>
              <a:chOff x="1565275" y="3162300"/>
              <a:chExt cx="434975" cy="266700"/>
            </a:xfrm>
            <a:solidFill>
              <a:srgbClr val="01B0F1"/>
            </a:solidFill>
          </p:grpSpPr>
          <p:sp>
            <p:nvSpPr>
              <p:cNvPr id="14" name="Freeform 6">
                <a:extLst>
                  <a:ext uri="{FF2B5EF4-FFF2-40B4-BE49-F238E27FC236}">
                    <a16:creationId xmlns="" xmlns:a16="http://schemas.microsoft.com/office/drawing/2014/main" id="{BDD7EED9-C4E5-4A2A-9A5C-084B0F6700C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28800" y="3176587"/>
                <a:ext cx="171450" cy="173038"/>
              </a:xfrm>
              <a:custGeom>
                <a:avLst/>
                <a:gdLst>
                  <a:gd name="T0" fmla="*/ 40 w 46"/>
                  <a:gd name="T1" fmla="*/ 35 h 46"/>
                  <a:gd name="T2" fmla="*/ 40 w 46"/>
                  <a:gd name="T3" fmla="*/ 31 h 46"/>
                  <a:gd name="T4" fmla="*/ 42 w 46"/>
                  <a:gd name="T5" fmla="*/ 30 h 46"/>
                  <a:gd name="T6" fmla="*/ 45 w 46"/>
                  <a:gd name="T7" fmla="*/ 28 h 46"/>
                  <a:gd name="T8" fmla="*/ 44 w 46"/>
                  <a:gd name="T9" fmla="*/ 24 h 46"/>
                  <a:gd name="T10" fmla="*/ 42 w 46"/>
                  <a:gd name="T11" fmla="*/ 21 h 46"/>
                  <a:gd name="T12" fmla="*/ 44 w 46"/>
                  <a:gd name="T13" fmla="*/ 19 h 46"/>
                  <a:gd name="T14" fmla="*/ 45 w 46"/>
                  <a:gd name="T15" fmla="*/ 16 h 46"/>
                  <a:gd name="T16" fmla="*/ 42 w 46"/>
                  <a:gd name="T17" fmla="*/ 13 h 46"/>
                  <a:gd name="T18" fmla="*/ 38 w 46"/>
                  <a:gd name="T19" fmla="*/ 12 h 46"/>
                  <a:gd name="T20" fmla="*/ 39 w 46"/>
                  <a:gd name="T21" fmla="*/ 9 h 46"/>
                  <a:gd name="T22" fmla="*/ 38 w 46"/>
                  <a:gd name="T23" fmla="*/ 6 h 46"/>
                  <a:gd name="T24" fmla="*/ 35 w 46"/>
                  <a:gd name="T25" fmla="*/ 5 h 46"/>
                  <a:gd name="T26" fmla="*/ 32 w 46"/>
                  <a:gd name="T27" fmla="*/ 6 h 46"/>
                  <a:gd name="T28" fmla="*/ 30 w 46"/>
                  <a:gd name="T29" fmla="*/ 3 h 46"/>
                  <a:gd name="T30" fmla="*/ 28 w 46"/>
                  <a:gd name="T31" fmla="*/ 0 h 46"/>
                  <a:gd name="T32" fmla="*/ 24 w 46"/>
                  <a:gd name="T33" fmla="*/ 1 h 46"/>
                  <a:gd name="T34" fmla="*/ 21 w 46"/>
                  <a:gd name="T35" fmla="*/ 4 h 46"/>
                  <a:gd name="T36" fmla="*/ 19 w 46"/>
                  <a:gd name="T37" fmla="*/ 2 h 46"/>
                  <a:gd name="T38" fmla="*/ 16 w 46"/>
                  <a:gd name="T39" fmla="*/ 0 h 46"/>
                  <a:gd name="T40" fmla="*/ 14 w 46"/>
                  <a:gd name="T41" fmla="*/ 3 h 46"/>
                  <a:gd name="T42" fmla="*/ 12 w 46"/>
                  <a:gd name="T43" fmla="*/ 7 h 46"/>
                  <a:gd name="T44" fmla="*/ 9 w 46"/>
                  <a:gd name="T45" fmla="*/ 6 h 46"/>
                  <a:gd name="T46" fmla="*/ 6 w 46"/>
                  <a:gd name="T47" fmla="*/ 7 h 46"/>
                  <a:gd name="T48" fmla="*/ 5 w 46"/>
                  <a:gd name="T49" fmla="*/ 11 h 46"/>
                  <a:gd name="T50" fmla="*/ 6 w 46"/>
                  <a:gd name="T51" fmla="*/ 14 h 46"/>
                  <a:gd name="T52" fmla="*/ 3 w 46"/>
                  <a:gd name="T53" fmla="*/ 15 h 46"/>
                  <a:gd name="T54" fmla="*/ 0 w 46"/>
                  <a:gd name="T55" fmla="*/ 17 h 46"/>
                  <a:gd name="T56" fmla="*/ 1 w 46"/>
                  <a:gd name="T57" fmla="*/ 21 h 46"/>
                  <a:gd name="T58" fmla="*/ 4 w 46"/>
                  <a:gd name="T59" fmla="*/ 24 h 46"/>
                  <a:gd name="T60" fmla="*/ 2 w 46"/>
                  <a:gd name="T61" fmla="*/ 26 h 46"/>
                  <a:gd name="T62" fmla="*/ 0 w 46"/>
                  <a:gd name="T63" fmla="*/ 29 h 46"/>
                  <a:gd name="T64" fmla="*/ 3 w 46"/>
                  <a:gd name="T65" fmla="*/ 32 h 46"/>
                  <a:gd name="T66" fmla="*/ 7 w 46"/>
                  <a:gd name="T67" fmla="*/ 33 h 46"/>
                  <a:gd name="T68" fmla="*/ 6 w 46"/>
                  <a:gd name="T69" fmla="*/ 36 h 46"/>
                  <a:gd name="T70" fmla="*/ 7 w 46"/>
                  <a:gd name="T71" fmla="*/ 40 h 46"/>
                  <a:gd name="T72" fmla="*/ 11 w 46"/>
                  <a:gd name="T73" fmla="*/ 40 h 46"/>
                  <a:gd name="T74" fmla="*/ 14 w 46"/>
                  <a:gd name="T75" fmla="*/ 40 h 46"/>
                  <a:gd name="T76" fmla="*/ 15 w 46"/>
                  <a:gd name="T77" fmla="*/ 42 h 46"/>
                  <a:gd name="T78" fmla="*/ 17 w 46"/>
                  <a:gd name="T79" fmla="*/ 45 h 46"/>
                  <a:gd name="T80" fmla="*/ 21 w 46"/>
                  <a:gd name="T81" fmla="*/ 44 h 46"/>
                  <a:gd name="T82" fmla="*/ 24 w 46"/>
                  <a:gd name="T83" fmla="*/ 42 h 46"/>
                  <a:gd name="T84" fmla="*/ 26 w 46"/>
                  <a:gd name="T85" fmla="*/ 44 h 46"/>
                  <a:gd name="T86" fmla="*/ 29 w 46"/>
                  <a:gd name="T87" fmla="*/ 45 h 46"/>
                  <a:gd name="T88" fmla="*/ 32 w 46"/>
                  <a:gd name="T89" fmla="*/ 42 h 46"/>
                  <a:gd name="T90" fmla="*/ 33 w 46"/>
                  <a:gd name="T91" fmla="*/ 38 h 46"/>
                  <a:gd name="T92" fmla="*/ 36 w 46"/>
                  <a:gd name="T93" fmla="*/ 39 h 46"/>
                  <a:gd name="T94" fmla="*/ 40 w 46"/>
                  <a:gd name="T95" fmla="*/ 38 h 46"/>
                  <a:gd name="T96" fmla="*/ 40 w 46"/>
                  <a:gd name="T97" fmla="*/ 35 h 46"/>
                  <a:gd name="T98" fmla="*/ 14 w 46"/>
                  <a:gd name="T99" fmla="*/ 32 h 46"/>
                  <a:gd name="T100" fmla="*/ 13 w 46"/>
                  <a:gd name="T101" fmla="*/ 14 h 46"/>
                  <a:gd name="T102" fmla="*/ 32 w 46"/>
                  <a:gd name="T103" fmla="*/ 13 h 46"/>
                  <a:gd name="T104" fmla="*/ 32 w 46"/>
                  <a:gd name="T105" fmla="*/ 32 h 46"/>
                  <a:gd name="T106" fmla="*/ 14 w 46"/>
                  <a:gd name="T107" fmla="*/ 3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6" h="46">
                    <a:moveTo>
                      <a:pt x="40" y="35"/>
                    </a:moveTo>
                    <a:cubicBezTo>
                      <a:pt x="39" y="34"/>
                      <a:pt x="39" y="32"/>
                      <a:pt x="40" y="31"/>
                    </a:cubicBezTo>
                    <a:cubicBezTo>
                      <a:pt x="40" y="30"/>
                      <a:pt x="41" y="30"/>
                      <a:pt x="42" y="30"/>
                    </a:cubicBezTo>
                    <a:cubicBezTo>
                      <a:pt x="44" y="31"/>
                      <a:pt x="45" y="29"/>
                      <a:pt x="45" y="28"/>
                    </a:cubicBezTo>
                    <a:cubicBezTo>
                      <a:pt x="46" y="26"/>
                      <a:pt x="45" y="25"/>
                      <a:pt x="44" y="24"/>
                    </a:cubicBezTo>
                    <a:cubicBezTo>
                      <a:pt x="43" y="24"/>
                      <a:pt x="42" y="22"/>
                      <a:pt x="42" y="21"/>
                    </a:cubicBezTo>
                    <a:cubicBezTo>
                      <a:pt x="41" y="21"/>
                      <a:pt x="42" y="20"/>
                      <a:pt x="44" y="19"/>
                    </a:cubicBezTo>
                    <a:cubicBezTo>
                      <a:pt x="45" y="19"/>
                      <a:pt x="45" y="17"/>
                      <a:pt x="45" y="16"/>
                    </a:cubicBezTo>
                    <a:cubicBezTo>
                      <a:pt x="44" y="14"/>
                      <a:pt x="43" y="13"/>
                      <a:pt x="42" y="13"/>
                    </a:cubicBezTo>
                    <a:cubicBezTo>
                      <a:pt x="41" y="14"/>
                      <a:pt x="39" y="13"/>
                      <a:pt x="38" y="12"/>
                    </a:cubicBezTo>
                    <a:cubicBezTo>
                      <a:pt x="38" y="11"/>
                      <a:pt x="38" y="10"/>
                      <a:pt x="39" y="9"/>
                    </a:cubicBezTo>
                    <a:cubicBezTo>
                      <a:pt x="40" y="8"/>
                      <a:pt x="40" y="7"/>
                      <a:pt x="38" y="6"/>
                    </a:cubicBezTo>
                    <a:cubicBezTo>
                      <a:pt x="37" y="4"/>
                      <a:pt x="35" y="4"/>
                      <a:pt x="35" y="5"/>
                    </a:cubicBezTo>
                    <a:cubicBezTo>
                      <a:pt x="34" y="6"/>
                      <a:pt x="33" y="6"/>
                      <a:pt x="32" y="6"/>
                    </a:cubicBezTo>
                    <a:cubicBezTo>
                      <a:pt x="31" y="6"/>
                      <a:pt x="30" y="4"/>
                      <a:pt x="30" y="3"/>
                    </a:cubicBezTo>
                    <a:cubicBezTo>
                      <a:pt x="31" y="2"/>
                      <a:pt x="29" y="0"/>
                      <a:pt x="28" y="0"/>
                    </a:cubicBezTo>
                    <a:cubicBezTo>
                      <a:pt x="26" y="0"/>
                      <a:pt x="25" y="0"/>
                      <a:pt x="24" y="1"/>
                    </a:cubicBezTo>
                    <a:cubicBezTo>
                      <a:pt x="24" y="3"/>
                      <a:pt x="22" y="4"/>
                      <a:pt x="21" y="4"/>
                    </a:cubicBezTo>
                    <a:cubicBezTo>
                      <a:pt x="21" y="4"/>
                      <a:pt x="20" y="3"/>
                      <a:pt x="19" y="2"/>
                    </a:cubicBezTo>
                    <a:cubicBezTo>
                      <a:pt x="19" y="0"/>
                      <a:pt x="17" y="0"/>
                      <a:pt x="16" y="0"/>
                    </a:cubicBezTo>
                    <a:cubicBezTo>
                      <a:pt x="14" y="1"/>
                      <a:pt x="13" y="2"/>
                      <a:pt x="14" y="3"/>
                    </a:cubicBezTo>
                    <a:cubicBezTo>
                      <a:pt x="14" y="5"/>
                      <a:pt x="13" y="6"/>
                      <a:pt x="12" y="7"/>
                    </a:cubicBezTo>
                    <a:cubicBezTo>
                      <a:pt x="11" y="7"/>
                      <a:pt x="10" y="7"/>
                      <a:pt x="9" y="6"/>
                    </a:cubicBezTo>
                    <a:cubicBezTo>
                      <a:pt x="8" y="5"/>
                      <a:pt x="7" y="6"/>
                      <a:pt x="6" y="7"/>
                    </a:cubicBezTo>
                    <a:cubicBezTo>
                      <a:pt x="4" y="8"/>
                      <a:pt x="4" y="10"/>
                      <a:pt x="5" y="11"/>
                    </a:cubicBezTo>
                    <a:cubicBezTo>
                      <a:pt x="6" y="11"/>
                      <a:pt x="6" y="14"/>
                      <a:pt x="6" y="14"/>
                    </a:cubicBezTo>
                    <a:cubicBezTo>
                      <a:pt x="5" y="15"/>
                      <a:pt x="4" y="15"/>
                      <a:pt x="3" y="15"/>
                    </a:cubicBezTo>
                    <a:cubicBezTo>
                      <a:pt x="2" y="15"/>
                      <a:pt x="0" y="16"/>
                      <a:pt x="0" y="17"/>
                    </a:cubicBezTo>
                    <a:cubicBezTo>
                      <a:pt x="0" y="19"/>
                      <a:pt x="0" y="21"/>
                      <a:pt x="1" y="21"/>
                    </a:cubicBezTo>
                    <a:cubicBezTo>
                      <a:pt x="3" y="21"/>
                      <a:pt x="4" y="23"/>
                      <a:pt x="4" y="24"/>
                    </a:cubicBezTo>
                    <a:cubicBezTo>
                      <a:pt x="4" y="25"/>
                      <a:pt x="3" y="25"/>
                      <a:pt x="2" y="26"/>
                    </a:cubicBezTo>
                    <a:cubicBezTo>
                      <a:pt x="0" y="26"/>
                      <a:pt x="0" y="28"/>
                      <a:pt x="0" y="29"/>
                    </a:cubicBezTo>
                    <a:cubicBezTo>
                      <a:pt x="1" y="31"/>
                      <a:pt x="2" y="32"/>
                      <a:pt x="3" y="32"/>
                    </a:cubicBezTo>
                    <a:cubicBezTo>
                      <a:pt x="5" y="31"/>
                      <a:pt x="6" y="33"/>
                      <a:pt x="7" y="33"/>
                    </a:cubicBezTo>
                    <a:cubicBezTo>
                      <a:pt x="7" y="34"/>
                      <a:pt x="7" y="35"/>
                      <a:pt x="6" y="36"/>
                    </a:cubicBezTo>
                    <a:cubicBezTo>
                      <a:pt x="5" y="37"/>
                      <a:pt x="6" y="38"/>
                      <a:pt x="7" y="40"/>
                    </a:cubicBezTo>
                    <a:cubicBezTo>
                      <a:pt x="8" y="41"/>
                      <a:pt x="10" y="41"/>
                      <a:pt x="11" y="40"/>
                    </a:cubicBezTo>
                    <a:cubicBezTo>
                      <a:pt x="11" y="39"/>
                      <a:pt x="14" y="39"/>
                      <a:pt x="14" y="40"/>
                    </a:cubicBezTo>
                    <a:cubicBezTo>
                      <a:pt x="15" y="40"/>
                      <a:pt x="15" y="41"/>
                      <a:pt x="15" y="42"/>
                    </a:cubicBezTo>
                    <a:cubicBezTo>
                      <a:pt x="15" y="44"/>
                      <a:pt x="16" y="45"/>
                      <a:pt x="17" y="45"/>
                    </a:cubicBezTo>
                    <a:cubicBezTo>
                      <a:pt x="19" y="46"/>
                      <a:pt x="21" y="45"/>
                      <a:pt x="21" y="44"/>
                    </a:cubicBezTo>
                    <a:cubicBezTo>
                      <a:pt x="21" y="43"/>
                      <a:pt x="23" y="42"/>
                      <a:pt x="24" y="42"/>
                    </a:cubicBezTo>
                    <a:cubicBezTo>
                      <a:pt x="25" y="41"/>
                      <a:pt x="25" y="42"/>
                      <a:pt x="26" y="44"/>
                    </a:cubicBezTo>
                    <a:cubicBezTo>
                      <a:pt x="26" y="45"/>
                      <a:pt x="28" y="45"/>
                      <a:pt x="29" y="45"/>
                    </a:cubicBezTo>
                    <a:cubicBezTo>
                      <a:pt x="31" y="44"/>
                      <a:pt x="32" y="43"/>
                      <a:pt x="32" y="42"/>
                    </a:cubicBezTo>
                    <a:cubicBezTo>
                      <a:pt x="31" y="41"/>
                      <a:pt x="33" y="39"/>
                      <a:pt x="33" y="38"/>
                    </a:cubicBezTo>
                    <a:cubicBezTo>
                      <a:pt x="34" y="38"/>
                      <a:pt x="35" y="38"/>
                      <a:pt x="36" y="39"/>
                    </a:cubicBezTo>
                    <a:cubicBezTo>
                      <a:pt x="37" y="40"/>
                      <a:pt x="38" y="40"/>
                      <a:pt x="40" y="38"/>
                    </a:cubicBezTo>
                    <a:cubicBezTo>
                      <a:pt x="41" y="37"/>
                      <a:pt x="41" y="35"/>
                      <a:pt x="40" y="35"/>
                    </a:cubicBezTo>
                    <a:close/>
                    <a:moveTo>
                      <a:pt x="14" y="32"/>
                    </a:moveTo>
                    <a:cubicBezTo>
                      <a:pt x="8" y="27"/>
                      <a:pt x="8" y="19"/>
                      <a:pt x="13" y="14"/>
                    </a:cubicBezTo>
                    <a:cubicBezTo>
                      <a:pt x="18" y="8"/>
                      <a:pt x="26" y="8"/>
                      <a:pt x="32" y="13"/>
                    </a:cubicBezTo>
                    <a:cubicBezTo>
                      <a:pt x="37" y="18"/>
                      <a:pt x="37" y="26"/>
                      <a:pt x="32" y="32"/>
                    </a:cubicBezTo>
                    <a:cubicBezTo>
                      <a:pt x="27" y="37"/>
                      <a:pt x="19" y="37"/>
                      <a:pt x="14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7">
                <a:extLst>
                  <a:ext uri="{FF2B5EF4-FFF2-40B4-BE49-F238E27FC236}">
                    <a16:creationId xmlns="" xmlns:a16="http://schemas.microsoft.com/office/drawing/2014/main" id="{2AC1C1E5-B72C-430A-B151-66F67A93025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65275" y="3162300"/>
                <a:ext cx="266700" cy="266700"/>
              </a:xfrm>
              <a:custGeom>
                <a:avLst/>
                <a:gdLst>
                  <a:gd name="T0" fmla="*/ 63 w 71"/>
                  <a:gd name="T1" fmla="*/ 54 h 71"/>
                  <a:gd name="T2" fmla="*/ 62 w 71"/>
                  <a:gd name="T3" fmla="*/ 49 h 71"/>
                  <a:gd name="T4" fmla="*/ 66 w 71"/>
                  <a:gd name="T5" fmla="*/ 48 h 71"/>
                  <a:gd name="T6" fmla="*/ 71 w 71"/>
                  <a:gd name="T7" fmla="*/ 44 h 71"/>
                  <a:gd name="T8" fmla="*/ 68 w 71"/>
                  <a:gd name="T9" fmla="*/ 38 h 71"/>
                  <a:gd name="T10" fmla="*/ 65 w 71"/>
                  <a:gd name="T11" fmla="*/ 34 h 71"/>
                  <a:gd name="T12" fmla="*/ 68 w 71"/>
                  <a:gd name="T13" fmla="*/ 31 h 71"/>
                  <a:gd name="T14" fmla="*/ 70 w 71"/>
                  <a:gd name="T15" fmla="*/ 25 h 71"/>
                  <a:gd name="T16" fmla="*/ 65 w 71"/>
                  <a:gd name="T17" fmla="*/ 22 h 71"/>
                  <a:gd name="T18" fmla="*/ 60 w 71"/>
                  <a:gd name="T19" fmla="*/ 19 h 71"/>
                  <a:gd name="T20" fmla="*/ 61 w 71"/>
                  <a:gd name="T21" fmla="*/ 15 h 71"/>
                  <a:gd name="T22" fmla="*/ 60 w 71"/>
                  <a:gd name="T23" fmla="*/ 9 h 71"/>
                  <a:gd name="T24" fmla="*/ 54 w 71"/>
                  <a:gd name="T25" fmla="*/ 9 h 71"/>
                  <a:gd name="T26" fmla="*/ 50 w 71"/>
                  <a:gd name="T27" fmla="*/ 10 h 71"/>
                  <a:gd name="T28" fmla="*/ 47 w 71"/>
                  <a:gd name="T29" fmla="*/ 5 h 71"/>
                  <a:gd name="T30" fmla="*/ 44 w 71"/>
                  <a:gd name="T31" fmla="*/ 1 h 71"/>
                  <a:gd name="T32" fmla="*/ 38 w 71"/>
                  <a:gd name="T33" fmla="*/ 3 h 71"/>
                  <a:gd name="T34" fmla="*/ 33 w 71"/>
                  <a:gd name="T35" fmla="*/ 6 h 71"/>
                  <a:gd name="T36" fmla="*/ 30 w 71"/>
                  <a:gd name="T37" fmla="*/ 3 h 71"/>
                  <a:gd name="T38" fmla="*/ 25 w 71"/>
                  <a:gd name="T39" fmla="*/ 1 h 71"/>
                  <a:gd name="T40" fmla="*/ 21 w 71"/>
                  <a:gd name="T41" fmla="*/ 6 h 71"/>
                  <a:gd name="T42" fmla="*/ 19 w 71"/>
                  <a:gd name="T43" fmla="*/ 11 h 71"/>
                  <a:gd name="T44" fmla="*/ 15 w 71"/>
                  <a:gd name="T45" fmla="*/ 10 h 71"/>
                  <a:gd name="T46" fmla="*/ 9 w 71"/>
                  <a:gd name="T47" fmla="*/ 11 h 71"/>
                  <a:gd name="T48" fmla="*/ 8 w 71"/>
                  <a:gd name="T49" fmla="*/ 17 h 71"/>
                  <a:gd name="T50" fmla="*/ 9 w 71"/>
                  <a:gd name="T51" fmla="*/ 23 h 71"/>
                  <a:gd name="T52" fmla="*/ 5 w 71"/>
                  <a:gd name="T53" fmla="*/ 24 h 71"/>
                  <a:gd name="T54" fmla="*/ 0 w 71"/>
                  <a:gd name="T55" fmla="*/ 28 h 71"/>
                  <a:gd name="T56" fmla="*/ 3 w 71"/>
                  <a:gd name="T57" fmla="*/ 33 h 71"/>
                  <a:gd name="T58" fmla="*/ 6 w 71"/>
                  <a:gd name="T59" fmla="*/ 38 h 71"/>
                  <a:gd name="T60" fmla="*/ 3 w 71"/>
                  <a:gd name="T61" fmla="*/ 41 h 71"/>
                  <a:gd name="T62" fmla="*/ 1 w 71"/>
                  <a:gd name="T63" fmla="*/ 46 h 71"/>
                  <a:gd name="T64" fmla="*/ 6 w 71"/>
                  <a:gd name="T65" fmla="*/ 50 h 71"/>
                  <a:gd name="T66" fmla="*/ 11 w 71"/>
                  <a:gd name="T67" fmla="*/ 52 h 71"/>
                  <a:gd name="T68" fmla="*/ 10 w 71"/>
                  <a:gd name="T69" fmla="*/ 56 h 71"/>
                  <a:gd name="T70" fmla="*/ 11 w 71"/>
                  <a:gd name="T71" fmla="*/ 62 h 71"/>
                  <a:gd name="T72" fmla="*/ 17 w 71"/>
                  <a:gd name="T73" fmla="*/ 63 h 71"/>
                  <a:gd name="T74" fmla="*/ 23 w 71"/>
                  <a:gd name="T75" fmla="*/ 62 h 71"/>
                  <a:gd name="T76" fmla="*/ 24 w 71"/>
                  <a:gd name="T77" fmla="*/ 66 h 71"/>
                  <a:gd name="T78" fmla="*/ 27 w 71"/>
                  <a:gd name="T79" fmla="*/ 71 h 71"/>
                  <a:gd name="T80" fmla="*/ 33 w 71"/>
                  <a:gd name="T81" fmla="*/ 69 h 71"/>
                  <a:gd name="T82" fmla="*/ 38 w 71"/>
                  <a:gd name="T83" fmla="*/ 65 h 71"/>
                  <a:gd name="T84" fmla="*/ 41 w 71"/>
                  <a:gd name="T85" fmla="*/ 68 h 71"/>
                  <a:gd name="T86" fmla="*/ 46 w 71"/>
                  <a:gd name="T87" fmla="*/ 70 h 71"/>
                  <a:gd name="T88" fmla="*/ 50 w 71"/>
                  <a:gd name="T89" fmla="*/ 66 h 71"/>
                  <a:gd name="T90" fmla="*/ 52 w 71"/>
                  <a:gd name="T91" fmla="*/ 60 h 71"/>
                  <a:gd name="T92" fmla="*/ 56 w 71"/>
                  <a:gd name="T93" fmla="*/ 61 h 71"/>
                  <a:gd name="T94" fmla="*/ 62 w 71"/>
                  <a:gd name="T95" fmla="*/ 60 h 71"/>
                  <a:gd name="T96" fmla="*/ 63 w 71"/>
                  <a:gd name="T97" fmla="*/ 54 h 71"/>
                  <a:gd name="T98" fmla="*/ 21 w 71"/>
                  <a:gd name="T99" fmla="*/ 51 h 71"/>
                  <a:gd name="T100" fmla="*/ 20 w 71"/>
                  <a:gd name="T101" fmla="*/ 22 h 71"/>
                  <a:gd name="T102" fmla="*/ 50 w 71"/>
                  <a:gd name="T103" fmla="*/ 21 h 71"/>
                  <a:gd name="T104" fmla="*/ 51 w 71"/>
                  <a:gd name="T105" fmla="*/ 50 h 71"/>
                  <a:gd name="T106" fmla="*/ 21 w 71"/>
                  <a:gd name="T107" fmla="*/ 5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1" h="71">
                    <a:moveTo>
                      <a:pt x="63" y="54"/>
                    </a:moveTo>
                    <a:cubicBezTo>
                      <a:pt x="61" y="53"/>
                      <a:pt x="62" y="50"/>
                      <a:pt x="62" y="49"/>
                    </a:cubicBezTo>
                    <a:cubicBezTo>
                      <a:pt x="63" y="48"/>
                      <a:pt x="64" y="47"/>
                      <a:pt x="66" y="48"/>
                    </a:cubicBezTo>
                    <a:cubicBezTo>
                      <a:pt x="68" y="48"/>
                      <a:pt x="70" y="46"/>
                      <a:pt x="71" y="44"/>
                    </a:cubicBezTo>
                    <a:cubicBezTo>
                      <a:pt x="71" y="41"/>
                      <a:pt x="70" y="39"/>
                      <a:pt x="68" y="38"/>
                    </a:cubicBezTo>
                    <a:cubicBezTo>
                      <a:pt x="67" y="38"/>
                      <a:pt x="65" y="35"/>
                      <a:pt x="65" y="34"/>
                    </a:cubicBezTo>
                    <a:cubicBezTo>
                      <a:pt x="65" y="33"/>
                      <a:pt x="66" y="31"/>
                      <a:pt x="68" y="31"/>
                    </a:cubicBezTo>
                    <a:cubicBezTo>
                      <a:pt x="70" y="30"/>
                      <a:pt x="71" y="28"/>
                      <a:pt x="70" y="25"/>
                    </a:cubicBezTo>
                    <a:cubicBezTo>
                      <a:pt x="69" y="23"/>
                      <a:pt x="67" y="21"/>
                      <a:pt x="65" y="22"/>
                    </a:cubicBezTo>
                    <a:cubicBezTo>
                      <a:pt x="64" y="22"/>
                      <a:pt x="61" y="20"/>
                      <a:pt x="60" y="19"/>
                    </a:cubicBezTo>
                    <a:cubicBezTo>
                      <a:pt x="59" y="18"/>
                      <a:pt x="60" y="16"/>
                      <a:pt x="61" y="15"/>
                    </a:cubicBezTo>
                    <a:cubicBezTo>
                      <a:pt x="63" y="14"/>
                      <a:pt x="62" y="11"/>
                      <a:pt x="60" y="9"/>
                    </a:cubicBezTo>
                    <a:cubicBezTo>
                      <a:pt x="58" y="7"/>
                      <a:pt x="56" y="7"/>
                      <a:pt x="54" y="9"/>
                    </a:cubicBezTo>
                    <a:cubicBezTo>
                      <a:pt x="53" y="10"/>
                      <a:pt x="51" y="11"/>
                      <a:pt x="50" y="10"/>
                    </a:cubicBezTo>
                    <a:cubicBezTo>
                      <a:pt x="49" y="10"/>
                      <a:pt x="47" y="7"/>
                      <a:pt x="47" y="5"/>
                    </a:cubicBezTo>
                    <a:cubicBezTo>
                      <a:pt x="48" y="3"/>
                      <a:pt x="46" y="1"/>
                      <a:pt x="44" y="1"/>
                    </a:cubicBezTo>
                    <a:cubicBezTo>
                      <a:pt x="41" y="0"/>
                      <a:pt x="39" y="1"/>
                      <a:pt x="38" y="3"/>
                    </a:cubicBezTo>
                    <a:cubicBezTo>
                      <a:pt x="38" y="5"/>
                      <a:pt x="35" y="6"/>
                      <a:pt x="33" y="6"/>
                    </a:cubicBezTo>
                    <a:cubicBezTo>
                      <a:pt x="32" y="6"/>
                      <a:pt x="31" y="5"/>
                      <a:pt x="30" y="3"/>
                    </a:cubicBezTo>
                    <a:cubicBezTo>
                      <a:pt x="30" y="1"/>
                      <a:pt x="27" y="0"/>
                      <a:pt x="25" y="1"/>
                    </a:cubicBezTo>
                    <a:cubicBezTo>
                      <a:pt x="22" y="2"/>
                      <a:pt x="21" y="4"/>
                      <a:pt x="21" y="6"/>
                    </a:cubicBezTo>
                    <a:cubicBezTo>
                      <a:pt x="22" y="8"/>
                      <a:pt x="20" y="11"/>
                      <a:pt x="19" y="11"/>
                    </a:cubicBezTo>
                    <a:cubicBezTo>
                      <a:pt x="18" y="12"/>
                      <a:pt x="16" y="11"/>
                      <a:pt x="15" y="10"/>
                    </a:cubicBezTo>
                    <a:cubicBezTo>
                      <a:pt x="13" y="9"/>
                      <a:pt x="11" y="9"/>
                      <a:pt x="9" y="11"/>
                    </a:cubicBezTo>
                    <a:cubicBezTo>
                      <a:pt x="7" y="13"/>
                      <a:pt x="7" y="16"/>
                      <a:pt x="8" y="17"/>
                    </a:cubicBezTo>
                    <a:cubicBezTo>
                      <a:pt x="10" y="18"/>
                      <a:pt x="9" y="22"/>
                      <a:pt x="9" y="23"/>
                    </a:cubicBezTo>
                    <a:cubicBezTo>
                      <a:pt x="9" y="24"/>
                      <a:pt x="7" y="24"/>
                      <a:pt x="5" y="24"/>
                    </a:cubicBezTo>
                    <a:cubicBezTo>
                      <a:pt x="3" y="23"/>
                      <a:pt x="1" y="25"/>
                      <a:pt x="0" y="28"/>
                    </a:cubicBezTo>
                    <a:cubicBezTo>
                      <a:pt x="0" y="30"/>
                      <a:pt x="1" y="33"/>
                      <a:pt x="3" y="33"/>
                    </a:cubicBezTo>
                    <a:cubicBezTo>
                      <a:pt x="5" y="33"/>
                      <a:pt x="6" y="37"/>
                      <a:pt x="6" y="38"/>
                    </a:cubicBezTo>
                    <a:cubicBezTo>
                      <a:pt x="6" y="39"/>
                      <a:pt x="5" y="40"/>
                      <a:pt x="3" y="41"/>
                    </a:cubicBezTo>
                    <a:cubicBezTo>
                      <a:pt x="1" y="41"/>
                      <a:pt x="0" y="44"/>
                      <a:pt x="1" y="46"/>
                    </a:cubicBezTo>
                    <a:cubicBezTo>
                      <a:pt x="2" y="49"/>
                      <a:pt x="4" y="50"/>
                      <a:pt x="6" y="50"/>
                    </a:cubicBezTo>
                    <a:cubicBezTo>
                      <a:pt x="8" y="49"/>
                      <a:pt x="10" y="51"/>
                      <a:pt x="11" y="52"/>
                    </a:cubicBezTo>
                    <a:cubicBezTo>
                      <a:pt x="12" y="53"/>
                      <a:pt x="11" y="55"/>
                      <a:pt x="10" y="56"/>
                    </a:cubicBezTo>
                    <a:cubicBezTo>
                      <a:pt x="9" y="58"/>
                      <a:pt x="9" y="60"/>
                      <a:pt x="11" y="62"/>
                    </a:cubicBezTo>
                    <a:cubicBezTo>
                      <a:pt x="13" y="64"/>
                      <a:pt x="16" y="64"/>
                      <a:pt x="17" y="63"/>
                    </a:cubicBezTo>
                    <a:cubicBezTo>
                      <a:pt x="18" y="61"/>
                      <a:pt x="22" y="62"/>
                      <a:pt x="23" y="62"/>
                    </a:cubicBezTo>
                    <a:cubicBezTo>
                      <a:pt x="24" y="63"/>
                      <a:pt x="24" y="65"/>
                      <a:pt x="24" y="66"/>
                    </a:cubicBezTo>
                    <a:cubicBezTo>
                      <a:pt x="23" y="68"/>
                      <a:pt x="25" y="70"/>
                      <a:pt x="27" y="71"/>
                    </a:cubicBezTo>
                    <a:cubicBezTo>
                      <a:pt x="30" y="71"/>
                      <a:pt x="32" y="70"/>
                      <a:pt x="33" y="69"/>
                    </a:cubicBezTo>
                    <a:cubicBezTo>
                      <a:pt x="33" y="67"/>
                      <a:pt x="37" y="65"/>
                      <a:pt x="38" y="65"/>
                    </a:cubicBezTo>
                    <a:cubicBezTo>
                      <a:pt x="39" y="65"/>
                      <a:pt x="40" y="66"/>
                      <a:pt x="41" y="68"/>
                    </a:cubicBezTo>
                    <a:cubicBezTo>
                      <a:pt x="41" y="70"/>
                      <a:pt x="44" y="71"/>
                      <a:pt x="46" y="70"/>
                    </a:cubicBezTo>
                    <a:cubicBezTo>
                      <a:pt x="49" y="69"/>
                      <a:pt x="50" y="67"/>
                      <a:pt x="50" y="66"/>
                    </a:cubicBezTo>
                    <a:cubicBezTo>
                      <a:pt x="49" y="64"/>
                      <a:pt x="51" y="61"/>
                      <a:pt x="52" y="60"/>
                    </a:cubicBezTo>
                    <a:cubicBezTo>
                      <a:pt x="53" y="60"/>
                      <a:pt x="55" y="60"/>
                      <a:pt x="56" y="61"/>
                    </a:cubicBezTo>
                    <a:cubicBezTo>
                      <a:pt x="58" y="63"/>
                      <a:pt x="60" y="62"/>
                      <a:pt x="62" y="60"/>
                    </a:cubicBezTo>
                    <a:cubicBezTo>
                      <a:pt x="64" y="58"/>
                      <a:pt x="64" y="56"/>
                      <a:pt x="63" y="54"/>
                    </a:cubicBezTo>
                    <a:close/>
                    <a:moveTo>
                      <a:pt x="21" y="51"/>
                    </a:moveTo>
                    <a:cubicBezTo>
                      <a:pt x="13" y="43"/>
                      <a:pt x="13" y="30"/>
                      <a:pt x="20" y="22"/>
                    </a:cubicBezTo>
                    <a:cubicBezTo>
                      <a:pt x="28" y="13"/>
                      <a:pt x="41" y="13"/>
                      <a:pt x="50" y="21"/>
                    </a:cubicBezTo>
                    <a:cubicBezTo>
                      <a:pt x="58" y="28"/>
                      <a:pt x="59" y="41"/>
                      <a:pt x="51" y="50"/>
                    </a:cubicBezTo>
                    <a:cubicBezTo>
                      <a:pt x="43" y="58"/>
                      <a:pt x="30" y="59"/>
                      <a:pt x="21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8">
                <a:extLst>
                  <a:ext uri="{FF2B5EF4-FFF2-40B4-BE49-F238E27FC236}">
                    <a16:creationId xmlns="" xmlns:a16="http://schemas.microsoft.com/office/drawing/2014/main" id="{B187112B-F14A-485B-9041-C978B67222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6713" y="3236912"/>
                <a:ext cx="123825" cy="120650"/>
              </a:xfrm>
              <a:custGeom>
                <a:avLst/>
                <a:gdLst>
                  <a:gd name="T0" fmla="*/ 27 w 33"/>
                  <a:gd name="T1" fmla="*/ 26 h 32"/>
                  <a:gd name="T2" fmla="*/ 6 w 33"/>
                  <a:gd name="T3" fmla="*/ 26 h 32"/>
                  <a:gd name="T4" fmla="*/ 6 w 33"/>
                  <a:gd name="T5" fmla="*/ 5 h 32"/>
                  <a:gd name="T6" fmla="*/ 27 w 33"/>
                  <a:gd name="T7" fmla="*/ 5 h 32"/>
                  <a:gd name="T8" fmla="*/ 27 w 33"/>
                  <a:gd name="T9" fmla="*/ 2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2">
                    <a:moveTo>
                      <a:pt x="27" y="26"/>
                    </a:moveTo>
                    <a:cubicBezTo>
                      <a:pt x="21" y="32"/>
                      <a:pt x="12" y="32"/>
                      <a:pt x="6" y="26"/>
                    </a:cubicBezTo>
                    <a:cubicBezTo>
                      <a:pt x="0" y="20"/>
                      <a:pt x="0" y="11"/>
                      <a:pt x="6" y="5"/>
                    </a:cubicBezTo>
                    <a:cubicBezTo>
                      <a:pt x="12" y="0"/>
                      <a:pt x="21" y="0"/>
                      <a:pt x="27" y="5"/>
                    </a:cubicBezTo>
                    <a:cubicBezTo>
                      <a:pt x="33" y="11"/>
                      <a:pt x="33" y="20"/>
                      <a:pt x="27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2F5E26CC-4F6D-4D75-8A5B-873DC9762AD2}"/>
                </a:ext>
              </a:extLst>
            </p:cNvPr>
            <p:cNvSpPr/>
            <p:nvPr/>
          </p:nvSpPr>
          <p:spPr>
            <a:xfrm>
              <a:off x="955273" y="2563178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0CA4EF18-63BD-4CDE-89BB-A4AC200B6FE5}"/>
                </a:ext>
              </a:extLst>
            </p:cNvPr>
            <p:cNvSpPr/>
            <p:nvPr/>
          </p:nvSpPr>
          <p:spPr>
            <a:xfrm>
              <a:off x="955273" y="3037995"/>
              <a:ext cx="1876827" cy="25853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</a:t>
              </a:r>
              <a:endParaRPr lang="zh-CN" altLang="en-US" sz="1200" dirty="0"/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E94FC7C1-B8B7-47AD-ADD6-90BC8FF7CD50}"/>
              </a:ext>
            </a:extLst>
          </p:cNvPr>
          <p:cNvGrpSpPr/>
          <p:nvPr/>
        </p:nvGrpSpPr>
        <p:grpSpPr>
          <a:xfrm>
            <a:off x="3885733" y="1844679"/>
            <a:ext cx="2061188" cy="3778639"/>
            <a:chOff x="3885733" y="1844679"/>
            <a:chExt cx="2061188" cy="3778639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BEA0F6C8-F175-4649-AE4E-31B815147A1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958303" y="1844679"/>
              <a:ext cx="510131" cy="396000"/>
              <a:chOff x="6051551" y="1316038"/>
              <a:chExt cx="468313" cy="363538"/>
            </a:xfrm>
            <a:solidFill>
              <a:srgbClr val="01B0F1"/>
            </a:solidFill>
          </p:grpSpPr>
          <p:sp>
            <p:nvSpPr>
              <p:cNvPr id="8" name="Freeform 340">
                <a:extLst>
                  <a:ext uri="{FF2B5EF4-FFF2-40B4-BE49-F238E27FC236}">
                    <a16:creationId xmlns="" xmlns:a16="http://schemas.microsoft.com/office/drawing/2014/main" id="{5A8A4AE2-8847-4798-AFD8-37AAD00066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1551" y="1665288"/>
                <a:ext cx="468313" cy="14288"/>
              </a:xfrm>
              <a:custGeom>
                <a:avLst/>
                <a:gdLst>
                  <a:gd name="T0" fmla="*/ 2 w 125"/>
                  <a:gd name="T1" fmla="*/ 4 h 4"/>
                  <a:gd name="T2" fmla="*/ 0 w 125"/>
                  <a:gd name="T3" fmla="*/ 2 h 4"/>
                  <a:gd name="T4" fmla="*/ 2 w 125"/>
                  <a:gd name="T5" fmla="*/ 0 h 4"/>
                  <a:gd name="T6" fmla="*/ 123 w 125"/>
                  <a:gd name="T7" fmla="*/ 0 h 4"/>
                  <a:gd name="T8" fmla="*/ 125 w 125"/>
                  <a:gd name="T9" fmla="*/ 2 h 4"/>
                  <a:gd name="T10" fmla="*/ 123 w 125"/>
                  <a:gd name="T11" fmla="*/ 4 h 4"/>
                  <a:gd name="T12" fmla="*/ 2 w 125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4">
                    <a:moveTo>
                      <a:pt x="2" y="4"/>
                    </a:move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24" y="0"/>
                      <a:pt x="125" y="1"/>
                      <a:pt x="125" y="2"/>
                    </a:cubicBezTo>
                    <a:cubicBezTo>
                      <a:pt x="125" y="3"/>
                      <a:pt x="124" y="4"/>
                      <a:pt x="123" y="4"/>
                    </a:cubicBezTo>
                    <a:lnTo>
                      <a:pt x="2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Rectangle 341">
                <a:extLst>
                  <a:ext uri="{FF2B5EF4-FFF2-40B4-BE49-F238E27FC236}">
                    <a16:creationId xmlns="" xmlns:a16="http://schemas.microsoft.com/office/drawing/2014/main" id="{E32B31E5-2F0E-40A4-8B52-BD13A9E6AE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0288" y="1401763"/>
                <a:ext cx="68263" cy="225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342">
                <a:extLst>
                  <a:ext uri="{FF2B5EF4-FFF2-40B4-BE49-F238E27FC236}">
                    <a16:creationId xmlns="" xmlns:a16="http://schemas.microsoft.com/office/drawing/2014/main" id="{7A140CD1-BA79-40F6-B24B-2BF6A3E14A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11888" y="1316038"/>
                <a:ext cx="68263" cy="311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Rectangle 343">
                <a:extLst>
                  <a:ext uri="{FF2B5EF4-FFF2-40B4-BE49-F238E27FC236}">
                    <a16:creationId xmlns="" xmlns:a16="http://schemas.microsoft.com/office/drawing/2014/main" id="{560234E0-FF49-497F-B773-4AD28DE4C9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5551" y="1416050"/>
                <a:ext cx="68263" cy="2111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Rectangle 344">
                <a:extLst>
                  <a:ext uri="{FF2B5EF4-FFF2-40B4-BE49-F238E27FC236}">
                    <a16:creationId xmlns="" xmlns:a16="http://schemas.microsoft.com/office/drawing/2014/main" id="{CDAA067B-CA3C-4760-9129-249D9B8057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07151" y="1484313"/>
                <a:ext cx="68263" cy="142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C6C545C9-4DE2-42A7-AE3A-C33261FACE0C}"/>
                </a:ext>
              </a:extLst>
            </p:cNvPr>
            <p:cNvSpPr/>
            <p:nvPr/>
          </p:nvSpPr>
          <p:spPr>
            <a:xfrm>
              <a:off x="3885733" y="2563178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BBA90C45-075A-490D-8D93-135A82D7D734}"/>
                </a:ext>
              </a:extLst>
            </p:cNvPr>
            <p:cNvSpPr/>
            <p:nvPr/>
          </p:nvSpPr>
          <p:spPr>
            <a:xfrm>
              <a:off x="3885733" y="3037995"/>
              <a:ext cx="1876827" cy="25853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</a:t>
              </a:r>
              <a:endParaRPr lang="zh-CN" altLang="en-US" sz="1200" dirty="0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2854BCF3-7365-4930-ADB3-9A3B752AFA99}"/>
              </a:ext>
            </a:extLst>
          </p:cNvPr>
          <p:cNvGrpSpPr/>
          <p:nvPr/>
        </p:nvGrpSpPr>
        <p:grpSpPr>
          <a:xfrm>
            <a:off x="6703104" y="1826679"/>
            <a:ext cx="2061188" cy="3796639"/>
            <a:chOff x="6703104" y="1826679"/>
            <a:chExt cx="2061188" cy="3796639"/>
          </a:xfrm>
        </p:grpSpPr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260D3455-D5F4-401C-A7A1-08FF3C5CD9F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798354" y="1826679"/>
              <a:ext cx="456414" cy="432000"/>
              <a:chOff x="2289176" y="4197350"/>
              <a:chExt cx="385762" cy="365125"/>
            </a:xfrm>
            <a:solidFill>
              <a:srgbClr val="01B0F1"/>
            </a:solidFill>
          </p:grpSpPr>
          <p:sp>
            <p:nvSpPr>
              <p:cNvPr id="18" name="Freeform 84">
                <a:extLst>
                  <a:ext uri="{FF2B5EF4-FFF2-40B4-BE49-F238E27FC236}">
                    <a16:creationId xmlns="" xmlns:a16="http://schemas.microsoft.com/office/drawing/2014/main" id="{70482A1D-7540-4A73-A0FD-47A731719B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5226" y="4397375"/>
                <a:ext cx="98425" cy="165100"/>
              </a:xfrm>
              <a:custGeom>
                <a:avLst/>
                <a:gdLst>
                  <a:gd name="T0" fmla="*/ 24 w 26"/>
                  <a:gd name="T1" fmla="*/ 36 h 44"/>
                  <a:gd name="T2" fmla="*/ 16 w 26"/>
                  <a:gd name="T3" fmla="*/ 36 h 44"/>
                  <a:gd name="T4" fmla="*/ 16 w 26"/>
                  <a:gd name="T5" fmla="*/ 2 h 44"/>
                  <a:gd name="T6" fmla="*/ 15 w 26"/>
                  <a:gd name="T7" fmla="*/ 0 h 44"/>
                  <a:gd name="T8" fmla="*/ 11 w 26"/>
                  <a:gd name="T9" fmla="*/ 0 h 44"/>
                  <a:gd name="T10" fmla="*/ 9 w 26"/>
                  <a:gd name="T11" fmla="*/ 2 h 44"/>
                  <a:gd name="T12" fmla="*/ 9 w 26"/>
                  <a:gd name="T13" fmla="*/ 36 h 44"/>
                  <a:gd name="T14" fmla="*/ 1 w 26"/>
                  <a:gd name="T15" fmla="*/ 36 h 44"/>
                  <a:gd name="T16" fmla="*/ 0 w 26"/>
                  <a:gd name="T17" fmla="*/ 38 h 44"/>
                  <a:gd name="T18" fmla="*/ 0 w 26"/>
                  <a:gd name="T19" fmla="*/ 42 h 44"/>
                  <a:gd name="T20" fmla="*/ 1 w 26"/>
                  <a:gd name="T21" fmla="*/ 44 h 44"/>
                  <a:gd name="T22" fmla="*/ 24 w 26"/>
                  <a:gd name="T23" fmla="*/ 44 h 44"/>
                  <a:gd name="T24" fmla="*/ 26 w 26"/>
                  <a:gd name="T25" fmla="*/ 42 h 44"/>
                  <a:gd name="T26" fmla="*/ 26 w 26"/>
                  <a:gd name="T27" fmla="*/ 38 h 44"/>
                  <a:gd name="T28" fmla="*/ 24 w 26"/>
                  <a:gd name="T29" fmla="*/ 36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44">
                    <a:moveTo>
                      <a:pt x="24" y="36"/>
                    </a:move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1"/>
                      <a:pt x="16" y="0"/>
                      <a:pt x="15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9" y="1"/>
                      <a:pt x="9" y="2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36"/>
                      <a:pt x="0" y="37"/>
                      <a:pt x="0" y="3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3"/>
                      <a:pt x="0" y="44"/>
                      <a:pt x="1" y="44"/>
                    </a:cubicBezTo>
                    <a:cubicBezTo>
                      <a:pt x="24" y="44"/>
                      <a:pt x="24" y="44"/>
                      <a:pt x="24" y="44"/>
                    </a:cubicBezTo>
                    <a:cubicBezTo>
                      <a:pt x="25" y="44"/>
                      <a:pt x="26" y="43"/>
                      <a:pt x="26" y="42"/>
                    </a:cubicBezTo>
                    <a:cubicBezTo>
                      <a:pt x="26" y="38"/>
                      <a:pt x="26" y="38"/>
                      <a:pt x="26" y="38"/>
                    </a:cubicBezTo>
                    <a:cubicBezTo>
                      <a:pt x="26" y="37"/>
                      <a:pt x="25" y="36"/>
                      <a:pt x="24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85">
                <a:extLst>
                  <a:ext uri="{FF2B5EF4-FFF2-40B4-BE49-F238E27FC236}">
                    <a16:creationId xmlns="" xmlns:a16="http://schemas.microsoft.com/office/drawing/2014/main" id="{71433C69-8ED0-4FA1-9861-76C3C3016D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3163" y="4276725"/>
                <a:ext cx="77788" cy="107950"/>
              </a:xfrm>
              <a:custGeom>
                <a:avLst/>
                <a:gdLst>
                  <a:gd name="T0" fmla="*/ 21 w 21"/>
                  <a:gd name="T1" fmla="*/ 25 h 29"/>
                  <a:gd name="T2" fmla="*/ 18 w 21"/>
                  <a:gd name="T3" fmla="*/ 29 h 29"/>
                  <a:gd name="T4" fmla="*/ 3 w 21"/>
                  <a:gd name="T5" fmla="*/ 29 h 29"/>
                  <a:gd name="T6" fmla="*/ 0 w 21"/>
                  <a:gd name="T7" fmla="*/ 25 h 29"/>
                  <a:gd name="T8" fmla="*/ 0 w 21"/>
                  <a:gd name="T9" fmla="*/ 4 h 29"/>
                  <a:gd name="T10" fmla="*/ 3 w 21"/>
                  <a:gd name="T11" fmla="*/ 0 h 29"/>
                  <a:gd name="T12" fmla="*/ 18 w 21"/>
                  <a:gd name="T13" fmla="*/ 0 h 29"/>
                  <a:gd name="T14" fmla="*/ 21 w 21"/>
                  <a:gd name="T15" fmla="*/ 4 h 29"/>
                  <a:gd name="T16" fmla="*/ 21 w 21"/>
                  <a:gd name="T17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9">
                    <a:moveTo>
                      <a:pt x="21" y="25"/>
                    </a:moveTo>
                    <a:cubicBezTo>
                      <a:pt x="21" y="27"/>
                      <a:pt x="20" y="29"/>
                      <a:pt x="18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2" y="29"/>
                      <a:pt x="0" y="27"/>
                      <a:pt x="0" y="2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0" y="0"/>
                      <a:pt x="21" y="2"/>
                      <a:pt x="21" y="4"/>
                    </a:cubicBezTo>
                    <a:lnTo>
                      <a:pt x="21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86">
                <a:extLst>
                  <a:ext uri="{FF2B5EF4-FFF2-40B4-BE49-F238E27FC236}">
                    <a16:creationId xmlns="" xmlns:a16="http://schemas.microsoft.com/office/drawing/2014/main" id="{3012C8DC-45E2-434E-AA78-650D72D7A0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7938" y="4197350"/>
                <a:ext cx="127000" cy="252413"/>
              </a:xfrm>
              <a:custGeom>
                <a:avLst/>
                <a:gdLst>
                  <a:gd name="T0" fmla="*/ 6 w 34"/>
                  <a:gd name="T1" fmla="*/ 16 h 67"/>
                  <a:gd name="T2" fmla="*/ 0 w 34"/>
                  <a:gd name="T3" fmla="*/ 25 h 67"/>
                  <a:gd name="T4" fmla="*/ 0 w 34"/>
                  <a:gd name="T5" fmla="*/ 41 h 67"/>
                  <a:gd name="T6" fmla="*/ 6 w 34"/>
                  <a:gd name="T7" fmla="*/ 51 h 67"/>
                  <a:gd name="T8" fmla="*/ 29 w 34"/>
                  <a:gd name="T9" fmla="*/ 65 h 67"/>
                  <a:gd name="T10" fmla="*/ 34 w 34"/>
                  <a:gd name="T11" fmla="*/ 63 h 67"/>
                  <a:gd name="T12" fmla="*/ 34 w 34"/>
                  <a:gd name="T13" fmla="*/ 5 h 67"/>
                  <a:gd name="T14" fmla="*/ 29 w 34"/>
                  <a:gd name="T15" fmla="*/ 2 h 67"/>
                  <a:gd name="T16" fmla="*/ 6 w 34"/>
                  <a:gd name="T17" fmla="*/ 16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67">
                    <a:moveTo>
                      <a:pt x="6" y="16"/>
                    </a:moveTo>
                    <a:cubicBezTo>
                      <a:pt x="3" y="18"/>
                      <a:pt x="0" y="22"/>
                      <a:pt x="0" y="25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5"/>
                      <a:pt x="3" y="49"/>
                      <a:pt x="6" y="51"/>
                    </a:cubicBezTo>
                    <a:cubicBezTo>
                      <a:pt x="29" y="65"/>
                      <a:pt x="29" y="65"/>
                      <a:pt x="29" y="65"/>
                    </a:cubicBezTo>
                    <a:cubicBezTo>
                      <a:pt x="32" y="67"/>
                      <a:pt x="34" y="66"/>
                      <a:pt x="34" y="63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4" y="1"/>
                      <a:pt x="32" y="0"/>
                      <a:pt x="29" y="2"/>
                    </a:cubicBezTo>
                    <a:lnTo>
                      <a:pt x="6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87">
                <a:extLst>
                  <a:ext uri="{FF2B5EF4-FFF2-40B4-BE49-F238E27FC236}">
                    <a16:creationId xmlns="" xmlns:a16="http://schemas.microsoft.com/office/drawing/2014/main" id="{991C9AED-6781-4BF2-8C0C-12775D3CF7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9176" y="4197350"/>
                <a:ext cx="127000" cy="252413"/>
              </a:xfrm>
              <a:custGeom>
                <a:avLst/>
                <a:gdLst>
                  <a:gd name="T0" fmla="*/ 29 w 34"/>
                  <a:gd name="T1" fmla="*/ 51 h 67"/>
                  <a:gd name="T2" fmla="*/ 34 w 34"/>
                  <a:gd name="T3" fmla="*/ 42 h 67"/>
                  <a:gd name="T4" fmla="*/ 34 w 34"/>
                  <a:gd name="T5" fmla="*/ 26 h 67"/>
                  <a:gd name="T6" fmla="*/ 29 w 34"/>
                  <a:gd name="T7" fmla="*/ 16 h 67"/>
                  <a:gd name="T8" fmla="*/ 6 w 34"/>
                  <a:gd name="T9" fmla="*/ 2 h 67"/>
                  <a:gd name="T10" fmla="*/ 0 w 34"/>
                  <a:gd name="T11" fmla="*/ 5 h 67"/>
                  <a:gd name="T12" fmla="*/ 0 w 34"/>
                  <a:gd name="T13" fmla="*/ 62 h 67"/>
                  <a:gd name="T14" fmla="*/ 6 w 34"/>
                  <a:gd name="T15" fmla="*/ 65 h 67"/>
                  <a:gd name="T16" fmla="*/ 29 w 34"/>
                  <a:gd name="T17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67">
                    <a:moveTo>
                      <a:pt x="29" y="51"/>
                    </a:moveTo>
                    <a:cubicBezTo>
                      <a:pt x="32" y="50"/>
                      <a:pt x="34" y="45"/>
                      <a:pt x="34" y="42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4" y="22"/>
                      <a:pt x="32" y="18"/>
                      <a:pt x="29" y="16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3" y="0"/>
                      <a:pt x="0" y="1"/>
                      <a:pt x="0" y="5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66"/>
                      <a:pt x="3" y="67"/>
                      <a:pt x="6" y="65"/>
                    </a:cubicBezTo>
                    <a:lnTo>
                      <a:pt x="29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1" name="矩形 30">
              <a:extLst>
                <a:ext uri="{FF2B5EF4-FFF2-40B4-BE49-F238E27FC236}">
                  <a16:creationId xmlns="" xmlns:a16="http://schemas.microsoft.com/office/drawing/2014/main" id="{24CE561F-8D37-4EEF-A487-8405752F2CE1}"/>
                </a:ext>
              </a:extLst>
            </p:cNvPr>
            <p:cNvSpPr/>
            <p:nvPr/>
          </p:nvSpPr>
          <p:spPr>
            <a:xfrm>
              <a:off x="6703104" y="2563178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194A7ABB-174F-4B09-B98C-9ABA7DF3913F}"/>
                </a:ext>
              </a:extLst>
            </p:cNvPr>
            <p:cNvSpPr/>
            <p:nvPr/>
          </p:nvSpPr>
          <p:spPr>
            <a:xfrm>
              <a:off x="6703104" y="3037995"/>
              <a:ext cx="1876827" cy="25853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</a:t>
              </a:r>
              <a:endParaRPr lang="zh-CN" altLang="en-US" sz="1200" dirty="0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EA1C275F-6E9F-4B6A-A4DE-A0B33EA34423}"/>
              </a:ext>
            </a:extLst>
          </p:cNvPr>
          <p:cNvGrpSpPr/>
          <p:nvPr/>
        </p:nvGrpSpPr>
        <p:grpSpPr>
          <a:xfrm>
            <a:off x="9383913" y="1844679"/>
            <a:ext cx="2061188" cy="3778639"/>
            <a:chOff x="9383913" y="1844679"/>
            <a:chExt cx="2061188" cy="3778639"/>
          </a:xfrm>
        </p:grpSpPr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74D50FBD-7F12-4BE9-9C7B-BF9F1934447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531857" y="1844679"/>
              <a:ext cx="615797" cy="396000"/>
              <a:chOff x="6654801" y="4186238"/>
              <a:chExt cx="538163" cy="346075"/>
            </a:xfrm>
            <a:solidFill>
              <a:srgbClr val="01B0F1"/>
            </a:solidFill>
          </p:grpSpPr>
          <p:sp>
            <p:nvSpPr>
              <p:cNvPr id="23" name="Freeform 54">
                <a:extLst>
                  <a:ext uri="{FF2B5EF4-FFF2-40B4-BE49-F238E27FC236}">
                    <a16:creationId xmlns="" xmlns:a16="http://schemas.microsoft.com/office/drawing/2014/main" id="{5862DB0B-66C7-44AE-95EC-CE5FE6B665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7676" y="4186238"/>
                <a:ext cx="395288" cy="225425"/>
              </a:xfrm>
              <a:custGeom>
                <a:avLst/>
                <a:gdLst>
                  <a:gd name="T0" fmla="*/ 69 w 105"/>
                  <a:gd name="T1" fmla="*/ 60 h 60"/>
                  <a:gd name="T2" fmla="*/ 90 w 105"/>
                  <a:gd name="T3" fmla="*/ 46 h 60"/>
                  <a:gd name="T4" fmla="*/ 102 w 105"/>
                  <a:gd name="T5" fmla="*/ 14 h 60"/>
                  <a:gd name="T6" fmla="*/ 93 w 105"/>
                  <a:gd name="T7" fmla="*/ 0 h 60"/>
                  <a:gd name="T8" fmla="*/ 68 w 105"/>
                  <a:gd name="T9" fmla="*/ 0 h 60"/>
                  <a:gd name="T10" fmla="*/ 37 w 105"/>
                  <a:gd name="T11" fmla="*/ 0 h 60"/>
                  <a:gd name="T12" fmla="*/ 13 w 105"/>
                  <a:gd name="T13" fmla="*/ 0 h 60"/>
                  <a:gd name="T14" fmla="*/ 3 w 105"/>
                  <a:gd name="T15" fmla="*/ 14 h 60"/>
                  <a:gd name="T16" fmla="*/ 16 w 105"/>
                  <a:gd name="T17" fmla="*/ 46 h 60"/>
                  <a:gd name="T18" fmla="*/ 37 w 105"/>
                  <a:gd name="T19" fmla="*/ 60 h 60"/>
                  <a:gd name="T20" fmla="*/ 69 w 105"/>
                  <a:gd name="T21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5" h="60">
                    <a:moveTo>
                      <a:pt x="69" y="60"/>
                    </a:moveTo>
                    <a:cubicBezTo>
                      <a:pt x="77" y="60"/>
                      <a:pt x="87" y="53"/>
                      <a:pt x="90" y="46"/>
                    </a:cubicBezTo>
                    <a:cubicBezTo>
                      <a:pt x="102" y="14"/>
                      <a:pt x="102" y="14"/>
                      <a:pt x="102" y="14"/>
                    </a:cubicBezTo>
                    <a:cubicBezTo>
                      <a:pt x="105" y="6"/>
                      <a:pt x="101" y="0"/>
                      <a:pt x="93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0" y="0"/>
                      <a:pt x="46" y="0"/>
                      <a:pt x="3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5" y="0"/>
                      <a:pt x="0" y="6"/>
                      <a:pt x="3" y="14"/>
                    </a:cubicBezTo>
                    <a:cubicBezTo>
                      <a:pt x="16" y="46"/>
                      <a:pt x="16" y="46"/>
                      <a:pt x="16" y="46"/>
                    </a:cubicBezTo>
                    <a:cubicBezTo>
                      <a:pt x="19" y="53"/>
                      <a:pt x="29" y="60"/>
                      <a:pt x="37" y="60"/>
                    </a:cubicBezTo>
                    <a:lnTo>
                      <a:pt x="69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Oval 55">
                <a:extLst>
                  <a:ext uri="{FF2B5EF4-FFF2-40B4-BE49-F238E27FC236}">
                    <a16:creationId xmlns="" xmlns:a16="http://schemas.microsoft.com/office/drawing/2014/main" id="{E34AE11B-4C74-4F0E-8C67-AE8B72922E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65938" y="4464050"/>
                <a:ext cx="66675" cy="682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Oval 56">
                <a:extLst>
                  <a:ext uri="{FF2B5EF4-FFF2-40B4-BE49-F238E27FC236}">
                    <a16:creationId xmlns="" xmlns:a16="http://schemas.microsoft.com/office/drawing/2014/main" id="{5D8BEDE1-9280-4767-9402-334BA3B63C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45326" y="4464050"/>
                <a:ext cx="68263" cy="682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57">
                <a:extLst>
                  <a:ext uri="{FF2B5EF4-FFF2-40B4-BE49-F238E27FC236}">
                    <a16:creationId xmlns="" xmlns:a16="http://schemas.microsoft.com/office/drawing/2014/main" id="{7949CECE-F4A6-4845-A13E-770813108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4801" y="4227513"/>
                <a:ext cx="469900" cy="228600"/>
              </a:xfrm>
              <a:custGeom>
                <a:avLst/>
                <a:gdLst>
                  <a:gd name="T0" fmla="*/ 51 w 125"/>
                  <a:gd name="T1" fmla="*/ 61 h 61"/>
                  <a:gd name="T2" fmla="*/ 46 w 125"/>
                  <a:gd name="T3" fmla="*/ 58 h 61"/>
                  <a:gd name="T4" fmla="*/ 26 w 125"/>
                  <a:gd name="T5" fmla="*/ 10 h 61"/>
                  <a:gd name="T6" fmla="*/ 5 w 125"/>
                  <a:gd name="T7" fmla="*/ 10 h 61"/>
                  <a:gd name="T8" fmla="*/ 0 w 125"/>
                  <a:gd name="T9" fmla="*/ 5 h 61"/>
                  <a:gd name="T10" fmla="*/ 5 w 125"/>
                  <a:gd name="T11" fmla="*/ 0 h 61"/>
                  <a:gd name="T12" fmla="*/ 30 w 125"/>
                  <a:gd name="T13" fmla="*/ 0 h 61"/>
                  <a:gd name="T14" fmla="*/ 34 w 125"/>
                  <a:gd name="T15" fmla="*/ 3 h 61"/>
                  <a:gd name="T16" fmla="*/ 55 w 125"/>
                  <a:gd name="T17" fmla="*/ 51 h 61"/>
                  <a:gd name="T18" fmla="*/ 120 w 125"/>
                  <a:gd name="T19" fmla="*/ 51 h 61"/>
                  <a:gd name="T20" fmla="*/ 125 w 125"/>
                  <a:gd name="T21" fmla="*/ 56 h 61"/>
                  <a:gd name="T22" fmla="*/ 120 w 125"/>
                  <a:gd name="T23" fmla="*/ 61 h 61"/>
                  <a:gd name="T24" fmla="*/ 51 w 125"/>
                  <a:gd name="T25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5" h="61">
                    <a:moveTo>
                      <a:pt x="51" y="61"/>
                    </a:moveTo>
                    <a:cubicBezTo>
                      <a:pt x="46" y="58"/>
                      <a:pt x="46" y="58"/>
                      <a:pt x="46" y="58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2" y="10"/>
                      <a:pt x="0" y="8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55" y="51"/>
                      <a:pt x="55" y="51"/>
                      <a:pt x="55" y="51"/>
                    </a:cubicBezTo>
                    <a:cubicBezTo>
                      <a:pt x="120" y="51"/>
                      <a:pt x="120" y="51"/>
                      <a:pt x="120" y="51"/>
                    </a:cubicBezTo>
                    <a:cubicBezTo>
                      <a:pt x="123" y="51"/>
                      <a:pt x="125" y="53"/>
                      <a:pt x="125" y="56"/>
                    </a:cubicBezTo>
                    <a:cubicBezTo>
                      <a:pt x="125" y="59"/>
                      <a:pt x="123" y="61"/>
                      <a:pt x="120" y="61"/>
                    </a:cubicBezTo>
                    <a:lnTo>
                      <a:pt x="51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3" name="矩形 32">
              <a:extLst>
                <a:ext uri="{FF2B5EF4-FFF2-40B4-BE49-F238E27FC236}">
                  <a16:creationId xmlns="" xmlns:a16="http://schemas.microsoft.com/office/drawing/2014/main" id="{1A383E55-988F-4C7A-86CA-4A9B57119AF1}"/>
                </a:ext>
              </a:extLst>
            </p:cNvPr>
            <p:cNvSpPr/>
            <p:nvPr/>
          </p:nvSpPr>
          <p:spPr>
            <a:xfrm>
              <a:off x="9383913" y="2563178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34" name="矩形 33">
              <a:extLst>
                <a:ext uri="{FF2B5EF4-FFF2-40B4-BE49-F238E27FC236}">
                  <a16:creationId xmlns="" xmlns:a16="http://schemas.microsoft.com/office/drawing/2014/main" id="{7E23A29A-437F-4402-AB62-E805F82EF3B2}"/>
                </a:ext>
              </a:extLst>
            </p:cNvPr>
            <p:cNvSpPr/>
            <p:nvPr/>
          </p:nvSpPr>
          <p:spPr>
            <a:xfrm>
              <a:off x="9383913" y="3037995"/>
              <a:ext cx="1876827" cy="25853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</a:t>
              </a:r>
              <a:endParaRPr lang="zh-CN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6844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5430095B-D82A-4970-871F-7E095474B861}"/>
              </a:ext>
            </a:extLst>
          </p:cNvPr>
          <p:cNvSpPr/>
          <p:nvPr/>
        </p:nvSpPr>
        <p:spPr>
          <a:xfrm>
            <a:off x="521848" y="20360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销售概述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CCC0A3D6-D68E-4859-939C-9A359E6CDBF5}"/>
              </a:ext>
            </a:extLst>
          </p:cNvPr>
          <p:cNvSpPr txBox="1"/>
          <p:nvPr/>
        </p:nvSpPr>
        <p:spPr>
          <a:xfrm>
            <a:off x="521848" y="726825"/>
            <a:ext cx="4496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Sales Overview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平行四边形 4">
            <a:extLst>
              <a:ext uri="{FF2B5EF4-FFF2-40B4-BE49-F238E27FC236}">
                <a16:creationId xmlns="" xmlns:a16="http://schemas.microsoft.com/office/drawing/2014/main" id="{1B719DCE-6857-463D-B003-31EEE82B8831}"/>
              </a:ext>
            </a:extLst>
          </p:cNvPr>
          <p:cNvSpPr/>
          <p:nvPr/>
        </p:nvSpPr>
        <p:spPr>
          <a:xfrm>
            <a:off x="304799" y="-152401"/>
            <a:ext cx="217049" cy="1248557"/>
          </a:xfrm>
          <a:prstGeom prst="parallelogram">
            <a:avLst/>
          </a:prstGeom>
          <a:solidFill>
            <a:srgbClr val="01B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29586069-557D-45C7-AF89-209D46D06F26}"/>
              </a:ext>
            </a:extLst>
          </p:cNvPr>
          <p:cNvGrpSpPr/>
          <p:nvPr/>
        </p:nvGrpSpPr>
        <p:grpSpPr>
          <a:xfrm>
            <a:off x="3301042" y="1586073"/>
            <a:ext cx="5589917" cy="4240693"/>
            <a:chOff x="3301042" y="1586073"/>
            <a:chExt cx="5589917" cy="4240693"/>
          </a:xfrm>
        </p:grpSpPr>
        <p:sp>
          <p:nvSpPr>
            <p:cNvPr id="7" name="íṧḻîḍé">
              <a:extLst>
                <a:ext uri="{FF2B5EF4-FFF2-40B4-BE49-F238E27FC236}">
                  <a16:creationId xmlns="" xmlns:a16="http://schemas.microsoft.com/office/drawing/2014/main" id="{74CB50BB-D766-4A76-923E-F5EE53520DD6}"/>
                </a:ext>
              </a:extLst>
            </p:cNvPr>
            <p:cNvSpPr/>
            <p:nvPr/>
          </p:nvSpPr>
          <p:spPr>
            <a:xfrm flipH="1" flipV="1">
              <a:off x="3975654" y="1586073"/>
              <a:ext cx="4240694" cy="4240693"/>
            </a:xfrm>
            <a:prstGeom prst="arc">
              <a:avLst>
                <a:gd name="adj1" fmla="val 12136914"/>
                <a:gd name="adj2" fmla="val 20239707"/>
              </a:avLst>
            </a:prstGeom>
            <a:ln w="19050">
              <a:solidFill>
                <a:schemeClr val="bg1">
                  <a:lumMod val="75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îSľiḍè">
              <a:extLst>
                <a:ext uri="{FF2B5EF4-FFF2-40B4-BE49-F238E27FC236}">
                  <a16:creationId xmlns="" xmlns:a16="http://schemas.microsoft.com/office/drawing/2014/main" id="{0EEA4947-6688-417D-82A9-911ACDB83893}"/>
                </a:ext>
              </a:extLst>
            </p:cNvPr>
            <p:cNvSpPr/>
            <p:nvPr/>
          </p:nvSpPr>
          <p:spPr>
            <a:xfrm>
              <a:off x="4535521" y="2145942"/>
              <a:ext cx="3120960" cy="3120955"/>
            </a:xfrm>
            <a:prstGeom prst="ellipse">
              <a:avLst/>
            </a:prstGeom>
            <a:solidFill>
              <a:srgbClr val="01B0F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bIns="360000" anchor="b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>
                  <a:solidFill>
                    <a:schemeClr val="bg1"/>
                  </a:solidFill>
                </a:rPr>
                <a:t>此部分内容作为文字排版占位显示 （建议使用主题字体）</a:t>
              </a:r>
            </a:p>
          </p:txBody>
        </p:sp>
        <p:sp>
          <p:nvSpPr>
            <p:cNvPr id="10" name="iṡļïḍé">
              <a:extLst>
                <a:ext uri="{FF2B5EF4-FFF2-40B4-BE49-F238E27FC236}">
                  <a16:creationId xmlns="" xmlns:a16="http://schemas.microsoft.com/office/drawing/2014/main" id="{5CF984C2-1A87-4FAC-93ED-620B67973DF4}"/>
                </a:ext>
              </a:extLst>
            </p:cNvPr>
            <p:cNvSpPr/>
            <p:nvPr/>
          </p:nvSpPr>
          <p:spPr>
            <a:xfrm>
              <a:off x="3301042" y="2896402"/>
              <a:ext cx="1620039" cy="1620036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išļïḓè">
              <a:extLst>
                <a:ext uri="{FF2B5EF4-FFF2-40B4-BE49-F238E27FC236}">
                  <a16:creationId xmlns="" xmlns:a16="http://schemas.microsoft.com/office/drawing/2014/main" id="{D8DC634E-C902-4069-A0CF-24B47D94E54F}"/>
                </a:ext>
              </a:extLst>
            </p:cNvPr>
            <p:cNvSpPr/>
            <p:nvPr/>
          </p:nvSpPr>
          <p:spPr>
            <a:xfrm>
              <a:off x="7270920" y="2896402"/>
              <a:ext cx="1620039" cy="1620036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iṩļiḍe">
              <a:extLst>
                <a:ext uri="{FF2B5EF4-FFF2-40B4-BE49-F238E27FC236}">
                  <a16:creationId xmlns="" xmlns:a16="http://schemas.microsoft.com/office/drawing/2014/main" id="{63448E7F-4890-4446-A0C0-1A02C1A168AA}"/>
                </a:ext>
              </a:extLst>
            </p:cNvPr>
            <p:cNvSpPr/>
            <p:nvPr/>
          </p:nvSpPr>
          <p:spPr>
            <a:xfrm>
              <a:off x="3975654" y="1586073"/>
              <a:ext cx="4240694" cy="4240693"/>
            </a:xfrm>
            <a:prstGeom prst="arc">
              <a:avLst>
                <a:gd name="adj1" fmla="val 12136914"/>
                <a:gd name="adj2" fmla="val 20239707"/>
              </a:avLst>
            </a:prstGeom>
            <a:ln w="19050">
              <a:solidFill>
                <a:schemeClr val="bg1">
                  <a:lumMod val="75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ïšlîḑè">
              <a:extLst>
                <a:ext uri="{FF2B5EF4-FFF2-40B4-BE49-F238E27FC236}">
                  <a16:creationId xmlns="" xmlns:a16="http://schemas.microsoft.com/office/drawing/2014/main" id="{B507F046-AFA6-4C8F-A247-E8826AA6CB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393" y="3441049"/>
              <a:ext cx="637337" cy="530742"/>
            </a:xfrm>
            <a:custGeom>
              <a:avLst/>
              <a:gdLst>
                <a:gd name="T0" fmla="*/ 1028 w 1149"/>
                <a:gd name="T1" fmla="*/ 541 h 955"/>
                <a:gd name="T2" fmla="*/ 1044 w 1149"/>
                <a:gd name="T3" fmla="*/ 661 h 955"/>
                <a:gd name="T4" fmla="*/ 1005 w 1149"/>
                <a:gd name="T5" fmla="*/ 753 h 955"/>
                <a:gd name="T6" fmla="*/ 915 w 1149"/>
                <a:gd name="T7" fmla="*/ 813 h 955"/>
                <a:gd name="T8" fmla="*/ 862 w 1149"/>
                <a:gd name="T9" fmla="*/ 882 h 955"/>
                <a:gd name="T10" fmla="*/ 786 w 1149"/>
                <a:gd name="T11" fmla="*/ 926 h 955"/>
                <a:gd name="T12" fmla="*/ 670 w 1149"/>
                <a:gd name="T13" fmla="*/ 944 h 955"/>
                <a:gd name="T14" fmla="*/ 702 w 1149"/>
                <a:gd name="T15" fmla="*/ 895 h 955"/>
                <a:gd name="T16" fmla="*/ 752 w 1149"/>
                <a:gd name="T17" fmla="*/ 876 h 955"/>
                <a:gd name="T18" fmla="*/ 670 w 1149"/>
                <a:gd name="T19" fmla="*/ 761 h 955"/>
                <a:gd name="T20" fmla="*/ 793 w 1149"/>
                <a:gd name="T21" fmla="*/ 816 h 955"/>
                <a:gd name="T22" fmla="*/ 854 w 1149"/>
                <a:gd name="T23" fmla="*/ 819 h 955"/>
                <a:gd name="T24" fmla="*/ 754 w 1149"/>
                <a:gd name="T25" fmla="*/ 707 h 955"/>
                <a:gd name="T26" fmla="*/ 767 w 1149"/>
                <a:gd name="T27" fmla="*/ 662 h 955"/>
                <a:gd name="T28" fmla="*/ 909 w 1149"/>
                <a:gd name="T29" fmla="*/ 755 h 955"/>
                <a:gd name="T30" fmla="*/ 948 w 1149"/>
                <a:gd name="T31" fmla="*/ 714 h 955"/>
                <a:gd name="T32" fmla="*/ 813 w 1149"/>
                <a:gd name="T33" fmla="*/ 581 h 955"/>
                <a:gd name="T34" fmla="*/ 858 w 1149"/>
                <a:gd name="T35" fmla="*/ 566 h 955"/>
                <a:gd name="T36" fmla="*/ 998 w 1149"/>
                <a:gd name="T37" fmla="*/ 628 h 955"/>
                <a:gd name="T38" fmla="*/ 683 w 1149"/>
                <a:gd name="T39" fmla="*/ 301 h 955"/>
                <a:gd name="T40" fmla="*/ 730 w 1149"/>
                <a:gd name="T41" fmla="*/ 285 h 955"/>
                <a:gd name="T42" fmla="*/ 97 w 1149"/>
                <a:gd name="T43" fmla="*/ 439 h 955"/>
                <a:gd name="T44" fmla="*/ 0 w 1149"/>
                <a:gd name="T45" fmla="*/ 254 h 955"/>
                <a:gd name="T46" fmla="*/ 174 w 1149"/>
                <a:gd name="T47" fmla="*/ 32 h 955"/>
                <a:gd name="T48" fmla="*/ 260 w 1149"/>
                <a:gd name="T49" fmla="*/ 2 h 955"/>
                <a:gd name="T50" fmla="*/ 362 w 1149"/>
                <a:gd name="T51" fmla="*/ 59 h 955"/>
                <a:gd name="T52" fmla="*/ 525 w 1149"/>
                <a:gd name="T53" fmla="*/ 40 h 955"/>
                <a:gd name="T54" fmla="*/ 338 w 1149"/>
                <a:gd name="T55" fmla="*/ 112 h 955"/>
                <a:gd name="T56" fmla="*/ 233 w 1149"/>
                <a:gd name="T57" fmla="*/ 59 h 955"/>
                <a:gd name="T58" fmla="*/ 60 w 1149"/>
                <a:gd name="T59" fmla="*/ 267 h 955"/>
                <a:gd name="T60" fmla="*/ 143 w 1149"/>
                <a:gd name="T61" fmla="*/ 367 h 955"/>
                <a:gd name="T62" fmla="*/ 149 w 1149"/>
                <a:gd name="T63" fmla="*/ 500 h 955"/>
                <a:gd name="T64" fmla="*/ 538 w 1149"/>
                <a:gd name="T65" fmla="*/ 788 h 955"/>
                <a:gd name="T66" fmla="*/ 512 w 1149"/>
                <a:gd name="T67" fmla="*/ 773 h 955"/>
                <a:gd name="T68" fmla="*/ 456 w 1149"/>
                <a:gd name="T69" fmla="*/ 707 h 955"/>
                <a:gd name="T70" fmla="*/ 394 w 1149"/>
                <a:gd name="T71" fmla="*/ 710 h 955"/>
                <a:gd name="T72" fmla="*/ 370 w 1149"/>
                <a:gd name="T73" fmla="*/ 642 h 955"/>
                <a:gd name="T74" fmla="*/ 295 w 1149"/>
                <a:gd name="T75" fmla="*/ 627 h 955"/>
                <a:gd name="T76" fmla="*/ 283 w 1149"/>
                <a:gd name="T77" fmla="*/ 546 h 955"/>
                <a:gd name="T78" fmla="*/ 195 w 1149"/>
                <a:gd name="T79" fmla="*/ 527 h 955"/>
                <a:gd name="T80" fmla="*/ 135 w 1149"/>
                <a:gd name="T81" fmla="*/ 607 h 955"/>
                <a:gd name="T82" fmla="*/ 174 w 1149"/>
                <a:gd name="T83" fmla="*/ 681 h 955"/>
                <a:gd name="T84" fmla="*/ 230 w 1149"/>
                <a:gd name="T85" fmla="*/ 692 h 955"/>
                <a:gd name="T86" fmla="*/ 239 w 1149"/>
                <a:gd name="T87" fmla="*/ 794 h 955"/>
                <a:gd name="T88" fmla="*/ 341 w 1149"/>
                <a:gd name="T89" fmla="*/ 789 h 955"/>
                <a:gd name="T90" fmla="*/ 358 w 1149"/>
                <a:gd name="T91" fmla="*/ 843 h 955"/>
                <a:gd name="T92" fmla="*/ 458 w 1149"/>
                <a:gd name="T93" fmla="*/ 862 h 955"/>
                <a:gd name="T94" fmla="*/ 478 w 1149"/>
                <a:gd name="T95" fmla="*/ 883 h 955"/>
                <a:gd name="T96" fmla="*/ 540 w 1149"/>
                <a:gd name="T97" fmla="*/ 937 h 955"/>
                <a:gd name="T98" fmla="*/ 618 w 1149"/>
                <a:gd name="T99" fmla="*/ 894 h 955"/>
                <a:gd name="T100" fmla="*/ 602 w 1149"/>
                <a:gd name="T101" fmla="*/ 804 h 955"/>
                <a:gd name="T102" fmla="*/ 1035 w 1149"/>
                <a:gd name="T103" fmla="*/ 442 h 955"/>
                <a:gd name="T104" fmla="*/ 1090 w 1149"/>
                <a:gd name="T105" fmla="*/ 313 h 955"/>
                <a:gd name="T106" fmla="*/ 1130 w 1149"/>
                <a:gd name="T107" fmla="*/ 172 h 955"/>
                <a:gd name="T108" fmla="*/ 864 w 1149"/>
                <a:gd name="T109" fmla="*/ 42 h 955"/>
                <a:gd name="T110" fmla="*/ 685 w 1149"/>
                <a:gd name="T111" fmla="*/ 43 h 955"/>
                <a:gd name="T112" fmla="*/ 333 w 1149"/>
                <a:gd name="T113" fmla="*/ 247 h 955"/>
                <a:gd name="T114" fmla="*/ 358 w 1149"/>
                <a:gd name="T115" fmla="*/ 338 h 955"/>
                <a:gd name="T116" fmla="*/ 609 w 1149"/>
                <a:gd name="T117" fmla="*/ 222 h 955"/>
                <a:gd name="T118" fmla="*/ 713 w 1149"/>
                <a:gd name="T119" fmla="*/ 240 h 955"/>
                <a:gd name="T120" fmla="*/ 797 w 1149"/>
                <a:gd name="T121" fmla="*/ 256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49" h="955">
                  <a:moveTo>
                    <a:pt x="748" y="284"/>
                  </a:moveTo>
                  <a:lnTo>
                    <a:pt x="748" y="284"/>
                  </a:lnTo>
                  <a:lnTo>
                    <a:pt x="852" y="378"/>
                  </a:lnTo>
                  <a:lnTo>
                    <a:pt x="903" y="424"/>
                  </a:lnTo>
                  <a:lnTo>
                    <a:pt x="954" y="473"/>
                  </a:lnTo>
                  <a:lnTo>
                    <a:pt x="954" y="473"/>
                  </a:lnTo>
                  <a:lnTo>
                    <a:pt x="961" y="478"/>
                  </a:lnTo>
                  <a:lnTo>
                    <a:pt x="968" y="484"/>
                  </a:lnTo>
                  <a:lnTo>
                    <a:pt x="1006" y="518"/>
                  </a:lnTo>
                  <a:lnTo>
                    <a:pt x="1028" y="541"/>
                  </a:lnTo>
                  <a:lnTo>
                    <a:pt x="1028" y="541"/>
                  </a:lnTo>
                  <a:lnTo>
                    <a:pt x="1037" y="552"/>
                  </a:lnTo>
                  <a:lnTo>
                    <a:pt x="1044" y="562"/>
                  </a:lnTo>
                  <a:lnTo>
                    <a:pt x="1050" y="573"/>
                  </a:lnTo>
                  <a:lnTo>
                    <a:pt x="1054" y="585"/>
                  </a:lnTo>
                  <a:lnTo>
                    <a:pt x="1057" y="596"/>
                  </a:lnTo>
                  <a:lnTo>
                    <a:pt x="1057" y="607"/>
                  </a:lnTo>
                  <a:lnTo>
                    <a:pt x="1057" y="618"/>
                  </a:lnTo>
                  <a:lnTo>
                    <a:pt x="1056" y="630"/>
                  </a:lnTo>
                  <a:lnTo>
                    <a:pt x="1054" y="641"/>
                  </a:lnTo>
                  <a:lnTo>
                    <a:pt x="1049" y="651"/>
                  </a:lnTo>
                  <a:lnTo>
                    <a:pt x="1044" y="661"/>
                  </a:lnTo>
                  <a:lnTo>
                    <a:pt x="1038" y="671"/>
                  </a:lnTo>
                  <a:lnTo>
                    <a:pt x="1030" y="679"/>
                  </a:lnTo>
                  <a:lnTo>
                    <a:pt x="1022" y="686"/>
                  </a:lnTo>
                  <a:lnTo>
                    <a:pt x="1013" y="692"/>
                  </a:lnTo>
                  <a:lnTo>
                    <a:pt x="1003" y="697"/>
                  </a:lnTo>
                  <a:lnTo>
                    <a:pt x="1003" y="697"/>
                  </a:lnTo>
                  <a:lnTo>
                    <a:pt x="1006" y="709"/>
                  </a:lnTo>
                  <a:lnTo>
                    <a:pt x="1009" y="720"/>
                  </a:lnTo>
                  <a:lnTo>
                    <a:pt x="1009" y="731"/>
                  </a:lnTo>
                  <a:lnTo>
                    <a:pt x="1008" y="742"/>
                  </a:lnTo>
                  <a:lnTo>
                    <a:pt x="1005" y="753"/>
                  </a:lnTo>
                  <a:lnTo>
                    <a:pt x="1002" y="762"/>
                  </a:lnTo>
                  <a:lnTo>
                    <a:pt x="997" y="772"/>
                  </a:lnTo>
                  <a:lnTo>
                    <a:pt x="991" y="780"/>
                  </a:lnTo>
                  <a:lnTo>
                    <a:pt x="984" y="787"/>
                  </a:lnTo>
                  <a:lnTo>
                    <a:pt x="977" y="794"/>
                  </a:lnTo>
                  <a:lnTo>
                    <a:pt x="967" y="800"/>
                  </a:lnTo>
                  <a:lnTo>
                    <a:pt x="958" y="806"/>
                  </a:lnTo>
                  <a:lnTo>
                    <a:pt x="948" y="810"/>
                  </a:lnTo>
                  <a:lnTo>
                    <a:pt x="937" y="812"/>
                  </a:lnTo>
                  <a:lnTo>
                    <a:pt x="927" y="813"/>
                  </a:lnTo>
                  <a:lnTo>
                    <a:pt x="915" y="813"/>
                  </a:lnTo>
                  <a:lnTo>
                    <a:pt x="915" y="813"/>
                  </a:lnTo>
                  <a:lnTo>
                    <a:pt x="914" y="823"/>
                  </a:lnTo>
                  <a:lnTo>
                    <a:pt x="911" y="832"/>
                  </a:lnTo>
                  <a:lnTo>
                    <a:pt x="908" y="841"/>
                  </a:lnTo>
                  <a:lnTo>
                    <a:pt x="903" y="849"/>
                  </a:lnTo>
                  <a:lnTo>
                    <a:pt x="898" y="856"/>
                  </a:lnTo>
                  <a:lnTo>
                    <a:pt x="892" y="862"/>
                  </a:lnTo>
                  <a:lnTo>
                    <a:pt x="885" y="869"/>
                  </a:lnTo>
                  <a:lnTo>
                    <a:pt x="878" y="874"/>
                  </a:lnTo>
                  <a:lnTo>
                    <a:pt x="871" y="879"/>
                  </a:lnTo>
                  <a:lnTo>
                    <a:pt x="862" y="882"/>
                  </a:lnTo>
                  <a:lnTo>
                    <a:pt x="854" y="886"/>
                  </a:lnTo>
                  <a:lnTo>
                    <a:pt x="846" y="888"/>
                  </a:lnTo>
                  <a:lnTo>
                    <a:pt x="836" y="889"/>
                  </a:lnTo>
                  <a:lnTo>
                    <a:pt x="827" y="889"/>
                  </a:lnTo>
                  <a:lnTo>
                    <a:pt x="817" y="888"/>
                  </a:lnTo>
                  <a:lnTo>
                    <a:pt x="808" y="887"/>
                  </a:lnTo>
                  <a:lnTo>
                    <a:pt x="808" y="887"/>
                  </a:lnTo>
                  <a:lnTo>
                    <a:pt x="804" y="898"/>
                  </a:lnTo>
                  <a:lnTo>
                    <a:pt x="799" y="908"/>
                  </a:lnTo>
                  <a:lnTo>
                    <a:pt x="793" y="918"/>
                  </a:lnTo>
                  <a:lnTo>
                    <a:pt x="786" y="926"/>
                  </a:lnTo>
                  <a:lnTo>
                    <a:pt x="778" y="934"/>
                  </a:lnTo>
                  <a:lnTo>
                    <a:pt x="770" y="940"/>
                  </a:lnTo>
                  <a:lnTo>
                    <a:pt x="760" y="945"/>
                  </a:lnTo>
                  <a:lnTo>
                    <a:pt x="750" y="950"/>
                  </a:lnTo>
                  <a:lnTo>
                    <a:pt x="739" y="952"/>
                  </a:lnTo>
                  <a:lnTo>
                    <a:pt x="728" y="955"/>
                  </a:lnTo>
                  <a:lnTo>
                    <a:pt x="716" y="955"/>
                  </a:lnTo>
                  <a:lnTo>
                    <a:pt x="704" y="953"/>
                  </a:lnTo>
                  <a:lnTo>
                    <a:pt x="692" y="952"/>
                  </a:lnTo>
                  <a:lnTo>
                    <a:pt x="681" y="949"/>
                  </a:lnTo>
                  <a:lnTo>
                    <a:pt x="670" y="944"/>
                  </a:lnTo>
                  <a:lnTo>
                    <a:pt x="658" y="938"/>
                  </a:lnTo>
                  <a:lnTo>
                    <a:pt x="650" y="932"/>
                  </a:lnTo>
                  <a:lnTo>
                    <a:pt x="650" y="932"/>
                  </a:lnTo>
                  <a:lnTo>
                    <a:pt x="658" y="920"/>
                  </a:lnTo>
                  <a:lnTo>
                    <a:pt x="664" y="907"/>
                  </a:lnTo>
                  <a:lnTo>
                    <a:pt x="669" y="894"/>
                  </a:lnTo>
                  <a:lnTo>
                    <a:pt x="672" y="880"/>
                  </a:lnTo>
                  <a:lnTo>
                    <a:pt x="672" y="880"/>
                  </a:lnTo>
                  <a:lnTo>
                    <a:pt x="684" y="887"/>
                  </a:lnTo>
                  <a:lnTo>
                    <a:pt x="696" y="893"/>
                  </a:lnTo>
                  <a:lnTo>
                    <a:pt x="702" y="895"/>
                  </a:lnTo>
                  <a:lnTo>
                    <a:pt x="708" y="896"/>
                  </a:lnTo>
                  <a:lnTo>
                    <a:pt x="714" y="898"/>
                  </a:lnTo>
                  <a:lnTo>
                    <a:pt x="721" y="898"/>
                  </a:lnTo>
                  <a:lnTo>
                    <a:pt x="721" y="898"/>
                  </a:lnTo>
                  <a:lnTo>
                    <a:pt x="732" y="895"/>
                  </a:lnTo>
                  <a:lnTo>
                    <a:pt x="740" y="892"/>
                  </a:lnTo>
                  <a:lnTo>
                    <a:pt x="744" y="888"/>
                  </a:lnTo>
                  <a:lnTo>
                    <a:pt x="747" y="885"/>
                  </a:lnTo>
                  <a:lnTo>
                    <a:pt x="750" y="881"/>
                  </a:lnTo>
                  <a:lnTo>
                    <a:pt x="752" y="876"/>
                  </a:lnTo>
                  <a:lnTo>
                    <a:pt x="752" y="876"/>
                  </a:lnTo>
                  <a:lnTo>
                    <a:pt x="753" y="867"/>
                  </a:lnTo>
                  <a:lnTo>
                    <a:pt x="751" y="855"/>
                  </a:lnTo>
                  <a:lnTo>
                    <a:pt x="677" y="795"/>
                  </a:lnTo>
                  <a:lnTo>
                    <a:pt x="677" y="795"/>
                  </a:lnTo>
                  <a:lnTo>
                    <a:pt x="673" y="792"/>
                  </a:lnTo>
                  <a:lnTo>
                    <a:pt x="670" y="787"/>
                  </a:lnTo>
                  <a:lnTo>
                    <a:pt x="667" y="782"/>
                  </a:lnTo>
                  <a:lnTo>
                    <a:pt x="666" y="776"/>
                  </a:lnTo>
                  <a:lnTo>
                    <a:pt x="666" y="772"/>
                  </a:lnTo>
                  <a:lnTo>
                    <a:pt x="667" y="766"/>
                  </a:lnTo>
                  <a:lnTo>
                    <a:pt x="670" y="761"/>
                  </a:lnTo>
                  <a:lnTo>
                    <a:pt x="672" y="756"/>
                  </a:lnTo>
                  <a:lnTo>
                    <a:pt x="672" y="756"/>
                  </a:lnTo>
                  <a:lnTo>
                    <a:pt x="677" y="751"/>
                  </a:lnTo>
                  <a:lnTo>
                    <a:pt x="682" y="749"/>
                  </a:lnTo>
                  <a:lnTo>
                    <a:pt x="686" y="747"/>
                  </a:lnTo>
                  <a:lnTo>
                    <a:pt x="691" y="745"/>
                  </a:lnTo>
                  <a:lnTo>
                    <a:pt x="697" y="745"/>
                  </a:lnTo>
                  <a:lnTo>
                    <a:pt x="702" y="747"/>
                  </a:lnTo>
                  <a:lnTo>
                    <a:pt x="708" y="748"/>
                  </a:lnTo>
                  <a:lnTo>
                    <a:pt x="713" y="751"/>
                  </a:lnTo>
                  <a:lnTo>
                    <a:pt x="793" y="816"/>
                  </a:lnTo>
                  <a:lnTo>
                    <a:pt x="793" y="816"/>
                  </a:lnTo>
                  <a:lnTo>
                    <a:pt x="801" y="821"/>
                  </a:lnTo>
                  <a:lnTo>
                    <a:pt x="808" y="826"/>
                  </a:lnTo>
                  <a:lnTo>
                    <a:pt x="816" y="830"/>
                  </a:lnTo>
                  <a:lnTo>
                    <a:pt x="823" y="831"/>
                  </a:lnTo>
                  <a:lnTo>
                    <a:pt x="829" y="832"/>
                  </a:lnTo>
                  <a:lnTo>
                    <a:pt x="836" y="831"/>
                  </a:lnTo>
                  <a:lnTo>
                    <a:pt x="843" y="829"/>
                  </a:lnTo>
                  <a:lnTo>
                    <a:pt x="849" y="825"/>
                  </a:lnTo>
                  <a:lnTo>
                    <a:pt x="849" y="825"/>
                  </a:lnTo>
                  <a:lnTo>
                    <a:pt x="854" y="819"/>
                  </a:lnTo>
                  <a:lnTo>
                    <a:pt x="858" y="813"/>
                  </a:lnTo>
                  <a:lnTo>
                    <a:pt x="858" y="813"/>
                  </a:lnTo>
                  <a:lnTo>
                    <a:pt x="859" y="806"/>
                  </a:lnTo>
                  <a:lnTo>
                    <a:pt x="860" y="799"/>
                  </a:lnTo>
                  <a:lnTo>
                    <a:pt x="860" y="795"/>
                  </a:lnTo>
                  <a:lnTo>
                    <a:pt x="859" y="792"/>
                  </a:lnTo>
                  <a:lnTo>
                    <a:pt x="857" y="789"/>
                  </a:lnTo>
                  <a:lnTo>
                    <a:pt x="854" y="786"/>
                  </a:lnTo>
                  <a:lnTo>
                    <a:pt x="758" y="711"/>
                  </a:lnTo>
                  <a:lnTo>
                    <a:pt x="758" y="711"/>
                  </a:lnTo>
                  <a:lnTo>
                    <a:pt x="754" y="707"/>
                  </a:lnTo>
                  <a:lnTo>
                    <a:pt x="751" y="703"/>
                  </a:lnTo>
                  <a:lnTo>
                    <a:pt x="748" y="698"/>
                  </a:lnTo>
                  <a:lnTo>
                    <a:pt x="747" y="692"/>
                  </a:lnTo>
                  <a:lnTo>
                    <a:pt x="747" y="687"/>
                  </a:lnTo>
                  <a:lnTo>
                    <a:pt x="748" y="681"/>
                  </a:lnTo>
                  <a:lnTo>
                    <a:pt x="751" y="676"/>
                  </a:lnTo>
                  <a:lnTo>
                    <a:pt x="753" y="672"/>
                  </a:lnTo>
                  <a:lnTo>
                    <a:pt x="753" y="672"/>
                  </a:lnTo>
                  <a:lnTo>
                    <a:pt x="758" y="667"/>
                  </a:lnTo>
                  <a:lnTo>
                    <a:pt x="763" y="665"/>
                  </a:lnTo>
                  <a:lnTo>
                    <a:pt x="767" y="662"/>
                  </a:lnTo>
                  <a:lnTo>
                    <a:pt x="772" y="661"/>
                  </a:lnTo>
                  <a:lnTo>
                    <a:pt x="778" y="661"/>
                  </a:lnTo>
                  <a:lnTo>
                    <a:pt x="783" y="661"/>
                  </a:lnTo>
                  <a:lnTo>
                    <a:pt x="789" y="663"/>
                  </a:lnTo>
                  <a:lnTo>
                    <a:pt x="793" y="667"/>
                  </a:lnTo>
                  <a:lnTo>
                    <a:pt x="893" y="745"/>
                  </a:lnTo>
                  <a:lnTo>
                    <a:pt x="893" y="745"/>
                  </a:lnTo>
                  <a:lnTo>
                    <a:pt x="896" y="747"/>
                  </a:lnTo>
                  <a:lnTo>
                    <a:pt x="896" y="747"/>
                  </a:lnTo>
                  <a:lnTo>
                    <a:pt x="902" y="751"/>
                  </a:lnTo>
                  <a:lnTo>
                    <a:pt x="909" y="755"/>
                  </a:lnTo>
                  <a:lnTo>
                    <a:pt x="916" y="756"/>
                  </a:lnTo>
                  <a:lnTo>
                    <a:pt x="922" y="757"/>
                  </a:lnTo>
                  <a:lnTo>
                    <a:pt x="929" y="756"/>
                  </a:lnTo>
                  <a:lnTo>
                    <a:pt x="935" y="754"/>
                  </a:lnTo>
                  <a:lnTo>
                    <a:pt x="940" y="750"/>
                  </a:lnTo>
                  <a:lnTo>
                    <a:pt x="944" y="747"/>
                  </a:lnTo>
                  <a:lnTo>
                    <a:pt x="948" y="741"/>
                  </a:lnTo>
                  <a:lnTo>
                    <a:pt x="950" y="735"/>
                  </a:lnTo>
                  <a:lnTo>
                    <a:pt x="952" y="729"/>
                  </a:lnTo>
                  <a:lnTo>
                    <a:pt x="950" y="722"/>
                  </a:lnTo>
                  <a:lnTo>
                    <a:pt x="948" y="714"/>
                  </a:lnTo>
                  <a:lnTo>
                    <a:pt x="944" y="706"/>
                  </a:lnTo>
                  <a:lnTo>
                    <a:pt x="937" y="699"/>
                  </a:lnTo>
                  <a:lnTo>
                    <a:pt x="929" y="691"/>
                  </a:lnTo>
                  <a:lnTo>
                    <a:pt x="823" y="611"/>
                  </a:lnTo>
                  <a:lnTo>
                    <a:pt x="823" y="611"/>
                  </a:lnTo>
                  <a:lnTo>
                    <a:pt x="818" y="607"/>
                  </a:lnTo>
                  <a:lnTo>
                    <a:pt x="816" y="603"/>
                  </a:lnTo>
                  <a:lnTo>
                    <a:pt x="814" y="598"/>
                  </a:lnTo>
                  <a:lnTo>
                    <a:pt x="813" y="592"/>
                  </a:lnTo>
                  <a:lnTo>
                    <a:pt x="813" y="587"/>
                  </a:lnTo>
                  <a:lnTo>
                    <a:pt x="813" y="581"/>
                  </a:lnTo>
                  <a:lnTo>
                    <a:pt x="815" y="577"/>
                  </a:lnTo>
                  <a:lnTo>
                    <a:pt x="817" y="572"/>
                  </a:lnTo>
                  <a:lnTo>
                    <a:pt x="817" y="572"/>
                  </a:lnTo>
                  <a:lnTo>
                    <a:pt x="822" y="567"/>
                  </a:lnTo>
                  <a:lnTo>
                    <a:pt x="826" y="564"/>
                  </a:lnTo>
                  <a:lnTo>
                    <a:pt x="832" y="561"/>
                  </a:lnTo>
                  <a:lnTo>
                    <a:pt x="836" y="560"/>
                  </a:lnTo>
                  <a:lnTo>
                    <a:pt x="842" y="560"/>
                  </a:lnTo>
                  <a:lnTo>
                    <a:pt x="847" y="561"/>
                  </a:lnTo>
                  <a:lnTo>
                    <a:pt x="853" y="562"/>
                  </a:lnTo>
                  <a:lnTo>
                    <a:pt x="858" y="566"/>
                  </a:lnTo>
                  <a:lnTo>
                    <a:pt x="962" y="644"/>
                  </a:lnTo>
                  <a:lnTo>
                    <a:pt x="962" y="644"/>
                  </a:lnTo>
                  <a:lnTo>
                    <a:pt x="967" y="647"/>
                  </a:lnTo>
                  <a:lnTo>
                    <a:pt x="971" y="647"/>
                  </a:lnTo>
                  <a:lnTo>
                    <a:pt x="975" y="647"/>
                  </a:lnTo>
                  <a:lnTo>
                    <a:pt x="979" y="646"/>
                  </a:lnTo>
                  <a:lnTo>
                    <a:pt x="984" y="643"/>
                  </a:lnTo>
                  <a:lnTo>
                    <a:pt x="987" y="641"/>
                  </a:lnTo>
                  <a:lnTo>
                    <a:pt x="994" y="634"/>
                  </a:lnTo>
                  <a:lnTo>
                    <a:pt x="994" y="634"/>
                  </a:lnTo>
                  <a:lnTo>
                    <a:pt x="998" y="628"/>
                  </a:lnTo>
                  <a:lnTo>
                    <a:pt x="1000" y="621"/>
                  </a:lnTo>
                  <a:lnTo>
                    <a:pt x="1002" y="615"/>
                  </a:lnTo>
                  <a:lnTo>
                    <a:pt x="1002" y="607"/>
                  </a:lnTo>
                  <a:lnTo>
                    <a:pt x="999" y="600"/>
                  </a:lnTo>
                  <a:lnTo>
                    <a:pt x="997" y="593"/>
                  </a:lnTo>
                  <a:lnTo>
                    <a:pt x="993" y="587"/>
                  </a:lnTo>
                  <a:lnTo>
                    <a:pt x="987" y="581"/>
                  </a:lnTo>
                  <a:lnTo>
                    <a:pt x="966" y="559"/>
                  </a:lnTo>
                  <a:lnTo>
                    <a:pt x="685" y="303"/>
                  </a:lnTo>
                  <a:lnTo>
                    <a:pt x="685" y="303"/>
                  </a:lnTo>
                  <a:lnTo>
                    <a:pt x="683" y="301"/>
                  </a:lnTo>
                  <a:lnTo>
                    <a:pt x="683" y="298"/>
                  </a:lnTo>
                  <a:lnTo>
                    <a:pt x="682" y="296"/>
                  </a:lnTo>
                  <a:lnTo>
                    <a:pt x="683" y="292"/>
                  </a:lnTo>
                  <a:lnTo>
                    <a:pt x="684" y="290"/>
                  </a:lnTo>
                  <a:lnTo>
                    <a:pt x="686" y="289"/>
                  </a:lnTo>
                  <a:lnTo>
                    <a:pt x="689" y="288"/>
                  </a:lnTo>
                  <a:lnTo>
                    <a:pt x="692" y="288"/>
                  </a:lnTo>
                  <a:lnTo>
                    <a:pt x="692" y="288"/>
                  </a:lnTo>
                  <a:lnTo>
                    <a:pt x="706" y="288"/>
                  </a:lnTo>
                  <a:lnTo>
                    <a:pt x="719" y="286"/>
                  </a:lnTo>
                  <a:lnTo>
                    <a:pt x="730" y="285"/>
                  </a:lnTo>
                  <a:lnTo>
                    <a:pt x="744" y="284"/>
                  </a:lnTo>
                  <a:lnTo>
                    <a:pt x="744" y="284"/>
                  </a:lnTo>
                  <a:lnTo>
                    <a:pt x="748" y="284"/>
                  </a:lnTo>
                  <a:lnTo>
                    <a:pt x="748" y="284"/>
                  </a:lnTo>
                  <a:close/>
                  <a:moveTo>
                    <a:pt x="129" y="522"/>
                  </a:moveTo>
                  <a:lnTo>
                    <a:pt x="129" y="522"/>
                  </a:lnTo>
                  <a:lnTo>
                    <a:pt x="119" y="506"/>
                  </a:lnTo>
                  <a:lnTo>
                    <a:pt x="112" y="491"/>
                  </a:lnTo>
                  <a:lnTo>
                    <a:pt x="106" y="474"/>
                  </a:lnTo>
                  <a:lnTo>
                    <a:pt x="102" y="457"/>
                  </a:lnTo>
                  <a:lnTo>
                    <a:pt x="97" y="439"/>
                  </a:lnTo>
                  <a:lnTo>
                    <a:pt x="94" y="421"/>
                  </a:lnTo>
                  <a:lnTo>
                    <a:pt x="90" y="383"/>
                  </a:lnTo>
                  <a:lnTo>
                    <a:pt x="54" y="350"/>
                  </a:lnTo>
                  <a:lnTo>
                    <a:pt x="54" y="350"/>
                  </a:lnTo>
                  <a:lnTo>
                    <a:pt x="34" y="328"/>
                  </a:lnTo>
                  <a:lnTo>
                    <a:pt x="24" y="317"/>
                  </a:lnTo>
                  <a:lnTo>
                    <a:pt x="17" y="307"/>
                  </a:lnTo>
                  <a:lnTo>
                    <a:pt x="10" y="296"/>
                  </a:lnTo>
                  <a:lnTo>
                    <a:pt x="5" y="283"/>
                  </a:lnTo>
                  <a:lnTo>
                    <a:pt x="2" y="270"/>
                  </a:lnTo>
                  <a:lnTo>
                    <a:pt x="0" y="254"/>
                  </a:lnTo>
                  <a:lnTo>
                    <a:pt x="0" y="254"/>
                  </a:lnTo>
                  <a:lnTo>
                    <a:pt x="2" y="246"/>
                  </a:lnTo>
                  <a:lnTo>
                    <a:pt x="3" y="238"/>
                  </a:lnTo>
                  <a:lnTo>
                    <a:pt x="4" y="229"/>
                  </a:lnTo>
                  <a:lnTo>
                    <a:pt x="8" y="222"/>
                  </a:lnTo>
                  <a:lnTo>
                    <a:pt x="11" y="214"/>
                  </a:lnTo>
                  <a:lnTo>
                    <a:pt x="15" y="207"/>
                  </a:lnTo>
                  <a:lnTo>
                    <a:pt x="19" y="200"/>
                  </a:lnTo>
                  <a:lnTo>
                    <a:pt x="25" y="193"/>
                  </a:lnTo>
                  <a:lnTo>
                    <a:pt x="174" y="32"/>
                  </a:lnTo>
                  <a:lnTo>
                    <a:pt x="174" y="32"/>
                  </a:lnTo>
                  <a:lnTo>
                    <a:pt x="180" y="25"/>
                  </a:lnTo>
                  <a:lnTo>
                    <a:pt x="187" y="20"/>
                  </a:lnTo>
                  <a:lnTo>
                    <a:pt x="194" y="15"/>
                  </a:lnTo>
                  <a:lnTo>
                    <a:pt x="203" y="11"/>
                  </a:lnTo>
                  <a:lnTo>
                    <a:pt x="210" y="7"/>
                  </a:lnTo>
                  <a:lnTo>
                    <a:pt x="218" y="5"/>
                  </a:lnTo>
                  <a:lnTo>
                    <a:pt x="226" y="2"/>
                  </a:lnTo>
                  <a:lnTo>
                    <a:pt x="235" y="1"/>
                  </a:lnTo>
                  <a:lnTo>
                    <a:pt x="243" y="1"/>
                  </a:lnTo>
                  <a:lnTo>
                    <a:pt x="251" y="1"/>
                  </a:lnTo>
                  <a:lnTo>
                    <a:pt x="260" y="2"/>
                  </a:lnTo>
                  <a:lnTo>
                    <a:pt x="268" y="5"/>
                  </a:lnTo>
                  <a:lnTo>
                    <a:pt x="276" y="7"/>
                  </a:lnTo>
                  <a:lnTo>
                    <a:pt x="285" y="11"/>
                  </a:lnTo>
                  <a:lnTo>
                    <a:pt x="292" y="15"/>
                  </a:lnTo>
                  <a:lnTo>
                    <a:pt x="299" y="20"/>
                  </a:lnTo>
                  <a:lnTo>
                    <a:pt x="299" y="20"/>
                  </a:lnTo>
                  <a:lnTo>
                    <a:pt x="314" y="32"/>
                  </a:lnTo>
                  <a:lnTo>
                    <a:pt x="329" y="42"/>
                  </a:lnTo>
                  <a:lnTo>
                    <a:pt x="343" y="51"/>
                  </a:lnTo>
                  <a:lnTo>
                    <a:pt x="362" y="59"/>
                  </a:lnTo>
                  <a:lnTo>
                    <a:pt x="362" y="59"/>
                  </a:lnTo>
                  <a:lnTo>
                    <a:pt x="375" y="64"/>
                  </a:lnTo>
                  <a:lnTo>
                    <a:pt x="382" y="65"/>
                  </a:lnTo>
                  <a:lnTo>
                    <a:pt x="382" y="65"/>
                  </a:lnTo>
                  <a:lnTo>
                    <a:pt x="399" y="62"/>
                  </a:lnTo>
                  <a:lnTo>
                    <a:pt x="415" y="58"/>
                  </a:lnTo>
                  <a:lnTo>
                    <a:pt x="451" y="50"/>
                  </a:lnTo>
                  <a:lnTo>
                    <a:pt x="469" y="46"/>
                  </a:lnTo>
                  <a:lnTo>
                    <a:pt x="488" y="43"/>
                  </a:lnTo>
                  <a:lnTo>
                    <a:pt x="506" y="40"/>
                  </a:lnTo>
                  <a:lnTo>
                    <a:pt x="525" y="40"/>
                  </a:lnTo>
                  <a:lnTo>
                    <a:pt x="525" y="40"/>
                  </a:lnTo>
                  <a:lnTo>
                    <a:pt x="501" y="57"/>
                  </a:lnTo>
                  <a:lnTo>
                    <a:pt x="469" y="82"/>
                  </a:lnTo>
                  <a:lnTo>
                    <a:pt x="426" y="114"/>
                  </a:lnTo>
                  <a:lnTo>
                    <a:pt x="426" y="114"/>
                  </a:lnTo>
                  <a:lnTo>
                    <a:pt x="407" y="119"/>
                  </a:lnTo>
                  <a:lnTo>
                    <a:pt x="389" y="121"/>
                  </a:lnTo>
                  <a:lnTo>
                    <a:pt x="389" y="121"/>
                  </a:lnTo>
                  <a:lnTo>
                    <a:pt x="379" y="121"/>
                  </a:lnTo>
                  <a:lnTo>
                    <a:pt x="365" y="120"/>
                  </a:lnTo>
                  <a:lnTo>
                    <a:pt x="352" y="116"/>
                  </a:lnTo>
                  <a:lnTo>
                    <a:pt x="338" y="112"/>
                  </a:lnTo>
                  <a:lnTo>
                    <a:pt x="325" y="106"/>
                  </a:lnTo>
                  <a:lnTo>
                    <a:pt x="313" y="100"/>
                  </a:lnTo>
                  <a:lnTo>
                    <a:pt x="302" y="93"/>
                  </a:lnTo>
                  <a:lnTo>
                    <a:pt x="293" y="88"/>
                  </a:lnTo>
                  <a:lnTo>
                    <a:pt x="264" y="65"/>
                  </a:lnTo>
                  <a:lnTo>
                    <a:pt x="264" y="65"/>
                  </a:lnTo>
                  <a:lnTo>
                    <a:pt x="258" y="62"/>
                  </a:lnTo>
                  <a:lnTo>
                    <a:pt x="253" y="59"/>
                  </a:lnTo>
                  <a:lnTo>
                    <a:pt x="247" y="58"/>
                  </a:lnTo>
                  <a:lnTo>
                    <a:pt x="239" y="58"/>
                  </a:lnTo>
                  <a:lnTo>
                    <a:pt x="233" y="59"/>
                  </a:lnTo>
                  <a:lnTo>
                    <a:pt x="228" y="62"/>
                  </a:lnTo>
                  <a:lnTo>
                    <a:pt x="222" y="65"/>
                  </a:lnTo>
                  <a:lnTo>
                    <a:pt x="216" y="70"/>
                  </a:lnTo>
                  <a:lnTo>
                    <a:pt x="67" y="231"/>
                  </a:lnTo>
                  <a:lnTo>
                    <a:pt x="67" y="231"/>
                  </a:lnTo>
                  <a:lnTo>
                    <a:pt x="63" y="237"/>
                  </a:lnTo>
                  <a:lnTo>
                    <a:pt x="60" y="243"/>
                  </a:lnTo>
                  <a:lnTo>
                    <a:pt x="59" y="248"/>
                  </a:lnTo>
                  <a:lnTo>
                    <a:pt x="58" y="256"/>
                  </a:lnTo>
                  <a:lnTo>
                    <a:pt x="59" y="262"/>
                  </a:lnTo>
                  <a:lnTo>
                    <a:pt x="60" y="267"/>
                  </a:lnTo>
                  <a:lnTo>
                    <a:pt x="63" y="273"/>
                  </a:lnTo>
                  <a:lnTo>
                    <a:pt x="67" y="279"/>
                  </a:lnTo>
                  <a:lnTo>
                    <a:pt x="67" y="279"/>
                  </a:lnTo>
                  <a:lnTo>
                    <a:pt x="85" y="300"/>
                  </a:lnTo>
                  <a:lnTo>
                    <a:pt x="105" y="320"/>
                  </a:lnTo>
                  <a:lnTo>
                    <a:pt x="105" y="320"/>
                  </a:lnTo>
                  <a:lnTo>
                    <a:pt x="117" y="332"/>
                  </a:lnTo>
                  <a:lnTo>
                    <a:pt x="130" y="346"/>
                  </a:lnTo>
                  <a:lnTo>
                    <a:pt x="136" y="353"/>
                  </a:lnTo>
                  <a:lnTo>
                    <a:pt x="140" y="360"/>
                  </a:lnTo>
                  <a:lnTo>
                    <a:pt x="143" y="367"/>
                  </a:lnTo>
                  <a:lnTo>
                    <a:pt x="146" y="374"/>
                  </a:lnTo>
                  <a:lnTo>
                    <a:pt x="146" y="374"/>
                  </a:lnTo>
                  <a:lnTo>
                    <a:pt x="149" y="403"/>
                  </a:lnTo>
                  <a:lnTo>
                    <a:pt x="154" y="433"/>
                  </a:lnTo>
                  <a:lnTo>
                    <a:pt x="157" y="448"/>
                  </a:lnTo>
                  <a:lnTo>
                    <a:pt x="161" y="461"/>
                  </a:lnTo>
                  <a:lnTo>
                    <a:pt x="167" y="474"/>
                  </a:lnTo>
                  <a:lnTo>
                    <a:pt x="173" y="485"/>
                  </a:lnTo>
                  <a:lnTo>
                    <a:pt x="173" y="485"/>
                  </a:lnTo>
                  <a:lnTo>
                    <a:pt x="160" y="492"/>
                  </a:lnTo>
                  <a:lnTo>
                    <a:pt x="149" y="500"/>
                  </a:lnTo>
                  <a:lnTo>
                    <a:pt x="140" y="510"/>
                  </a:lnTo>
                  <a:lnTo>
                    <a:pt x="129" y="522"/>
                  </a:lnTo>
                  <a:lnTo>
                    <a:pt x="129" y="522"/>
                  </a:lnTo>
                  <a:close/>
                  <a:moveTo>
                    <a:pt x="602" y="804"/>
                  </a:moveTo>
                  <a:lnTo>
                    <a:pt x="602" y="804"/>
                  </a:lnTo>
                  <a:lnTo>
                    <a:pt x="593" y="797"/>
                  </a:lnTo>
                  <a:lnTo>
                    <a:pt x="582" y="792"/>
                  </a:lnTo>
                  <a:lnTo>
                    <a:pt x="571" y="788"/>
                  </a:lnTo>
                  <a:lnTo>
                    <a:pt x="560" y="786"/>
                  </a:lnTo>
                  <a:lnTo>
                    <a:pt x="549" y="786"/>
                  </a:lnTo>
                  <a:lnTo>
                    <a:pt x="538" y="788"/>
                  </a:lnTo>
                  <a:lnTo>
                    <a:pt x="527" y="791"/>
                  </a:lnTo>
                  <a:lnTo>
                    <a:pt x="518" y="797"/>
                  </a:lnTo>
                  <a:lnTo>
                    <a:pt x="518" y="797"/>
                  </a:lnTo>
                  <a:lnTo>
                    <a:pt x="514" y="797"/>
                  </a:lnTo>
                  <a:lnTo>
                    <a:pt x="512" y="795"/>
                  </a:lnTo>
                  <a:lnTo>
                    <a:pt x="512" y="795"/>
                  </a:lnTo>
                  <a:lnTo>
                    <a:pt x="511" y="794"/>
                  </a:lnTo>
                  <a:lnTo>
                    <a:pt x="511" y="791"/>
                  </a:lnTo>
                  <a:lnTo>
                    <a:pt x="511" y="791"/>
                  </a:lnTo>
                  <a:lnTo>
                    <a:pt x="512" y="782"/>
                  </a:lnTo>
                  <a:lnTo>
                    <a:pt x="512" y="773"/>
                  </a:lnTo>
                  <a:lnTo>
                    <a:pt x="509" y="763"/>
                  </a:lnTo>
                  <a:lnTo>
                    <a:pt x="507" y="754"/>
                  </a:lnTo>
                  <a:lnTo>
                    <a:pt x="503" y="745"/>
                  </a:lnTo>
                  <a:lnTo>
                    <a:pt x="499" y="737"/>
                  </a:lnTo>
                  <a:lnTo>
                    <a:pt x="493" y="729"/>
                  </a:lnTo>
                  <a:lnTo>
                    <a:pt x="487" y="723"/>
                  </a:lnTo>
                  <a:lnTo>
                    <a:pt x="487" y="723"/>
                  </a:lnTo>
                  <a:lnTo>
                    <a:pt x="487" y="723"/>
                  </a:lnTo>
                  <a:lnTo>
                    <a:pt x="477" y="716"/>
                  </a:lnTo>
                  <a:lnTo>
                    <a:pt x="467" y="710"/>
                  </a:lnTo>
                  <a:lnTo>
                    <a:pt x="456" y="707"/>
                  </a:lnTo>
                  <a:lnTo>
                    <a:pt x="444" y="705"/>
                  </a:lnTo>
                  <a:lnTo>
                    <a:pt x="433" y="705"/>
                  </a:lnTo>
                  <a:lnTo>
                    <a:pt x="423" y="706"/>
                  </a:lnTo>
                  <a:lnTo>
                    <a:pt x="412" y="710"/>
                  </a:lnTo>
                  <a:lnTo>
                    <a:pt x="401" y="716"/>
                  </a:lnTo>
                  <a:lnTo>
                    <a:pt x="401" y="716"/>
                  </a:lnTo>
                  <a:lnTo>
                    <a:pt x="399" y="716"/>
                  </a:lnTo>
                  <a:lnTo>
                    <a:pt x="396" y="714"/>
                  </a:lnTo>
                  <a:lnTo>
                    <a:pt x="396" y="714"/>
                  </a:lnTo>
                  <a:lnTo>
                    <a:pt x="394" y="713"/>
                  </a:lnTo>
                  <a:lnTo>
                    <a:pt x="394" y="710"/>
                  </a:lnTo>
                  <a:lnTo>
                    <a:pt x="394" y="710"/>
                  </a:lnTo>
                  <a:lnTo>
                    <a:pt x="395" y="700"/>
                  </a:lnTo>
                  <a:lnTo>
                    <a:pt x="395" y="692"/>
                  </a:lnTo>
                  <a:lnTo>
                    <a:pt x="394" y="682"/>
                  </a:lnTo>
                  <a:lnTo>
                    <a:pt x="392" y="673"/>
                  </a:lnTo>
                  <a:lnTo>
                    <a:pt x="388" y="665"/>
                  </a:lnTo>
                  <a:lnTo>
                    <a:pt x="383" y="656"/>
                  </a:lnTo>
                  <a:lnTo>
                    <a:pt x="377" y="648"/>
                  </a:lnTo>
                  <a:lnTo>
                    <a:pt x="370" y="642"/>
                  </a:lnTo>
                  <a:lnTo>
                    <a:pt x="370" y="642"/>
                  </a:lnTo>
                  <a:lnTo>
                    <a:pt x="370" y="642"/>
                  </a:lnTo>
                  <a:lnTo>
                    <a:pt x="363" y="636"/>
                  </a:lnTo>
                  <a:lnTo>
                    <a:pt x="355" y="631"/>
                  </a:lnTo>
                  <a:lnTo>
                    <a:pt x="345" y="628"/>
                  </a:lnTo>
                  <a:lnTo>
                    <a:pt x="337" y="625"/>
                  </a:lnTo>
                  <a:lnTo>
                    <a:pt x="327" y="624"/>
                  </a:lnTo>
                  <a:lnTo>
                    <a:pt x="318" y="624"/>
                  </a:lnTo>
                  <a:lnTo>
                    <a:pt x="308" y="625"/>
                  </a:lnTo>
                  <a:lnTo>
                    <a:pt x="300" y="628"/>
                  </a:lnTo>
                  <a:lnTo>
                    <a:pt x="300" y="628"/>
                  </a:lnTo>
                  <a:lnTo>
                    <a:pt x="298" y="628"/>
                  </a:lnTo>
                  <a:lnTo>
                    <a:pt x="295" y="627"/>
                  </a:lnTo>
                  <a:lnTo>
                    <a:pt x="295" y="627"/>
                  </a:lnTo>
                  <a:lnTo>
                    <a:pt x="294" y="624"/>
                  </a:lnTo>
                  <a:lnTo>
                    <a:pt x="294" y="622"/>
                  </a:lnTo>
                  <a:lnTo>
                    <a:pt x="294" y="622"/>
                  </a:lnTo>
                  <a:lnTo>
                    <a:pt x="298" y="610"/>
                  </a:lnTo>
                  <a:lnTo>
                    <a:pt x="300" y="599"/>
                  </a:lnTo>
                  <a:lnTo>
                    <a:pt x="300" y="587"/>
                  </a:lnTo>
                  <a:lnTo>
                    <a:pt x="299" y="577"/>
                  </a:lnTo>
                  <a:lnTo>
                    <a:pt x="295" y="566"/>
                  </a:lnTo>
                  <a:lnTo>
                    <a:pt x="291" y="555"/>
                  </a:lnTo>
                  <a:lnTo>
                    <a:pt x="283" y="546"/>
                  </a:lnTo>
                  <a:lnTo>
                    <a:pt x="275" y="537"/>
                  </a:lnTo>
                  <a:lnTo>
                    <a:pt x="275" y="537"/>
                  </a:lnTo>
                  <a:lnTo>
                    <a:pt x="275" y="537"/>
                  </a:lnTo>
                  <a:lnTo>
                    <a:pt x="269" y="533"/>
                  </a:lnTo>
                  <a:lnTo>
                    <a:pt x="263" y="529"/>
                  </a:lnTo>
                  <a:lnTo>
                    <a:pt x="256" y="525"/>
                  </a:lnTo>
                  <a:lnTo>
                    <a:pt x="250" y="523"/>
                  </a:lnTo>
                  <a:lnTo>
                    <a:pt x="236" y="520"/>
                  </a:lnTo>
                  <a:lnTo>
                    <a:pt x="222" y="520"/>
                  </a:lnTo>
                  <a:lnTo>
                    <a:pt x="209" y="522"/>
                  </a:lnTo>
                  <a:lnTo>
                    <a:pt x="195" y="527"/>
                  </a:lnTo>
                  <a:lnTo>
                    <a:pt x="190" y="530"/>
                  </a:lnTo>
                  <a:lnTo>
                    <a:pt x="184" y="535"/>
                  </a:lnTo>
                  <a:lnTo>
                    <a:pt x="178" y="540"/>
                  </a:lnTo>
                  <a:lnTo>
                    <a:pt x="173" y="544"/>
                  </a:lnTo>
                  <a:lnTo>
                    <a:pt x="151" y="568"/>
                  </a:lnTo>
                  <a:lnTo>
                    <a:pt x="151" y="568"/>
                  </a:lnTo>
                  <a:lnTo>
                    <a:pt x="147" y="574"/>
                  </a:lnTo>
                  <a:lnTo>
                    <a:pt x="143" y="581"/>
                  </a:lnTo>
                  <a:lnTo>
                    <a:pt x="140" y="587"/>
                  </a:lnTo>
                  <a:lnTo>
                    <a:pt x="137" y="594"/>
                  </a:lnTo>
                  <a:lnTo>
                    <a:pt x="135" y="607"/>
                  </a:lnTo>
                  <a:lnTo>
                    <a:pt x="134" y="622"/>
                  </a:lnTo>
                  <a:lnTo>
                    <a:pt x="136" y="635"/>
                  </a:lnTo>
                  <a:lnTo>
                    <a:pt x="142" y="648"/>
                  </a:lnTo>
                  <a:lnTo>
                    <a:pt x="146" y="655"/>
                  </a:lnTo>
                  <a:lnTo>
                    <a:pt x="149" y="661"/>
                  </a:lnTo>
                  <a:lnTo>
                    <a:pt x="154" y="666"/>
                  </a:lnTo>
                  <a:lnTo>
                    <a:pt x="159" y="672"/>
                  </a:lnTo>
                  <a:lnTo>
                    <a:pt x="159" y="672"/>
                  </a:lnTo>
                  <a:lnTo>
                    <a:pt x="159" y="672"/>
                  </a:lnTo>
                  <a:lnTo>
                    <a:pt x="166" y="676"/>
                  </a:lnTo>
                  <a:lnTo>
                    <a:pt x="174" y="681"/>
                  </a:lnTo>
                  <a:lnTo>
                    <a:pt x="182" y="685"/>
                  </a:lnTo>
                  <a:lnTo>
                    <a:pt x="191" y="687"/>
                  </a:lnTo>
                  <a:lnTo>
                    <a:pt x="199" y="688"/>
                  </a:lnTo>
                  <a:lnTo>
                    <a:pt x="207" y="688"/>
                  </a:lnTo>
                  <a:lnTo>
                    <a:pt x="216" y="688"/>
                  </a:lnTo>
                  <a:lnTo>
                    <a:pt x="224" y="687"/>
                  </a:lnTo>
                  <a:lnTo>
                    <a:pt x="224" y="687"/>
                  </a:lnTo>
                  <a:lnTo>
                    <a:pt x="228" y="687"/>
                  </a:lnTo>
                  <a:lnTo>
                    <a:pt x="230" y="688"/>
                  </a:lnTo>
                  <a:lnTo>
                    <a:pt x="230" y="688"/>
                  </a:lnTo>
                  <a:lnTo>
                    <a:pt x="230" y="692"/>
                  </a:lnTo>
                  <a:lnTo>
                    <a:pt x="229" y="694"/>
                  </a:lnTo>
                  <a:lnTo>
                    <a:pt x="229" y="694"/>
                  </a:lnTo>
                  <a:lnTo>
                    <a:pt x="222" y="706"/>
                  </a:lnTo>
                  <a:lnTo>
                    <a:pt x="217" y="719"/>
                  </a:lnTo>
                  <a:lnTo>
                    <a:pt x="214" y="732"/>
                  </a:lnTo>
                  <a:lnTo>
                    <a:pt x="214" y="745"/>
                  </a:lnTo>
                  <a:lnTo>
                    <a:pt x="217" y="758"/>
                  </a:lnTo>
                  <a:lnTo>
                    <a:pt x="222" y="772"/>
                  </a:lnTo>
                  <a:lnTo>
                    <a:pt x="229" y="783"/>
                  </a:lnTo>
                  <a:lnTo>
                    <a:pt x="239" y="794"/>
                  </a:lnTo>
                  <a:lnTo>
                    <a:pt x="239" y="794"/>
                  </a:lnTo>
                  <a:lnTo>
                    <a:pt x="239" y="794"/>
                  </a:lnTo>
                  <a:lnTo>
                    <a:pt x="250" y="801"/>
                  </a:lnTo>
                  <a:lnTo>
                    <a:pt x="263" y="807"/>
                  </a:lnTo>
                  <a:lnTo>
                    <a:pt x="276" y="811"/>
                  </a:lnTo>
                  <a:lnTo>
                    <a:pt x="289" y="811"/>
                  </a:lnTo>
                  <a:lnTo>
                    <a:pt x="302" y="810"/>
                  </a:lnTo>
                  <a:lnTo>
                    <a:pt x="316" y="805"/>
                  </a:lnTo>
                  <a:lnTo>
                    <a:pt x="327" y="799"/>
                  </a:lnTo>
                  <a:lnTo>
                    <a:pt x="338" y="791"/>
                  </a:lnTo>
                  <a:lnTo>
                    <a:pt x="338" y="791"/>
                  </a:lnTo>
                  <a:lnTo>
                    <a:pt x="341" y="789"/>
                  </a:lnTo>
                  <a:lnTo>
                    <a:pt x="343" y="789"/>
                  </a:lnTo>
                  <a:lnTo>
                    <a:pt x="343" y="789"/>
                  </a:lnTo>
                  <a:lnTo>
                    <a:pt x="345" y="792"/>
                  </a:lnTo>
                  <a:lnTo>
                    <a:pt x="345" y="794"/>
                  </a:lnTo>
                  <a:lnTo>
                    <a:pt x="345" y="794"/>
                  </a:lnTo>
                  <a:lnTo>
                    <a:pt x="345" y="802"/>
                  </a:lnTo>
                  <a:lnTo>
                    <a:pt x="346" y="811"/>
                  </a:lnTo>
                  <a:lnTo>
                    <a:pt x="348" y="820"/>
                  </a:lnTo>
                  <a:lnTo>
                    <a:pt x="350" y="827"/>
                  </a:lnTo>
                  <a:lnTo>
                    <a:pt x="354" y="836"/>
                  </a:lnTo>
                  <a:lnTo>
                    <a:pt x="358" y="843"/>
                  </a:lnTo>
                  <a:lnTo>
                    <a:pt x="364" y="850"/>
                  </a:lnTo>
                  <a:lnTo>
                    <a:pt x="370" y="857"/>
                  </a:lnTo>
                  <a:lnTo>
                    <a:pt x="370" y="857"/>
                  </a:lnTo>
                  <a:lnTo>
                    <a:pt x="370" y="857"/>
                  </a:lnTo>
                  <a:lnTo>
                    <a:pt x="382" y="864"/>
                  </a:lnTo>
                  <a:lnTo>
                    <a:pt x="394" y="870"/>
                  </a:lnTo>
                  <a:lnTo>
                    <a:pt x="407" y="874"/>
                  </a:lnTo>
                  <a:lnTo>
                    <a:pt x="420" y="874"/>
                  </a:lnTo>
                  <a:lnTo>
                    <a:pt x="433" y="873"/>
                  </a:lnTo>
                  <a:lnTo>
                    <a:pt x="446" y="868"/>
                  </a:lnTo>
                  <a:lnTo>
                    <a:pt x="458" y="862"/>
                  </a:lnTo>
                  <a:lnTo>
                    <a:pt x="469" y="854"/>
                  </a:lnTo>
                  <a:lnTo>
                    <a:pt x="469" y="854"/>
                  </a:lnTo>
                  <a:lnTo>
                    <a:pt x="471" y="852"/>
                  </a:lnTo>
                  <a:lnTo>
                    <a:pt x="474" y="852"/>
                  </a:lnTo>
                  <a:lnTo>
                    <a:pt x="474" y="852"/>
                  </a:lnTo>
                  <a:lnTo>
                    <a:pt x="476" y="855"/>
                  </a:lnTo>
                  <a:lnTo>
                    <a:pt x="477" y="857"/>
                  </a:lnTo>
                  <a:lnTo>
                    <a:pt x="477" y="857"/>
                  </a:lnTo>
                  <a:lnTo>
                    <a:pt x="476" y="865"/>
                  </a:lnTo>
                  <a:lnTo>
                    <a:pt x="477" y="874"/>
                  </a:lnTo>
                  <a:lnTo>
                    <a:pt x="478" y="883"/>
                  </a:lnTo>
                  <a:lnTo>
                    <a:pt x="482" y="890"/>
                  </a:lnTo>
                  <a:lnTo>
                    <a:pt x="486" y="899"/>
                  </a:lnTo>
                  <a:lnTo>
                    <a:pt x="489" y="906"/>
                  </a:lnTo>
                  <a:lnTo>
                    <a:pt x="495" y="913"/>
                  </a:lnTo>
                  <a:lnTo>
                    <a:pt x="502" y="920"/>
                  </a:lnTo>
                  <a:lnTo>
                    <a:pt x="502" y="920"/>
                  </a:lnTo>
                  <a:lnTo>
                    <a:pt x="507" y="924"/>
                  </a:lnTo>
                  <a:lnTo>
                    <a:pt x="514" y="928"/>
                  </a:lnTo>
                  <a:lnTo>
                    <a:pt x="520" y="931"/>
                  </a:lnTo>
                  <a:lnTo>
                    <a:pt x="527" y="933"/>
                  </a:lnTo>
                  <a:lnTo>
                    <a:pt x="540" y="937"/>
                  </a:lnTo>
                  <a:lnTo>
                    <a:pt x="555" y="937"/>
                  </a:lnTo>
                  <a:lnTo>
                    <a:pt x="569" y="934"/>
                  </a:lnTo>
                  <a:lnTo>
                    <a:pt x="582" y="930"/>
                  </a:lnTo>
                  <a:lnTo>
                    <a:pt x="588" y="926"/>
                  </a:lnTo>
                  <a:lnTo>
                    <a:pt x="594" y="923"/>
                  </a:lnTo>
                  <a:lnTo>
                    <a:pt x="599" y="918"/>
                  </a:lnTo>
                  <a:lnTo>
                    <a:pt x="604" y="912"/>
                  </a:lnTo>
                  <a:lnTo>
                    <a:pt x="609" y="906"/>
                  </a:lnTo>
                  <a:lnTo>
                    <a:pt x="609" y="906"/>
                  </a:lnTo>
                  <a:lnTo>
                    <a:pt x="614" y="900"/>
                  </a:lnTo>
                  <a:lnTo>
                    <a:pt x="618" y="894"/>
                  </a:lnTo>
                  <a:lnTo>
                    <a:pt x="621" y="887"/>
                  </a:lnTo>
                  <a:lnTo>
                    <a:pt x="623" y="881"/>
                  </a:lnTo>
                  <a:lnTo>
                    <a:pt x="627" y="867"/>
                  </a:lnTo>
                  <a:lnTo>
                    <a:pt x="627" y="854"/>
                  </a:lnTo>
                  <a:lnTo>
                    <a:pt x="625" y="839"/>
                  </a:lnTo>
                  <a:lnTo>
                    <a:pt x="620" y="826"/>
                  </a:lnTo>
                  <a:lnTo>
                    <a:pt x="616" y="820"/>
                  </a:lnTo>
                  <a:lnTo>
                    <a:pt x="612" y="814"/>
                  </a:lnTo>
                  <a:lnTo>
                    <a:pt x="607" y="808"/>
                  </a:lnTo>
                  <a:lnTo>
                    <a:pt x="602" y="804"/>
                  </a:lnTo>
                  <a:lnTo>
                    <a:pt x="602" y="804"/>
                  </a:lnTo>
                  <a:close/>
                  <a:moveTo>
                    <a:pt x="797" y="256"/>
                  </a:moveTo>
                  <a:lnTo>
                    <a:pt x="797" y="256"/>
                  </a:lnTo>
                  <a:lnTo>
                    <a:pt x="987" y="439"/>
                  </a:lnTo>
                  <a:lnTo>
                    <a:pt x="987" y="439"/>
                  </a:lnTo>
                  <a:lnTo>
                    <a:pt x="994" y="443"/>
                  </a:lnTo>
                  <a:lnTo>
                    <a:pt x="1002" y="447"/>
                  </a:lnTo>
                  <a:lnTo>
                    <a:pt x="1010" y="449"/>
                  </a:lnTo>
                  <a:lnTo>
                    <a:pt x="1019" y="448"/>
                  </a:lnTo>
                  <a:lnTo>
                    <a:pt x="1019" y="448"/>
                  </a:lnTo>
                  <a:lnTo>
                    <a:pt x="1028" y="446"/>
                  </a:lnTo>
                  <a:lnTo>
                    <a:pt x="1035" y="442"/>
                  </a:lnTo>
                  <a:lnTo>
                    <a:pt x="1042" y="436"/>
                  </a:lnTo>
                  <a:lnTo>
                    <a:pt x="1047" y="429"/>
                  </a:lnTo>
                  <a:lnTo>
                    <a:pt x="1047" y="429"/>
                  </a:lnTo>
                  <a:lnTo>
                    <a:pt x="1057" y="409"/>
                  </a:lnTo>
                  <a:lnTo>
                    <a:pt x="1066" y="388"/>
                  </a:lnTo>
                  <a:lnTo>
                    <a:pt x="1072" y="365"/>
                  </a:lnTo>
                  <a:lnTo>
                    <a:pt x="1078" y="341"/>
                  </a:lnTo>
                  <a:lnTo>
                    <a:pt x="1078" y="341"/>
                  </a:lnTo>
                  <a:lnTo>
                    <a:pt x="1080" y="330"/>
                  </a:lnTo>
                  <a:lnTo>
                    <a:pt x="1084" y="321"/>
                  </a:lnTo>
                  <a:lnTo>
                    <a:pt x="1090" y="313"/>
                  </a:lnTo>
                  <a:lnTo>
                    <a:pt x="1095" y="304"/>
                  </a:lnTo>
                  <a:lnTo>
                    <a:pt x="1129" y="269"/>
                  </a:lnTo>
                  <a:lnTo>
                    <a:pt x="1129" y="269"/>
                  </a:lnTo>
                  <a:lnTo>
                    <a:pt x="1138" y="258"/>
                  </a:lnTo>
                  <a:lnTo>
                    <a:pt x="1144" y="246"/>
                  </a:lnTo>
                  <a:lnTo>
                    <a:pt x="1148" y="233"/>
                  </a:lnTo>
                  <a:lnTo>
                    <a:pt x="1149" y="220"/>
                  </a:lnTo>
                  <a:lnTo>
                    <a:pt x="1148" y="208"/>
                  </a:lnTo>
                  <a:lnTo>
                    <a:pt x="1144" y="195"/>
                  </a:lnTo>
                  <a:lnTo>
                    <a:pt x="1138" y="183"/>
                  </a:lnTo>
                  <a:lnTo>
                    <a:pt x="1130" y="172"/>
                  </a:lnTo>
                  <a:lnTo>
                    <a:pt x="993" y="23"/>
                  </a:lnTo>
                  <a:lnTo>
                    <a:pt x="993" y="23"/>
                  </a:lnTo>
                  <a:lnTo>
                    <a:pt x="983" y="13"/>
                  </a:lnTo>
                  <a:lnTo>
                    <a:pt x="972" y="7"/>
                  </a:lnTo>
                  <a:lnTo>
                    <a:pt x="959" y="2"/>
                  </a:lnTo>
                  <a:lnTo>
                    <a:pt x="946" y="0"/>
                  </a:lnTo>
                  <a:lnTo>
                    <a:pt x="933" y="0"/>
                  </a:lnTo>
                  <a:lnTo>
                    <a:pt x="920" y="2"/>
                  </a:lnTo>
                  <a:lnTo>
                    <a:pt x="908" y="7"/>
                  </a:lnTo>
                  <a:lnTo>
                    <a:pt x="896" y="15"/>
                  </a:lnTo>
                  <a:lnTo>
                    <a:pt x="864" y="42"/>
                  </a:lnTo>
                  <a:lnTo>
                    <a:pt x="864" y="42"/>
                  </a:lnTo>
                  <a:lnTo>
                    <a:pt x="852" y="49"/>
                  </a:lnTo>
                  <a:lnTo>
                    <a:pt x="845" y="52"/>
                  </a:lnTo>
                  <a:lnTo>
                    <a:pt x="839" y="55"/>
                  </a:lnTo>
                  <a:lnTo>
                    <a:pt x="832" y="56"/>
                  </a:lnTo>
                  <a:lnTo>
                    <a:pt x="824" y="57"/>
                  </a:lnTo>
                  <a:lnTo>
                    <a:pt x="810" y="57"/>
                  </a:lnTo>
                  <a:lnTo>
                    <a:pt x="810" y="57"/>
                  </a:lnTo>
                  <a:lnTo>
                    <a:pt x="708" y="44"/>
                  </a:lnTo>
                  <a:lnTo>
                    <a:pt x="708" y="44"/>
                  </a:lnTo>
                  <a:lnTo>
                    <a:pt x="685" y="43"/>
                  </a:lnTo>
                  <a:lnTo>
                    <a:pt x="662" y="43"/>
                  </a:lnTo>
                  <a:lnTo>
                    <a:pt x="639" y="45"/>
                  </a:lnTo>
                  <a:lnTo>
                    <a:pt x="618" y="50"/>
                  </a:lnTo>
                  <a:lnTo>
                    <a:pt x="596" y="57"/>
                  </a:lnTo>
                  <a:lnTo>
                    <a:pt x="575" y="67"/>
                  </a:lnTo>
                  <a:lnTo>
                    <a:pt x="555" y="77"/>
                  </a:lnTo>
                  <a:lnTo>
                    <a:pt x="535" y="92"/>
                  </a:lnTo>
                  <a:lnTo>
                    <a:pt x="535" y="92"/>
                  </a:lnTo>
                  <a:lnTo>
                    <a:pt x="434" y="169"/>
                  </a:lnTo>
                  <a:lnTo>
                    <a:pt x="333" y="247"/>
                  </a:lnTo>
                  <a:lnTo>
                    <a:pt x="333" y="247"/>
                  </a:lnTo>
                  <a:lnTo>
                    <a:pt x="323" y="257"/>
                  </a:lnTo>
                  <a:lnTo>
                    <a:pt x="316" y="267"/>
                  </a:lnTo>
                  <a:lnTo>
                    <a:pt x="311" y="278"/>
                  </a:lnTo>
                  <a:lnTo>
                    <a:pt x="310" y="288"/>
                  </a:lnTo>
                  <a:lnTo>
                    <a:pt x="311" y="298"/>
                  </a:lnTo>
                  <a:lnTo>
                    <a:pt x="314" y="308"/>
                  </a:lnTo>
                  <a:lnTo>
                    <a:pt x="320" y="316"/>
                  </a:lnTo>
                  <a:lnTo>
                    <a:pt x="327" y="323"/>
                  </a:lnTo>
                  <a:lnTo>
                    <a:pt x="336" y="329"/>
                  </a:lnTo>
                  <a:lnTo>
                    <a:pt x="346" y="335"/>
                  </a:lnTo>
                  <a:lnTo>
                    <a:pt x="358" y="338"/>
                  </a:lnTo>
                  <a:lnTo>
                    <a:pt x="371" y="340"/>
                  </a:lnTo>
                  <a:lnTo>
                    <a:pt x="386" y="339"/>
                  </a:lnTo>
                  <a:lnTo>
                    <a:pt x="400" y="336"/>
                  </a:lnTo>
                  <a:lnTo>
                    <a:pt x="414" y="332"/>
                  </a:lnTo>
                  <a:lnTo>
                    <a:pt x="430" y="323"/>
                  </a:lnTo>
                  <a:lnTo>
                    <a:pt x="576" y="233"/>
                  </a:lnTo>
                  <a:lnTo>
                    <a:pt x="576" y="233"/>
                  </a:lnTo>
                  <a:lnTo>
                    <a:pt x="584" y="228"/>
                  </a:lnTo>
                  <a:lnTo>
                    <a:pt x="593" y="225"/>
                  </a:lnTo>
                  <a:lnTo>
                    <a:pt x="601" y="223"/>
                  </a:lnTo>
                  <a:lnTo>
                    <a:pt x="609" y="222"/>
                  </a:lnTo>
                  <a:lnTo>
                    <a:pt x="618" y="222"/>
                  </a:lnTo>
                  <a:lnTo>
                    <a:pt x="626" y="222"/>
                  </a:lnTo>
                  <a:lnTo>
                    <a:pt x="634" y="225"/>
                  </a:lnTo>
                  <a:lnTo>
                    <a:pt x="643" y="228"/>
                  </a:lnTo>
                  <a:lnTo>
                    <a:pt x="643" y="228"/>
                  </a:lnTo>
                  <a:lnTo>
                    <a:pt x="653" y="232"/>
                  </a:lnTo>
                  <a:lnTo>
                    <a:pt x="665" y="235"/>
                  </a:lnTo>
                  <a:lnTo>
                    <a:pt x="677" y="238"/>
                  </a:lnTo>
                  <a:lnTo>
                    <a:pt x="689" y="239"/>
                  </a:lnTo>
                  <a:lnTo>
                    <a:pt x="701" y="240"/>
                  </a:lnTo>
                  <a:lnTo>
                    <a:pt x="713" y="240"/>
                  </a:lnTo>
                  <a:lnTo>
                    <a:pt x="725" y="239"/>
                  </a:lnTo>
                  <a:lnTo>
                    <a:pt x="735" y="238"/>
                  </a:lnTo>
                  <a:lnTo>
                    <a:pt x="735" y="238"/>
                  </a:lnTo>
                  <a:lnTo>
                    <a:pt x="744" y="237"/>
                  </a:lnTo>
                  <a:lnTo>
                    <a:pt x="752" y="237"/>
                  </a:lnTo>
                  <a:lnTo>
                    <a:pt x="760" y="237"/>
                  </a:lnTo>
                  <a:lnTo>
                    <a:pt x="769" y="239"/>
                  </a:lnTo>
                  <a:lnTo>
                    <a:pt x="776" y="241"/>
                  </a:lnTo>
                  <a:lnTo>
                    <a:pt x="783" y="246"/>
                  </a:lnTo>
                  <a:lnTo>
                    <a:pt x="790" y="251"/>
                  </a:lnTo>
                  <a:lnTo>
                    <a:pt x="797" y="256"/>
                  </a:lnTo>
                  <a:lnTo>
                    <a:pt x="797" y="256"/>
                  </a:lnTo>
                  <a:close/>
                </a:path>
              </a:pathLst>
            </a:custGeom>
            <a:solidFill>
              <a:schemeClr val="bg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îṧlîḍè">
              <a:extLst>
                <a:ext uri="{FF2B5EF4-FFF2-40B4-BE49-F238E27FC236}">
                  <a16:creationId xmlns="" xmlns:a16="http://schemas.microsoft.com/office/drawing/2014/main" id="{4EEB6E01-5F05-4C30-9A99-B2D49470BB7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670" y="3368320"/>
              <a:ext cx="508539" cy="676199"/>
            </a:xfrm>
            <a:custGeom>
              <a:avLst/>
              <a:gdLst>
                <a:gd name="T0" fmla="*/ 560 w 915"/>
                <a:gd name="T1" fmla="*/ 881 h 1218"/>
                <a:gd name="T2" fmla="*/ 900 w 915"/>
                <a:gd name="T3" fmla="*/ 652 h 1218"/>
                <a:gd name="T4" fmla="*/ 887 w 915"/>
                <a:gd name="T5" fmla="*/ 898 h 1218"/>
                <a:gd name="T6" fmla="*/ 379 w 915"/>
                <a:gd name="T7" fmla="*/ 67 h 1218"/>
                <a:gd name="T8" fmla="*/ 380 w 915"/>
                <a:gd name="T9" fmla="*/ 54 h 1218"/>
                <a:gd name="T10" fmla="*/ 391 w 915"/>
                <a:gd name="T11" fmla="*/ 30 h 1218"/>
                <a:gd name="T12" fmla="*/ 409 w 915"/>
                <a:gd name="T13" fmla="*/ 12 h 1218"/>
                <a:gd name="T14" fmla="*/ 433 w 915"/>
                <a:gd name="T15" fmla="*/ 1 h 1218"/>
                <a:gd name="T16" fmla="*/ 446 w 915"/>
                <a:gd name="T17" fmla="*/ 0 h 1218"/>
                <a:gd name="T18" fmla="*/ 472 w 915"/>
                <a:gd name="T19" fmla="*/ 5 h 1218"/>
                <a:gd name="T20" fmla="*/ 493 w 915"/>
                <a:gd name="T21" fmla="*/ 19 h 1218"/>
                <a:gd name="T22" fmla="*/ 508 w 915"/>
                <a:gd name="T23" fmla="*/ 41 h 1218"/>
                <a:gd name="T24" fmla="*/ 512 w 915"/>
                <a:gd name="T25" fmla="*/ 67 h 1218"/>
                <a:gd name="T26" fmla="*/ 379 w 915"/>
                <a:gd name="T27" fmla="*/ 161 h 1218"/>
                <a:gd name="T28" fmla="*/ 379 w 915"/>
                <a:gd name="T29" fmla="*/ 67 h 1218"/>
                <a:gd name="T30" fmla="*/ 512 w 915"/>
                <a:gd name="T31" fmla="*/ 1103 h 1218"/>
                <a:gd name="T32" fmla="*/ 514 w 915"/>
                <a:gd name="T33" fmla="*/ 1107 h 1218"/>
                <a:gd name="T34" fmla="*/ 518 w 915"/>
                <a:gd name="T35" fmla="*/ 1116 h 1218"/>
                <a:gd name="T36" fmla="*/ 528 w 915"/>
                <a:gd name="T37" fmla="*/ 1122 h 1218"/>
                <a:gd name="T38" fmla="*/ 568 w 915"/>
                <a:gd name="T39" fmla="*/ 1122 h 1218"/>
                <a:gd name="T40" fmla="*/ 579 w 915"/>
                <a:gd name="T41" fmla="*/ 1124 h 1218"/>
                <a:gd name="T42" fmla="*/ 598 w 915"/>
                <a:gd name="T43" fmla="*/ 1132 h 1218"/>
                <a:gd name="T44" fmla="*/ 613 w 915"/>
                <a:gd name="T45" fmla="*/ 1146 h 1218"/>
                <a:gd name="T46" fmla="*/ 621 w 915"/>
                <a:gd name="T47" fmla="*/ 1165 h 1218"/>
                <a:gd name="T48" fmla="*/ 622 w 915"/>
                <a:gd name="T49" fmla="*/ 1218 h 1218"/>
                <a:gd name="T50" fmla="*/ 270 w 915"/>
                <a:gd name="T51" fmla="*/ 1176 h 1218"/>
                <a:gd name="T52" fmla="*/ 271 w 915"/>
                <a:gd name="T53" fmla="*/ 1165 h 1218"/>
                <a:gd name="T54" fmla="*/ 279 w 915"/>
                <a:gd name="T55" fmla="*/ 1146 h 1218"/>
                <a:gd name="T56" fmla="*/ 294 w 915"/>
                <a:gd name="T57" fmla="*/ 1132 h 1218"/>
                <a:gd name="T58" fmla="*/ 313 w 915"/>
                <a:gd name="T59" fmla="*/ 1124 h 1218"/>
                <a:gd name="T60" fmla="*/ 360 w 915"/>
                <a:gd name="T61" fmla="*/ 1122 h 1218"/>
                <a:gd name="T62" fmla="*/ 364 w 915"/>
                <a:gd name="T63" fmla="*/ 1122 h 1218"/>
                <a:gd name="T64" fmla="*/ 375 w 915"/>
                <a:gd name="T65" fmla="*/ 1116 h 1218"/>
                <a:gd name="T66" fmla="*/ 379 w 915"/>
                <a:gd name="T67" fmla="*/ 1107 h 1218"/>
                <a:gd name="T68" fmla="*/ 379 w 915"/>
                <a:gd name="T69" fmla="*/ 504 h 1218"/>
                <a:gd name="T70" fmla="*/ 512 w 915"/>
                <a:gd name="T71" fmla="*/ 497 h 1218"/>
                <a:gd name="T72" fmla="*/ 89 w 915"/>
                <a:gd name="T73" fmla="*/ 856 h 1218"/>
                <a:gd name="T74" fmla="*/ 102 w 915"/>
                <a:gd name="T75" fmla="*/ 610 h 1218"/>
                <a:gd name="T76" fmla="*/ 332 w 915"/>
                <a:gd name="T77" fmla="*/ 869 h 1218"/>
                <a:gd name="T78" fmla="*/ 15 w 915"/>
                <a:gd name="T79" fmla="*/ 228 h 1218"/>
                <a:gd name="T80" fmla="*/ 814 w 915"/>
                <a:gd name="T81" fmla="*/ 186 h 1218"/>
                <a:gd name="T82" fmla="*/ 827 w 915"/>
                <a:gd name="T83" fmla="*/ 433 h 1218"/>
                <a:gd name="T84" fmla="*/ 29 w 915"/>
                <a:gd name="T85" fmla="*/ 476 h 1218"/>
                <a:gd name="T86" fmla="*/ 15 w 915"/>
                <a:gd name="T87" fmla="*/ 22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15" h="1218">
                  <a:moveTo>
                    <a:pt x="887" y="898"/>
                  </a:moveTo>
                  <a:lnTo>
                    <a:pt x="560" y="881"/>
                  </a:lnTo>
                  <a:lnTo>
                    <a:pt x="560" y="634"/>
                  </a:lnTo>
                  <a:lnTo>
                    <a:pt x="900" y="652"/>
                  </a:lnTo>
                  <a:lnTo>
                    <a:pt x="799" y="769"/>
                  </a:lnTo>
                  <a:lnTo>
                    <a:pt x="887" y="898"/>
                  </a:lnTo>
                  <a:lnTo>
                    <a:pt x="887" y="898"/>
                  </a:lnTo>
                  <a:close/>
                  <a:moveTo>
                    <a:pt x="379" y="67"/>
                  </a:moveTo>
                  <a:lnTo>
                    <a:pt x="379" y="67"/>
                  </a:lnTo>
                  <a:lnTo>
                    <a:pt x="380" y="54"/>
                  </a:lnTo>
                  <a:lnTo>
                    <a:pt x="385" y="41"/>
                  </a:lnTo>
                  <a:lnTo>
                    <a:pt x="391" y="30"/>
                  </a:lnTo>
                  <a:lnTo>
                    <a:pt x="399" y="19"/>
                  </a:lnTo>
                  <a:lnTo>
                    <a:pt x="409" y="12"/>
                  </a:lnTo>
                  <a:lnTo>
                    <a:pt x="420" y="5"/>
                  </a:lnTo>
                  <a:lnTo>
                    <a:pt x="433" y="1"/>
                  </a:lnTo>
                  <a:lnTo>
                    <a:pt x="446" y="0"/>
                  </a:lnTo>
                  <a:lnTo>
                    <a:pt x="446" y="0"/>
                  </a:lnTo>
                  <a:lnTo>
                    <a:pt x="460" y="1"/>
                  </a:lnTo>
                  <a:lnTo>
                    <a:pt x="472" y="5"/>
                  </a:lnTo>
                  <a:lnTo>
                    <a:pt x="484" y="12"/>
                  </a:lnTo>
                  <a:lnTo>
                    <a:pt x="493" y="19"/>
                  </a:lnTo>
                  <a:lnTo>
                    <a:pt x="502" y="30"/>
                  </a:lnTo>
                  <a:lnTo>
                    <a:pt x="508" y="41"/>
                  </a:lnTo>
                  <a:lnTo>
                    <a:pt x="511" y="54"/>
                  </a:lnTo>
                  <a:lnTo>
                    <a:pt x="512" y="67"/>
                  </a:lnTo>
                  <a:lnTo>
                    <a:pt x="512" y="155"/>
                  </a:lnTo>
                  <a:lnTo>
                    <a:pt x="379" y="161"/>
                  </a:lnTo>
                  <a:lnTo>
                    <a:pt x="379" y="67"/>
                  </a:lnTo>
                  <a:lnTo>
                    <a:pt x="379" y="67"/>
                  </a:lnTo>
                  <a:close/>
                  <a:moveTo>
                    <a:pt x="512" y="497"/>
                  </a:moveTo>
                  <a:lnTo>
                    <a:pt x="512" y="1103"/>
                  </a:lnTo>
                  <a:lnTo>
                    <a:pt x="512" y="1103"/>
                  </a:lnTo>
                  <a:lnTo>
                    <a:pt x="514" y="1107"/>
                  </a:lnTo>
                  <a:lnTo>
                    <a:pt x="515" y="1111"/>
                  </a:lnTo>
                  <a:lnTo>
                    <a:pt x="518" y="1116"/>
                  </a:lnTo>
                  <a:lnTo>
                    <a:pt x="524" y="1121"/>
                  </a:lnTo>
                  <a:lnTo>
                    <a:pt x="528" y="1122"/>
                  </a:lnTo>
                  <a:lnTo>
                    <a:pt x="531" y="1122"/>
                  </a:lnTo>
                  <a:lnTo>
                    <a:pt x="568" y="1122"/>
                  </a:lnTo>
                  <a:lnTo>
                    <a:pt x="568" y="1122"/>
                  </a:lnTo>
                  <a:lnTo>
                    <a:pt x="579" y="1124"/>
                  </a:lnTo>
                  <a:lnTo>
                    <a:pt x="590" y="1127"/>
                  </a:lnTo>
                  <a:lnTo>
                    <a:pt x="598" y="1132"/>
                  </a:lnTo>
                  <a:lnTo>
                    <a:pt x="606" y="1138"/>
                  </a:lnTo>
                  <a:lnTo>
                    <a:pt x="613" y="1146"/>
                  </a:lnTo>
                  <a:lnTo>
                    <a:pt x="618" y="1156"/>
                  </a:lnTo>
                  <a:lnTo>
                    <a:pt x="621" y="1165"/>
                  </a:lnTo>
                  <a:lnTo>
                    <a:pt x="622" y="1176"/>
                  </a:lnTo>
                  <a:lnTo>
                    <a:pt x="622" y="1218"/>
                  </a:lnTo>
                  <a:lnTo>
                    <a:pt x="270" y="1218"/>
                  </a:lnTo>
                  <a:lnTo>
                    <a:pt x="270" y="1176"/>
                  </a:lnTo>
                  <a:lnTo>
                    <a:pt x="270" y="1176"/>
                  </a:lnTo>
                  <a:lnTo>
                    <a:pt x="271" y="1165"/>
                  </a:lnTo>
                  <a:lnTo>
                    <a:pt x="275" y="1156"/>
                  </a:lnTo>
                  <a:lnTo>
                    <a:pt x="279" y="1146"/>
                  </a:lnTo>
                  <a:lnTo>
                    <a:pt x="285" y="1138"/>
                  </a:lnTo>
                  <a:lnTo>
                    <a:pt x="294" y="1132"/>
                  </a:lnTo>
                  <a:lnTo>
                    <a:pt x="303" y="1127"/>
                  </a:lnTo>
                  <a:lnTo>
                    <a:pt x="313" y="1124"/>
                  </a:lnTo>
                  <a:lnTo>
                    <a:pt x="323" y="1122"/>
                  </a:lnTo>
                  <a:lnTo>
                    <a:pt x="360" y="1122"/>
                  </a:lnTo>
                  <a:lnTo>
                    <a:pt x="360" y="1122"/>
                  </a:lnTo>
                  <a:lnTo>
                    <a:pt x="364" y="1122"/>
                  </a:lnTo>
                  <a:lnTo>
                    <a:pt x="367" y="1121"/>
                  </a:lnTo>
                  <a:lnTo>
                    <a:pt x="375" y="1116"/>
                  </a:lnTo>
                  <a:lnTo>
                    <a:pt x="378" y="1111"/>
                  </a:lnTo>
                  <a:lnTo>
                    <a:pt x="379" y="1107"/>
                  </a:lnTo>
                  <a:lnTo>
                    <a:pt x="379" y="1103"/>
                  </a:lnTo>
                  <a:lnTo>
                    <a:pt x="379" y="504"/>
                  </a:lnTo>
                  <a:lnTo>
                    <a:pt x="512" y="497"/>
                  </a:lnTo>
                  <a:lnTo>
                    <a:pt x="512" y="497"/>
                  </a:lnTo>
                  <a:close/>
                  <a:moveTo>
                    <a:pt x="332" y="869"/>
                  </a:moveTo>
                  <a:lnTo>
                    <a:pt x="89" y="856"/>
                  </a:lnTo>
                  <a:lnTo>
                    <a:pt x="0" y="728"/>
                  </a:lnTo>
                  <a:lnTo>
                    <a:pt x="102" y="610"/>
                  </a:lnTo>
                  <a:lnTo>
                    <a:pt x="332" y="622"/>
                  </a:lnTo>
                  <a:lnTo>
                    <a:pt x="332" y="869"/>
                  </a:lnTo>
                  <a:lnTo>
                    <a:pt x="332" y="869"/>
                  </a:lnTo>
                  <a:close/>
                  <a:moveTo>
                    <a:pt x="15" y="228"/>
                  </a:moveTo>
                  <a:lnTo>
                    <a:pt x="415" y="207"/>
                  </a:lnTo>
                  <a:lnTo>
                    <a:pt x="814" y="186"/>
                  </a:lnTo>
                  <a:lnTo>
                    <a:pt x="915" y="304"/>
                  </a:lnTo>
                  <a:lnTo>
                    <a:pt x="827" y="433"/>
                  </a:lnTo>
                  <a:lnTo>
                    <a:pt x="428" y="454"/>
                  </a:lnTo>
                  <a:lnTo>
                    <a:pt x="29" y="476"/>
                  </a:lnTo>
                  <a:lnTo>
                    <a:pt x="118" y="346"/>
                  </a:lnTo>
                  <a:lnTo>
                    <a:pt x="15" y="228"/>
                  </a:lnTo>
                  <a:lnTo>
                    <a:pt x="15" y="228"/>
                  </a:lnTo>
                  <a:close/>
                </a:path>
              </a:pathLst>
            </a:custGeom>
            <a:solidFill>
              <a:schemeClr val="bg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îš1îḋé">
              <a:extLst>
                <a:ext uri="{FF2B5EF4-FFF2-40B4-BE49-F238E27FC236}">
                  <a16:creationId xmlns="" xmlns:a16="http://schemas.microsoft.com/office/drawing/2014/main" id="{F01BA647-9BC8-481A-A9FB-B23C6960BB9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320657" y="3404718"/>
              <a:ext cx="1538883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/>
              <a:sp3d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20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686576EC-B9BD-4E7B-8135-0FC7D3441E2D}"/>
              </a:ext>
            </a:extLst>
          </p:cNvPr>
          <p:cNvGrpSpPr/>
          <p:nvPr/>
        </p:nvGrpSpPr>
        <p:grpSpPr>
          <a:xfrm>
            <a:off x="8975726" y="2145942"/>
            <a:ext cx="2606674" cy="1121148"/>
            <a:chOff x="8975726" y="2145942"/>
            <a:chExt cx="2606674" cy="1121148"/>
          </a:xfrm>
        </p:grpSpPr>
        <p:sp>
          <p:nvSpPr>
            <p:cNvPr id="26" name="矩形 25">
              <a:extLst>
                <a:ext uri="{FF2B5EF4-FFF2-40B4-BE49-F238E27FC236}">
                  <a16:creationId xmlns="" xmlns:a16="http://schemas.microsoft.com/office/drawing/2014/main" id="{3B98EBA7-F83E-443F-8843-9AF7454CCDD8}"/>
                </a:ext>
              </a:extLst>
            </p:cNvPr>
            <p:cNvSpPr/>
            <p:nvPr/>
          </p:nvSpPr>
          <p:spPr>
            <a:xfrm>
              <a:off x="8975726" y="2145942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8F0822E6-34F1-4425-B8BC-2856E04BF4A2}"/>
                </a:ext>
              </a:extLst>
            </p:cNvPr>
            <p:cNvSpPr/>
            <p:nvPr/>
          </p:nvSpPr>
          <p:spPr>
            <a:xfrm>
              <a:off x="8975726" y="2620759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482E4728-4A3A-4440-977F-8DD5F13142AE}"/>
              </a:ext>
            </a:extLst>
          </p:cNvPr>
          <p:cNvGrpSpPr/>
          <p:nvPr/>
        </p:nvGrpSpPr>
        <p:grpSpPr>
          <a:xfrm>
            <a:off x="8975726" y="4237469"/>
            <a:ext cx="2606674" cy="1121148"/>
            <a:chOff x="8975726" y="4237469"/>
            <a:chExt cx="2606674" cy="1121148"/>
          </a:xfrm>
        </p:grpSpPr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F1D8513E-776A-49B7-A9B7-CB8026217249}"/>
                </a:ext>
              </a:extLst>
            </p:cNvPr>
            <p:cNvSpPr/>
            <p:nvPr/>
          </p:nvSpPr>
          <p:spPr>
            <a:xfrm>
              <a:off x="8975726" y="4237469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443C3CCA-5463-4859-ADF8-6E04FC434CB7}"/>
                </a:ext>
              </a:extLst>
            </p:cNvPr>
            <p:cNvSpPr/>
            <p:nvPr/>
          </p:nvSpPr>
          <p:spPr>
            <a:xfrm>
              <a:off x="8975726" y="4712286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06DFBD73-C203-4741-9546-F554E7C2DD9D}"/>
              </a:ext>
            </a:extLst>
          </p:cNvPr>
          <p:cNvGrpSpPr/>
          <p:nvPr/>
        </p:nvGrpSpPr>
        <p:grpSpPr>
          <a:xfrm>
            <a:off x="614794" y="2145942"/>
            <a:ext cx="2606674" cy="1121148"/>
            <a:chOff x="614794" y="2145942"/>
            <a:chExt cx="2606674" cy="1121148"/>
          </a:xfrm>
        </p:grpSpPr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EEDF31B0-4084-421E-9837-2BC5356D8D60}"/>
                </a:ext>
              </a:extLst>
            </p:cNvPr>
            <p:cNvSpPr/>
            <p:nvPr/>
          </p:nvSpPr>
          <p:spPr>
            <a:xfrm>
              <a:off x="1160280" y="2145942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="" xmlns:a16="http://schemas.microsoft.com/office/drawing/2014/main" id="{66200F0E-C9F8-431F-9DEA-10370F2960FB}"/>
                </a:ext>
              </a:extLst>
            </p:cNvPr>
            <p:cNvSpPr/>
            <p:nvPr/>
          </p:nvSpPr>
          <p:spPr>
            <a:xfrm>
              <a:off x="614794" y="2620759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0FF18CEB-DC3A-4848-958D-1BF497FFA302}"/>
              </a:ext>
            </a:extLst>
          </p:cNvPr>
          <p:cNvGrpSpPr/>
          <p:nvPr/>
        </p:nvGrpSpPr>
        <p:grpSpPr>
          <a:xfrm>
            <a:off x="614794" y="4237469"/>
            <a:ext cx="2606674" cy="1121148"/>
            <a:chOff x="614794" y="4237469"/>
            <a:chExt cx="2606674" cy="1121148"/>
          </a:xfrm>
        </p:grpSpPr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5FE73924-A61B-48E8-8262-AB8D73A70937}"/>
                </a:ext>
              </a:extLst>
            </p:cNvPr>
            <p:cNvSpPr/>
            <p:nvPr/>
          </p:nvSpPr>
          <p:spPr>
            <a:xfrm>
              <a:off x="1160280" y="4237469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="" xmlns:a16="http://schemas.microsoft.com/office/drawing/2014/main" id="{E7F66B05-F9CB-47A0-BA82-7CB76030E2BB}"/>
                </a:ext>
              </a:extLst>
            </p:cNvPr>
            <p:cNvSpPr/>
            <p:nvPr/>
          </p:nvSpPr>
          <p:spPr>
            <a:xfrm>
              <a:off x="614794" y="4712286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4316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天空, 人员, 户外, 服装&#10;&#10;已生成高可信度的说明">
            <a:extLst>
              <a:ext uri="{FF2B5EF4-FFF2-40B4-BE49-F238E27FC236}">
                <a16:creationId xmlns="" xmlns:a16="http://schemas.microsoft.com/office/drawing/2014/main" id="{98CD6F38-AC65-4D16-9C85-AB978EB659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C65C1053-FB60-4306-A219-A2F49467347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B0F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583E17F5-3116-468A-89F4-8A33819A18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282" y="1028983"/>
            <a:ext cx="8723435" cy="5121886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A5063A30-449C-47C9-B262-99C5343214D1}"/>
              </a:ext>
            </a:extLst>
          </p:cNvPr>
          <p:cNvSpPr txBox="1"/>
          <p:nvPr/>
        </p:nvSpPr>
        <p:spPr>
          <a:xfrm>
            <a:off x="4750843" y="3680865"/>
            <a:ext cx="2810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6A526CBC-5E38-427F-9EB1-0B858A60C5F0}"/>
              </a:ext>
            </a:extLst>
          </p:cNvPr>
          <p:cNvSpPr txBox="1"/>
          <p:nvPr/>
        </p:nvSpPr>
        <p:spPr>
          <a:xfrm>
            <a:off x="3847761" y="4467000"/>
            <a:ext cx="4496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Selling Skills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F7F31125-BF69-4321-B514-9BA2E40B99C9}"/>
              </a:ext>
            </a:extLst>
          </p:cNvPr>
          <p:cNvSpPr/>
          <p:nvPr/>
        </p:nvSpPr>
        <p:spPr>
          <a:xfrm>
            <a:off x="4945076" y="3005151"/>
            <a:ext cx="23018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TWO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36BCAE69-CC86-433D-BF8C-60C1DC1E68A0}"/>
              </a:ext>
            </a:extLst>
          </p:cNvPr>
          <p:cNvGrpSpPr/>
          <p:nvPr/>
        </p:nvGrpSpPr>
        <p:grpSpPr>
          <a:xfrm>
            <a:off x="5578827" y="1555395"/>
            <a:ext cx="1154935" cy="1154935"/>
            <a:chOff x="4248149" y="3429000"/>
            <a:chExt cx="1154935" cy="1154935"/>
          </a:xfrm>
        </p:grpSpPr>
        <p:sp>
          <p:nvSpPr>
            <p:cNvPr id="13" name="矩形: 圆角 12">
              <a:extLst>
                <a:ext uri="{FF2B5EF4-FFF2-40B4-BE49-F238E27FC236}">
                  <a16:creationId xmlns="" xmlns:a16="http://schemas.microsoft.com/office/drawing/2014/main" id="{794ABD3D-2EAF-4BEF-AFA2-8F82EB1096CE}"/>
                </a:ext>
              </a:extLst>
            </p:cNvPr>
            <p:cNvSpPr/>
            <p:nvPr/>
          </p:nvSpPr>
          <p:spPr>
            <a:xfrm>
              <a:off x="4248149" y="3429000"/>
              <a:ext cx="1154935" cy="115493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="" xmlns:a16="http://schemas.microsoft.com/office/drawing/2014/main" id="{40CD0148-F49A-462D-9272-68525BDC14D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86387" y="3736467"/>
              <a:ext cx="678459" cy="540000"/>
              <a:chOff x="5348288" y="7356475"/>
              <a:chExt cx="466725" cy="371475"/>
            </a:xfrm>
            <a:solidFill>
              <a:srgbClr val="01B0F1"/>
            </a:solidFill>
          </p:grpSpPr>
          <p:sp>
            <p:nvSpPr>
              <p:cNvPr id="15" name="Freeform 670">
                <a:extLst>
                  <a:ext uri="{FF2B5EF4-FFF2-40B4-BE49-F238E27FC236}">
                    <a16:creationId xmlns="" xmlns:a16="http://schemas.microsoft.com/office/drawing/2014/main" id="{4524792D-E71B-4BC7-8493-F5B60AFFE2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0863" y="7419975"/>
                <a:ext cx="184150" cy="277813"/>
              </a:xfrm>
              <a:custGeom>
                <a:avLst/>
                <a:gdLst>
                  <a:gd name="T0" fmla="*/ 116 w 116"/>
                  <a:gd name="T1" fmla="*/ 33 h 175"/>
                  <a:gd name="T2" fmla="*/ 57 w 116"/>
                  <a:gd name="T3" fmla="*/ 140 h 175"/>
                  <a:gd name="T4" fmla="*/ 0 w 116"/>
                  <a:gd name="T5" fmla="*/ 175 h 175"/>
                  <a:gd name="T6" fmla="*/ 0 w 116"/>
                  <a:gd name="T7" fmla="*/ 109 h 175"/>
                  <a:gd name="T8" fmla="*/ 59 w 116"/>
                  <a:gd name="T9" fmla="*/ 0 h 175"/>
                  <a:gd name="T10" fmla="*/ 116 w 116"/>
                  <a:gd name="T11" fmla="*/ 33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6" h="175">
                    <a:moveTo>
                      <a:pt x="116" y="33"/>
                    </a:moveTo>
                    <a:lnTo>
                      <a:pt x="57" y="140"/>
                    </a:lnTo>
                    <a:lnTo>
                      <a:pt x="0" y="175"/>
                    </a:lnTo>
                    <a:lnTo>
                      <a:pt x="0" y="109"/>
                    </a:lnTo>
                    <a:lnTo>
                      <a:pt x="59" y="0"/>
                    </a:lnTo>
                    <a:lnTo>
                      <a:pt x="116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Rectangle 672">
                <a:extLst>
                  <a:ext uri="{FF2B5EF4-FFF2-40B4-BE49-F238E27FC236}">
                    <a16:creationId xmlns="" xmlns:a16="http://schemas.microsoft.com/office/drawing/2014/main" id="{5FC023BF-57CA-40DF-9417-E62DFDE134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7988" y="7405688"/>
                <a:ext cx="22225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Rectangle 673">
                <a:extLst>
                  <a:ext uri="{FF2B5EF4-FFF2-40B4-BE49-F238E27FC236}">
                    <a16:creationId xmlns="" xmlns:a16="http://schemas.microsoft.com/office/drawing/2014/main" id="{9462C9A9-AC14-49C9-AEA3-A44BADF83B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32438" y="7405688"/>
                <a:ext cx="19050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Rectangle 674">
                <a:extLst>
                  <a:ext uri="{FF2B5EF4-FFF2-40B4-BE49-F238E27FC236}">
                    <a16:creationId xmlns="" xmlns:a16="http://schemas.microsoft.com/office/drawing/2014/main" id="{92FB15BC-8ACD-438C-A7F2-35825425D8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73713" y="7405688"/>
                <a:ext cx="2381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Rectangle 675">
                <a:extLst>
                  <a:ext uri="{FF2B5EF4-FFF2-40B4-BE49-F238E27FC236}">
                    <a16:creationId xmlns="" xmlns:a16="http://schemas.microsoft.com/office/drawing/2014/main" id="{D5BDE4E1-87DC-431D-A4E7-9065ADA6E8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9751" y="7405688"/>
                <a:ext cx="22225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Rectangle 676">
                <a:extLst>
                  <a:ext uri="{FF2B5EF4-FFF2-40B4-BE49-F238E27FC236}">
                    <a16:creationId xmlns="" xmlns:a16="http://schemas.microsoft.com/office/drawing/2014/main" id="{ABDD29C4-B274-4A57-8199-54E5F513E1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7988" y="7499350"/>
                <a:ext cx="22225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Rectangle 677">
                <a:extLst>
                  <a:ext uri="{FF2B5EF4-FFF2-40B4-BE49-F238E27FC236}">
                    <a16:creationId xmlns="" xmlns:a16="http://schemas.microsoft.com/office/drawing/2014/main" id="{FE430729-03A8-41FF-ADD1-60039F0531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32438" y="7499350"/>
                <a:ext cx="19050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Rectangle 678">
                <a:extLst>
                  <a:ext uri="{FF2B5EF4-FFF2-40B4-BE49-F238E27FC236}">
                    <a16:creationId xmlns="" xmlns:a16="http://schemas.microsoft.com/office/drawing/2014/main" id="{B7FF9F89-DDAE-497E-B9D4-8AE4C02080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73713" y="7499350"/>
                <a:ext cx="23813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Rectangle 679">
                <a:extLst>
                  <a:ext uri="{FF2B5EF4-FFF2-40B4-BE49-F238E27FC236}">
                    <a16:creationId xmlns="" xmlns:a16="http://schemas.microsoft.com/office/drawing/2014/main" id="{4360B52A-C719-433C-8C5F-042A3B13DD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9751" y="7499350"/>
                <a:ext cx="22225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Rectangle 680">
                <a:extLst>
                  <a:ext uri="{FF2B5EF4-FFF2-40B4-BE49-F238E27FC236}">
                    <a16:creationId xmlns="" xmlns:a16="http://schemas.microsoft.com/office/drawing/2014/main" id="{4A0AD38D-D291-4BDB-B5F3-0468574ABA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7988" y="7588250"/>
                <a:ext cx="2222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Rectangle 681">
                <a:extLst>
                  <a:ext uri="{FF2B5EF4-FFF2-40B4-BE49-F238E27FC236}">
                    <a16:creationId xmlns="" xmlns:a16="http://schemas.microsoft.com/office/drawing/2014/main" id="{DDEF711B-DEDF-4DD5-A81E-ACADE571E0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32438" y="7588250"/>
                <a:ext cx="19050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Rectangle 682">
                <a:extLst>
                  <a:ext uri="{FF2B5EF4-FFF2-40B4-BE49-F238E27FC236}">
                    <a16:creationId xmlns="" xmlns:a16="http://schemas.microsoft.com/office/drawing/2014/main" id="{E8E0367F-4089-4CB7-8E5A-9F2C3E2D42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73713" y="7588250"/>
                <a:ext cx="23813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Freeform 683">
                <a:extLst>
                  <a:ext uri="{FF2B5EF4-FFF2-40B4-BE49-F238E27FC236}">
                    <a16:creationId xmlns="" xmlns:a16="http://schemas.microsoft.com/office/drawing/2014/main" id="{F7DC6A92-0185-4E11-B0A0-B819A1FDC12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48288" y="7356475"/>
                <a:ext cx="349250" cy="371475"/>
              </a:xfrm>
              <a:custGeom>
                <a:avLst/>
                <a:gdLst>
                  <a:gd name="T0" fmla="*/ 10 w 93"/>
                  <a:gd name="T1" fmla="*/ 56 h 99"/>
                  <a:gd name="T2" fmla="*/ 74 w 93"/>
                  <a:gd name="T3" fmla="*/ 56 h 99"/>
                  <a:gd name="T4" fmla="*/ 77 w 93"/>
                  <a:gd name="T5" fmla="*/ 50 h 99"/>
                  <a:gd name="T6" fmla="*/ 10 w 93"/>
                  <a:gd name="T7" fmla="*/ 50 h 99"/>
                  <a:gd name="T8" fmla="*/ 7 w 93"/>
                  <a:gd name="T9" fmla="*/ 46 h 99"/>
                  <a:gd name="T10" fmla="*/ 7 w 93"/>
                  <a:gd name="T11" fmla="*/ 35 h 99"/>
                  <a:gd name="T12" fmla="*/ 10 w 93"/>
                  <a:gd name="T13" fmla="*/ 31 h 99"/>
                  <a:gd name="T14" fmla="*/ 83 w 93"/>
                  <a:gd name="T15" fmla="*/ 31 h 99"/>
                  <a:gd name="T16" fmla="*/ 86 w 93"/>
                  <a:gd name="T17" fmla="*/ 34 h 99"/>
                  <a:gd name="T18" fmla="*/ 93 w 93"/>
                  <a:gd name="T19" fmla="*/ 22 h 99"/>
                  <a:gd name="T20" fmla="*/ 93 w 93"/>
                  <a:gd name="T21" fmla="*/ 4 h 99"/>
                  <a:gd name="T22" fmla="*/ 89 w 93"/>
                  <a:gd name="T23" fmla="*/ 0 h 99"/>
                  <a:gd name="T24" fmla="*/ 3 w 93"/>
                  <a:gd name="T25" fmla="*/ 0 h 99"/>
                  <a:gd name="T26" fmla="*/ 0 w 93"/>
                  <a:gd name="T27" fmla="*/ 4 h 99"/>
                  <a:gd name="T28" fmla="*/ 0 w 93"/>
                  <a:gd name="T29" fmla="*/ 95 h 99"/>
                  <a:gd name="T30" fmla="*/ 3 w 93"/>
                  <a:gd name="T31" fmla="*/ 99 h 99"/>
                  <a:gd name="T32" fmla="*/ 71 w 93"/>
                  <a:gd name="T33" fmla="*/ 99 h 99"/>
                  <a:gd name="T34" fmla="*/ 71 w 93"/>
                  <a:gd name="T35" fmla="*/ 91 h 99"/>
                  <a:gd name="T36" fmla="*/ 71 w 93"/>
                  <a:gd name="T37" fmla="*/ 74 h 99"/>
                  <a:gd name="T38" fmla="*/ 10 w 93"/>
                  <a:gd name="T39" fmla="*/ 74 h 99"/>
                  <a:gd name="T40" fmla="*/ 7 w 93"/>
                  <a:gd name="T41" fmla="*/ 71 h 99"/>
                  <a:gd name="T42" fmla="*/ 7 w 93"/>
                  <a:gd name="T43" fmla="*/ 59 h 99"/>
                  <a:gd name="T44" fmla="*/ 10 w 93"/>
                  <a:gd name="T45" fmla="*/ 56 h 99"/>
                  <a:gd name="T46" fmla="*/ 7 w 93"/>
                  <a:gd name="T47" fmla="*/ 10 h 99"/>
                  <a:gd name="T48" fmla="*/ 10 w 93"/>
                  <a:gd name="T49" fmla="*/ 7 h 99"/>
                  <a:gd name="T50" fmla="*/ 83 w 93"/>
                  <a:gd name="T51" fmla="*/ 7 h 99"/>
                  <a:gd name="T52" fmla="*/ 86 w 93"/>
                  <a:gd name="T53" fmla="*/ 10 h 99"/>
                  <a:gd name="T54" fmla="*/ 86 w 93"/>
                  <a:gd name="T55" fmla="*/ 22 h 99"/>
                  <a:gd name="T56" fmla="*/ 83 w 93"/>
                  <a:gd name="T57" fmla="*/ 25 h 99"/>
                  <a:gd name="T58" fmla="*/ 10 w 93"/>
                  <a:gd name="T59" fmla="*/ 25 h 99"/>
                  <a:gd name="T60" fmla="*/ 7 w 93"/>
                  <a:gd name="T61" fmla="*/ 22 h 99"/>
                  <a:gd name="T62" fmla="*/ 7 w 93"/>
                  <a:gd name="T63" fmla="*/ 1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3" h="99">
                    <a:moveTo>
                      <a:pt x="10" y="56"/>
                    </a:moveTo>
                    <a:cubicBezTo>
                      <a:pt x="74" y="56"/>
                      <a:pt x="74" y="56"/>
                      <a:pt x="74" y="56"/>
                    </a:cubicBezTo>
                    <a:cubicBezTo>
                      <a:pt x="77" y="50"/>
                      <a:pt x="77" y="50"/>
                      <a:pt x="77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8" y="50"/>
                      <a:pt x="7" y="48"/>
                      <a:pt x="7" y="46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3"/>
                      <a:pt x="8" y="31"/>
                      <a:pt x="10" y="31"/>
                    </a:cubicBezTo>
                    <a:cubicBezTo>
                      <a:pt x="83" y="31"/>
                      <a:pt x="83" y="31"/>
                      <a:pt x="83" y="31"/>
                    </a:cubicBezTo>
                    <a:cubicBezTo>
                      <a:pt x="84" y="31"/>
                      <a:pt x="86" y="33"/>
                      <a:pt x="86" y="34"/>
                    </a:cubicBezTo>
                    <a:cubicBezTo>
                      <a:pt x="93" y="22"/>
                      <a:pt x="93" y="22"/>
                      <a:pt x="93" y="22"/>
                    </a:cubicBezTo>
                    <a:cubicBezTo>
                      <a:pt x="93" y="4"/>
                      <a:pt x="93" y="4"/>
                      <a:pt x="93" y="4"/>
                    </a:cubicBezTo>
                    <a:cubicBezTo>
                      <a:pt x="93" y="2"/>
                      <a:pt x="91" y="0"/>
                      <a:pt x="89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7"/>
                      <a:pt x="1" y="99"/>
                      <a:pt x="3" y="99"/>
                    </a:cubicBezTo>
                    <a:cubicBezTo>
                      <a:pt x="71" y="99"/>
                      <a:pt x="71" y="99"/>
                      <a:pt x="71" y="99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10" y="74"/>
                      <a:pt x="10" y="74"/>
                      <a:pt x="10" y="74"/>
                    </a:cubicBezTo>
                    <a:cubicBezTo>
                      <a:pt x="8" y="74"/>
                      <a:pt x="7" y="73"/>
                      <a:pt x="7" y="71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7" y="57"/>
                      <a:pt x="8" y="56"/>
                      <a:pt x="10" y="56"/>
                    </a:cubicBezTo>
                    <a:close/>
                    <a:moveTo>
                      <a:pt x="7" y="10"/>
                    </a:moveTo>
                    <a:cubicBezTo>
                      <a:pt x="7" y="8"/>
                      <a:pt x="8" y="7"/>
                      <a:pt x="10" y="7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4" y="7"/>
                      <a:pt x="86" y="8"/>
                      <a:pt x="86" y="10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6" y="24"/>
                      <a:pt x="84" y="25"/>
                      <a:pt x="83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8" y="25"/>
                      <a:pt x="7" y="24"/>
                      <a:pt x="7" y="22"/>
                    </a:cubicBezTo>
                    <a:lnTo>
                      <a:pt x="7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48095493"/>
      </p:ext>
    </p:extLst>
  </p:cSld>
  <p:clrMapOvr>
    <a:masterClrMapping/>
  </p:clrMapOvr>
  <p:transition spd="slow" advClick="0" advTm="3000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C33B8854-71A9-413A-8470-D63DB80AA4BE}"/>
              </a:ext>
            </a:extLst>
          </p:cNvPr>
          <p:cNvSpPr/>
          <p:nvPr/>
        </p:nvSpPr>
        <p:spPr>
          <a:xfrm>
            <a:off x="521848" y="20360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C9AFFA35-52F3-431A-9E90-47258F86D0C5}"/>
              </a:ext>
            </a:extLst>
          </p:cNvPr>
          <p:cNvSpPr txBox="1"/>
          <p:nvPr/>
        </p:nvSpPr>
        <p:spPr>
          <a:xfrm>
            <a:off x="521848" y="726825"/>
            <a:ext cx="4496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Selling Skills</a:t>
            </a:r>
          </a:p>
        </p:txBody>
      </p:sp>
      <p:sp>
        <p:nvSpPr>
          <p:cNvPr id="5" name="平行四边形 4">
            <a:extLst>
              <a:ext uri="{FF2B5EF4-FFF2-40B4-BE49-F238E27FC236}">
                <a16:creationId xmlns="" xmlns:a16="http://schemas.microsoft.com/office/drawing/2014/main" id="{B250F202-9374-4859-9EEC-949434264CA9}"/>
              </a:ext>
            </a:extLst>
          </p:cNvPr>
          <p:cNvSpPr/>
          <p:nvPr/>
        </p:nvSpPr>
        <p:spPr>
          <a:xfrm>
            <a:off x="304799" y="-152401"/>
            <a:ext cx="217049" cy="1248557"/>
          </a:xfrm>
          <a:prstGeom prst="parallelogram">
            <a:avLst/>
          </a:prstGeom>
          <a:solidFill>
            <a:srgbClr val="01B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E9DAE9EC-FDCB-4102-BC3B-CE7A52627D7D}"/>
              </a:ext>
            </a:extLst>
          </p:cNvPr>
          <p:cNvGrpSpPr/>
          <p:nvPr/>
        </p:nvGrpSpPr>
        <p:grpSpPr>
          <a:xfrm>
            <a:off x="600075" y="1619377"/>
            <a:ext cx="5061333" cy="4255439"/>
            <a:chOff x="600075" y="1619377"/>
            <a:chExt cx="5061333" cy="4255439"/>
          </a:xfrm>
        </p:grpSpPr>
        <p:pic>
          <p:nvPicPr>
            <p:cNvPr id="6" name="Picture 3">
              <a:extLst>
                <a:ext uri="{FF2B5EF4-FFF2-40B4-BE49-F238E27FC236}">
                  <a16:creationId xmlns="" xmlns:a16="http://schemas.microsoft.com/office/drawing/2014/main" id="{0750E6B8-7B4A-435F-B249-F46076F41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0075" y="1619377"/>
              <a:ext cx="5061333" cy="4255439"/>
            </a:xfrm>
            <a:prstGeom prst="rect">
              <a:avLst/>
            </a:prstGeom>
          </p:spPr>
        </p:pic>
        <p:pic>
          <p:nvPicPr>
            <p:cNvPr id="8" name="图片 7" descr="图片包含 建筑物, 道路, 天空, 地板&#10;&#10;已生成极高可信度的说明">
              <a:extLst>
                <a:ext uri="{FF2B5EF4-FFF2-40B4-BE49-F238E27FC236}">
                  <a16:creationId xmlns="" xmlns:a16="http://schemas.microsoft.com/office/drawing/2014/main" id="{DA9273A6-D29F-4AF8-80CC-2E1D8EFD8C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65" t="21875" r="28337" b="21115"/>
            <a:stretch/>
          </p:blipFill>
          <p:spPr>
            <a:xfrm>
              <a:off x="753067" y="1771776"/>
              <a:ext cx="4755348" cy="2857374"/>
            </a:xfrm>
            <a:prstGeom prst="rect">
              <a:avLst/>
            </a:prstGeom>
          </p:spPr>
        </p:pic>
      </p:grp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75CC2355-5937-464B-827A-223D85CEB9BF}"/>
              </a:ext>
            </a:extLst>
          </p:cNvPr>
          <p:cNvSpPr/>
          <p:nvPr/>
        </p:nvSpPr>
        <p:spPr>
          <a:xfrm>
            <a:off x="6054937" y="1771776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单击添加文本标题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918A8F0F-0C98-45F6-914D-F1A74ABE93DA}"/>
              </a:ext>
            </a:extLst>
          </p:cNvPr>
          <p:cNvSpPr/>
          <p:nvPr/>
        </p:nvSpPr>
        <p:spPr>
          <a:xfrm>
            <a:off x="6054937" y="2138486"/>
            <a:ext cx="55369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</a:t>
            </a:r>
            <a:endParaRPr lang="zh-CN" altLang="en-US" sz="1200" dirty="0"/>
          </a:p>
        </p:txBody>
      </p:sp>
      <p:graphicFrame>
        <p:nvGraphicFramePr>
          <p:cNvPr id="14" name="图表 13">
            <a:extLst>
              <a:ext uri="{FF2B5EF4-FFF2-40B4-BE49-F238E27FC236}">
                <a16:creationId xmlns="" xmlns:a16="http://schemas.microsoft.com/office/drawing/2014/main" id="{060E85AA-53F9-4E36-9F73-30A71F0BD5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1751971"/>
              </p:ext>
            </p:extLst>
          </p:nvPr>
        </p:nvGraphicFramePr>
        <p:xfrm>
          <a:off x="5814400" y="3747096"/>
          <a:ext cx="1889428" cy="1589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66FD906B-6E20-4746-A465-F853020C68D6}"/>
              </a:ext>
            </a:extLst>
          </p:cNvPr>
          <p:cNvSpPr txBox="1"/>
          <p:nvPr/>
        </p:nvSpPr>
        <p:spPr>
          <a:xfrm>
            <a:off x="6217126" y="4173619"/>
            <a:ext cx="1083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latin typeface="TeXGyreAdventor" panose="00000500000000000000" pitchFamily="50" charset="0"/>
              </a:rPr>
              <a:t>85</a:t>
            </a:r>
            <a:r>
              <a:rPr lang="en-US" altLang="zh-CN" sz="2000" dirty="0">
                <a:latin typeface="TeXGyreAdventor" panose="00000500000000000000" pitchFamily="50" charset="0"/>
              </a:rPr>
              <a:t>%</a:t>
            </a:r>
            <a:endParaRPr lang="zh-CN" altLang="en-US" sz="2000" dirty="0">
              <a:latin typeface="TeXGyreAdventor" panose="00000500000000000000" pitchFamily="50" charset="0"/>
            </a:endParaRPr>
          </a:p>
        </p:txBody>
      </p:sp>
      <p:graphicFrame>
        <p:nvGraphicFramePr>
          <p:cNvPr id="16" name="图表 15">
            <a:extLst>
              <a:ext uri="{FF2B5EF4-FFF2-40B4-BE49-F238E27FC236}">
                <a16:creationId xmlns="" xmlns:a16="http://schemas.microsoft.com/office/drawing/2014/main" id="{84BFB195-0CAF-418D-9D7C-9928D17165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9798003"/>
              </p:ext>
            </p:extLst>
          </p:nvPr>
        </p:nvGraphicFramePr>
        <p:xfrm>
          <a:off x="7703828" y="3747096"/>
          <a:ext cx="1889428" cy="1589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E09086C5-F891-4165-9681-50F7868529B0}"/>
              </a:ext>
            </a:extLst>
          </p:cNvPr>
          <p:cNvSpPr txBox="1"/>
          <p:nvPr/>
        </p:nvSpPr>
        <p:spPr>
          <a:xfrm>
            <a:off x="8106554" y="4173619"/>
            <a:ext cx="1083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latin typeface="TeXGyreAdventor" panose="00000500000000000000" pitchFamily="50" charset="0"/>
              </a:rPr>
              <a:t>65</a:t>
            </a:r>
            <a:r>
              <a:rPr lang="en-US" altLang="zh-CN" sz="2000" dirty="0">
                <a:latin typeface="TeXGyreAdventor" panose="00000500000000000000" pitchFamily="50" charset="0"/>
              </a:rPr>
              <a:t>%</a:t>
            </a:r>
            <a:endParaRPr lang="zh-CN" altLang="en-US" sz="2000" dirty="0">
              <a:latin typeface="TeXGyreAdventor" panose="00000500000000000000" pitchFamily="50" charset="0"/>
            </a:endParaRPr>
          </a:p>
        </p:txBody>
      </p:sp>
      <p:graphicFrame>
        <p:nvGraphicFramePr>
          <p:cNvPr id="18" name="图表 17">
            <a:extLst>
              <a:ext uri="{FF2B5EF4-FFF2-40B4-BE49-F238E27FC236}">
                <a16:creationId xmlns="" xmlns:a16="http://schemas.microsoft.com/office/drawing/2014/main" id="{E39DD60F-D111-465C-BE17-7CB9D35860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8491890"/>
              </p:ext>
            </p:extLst>
          </p:nvPr>
        </p:nvGraphicFramePr>
        <p:xfrm>
          <a:off x="9549505" y="3747096"/>
          <a:ext cx="1889428" cy="1589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0381E3E6-001D-4A0D-AE5E-2AD3132AAF07}"/>
              </a:ext>
            </a:extLst>
          </p:cNvPr>
          <p:cNvSpPr txBox="1"/>
          <p:nvPr/>
        </p:nvSpPr>
        <p:spPr>
          <a:xfrm>
            <a:off x="9952231" y="4173619"/>
            <a:ext cx="1083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latin typeface="TeXGyreAdventor" panose="00000500000000000000" pitchFamily="50" charset="0"/>
              </a:rPr>
              <a:t>95</a:t>
            </a:r>
            <a:r>
              <a:rPr lang="en-US" altLang="zh-CN" sz="2000" dirty="0">
                <a:latin typeface="TeXGyreAdventor" panose="00000500000000000000" pitchFamily="50" charset="0"/>
              </a:rPr>
              <a:t>%</a:t>
            </a:r>
            <a:endParaRPr lang="zh-CN" altLang="en-US" sz="2000" dirty="0">
              <a:latin typeface="TeXGyreAdventor" panose="00000500000000000000" pitchFamily="50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758551F0-FA36-4706-8C4E-78F5C204DF1E}"/>
              </a:ext>
            </a:extLst>
          </p:cNvPr>
          <p:cNvSpPr/>
          <p:nvPr/>
        </p:nvSpPr>
        <p:spPr>
          <a:xfrm>
            <a:off x="6096001" y="5505484"/>
            <a:ext cx="50613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850925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Graphic spid="14" grpId="0">
        <p:bldAsOne/>
      </p:bldGraphic>
      <p:bldP spid="15" grpId="0"/>
      <p:bldGraphic spid="16" grpId="0">
        <p:bldAsOne/>
      </p:bldGraphic>
      <p:bldP spid="17" grpId="0"/>
      <p:bldGraphic spid="18" grpId="0">
        <p:bldAsOne/>
      </p:bldGraphic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373EAA44-C319-4B9A-A01E-2A08773ABE8C}"/>
              </a:ext>
            </a:extLst>
          </p:cNvPr>
          <p:cNvSpPr/>
          <p:nvPr/>
        </p:nvSpPr>
        <p:spPr>
          <a:xfrm>
            <a:off x="521848" y="20360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B82AAF95-B3F0-4393-9DAC-808223A7DF09}"/>
              </a:ext>
            </a:extLst>
          </p:cNvPr>
          <p:cNvSpPr txBox="1"/>
          <p:nvPr/>
        </p:nvSpPr>
        <p:spPr>
          <a:xfrm>
            <a:off x="521849" y="726825"/>
            <a:ext cx="1992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Selling Skills</a:t>
            </a:r>
          </a:p>
        </p:txBody>
      </p:sp>
      <p:sp>
        <p:nvSpPr>
          <p:cNvPr id="5" name="平行四边形 4">
            <a:extLst>
              <a:ext uri="{FF2B5EF4-FFF2-40B4-BE49-F238E27FC236}">
                <a16:creationId xmlns="" xmlns:a16="http://schemas.microsoft.com/office/drawing/2014/main" id="{89BD3AEA-D118-4BE3-A607-8AEF139E649F}"/>
              </a:ext>
            </a:extLst>
          </p:cNvPr>
          <p:cNvSpPr/>
          <p:nvPr/>
        </p:nvSpPr>
        <p:spPr>
          <a:xfrm>
            <a:off x="304799" y="-152401"/>
            <a:ext cx="217049" cy="1248557"/>
          </a:xfrm>
          <a:prstGeom prst="parallelogram">
            <a:avLst/>
          </a:prstGeom>
          <a:solidFill>
            <a:srgbClr val="01B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A9CE8379-353F-4CF5-9671-51D0E0115454}"/>
              </a:ext>
            </a:extLst>
          </p:cNvPr>
          <p:cNvGrpSpPr/>
          <p:nvPr/>
        </p:nvGrpSpPr>
        <p:grpSpPr>
          <a:xfrm>
            <a:off x="2142805" y="1893357"/>
            <a:ext cx="3976730" cy="1181123"/>
            <a:chOff x="2142805" y="1893357"/>
            <a:chExt cx="3976730" cy="1181123"/>
          </a:xfrm>
        </p:grpSpPr>
        <p:sp>
          <p:nvSpPr>
            <p:cNvPr id="13" name="Freeform 304">
              <a:extLst>
                <a:ext uri="{FF2B5EF4-FFF2-40B4-BE49-F238E27FC236}">
                  <a16:creationId xmlns="" xmlns:a16="http://schemas.microsoft.com/office/drawing/2014/main" id="{A8E27D22-D7F1-4328-8995-50A63B91969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36783" y="2079413"/>
              <a:ext cx="793168" cy="757602"/>
            </a:xfrm>
            <a:custGeom>
              <a:avLst/>
              <a:gdLst>
                <a:gd name="T0" fmla="*/ 45 w 94"/>
                <a:gd name="T1" fmla="*/ 2 h 90"/>
                <a:gd name="T2" fmla="*/ 47 w 94"/>
                <a:gd name="T3" fmla="*/ 0 h 90"/>
                <a:gd name="T4" fmla="*/ 50 w 94"/>
                <a:gd name="T5" fmla="*/ 2 h 90"/>
                <a:gd name="T6" fmla="*/ 63 w 94"/>
                <a:gd name="T7" fmla="*/ 28 h 90"/>
                <a:gd name="T8" fmla="*/ 92 w 94"/>
                <a:gd name="T9" fmla="*/ 32 h 90"/>
                <a:gd name="T10" fmla="*/ 94 w 94"/>
                <a:gd name="T11" fmla="*/ 34 h 90"/>
                <a:gd name="T12" fmla="*/ 93 w 94"/>
                <a:gd name="T13" fmla="*/ 38 h 90"/>
                <a:gd name="T14" fmla="*/ 72 w 94"/>
                <a:gd name="T15" fmla="*/ 58 h 90"/>
                <a:gd name="T16" fmla="*/ 77 w 94"/>
                <a:gd name="T17" fmla="*/ 87 h 90"/>
                <a:gd name="T18" fmla="*/ 76 w 94"/>
                <a:gd name="T19" fmla="*/ 90 h 90"/>
                <a:gd name="T20" fmla="*/ 73 w 94"/>
                <a:gd name="T21" fmla="*/ 90 h 90"/>
                <a:gd name="T22" fmla="*/ 47 w 94"/>
                <a:gd name="T23" fmla="*/ 76 h 90"/>
                <a:gd name="T24" fmla="*/ 21 w 94"/>
                <a:gd name="T25" fmla="*/ 90 h 90"/>
                <a:gd name="T26" fmla="*/ 18 w 94"/>
                <a:gd name="T27" fmla="*/ 90 h 90"/>
                <a:gd name="T28" fmla="*/ 17 w 94"/>
                <a:gd name="T29" fmla="*/ 87 h 90"/>
                <a:gd name="T30" fmla="*/ 22 w 94"/>
                <a:gd name="T31" fmla="*/ 58 h 90"/>
                <a:gd name="T32" fmla="*/ 1 w 94"/>
                <a:gd name="T33" fmla="*/ 38 h 90"/>
                <a:gd name="T34" fmla="*/ 0 w 94"/>
                <a:gd name="T35" fmla="*/ 34 h 90"/>
                <a:gd name="T36" fmla="*/ 3 w 94"/>
                <a:gd name="T37" fmla="*/ 32 h 90"/>
                <a:gd name="T38" fmla="*/ 32 w 94"/>
                <a:gd name="T39" fmla="*/ 28 h 90"/>
                <a:gd name="T40" fmla="*/ 45 w 94"/>
                <a:gd name="T41" fmla="*/ 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4" h="90">
                  <a:moveTo>
                    <a:pt x="45" y="2"/>
                  </a:moveTo>
                  <a:cubicBezTo>
                    <a:pt x="45" y="1"/>
                    <a:pt x="46" y="0"/>
                    <a:pt x="47" y="0"/>
                  </a:cubicBezTo>
                  <a:cubicBezTo>
                    <a:pt x="48" y="0"/>
                    <a:pt x="49" y="1"/>
                    <a:pt x="50" y="2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3" y="33"/>
                    <a:pt x="94" y="33"/>
                    <a:pt x="94" y="34"/>
                  </a:cubicBezTo>
                  <a:cubicBezTo>
                    <a:pt x="94" y="36"/>
                    <a:pt x="94" y="37"/>
                    <a:pt x="93" y="3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8" y="88"/>
                    <a:pt x="77" y="89"/>
                    <a:pt x="76" y="90"/>
                  </a:cubicBezTo>
                  <a:cubicBezTo>
                    <a:pt x="75" y="90"/>
                    <a:pt x="74" y="90"/>
                    <a:pt x="73" y="90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0" y="90"/>
                    <a:pt x="19" y="90"/>
                    <a:pt x="18" y="90"/>
                  </a:cubicBezTo>
                  <a:cubicBezTo>
                    <a:pt x="17" y="89"/>
                    <a:pt x="17" y="88"/>
                    <a:pt x="17" y="87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0" y="37"/>
                    <a:pt x="0" y="36"/>
                    <a:pt x="0" y="34"/>
                  </a:cubicBezTo>
                  <a:cubicBezTo>
                    <a:pt x="1" y="33"/>
                    <a:pt x="2" y="33"/>
                    <a:pt x="3" y="32"/>
                  </a:cubicBezTo>
                  <a:cubicBezTo>
                    <a:pt x="32" y="28"/>
                    <a:pt x="32" y="28"/>
                    <a:pt x="32" y="28"/>
                  </a:cubicBezTo>
                  <a:lnTo>
                    <a:pt x="45" y="2"/>
                  </a:lnTo>
                  <a:close/>
                </a:path>
              </a:pathLst>
            </a:custGeom>
            <a:solidFill>
              <a:srgbClr val="01B0F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矩形: 圆角 16">
              <a:extLst>
                <a:ext uri="{FF2B5EF4-FFF2-40B4-BE49-F238E27FC236}">
                  <a16:creationId xmlns="" xmlns:a16="http://schemas.microsoft.com/office/drawing/2014/main" id="{283A0AE4-A628-42FA-A6B0-B362091480B5}"/>
                </a:ext>
              </a:extLst>
            </p:cNvPr>
            <p:cNvSpPr/>
            <p:nvPr/>
          </p:nvSpPr>
          <p:spPr>
            <a:xfrm>
              <a:off x="2142805" y="1893357"/>
              <a:ext cx="1181123" cy="1181123"/>
            </a:xfrm>
            <a:prstGeom prst="roundRect">
              <a:avLst>
                <a:gd name="adj" fmla="val 6990"/>
              </a:avLst>
            </a:prstGeom>
            <a:noFill/>
            <a:ln>
              <a:solidFill>
                <a:srgbClr val="01B0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98F502C8-5A79-45BC-B5A8-1308742DAB8F}"/>
                </a:ext>
              </a:extLst>
            </p:cNvPr>
            <p:cNvSpPr/>
            <p:nvPr/>
          </p:nvSpPr>
          <p:spPr>
            <a:xfrm>
              <a:off x="3512861" y="1953332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41F328E0-8A00-44A5-ADAA-A88B8D9BE39F}"/>
                </a:ext>
              </a:extLst>
            </p:cNvPr>
            <p:cNvSpPr/>
            <p:nvPr/>
          </p:nvSpPr>
          <p:spPr>
            <a:xfrm>
              <a:off x="3512861" y="2428149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80968274-B03B-4EE9-AF7D-6877EDDCD49B}"/>
              </a:ext>
            </a:extLst>
          </p:cNvPr>
          <p:cNvGrpSpPr/>
          <p:nvPr/>
        </p:nvGrpSpPr>
        <p:grpSpPr>
          <a:xfrm>
            <a:off x="2142805" y="4264742"/>
            <a:ext cx="3976730" cy="1181123"/>
            <a:chOff x="2142805" y="4264742"/>
            <a:chExt cx="3976730" cy="1181123"/>
          </a:xfrm>
        </p:grpSpPr>
        <p:sp>
          <p:nvSpPr>
            <p:cNvPr id="6" name="Freeform 251">
              <a:extLst>
                <a:ext uri="{FF2B5EF4-FFF2-40B4-BE49-F238E27FC236}">
                  <a16:creationId xmlns="" xmlns:a16="http://schemas.microsoft.com/office/drawing/2014/main" id="{8A06DC60-D12E-4348-A22D-505AC60AD05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 rot="16200000">
              <a:off x="2329197" y="4476502"/>
              <a:ext cx="808340" cy="757602"/>
            </a:xfrm>
            <a:custGeom>
              <a:avLst/>
              <a:gdLst>
                <a:gd name="T0" fmla="*/ 266 w 301"/>
                <a:gd name="T1" fmla="*/ 192 h 282"/>
                <a:gd name="T2" fmla="*/ 234 w 301"/>
                <a:gd name="T3" fmla="*/ 69 h 282"/>
                <a:gd name="T4" fmla="*/ 81 w 301"/>
                <a:gd name="T5" fmla="*/ 36 h 282"/>
                <a:gd name="T6" fmla="*/ 32 w 301"/>
                <a:gd name="T7" fmla="*/ 3 h 282"/>
                <a:gd name="T8" fmla="*/ 12 w 301"/>
                <a:gd name="T9" fmla="*/ 13 h 282"/>
                <a:gd name="T10" fmla="*/ 61 w 301"/>
                <a:gd name="T11" fmla="*/ 57 h 282"/>
                <a:gd name="T12" fmla="*/ 132 w 301"/>
                <a:gd name="T13" fmla="*/ 249 h 282"/>
                <a:gd name="T14" fmla="*/ 301 w 301"/>
                <a:gd name="T15" fmla="*/ 260 h 282"/>
                <a:gd name="T16" fmla="*/ 266 w 301"/>
                <a:gd name="T17" fmla="*/ 192 h 282"/>
                <a:gd name="T18" fmla="*/ 242 w 301"/>
                <a:gd name="T19" fmla="*/ 232 h 282"/>
                <a:gd name="T20" fmla="*/ 240 w 301"/>
                <a:gd name="T21" fmla="*/ 233 h 282"/>
                <a:gd name="T22" fmla="*/ 238 w 301"/>
                <a:gd name="T23" fmla="*/ 232 h 282"/>
                <a:gd name="T24" fmla="*/ 159 w 301"/>
                <a:gd name="T25" fmla="*/ 138 h 282"/>
                <a:gd name="T26" fmla="*/ 106 w 301"/>
                <a:gd name="T27" fmla="*/ 75 h 282"/>
                <a:gd name="T28" fmla="*/ 106 w 301"/>
                <a:gd name="T29" fmla="*/ 71 h 282"/>
                <a:gd name="T30" fmla="*/ 109 w 301"/>
                <a:gd name="T31" fmla="*/ 71 h 282"/>
                <a:gd name="T32" fmla="*/ 178 w 301"/>
                <a:gd name="T33" fmla="*/ 122 h 282"/>
                <a:gd name="T34" fmla="*/ 243 w 301"/>
                <a:gd name="T35" fmla="*/ 229 h 282"/>
                <a:gd name="T36" fmla="*/ 242 w 301"/>
                <a:gd name="T37" fmla="*/ 23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1" h="282">
                  <a:moveTo>
                    <a:pt x="266" y="192"/>
                  </a:moveTo>
                  <a:cubicBezTo>
                    <a:pt x="268" y="152"/>
                    <a:pt x="252" y="95"/>
                    <a:pt x="234" y="69"/>
                  </a:cubicBezTo>
                  <a:cubicBezTo>
                    <a:pt x="197" y="16"/>
                    <a:pt x="116" y="0"/>
                    <a:pt x="81" y="36"/>
                  </a:cubicBezTo>
                  <a:cubicBezTo>
                    <a:pt x="74" y="43"/>
                    <a:pt x="32" y="3"/>
                    <a:pt x="3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0" y="152"/>
                    <a:pt x="132" y="249"/>
                  </a:cubicBezTo>
                  <a:cubicBezTo>
                    <a:pt x="177" y="282"/>
                    <a:pt x="241" y="269"/>
                    <a:pt x="301" y="260"/>
                  </a:cubicBezTo>
                  <a:cubicBezTo>
                    <a:pt x="301" y="260"/>
                    <a:pt x="265" y="248"/>
                    <a:pt x="266" y="192"/>
                  </a:cubicBezTo>
                  <a:close/>
                  <a:moveTo>
                    <a:pt x="242" y="232"/>
                  </a:moveTo>
                  <a:cubicBezTo>
                    <a:pt x="241" y="233"/>
                    <a:pt x="241" y="233"/>
                    <a:pt x="240" y="233"/>
                  </a:cubicBezTo>
                  <a:cubicBezTo>
                    <a:pt x="240" y="233"/>
                    <a:pt x="239" y="232"/>
                    <a:pt x="238" y="232"/>
                  </a:cubicBezTo>
                  <a:cubicBezTo>
                    <a:pt x="238" y="232"/>
                    <a:pt x="198" y="182"/>
                    <a:pt x="159" y="138"/>
                  </a:cubicBezTo>
                  <a:cubicBezTo>
                    <a:pt x="115" y="89"/>
                    <a:pt x="106" y="75"/>
                    <a:pt x="106" y="75"/>
                  </a:cubicBezTo>
                  <a:cubicBezTo>
                    <a:pt x="105" y="74"/>
                    <a:pt x="105" y="72"/>
                    <a:pt x="106" y="71"/>
                  </a:cubicBezTo>
                  <a:cubicBezTo>
                    <a:pt x="107" y="71"/>
                    <a:pt x="108" y="70"/>
                    <a:pt x="109" y="71"/>
                  </a:cubicBezTo>
                  <a:cubicBezTo>
                    <a:pt x="109" y="71"/>
                    <a:pt x="144" y="87"/>
                    <a:pt x="178" y="122"/>
                  </a:cubicBezTo>
                  <a:cubicBezTo>
                    <a:pt x="210" y="156"/>
                    <a:pt x="243" y="229"/>
                    <a:pt x="243" y="229"/>
                  </a:cubicBezTo>
                  <a:cubicBezTo>
                    <a:pt x="243" y="230"/>
                    <a:pt x="243" y="232"/>
                    <a:pt x="242" y="23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矩形: 圆角 19">
              <a:extLst>
                <a:ext uri="{FF2B5EF4-FFF2-40B4-BE49-F238E27FC236}">
                  <a16:creationId xmlns="" xmlns:a16="http://schemas.microsoft.com/office/drawing/2014/main" id="{F8F24B39-786E-47F6-B604-01A8DA489AA1}"/>
                </a:ext>
              </a:extLst>
            </p:cNvPr>
            <p:cNvSpPr/>
            <p:nvPr/>
          </p:nvSpPr>
          <p:spPr>
            <a:xfrm>
              <a:off x="2142805" y="4264742"/>
              <a:ext cx="1181123" cy="1181123"/>
            </a:xfrm>
            <a:prstGeom prst="roundRect">
              <a:avLst>
                <a:gd name="adj" fmla="val 6990"/>
              </a:avLst>
            </a:prstGeom>
            <a:no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338C8BE7-9202-4046-A00B-65D2C774348C}"/>
                </a:ext>
              </a:extLst>
            </p:cNvPr>
            <p:cNvSpPr/>
            <p:nvPr/>
          </p:nvSpPr>
          <p:spPr>
            <a:xfrm>
              <a:off x="3512861" y="4317963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6" name="矩形 25">
              <a:extLst>
                <a:ext uri="{FF2B5EF4-FFF2-40B4-BE49-F238E27FC236}">
                  <a16:creationId xmlns="" xmlns:a16="http://schemas.microsoft.com/office/drawing/2014/main" id="{C116EC1E-8FD8-486C-ABAC-F8FFA0891E34}"/>
                </a:ext>
              </a:extLst>
            </p:cNvPr>
            <p:cNvSpPr/>
            <p:nvPr/>
          </p:nvSpPr>
          <p:spPr>
            <a:xfrm>
              <a:off x="3512861" y="4792780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552E207B-FCA2-46F1-92D9-4DDFEC371077}"/>
              </a:ext>
            </a:extLst>
          </p:cNvPr>
          <p:cNvGrpSpPr/>
          <p:nvPr/>
        </p:nvGrpSpPr>
        <p:grpSpPr>
          <a:xfrm>
            <a:off x="6805806" y="1893357"/>
            <a:ext cx="3920580" cy="1181123"/>
            <a:chOff x="6805806" y="1893357"/>
            <a:chExt cx="3920580" cy="1181123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6D03FCE7-F63C-4D53-94CF-408E196F957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01008" y="2258105"/>
              <a:ext cx="783508" cy="530322"/>
              <a:chOff x="-168276" y="939801"/>
              <a:chExt cx="363538" cy="246063"/>
            </a:xfrm>
            <a:solidFill>
              <a:schemeClr val="bg2">
                <a:lumMod val="25000"/>
              </a:schemeClr>
            </a:solidFill>
          </p:grpSpPr>
          <p:sp>
            <p:nvSpPr>
              <p:cNvPr id="8" name="Rectangle 50">
                <a:extLst>
                  <a:ext uri="{FF2B5EF4-FFF2-40B4-BE49-F238E27FC236}">
                    <a16:creationId xmlns="" xmlns:a16="http://schemas.microsoft.com/office/drawing/2014/main" id="{411ACB93-492C-4D4F-8F64-5656CA7B99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68276" y="939801"/>
                <a:ext cx="363538" cy="428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Rectangle 51">
                <a:extLst>
                  <a:ext uri="{FF2B5EF4-FFF2-40B4-BE49-F238E27FC236}">
                    <a16:creationId xmlns="" xmlns:a16="http://schemas.microsoft.com/office/drawing/2014/main" id="{D284ECCF-F201-43B7-BB52-CA49582077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68276" y="1044576"/>
                <a:ext cx="363538" cy="39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52">
                <a:extLst>
                  <a:ext uri="{FF2B5EF4-FFF2-40B4-BE49-F238E27FC236}">
                    <a16:creationId xmlns="" xmlns:a16="http://schemas.microsoft.com/office/drawing/2014/main" id="{A6379DDD-823B-48E1-8EE9-E0AC7F6641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68276" y="1146176"/>
                <a:ext cx="363538" cy="39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8" name="矩形: 圆角 17">
              <a:extLst>
                <a:ext uri="{FF2B5EF4-FFF2-40B4-BE49-F238E27FC236}">
                  <a16:creationId xmlns="" xmlns:a16="http://schemas.microsoft.com/office/drawing/2014/main" id="{F7C87D73-0E50-4324-846B-BF734DF4033C}"/>
                </a:ext>
              </a:extLst>
            </p:cNvPr>
            <p:cNvSpPr/>
            <p:nvPr/>
          </p:nvSpPr>
          <p:spPr>
            <a:xfrm>
              <a:off x="6805806" y="1893357"/>
              <a:ext cx="1181123" cy="1181123"/>
            </a:xfrm>
            <a:prstGeom prst="roundRect">
              <a:avLst>
                <a:gd name="adj" fmla="val 6990"/>
              </a:avLst>
            </a:prstGeom>
            <a:no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CC44BB90-143D-4F38-9ECB-3FDBEFFF1738}"/>
                </a:ext>
              </a:extLst>
            </p:cNvPr>
            <p:cNvSpPr/>
            <p:nvPr/>
          </p:nvSpPr>
          <p:spPr>
            <a:xfrm>
              <a:off x="8119712" y="1953332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14A2F199-264C-4241-8363-3F5C72A08AF7}"/>
                </a:ext>
              </a:extLst>
            </p:cNvPr>
            <p:cNvSpPr/>
            <p:nvPr/>
          </p:nvSpPr>
          <p:spPr>
            <a:xfrm>
              <a:off x="8119712" y="2428149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BCAEF8A7-847C-4006-BE5C-E887DDDC2774}"/>
              </a:ext>
            </a:extLst>
          </p:cNvPr>
          <p:cNvGrpSpPr/>
          <p:nvPr/>
        </p:nvGrpSpPr>
        <p:grpSpPr>
          <a:xfrm>
            <a:off x="6805806" y="4264742"/>
            <a:ext cx="3920580" cy="1181123"/>
            <a:chOff x="6805806" y="4264742"/>
            <a:chExt cx="3920580" cy="1181123"/>
          </a:xfrm>
        </p:grpSpPr>
        <p:sp>
          <p:nvSpPr>
            <p:cNvPr id="11" name="Freeform 135">
              <a:extLst>
                <a:ext uri="{FF2B5EF4-FFF2-40B4-BE49-F238E27FC236}">
                  <a16:creationId xmlns="" xmlns:a16="http://schemas.microsoft.com/office/drawing/2014/main" id="{DA4F308B-072D-4B55-8FB3-DE2EE22F894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007218" y="4514382"/>
              <a:ext cx="771088" cy="681842"/>
            </a:xfrm>
            <a:custGeom>
              <a:avLst/>
              <a:gdLst>
                <a:gd name="T0" fmla="*/ 91 w 91"/>
                <a:gd name="T1" fmla="*/ 17 h 81"/>
                <a:gd name="T2" fmla="*/ 91 w 91"/>
                <a:gd name="T3" fmla="*/ 63 h 81"/>
                <a:gd name="T4" fmla="*/ 86 w 91"/>
                <a:gd name="T5" fmla="*/ 76 h 81"/>
                <a:gd name="T6" fmla="*/ 74 w 91"/>
                <a:gd name="T7" fmla="*/ 81 h 81"/>
                <a:gd name="T8" fmla="*/ 17 w 91"/>
                <a:gd name="T9" fmla="*/ 81 h 81"/>
                <a:gd name="T10" fmla="*/ 5 w 91"/>
                <a:gd name="T11" fmla="*/ 76 h 81"/>
                <a:gd name="T12" fmla="*/ 0 w 91"/>
                <a:gd name="T13" fmla="*/ 63 h 81"/>
                <a:gd name="T14" fmla="*/ 0 w 91"/>
                <a:gd name="T15" fmla="*/ 17 h 81"/>
                <a:gd name="T16" fmla="*/ 0 w 91"/>
                <a:gd name="T17" fmla="*/ 12 h 81"/>
                <a:gd name="T18" fmla="*/ 5 w 91"/>
                <a:gd name="T19" fmla="*/ 12 h 81"/>
                <a:gd name="T20" fmla="*/ 15 w 91"/>
                <a:gd name="T21" fmla="*/ 12 h 81"/>
                <a:gd name="T22" fmla="*/ 15 w 91"/>
                <a:gd name="T23" fmla="*/ 24 h 81"/>
                <a:gd name="T24" fmla="*/ 21 w 91"/>
                <a:gd name="T25" fmla="*/ 30 h 81"/>
                <a:gd name="T26" fmla="*/ 21 w 91"/>
                <a:gd name="T27" fmla="*/ 30 h 81"/>
                <a:gd name="T28" fmla="*/ 24 w 91"/>
                <a:gd name="T29" fmla="*/ 30 h 81"/>
                <a:gd name="T30" fmla="*/ 21 w 91"/>
                <a:gd name="T31" fmla="*/ 24 h 81"/>
                <a:gd name="T32" fmla="*/ 21 w 91"/>
                <a:gd name="T33" fmla="*/ 6 h 81"/>
                <a:gd name="T34" fmla="*/ 27 w 91"/>
                <a:gd name="T35" fmla="*/ 0 h 81"/>
                <a:gd name="T36" fmla="*/ 27 w 91"/>
                <a:gd name="T37" fmla="*/ 0 h 81"/>
                <a:gd name="T38" fmla="*/ 33 w 91"/>
                <a:gd name="T39" fmla="*/ 6 h 81"/>
                <a:gd name="T40" fmla="*/ 33 w 91"/>
                <a:gd name="T41" fmla="*/ 12 h 81"/>
                <a:gd name="T42" fmla="*/ 59 w 91"/>
                <a:gd name="T43" fmla="*/ 12 h 81"/>
                <a:gd name="T44" fmla="*/ 59 w 91"/>
                <a:gd name="T45" fmla="*/ 24 h 81"/>
                <a:gd name="T46" fmla="*/ 64 w 91"/>
                <a:gd name="T47" fmla="*/ 30 h 81"/>
                <a:gd name="T48" fmla="*/ 64 w 91"/>
                <a:gd name="T49" fmla="*/ 30 h 81"/>
                <a:gd name="T50" fmla="*/ 67 w 91"/>
                <a:gd name="T51" fmla="*/ 30 h 81"/>
                <a:gd name="T52" fmla="*/ 64 w 91"/>
                <a:gd name="T53" fmla="*/ 24 h 81"/>
                <a:gd name="T54" fmla="*/ 64 w 91"/>
                <a:gd name="T55" fmla="*/ 6 h 81"/>
                <a:gd name="T56" fmla="*/ 70 w 91"/>
                <a:gd name="T57" fmla="*/ 0 h 81"/>
                <a:gd name="T58" fmla="*/ 70 w 91"/>
                <a:gd name="T59" fmla="*/ 0 h 81"/>
                <a:gd name="T60" fmla="*/ 76 w 91"/>
                <a:gd name="T61" fmla="*/ 6 h 81"/>
                <a:gd name="T62" fmla="*/ 76 w 91"/>
                <a:gd name="T63" fmla="*/ 12 h 81"/>
                <a:gd name="T64" fmla="*/ 86 w 91"/>
                <a:gd name="T65" fmla="*/ 12 h 81"/>
                <a:gd name="T66" fmla="*/ 91 w 91"/>
                <a:gd name="T67" fmla="*/ 12 h 81"/>
                <a:gd name="T68" fmla="*/ 91 w 91"/>
                <a:gd name="T69" fmla="*/ 17 h 81"/>
                <a:gd name="T70" fmla="*/ 44 w 91"/>
                <a:gd name="T71" fmla="*/ 68 h 81"/>
                <a:gd name="T72" fmla="*/ 44 w 91"/>
                <a:gd name="T73" fmla="*/ 40 h 81"/>
                <a:gd name="T74" fmla="*/ 39 w 91"/>
                <a:gd name="T75" fmla="*/ 40 h 81"/>
                <a:gd name="T76" fmla="*/ 38 w 91"/>
                <a:gd name="T77" fmla="*/ 42 h 81"/>
                <a:gd name="T78" fmla="*/ 36 w 91"/>
                <a:gd name="T79" fmla="*/ 43 h 81"/>
                <a:gd name="T80" fmla="*/ 36 w 91"/>
                <a:gd name="T81" fmla="*/ 47 h 81"/>
                <a:gd name="T82" fmla="*/ 38 w 91"/>
                <a:gd name="T83" fmla="*/ 47 h 81"/>
                <a:gd name="T84" fmla="*/ 38 w 91"/>
                <a:gd name="T85" fmla="*/ 68 h 81"/>
                <a:gd name="T86" fmla="*/ 44 w 91"/>
                <a:gd name="T87" fmla="*/ 68 h 81"/>
                <a:gd name="T88" fmla="*/ 54 w 91"/>
                <a:gd name="T89" fmla="*/ 68 h 81"/>
                <a:gd name="T90" fmla="*/ 54 w 91"/>
                <a:gd name="T91" fmla="*/ 40 h 81"/>
                <a:gd name="T92" fmla="*/ 49 w 91"/>
                <a:gd name="T93" fmla="*/ 40 h 81"/>
                <a:gd name="T94" fmla="*/ 48 w 91"/>
                <a:gd name="T95" fmla="*/ 42 h 81"/>
                <a:gd name="T96" fmla="*/ 46 w 91"/>
                <a:gd name="T97" fmla="*/ 43 h 81"/>
                <a:gd name="T98" fmla="*/ 46 w 91"/>
                <a:gd name="T99" fmla="*/ 47 h 81"/>
                <a:gd name="T100" fmla="*/ 48 w 91"/>
                <a:gd name="T101" fmla="*/ 47 h 81"/>
                <a:gd name="T102" fmla="*/ 48 w 91"/>
                <a:gd name="T103" fmla="*/ 68 h 81"/>
                <a:gd name="T104" fmla="*/ 54 w 91"/>
                <a:gd name="T105" fmla="*/ 68 h 81"/>
                <a:gd name="T106" fmla="*/ 81 w 91"/>
                <a:gd name="T107" fmla="*/ 36 h 81"/>
                <a:gd name="T108" fmla="*/ 10 w 91"/>
                <a:gd name="T109" fmla="*/ 36 h 81"/>
                <a:gd name="T110" fmla="*/ 10 w 91"/>
                <a:gd name="T111" fmla="*/ 63 h 81"/>
                <a:gd name="T112" fmla="*/ 12 w 91"/>
                <a:gd name="T113" fmla="*/ 69 h 81"/>
                <a:gd name="T114" fmla="*/ 17 w 91"/>
                <a:gd name="T115" fmla="*/ 71 h 81"/>
                <a:gd name="T116" fmla="*/ 74 w 91"/>
                <a:gd name="T117" fmla="*/ 71 h 81"/>
                <a:gd name="T118" fmla="*/ 79 w 91"/>
                <a:gd name="T119" fmla="*/ 69 h 81"/>
                <a:gd name="T120" fmla="*/ 81 w 91"/>
                <a:gd name="T121" fmla="*/ 63 h 81"/>
                <a:gd name="T122" fmla="*/ 81 w 91"/>
                <a:gd name="T123" fmla="*/ 3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1" h="81">
                  <a:moveTo>
                    <a:pt x="91" y="17"/>
                  </a:moveTo>
                  <a:cubicBezTo>
                    <a:pt x="91" y="63"/>
                    <a:pt x="91" y="63"/>
                    <a:pt x="91" y="63"/>
                  </a:cubicBezTo>
                  <a:cubicBezTo>
                    <a:pt x="91" y="68"/>
                    <a:pt x="89" y="72"/>
                    <a:pt x="86" y="76"/>
                  </a:cubicBezTo>
                  <a:cubicBezTo>
                    <a:pt x="83" y="79"/>
                    <a:pt x="78" y="81"/>
                    <a:pt x="74" y="81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3" y="81"/>
                    <a:pt x="8" y="79"/>
                    <a:pt x="5" y="76"/>
                  </a:cubicBezTo>
                  <a:cubicBezTo>
                    <a:pt x="2" y="72"/>
                    <a:pt x="0" y="68"/>
                    <a:pt x="0" y="6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8"/>
                    <a:pt x="18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2" y="30"/>
                    <a:pt x="23" y="30"/>
                    <a:pt x="24" y="30"/>
                  </a:cubicBezTo>
                  <a:cubicBezTo>
                    <a:pt x="22" y="28"/>
                    <a:pt x="21" y="27"/>
                    <a:pt x="21" y="24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3"/>
                    <a:pt x="24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0" y="0"/>
                    <a:pt x="33" y="3"/>
                    <a:pt x="33" y="6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8"/>
                    <a:pt x="61" y="30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6" y="30"/>
                    <a:pt x="67" y="30"/>
                    <a:pt x="67" y="30"/>
                  </a:cubicBezTo>
                  <a:cubicBezTo>
                    <a:pt x="66" y="28"/>
                    <a:pt x="64" y="27"/>
                    <a:pt x="64" y="24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3"/>
                    <a:pt x="67" y="0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4" y="0"/>
                    <a:pt x="76" y="3"/>
                    <a:pt x="76" y="6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91" y="17"/>
                    <a:pt x="91" y="17"/>
                    <a:pt x="91" y="17"/>
                  </a:cubicBezTo>
                  <a:close/>
                  <a:moveTo>
                    <a:pt x="44" y="68"/>
                  </a:moveTo>
                  <a:cubicBezTo>
                    <a:pt x="44" y="40"/>
                    <a:pt x="44" y="40"/>
                    <a:pt x="44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1"/>
                    <a:pt x="38" y="42"/>
                  </a:cubicBezTo>
                  <a:cubicBezTo>
                    <a:pt x="37" y="43"/>
                    <a:pt x="37" y="43"/>
                    <a:pt x="36" y="43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44" y="68"/>
                    <a:pt x="44" y="68"/>
                    <a:pt x="44" y="68"/>
                  </a:cubicBezTo>
                  <a:close/>
                  <a:moveTo>
                    <a:pt x="54" y="68"/>
                  </a:moveTo>
                  <a:cubicBezTo>
                    <a:pt x="54" y="40"/>
                    <a:pt x="54" y="40"/>
                    <a:pt x="54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1"/>
                    <a:pt x="48" y="42"/>
                  </a:cubicBezTo>
                  <a:cubicBezTo>
                    <a:pt x="47" y="43"/>
                    <a:pt x="47" y="43"/>
                    <a:pt x="46" y="43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54" y="68"/>
                    <a:pt x="54" y="68"/>
                    <a:pt x="54" y="68"/>
                  </a:cubicBezTo>
                  <a:close/>
                  <a:moveTo>
                    <a:pt x="81" y="36"/>
                  </a:moveTo>
                  <a:cubicBezTo>
                    <a:pt x="10" y="36"/>
                    <a:pt x="10" y="36"/>
                    <a:pt x="10" y="36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0" y="65"/>
                    <a:pt x="11" y="67"/>
                    <a:pt x="12" y="69"/>
                  </a:cubicBezTo>
                  <a:cubicBezTo>
                    <a:pt x="13" y="70"/>
                    <a:pt x="15" y="71"/>
                    <a:pt x="17" y="71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6" y="71"/>
                    <a:pt x="78" y="70"/>
                    <a:pt x="79" y="69"/>
                  </a:cubicBezTo>
                  <a:cubicBezTo>
                    <a:pt x="80" y="67"/>
                    <a:pt x="81" y="65"/>
                    <a:pt x="81" y="63"/>
                  </a:cubicBezTo>
                  <a:lnTo>
                    <a:pt x="81" y="36"/>
                  </a:lnTo>
                  <a:close/>
                </a:path>
              </a:pathLst>
            </a:custGeom>
            <a:solidFill>
              <a:srgbClr val="01B0F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矩形: 圆角 20">
              <a:extLst>
                <a:ext uri="{FF2B5EF4-FFF2-40B4-BE49-F238E27FC236}">
                  <a16:creationId xmlns="" xmlns:a16="http://schemas.microsoft.com/office/drawing/2014/main" id="{F7E8F8EE-A36E-4629-92B5-EF741EF07B94}"/>
                </a:ext>
              </a:extLst>
            </p:cNvPr>
            <p:cNvSpPr/>
            <p:nvPr/>
          </p:nvSpPr>
          <p:spPr>
            <a:xfrm>
              <a:off x="6805806" y="4264742"/>
              <a:ext cx="1181123" cy="1181123"/>
            </a:xfrm>
            <a:prstGeom prst="roundRect">
              <a:avLst>
                <a:gd name="adj" fmla="val 6990"/>
              </a:avLst>
            </a:prstGeom>
            <a:noFill/>
            <a:ln>
              <a:solidFill>
                <a:srgbClr val="01B0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0BD261BE-B716-4CC9-BC92-CB63BD563019}"/>
                </a:ext>
              </a:extLst>
            </p:cNvPr>
            <p:cNvSpPr/>
            <p:nvPr/>
          </p:nvSpPr>
          <p:spPr>
            <a:xfrm>
              <a:off x="8119712" y="4317963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BE1DCE86-1836-4989-B4F0-5E8FD7540C43}"/>
                </a:ext>
              </a:extLst>
            </p:cNvPr>
            <p:cNvSpPr/>
            <p:nvPr/>
          </p:nvSpPr>
          <p:spPr>
            <a:xfrm>
              <a:off x="8119712" y="4792780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90766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FAE1C832-BC92-463D-8A7D-6DC73E0EC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80131"/>
            <a:ext cx="12192000" cy="7079225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="" xmlns:a16="http://schemas.microsoft.com/office/drawing/2014/main" id="{F84BAFE3-E390-4C11-BE30-A077EF41404F}"/>
              </a:ext>
            </a:extLst>
          </p:cNvPr>
          <p:cNvSpPr/>
          <p:nvPr/>
        </p:nvSpPr>
        <p:spPr>
          <a:xfrm>
            <a:off x="521848" y="20360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B2E7D57D-536B-4D14-AF7A-0FBF80CBF2DF}"/>
              </a:ext>
            </a:extLst>
          </p:cNvPr>
          <p:cNvSpPr txBox="1"/>
          <p:nvPr/>
        </p:nvSpPr>
        <p:spPr>
          <a:xfrm>
            <a:off x="521849" y="726825"/>
            <a:ext cx="1992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Selling Skills</a:t>
            </a:r>
          </a:p>
        </p:txBody>
      </p:sp>
      <p:sp>
        <p:nvSpPr>
          <p:cNvPr id="5" name="平行四边形 4">
            <a:extLst>
              <a:ext uri="{FF2B5EF4-FFF2-40B4-BE49-F238E27FC236}">
                <a16:creationId xmlns="" xmlns:a16="http://schemas.microsoft.com/office/drawing/2014/main" id="{80584ED6-0F03-4690-BE93-33B9D6EFF428}"/>
              </a:ext>
            </a:extLst>
          </p:cNvPr>
          <p:cNvSpPr/>
          <p:nvPr/>
        </p:nvSpPr>
        <p:spPr>
          <a:xfrm>
            <a:off x="304799" y="-152401"/>
            <a:ext cx="217049" cy="1248557"/>
          </a:xfrm>
          <a:prstGeom prst="parallelogram">
            <a:avLst/>
          </a:prstGeom>
          <a:solidFill>
            <a:srgbClr val="01B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1" name="图表 10">
            <a:extLst>
              <a:ext uri="{FF2B5EF4-FFF2-40B4-BE49-F238E27FC236}">
                <a16:creationId xmlns="" xmlns:a16="http://schemas.microsoft.com/office/drawing/2014/main" id="{7A8DB4FF-61BF-4EEF-96B8-06AB6D29AD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0700603"/>
              </p:ext>
            </p:extLst>
          </p:nvPr>
        </p:nvGraphicFramePr>
        <p:xfrm>
          <a:off x="521848" y="1452162"/>
          <a:ext cx="6055356" cy="4036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任意多边形: 形状 16">
            <a:extLst>
              <a:ext uri="{FF2B5EF4-FFF2-40B4-BE49-F238E27FC236}">
                <a16:creationId xmlns="" xmlns:a16="http://schemas.microsoft.com/office/drawing/2014/main" id="{DE0D81F6-4FC4-48E4-96BA-2B493FD29947}"/>
              </a:ext>
            </a:extLst>
          </p:cNvPr>
          <p:cNvSpPr/>
          <p:nvPr/>
        </p:nvSpPr>
        <p:spPr>
          <a:xfrm>
            <a:off x="8086725" y="1669555"/>
            <a:ext cx="2628900" cy="2628900"/>
          </a:xfrm>
          <a:custGeom>
            <a:avLst/>
            <a:gdLst>
              <a:gd name="connsiteX0" fmla="*/ 1314450 w 2628900"/>
              <a:gd name="connsiteY0" fmla="*/ 0 h 2628900"/>
              <a:gd name="connsiteX1" fmla="*/ 2628900 w 2628900"/>
              <a:gd name="connsiteY1" fmla="*/ 1314450 h 2628900"/>
              <a:gd name="connsiteX2" fmla="*/ 1314450 w 2628900"/>
              <a:gd name="connsiteY2" fmla="*/ 2628900 h 2628900"/>
              <a:gd name="connsiteX3" fmla="*/ 0 w 2628900"/>
              <a:gd name="connsiteY3" fmla="*/ 1314450 h 2628900"/>
              <a:gd name="connsiteX4" fmla="*/ 1314450 w 2628900"/>
              <a:gd name="connsiteY4" fmla="*/ 0 h 262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8900" h="2628900">
                <a:moveTo>
                  <a:pt x="1314450" y="0"/>
                </a:moveTo>
                <a:cubicBezTo>
                  <a:pt x="2040401" y="0"/>
                  <a:pt x="2628900" y="588499"/>
                  <a:pt x="2628900" y="1314450"/>
                </a:cubicBezTo>
                <a:cubicBezTo>
                  <a:pt x="2628900" y="2040401"/>
                  <a:pt x="2040401" y="2628900"/>
                  <a:pt x="1314450" y="2628900"/>
                </a:cubicBezTo>
                <a:cubicBezTo>
                  <a:pt x="588499" y="2628900"/>
                  <a:pt x="0" y="2040401"/>
                  <a:pt x="0" y="1314450"/>
                </a:cubicBezTo>
                <a:cubicBezTo>
                  <a:pt x="0" y="588499"/>
                  <a:pt x="588499" y="0"/>
                  <a:pt x="1314450" y="0"/>
                </a:cubicBezTo>
                <a:close/>
              </a:path>
            </a:pathLst>
          </a:custGeom>
          <a:blipFill dpi="0" rotWithShape="1">
            <a:blip r:embed="rId5"/>
            <a:srcRect/>
            <a:tile tx="-1022350" ty="0" sx="100000" sy="100000" flip="none" algn="tl"/>
          </a:blipFill>
          <a:ln w="762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C4CA038E-110A-4181-BBA5-03D7AC5C20F9}"/>
              </a:ext>
            </a:extLst>
          </p:cNvPr>
          <p:cNvSpPr/>
          <p:nvPr/>
        </p:nvSpPr>
        <p:spPr>
          <a:xfrm>
            <a:off x="8475532" y="4360070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单击添加文本标题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4F0EB4CA-D8AB-43C2-8FD0-BC36A7D21E33}"/>
              </a:ext>
            </a:extLst>
          </p:cNvPr>
          <p:cNvSpPr/>
          <p:nvPr/>
        </p:nvSpPr>
        <p:spPr>
          <a:xfrm>
            <a:off x="7312237" y="4726780"/>
            <a:ext cx="43579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99147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17" grpId="0" animBg="1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181A4D01-AA92-41F0-A4BE-88EA511B65D0}"/>
              </a:ext>
            </a:extLst>
          </p:cNvPr>
          <p:cNvSpPr/>
          <p:nvPr/>
        </p:nvSpPr>
        <p:spPr>
          <a:xfrm>
            <a:off x="521848" y="20360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0ABD0538-52D3-4BB8-805A-E9E46EF235B6}"/>
              </a:ext>
            </a:extLst>
          </p:cNvPr>
          <p:cNvSpPr txBox="1"/>
          <p:nvPr/>
        </p:nvSpPr>
        <p:spPr>
          <a:xfrm>
            <a:off x="521849" y="726825"/>
            <a:ext cx="1992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Selling Skills</a:t>
            </a:r>
          </a:p>
        </p:txBody>
      </p:sp>
      <p:sp>
        <p:nvSpPr>
          <p:cNvPr id="5" name="平行四边形 4">
            <a:extLst>
              <a:ext uri="{FF2B5EF4-FFF2-40B4-BE49-F238E27FC236}">
                <a16:creationId xmlns="" xmlns:a16="http://schemas.microsoft.com/office/drawing/2014/main" id="{9990F447-1656-45E3-B864-F24F5E3D6C64}"/>
              </a:ext>
            </a:extLst>
          </p:cNvPr>
          <p:cNvSpPr/>
          <p:nvPr/>
        </p:nvSpPr>
        <p:spPr>
          <a:xfrm>
            <a:off x="304799" y="-152401"/>
            <a:ext cx="217049" cy="1248557"/>
          </a:xfrm>
          <a:prstGeom prst="parallelogram">
            <a:avLst/>
          </a:prstGeom>
          <a:solidFill>
            <a:srgbClr val="01B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04A99A2F-C0B8-4BBF-8462-1673586F87F0}"/>
              </a:ext>
            </a:extLst>
          </p:cNvPr>
          <p:cNvGrpSpPr/>
          <p:nvPr/>
        </p:nvGrpSpPr>
        <p:grpSpPr>
          <a:xfrm>
            <a:off x="843804" y="1562904"/>
            <a:ext cx="5209640" cy="1706806"/>
            <a:chOff x="843804" y="1562904"/>
            <a:chExt cx="5209640" cy="1706806"/>
          </a:xfrm>
        </p:grpSpPr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D29F6309-F83E-4C6C-A59C-64CF99DC69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924" b="7635"/>
            <a:stretch/>
          </p:blipFill>
          <p:spPr>
            <a:xfrm>
              <a:off x="843804" y="1578417"/>
              <a:ext cx="3110352" cy="1675780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33F97896-012F-4989-8B89-D7A7992B8A49}"/>
                </a:ext>
              </a:extLst>
            </p:cNvPr>
            <p:cNvSpPr/>
            <p:nvPr/>
          </p:nvSpPr>
          <p:spPr>
            <a:xfrm>
              <a:off x="3954156" y="1562904"/>
              <a:ext cx="2057400" cy="1706806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A2C8EDD8-FF10-47E2-8A41-2D60CCA5EE53}"/>
                </a:ext>
              </a:extLst>
            </p:cNvPr>
            <p:cNvSpPr/>
            <p:nvPr/>
          </p:nvSpPr>
          <p:spPr>
            <a:xfrm>
              <a:off x="3992256" y="1771042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1EFF5F38-CD4A-4C6A-BEAB-11EC2EFDD715}"/>
                </a:ext>
              </a:extLst>
            </p:cNvPr>
            <p:cNvSpPr/>
            <p:nvPr/>
          </p:nvSpPr>
          <p:spPr>
            <a:xfrm>
              <a:off x="3992256" y="2245859"/>
              <a:ext cx="191770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88F57236-3254-4C25-A48E-8A361A99786D}"/>
              </a:ext>
            </a:extLst>
          </p:cNvPr>
          <p:cNvGrpSpPr/>
          <p:nvPr/>
        </p:nvGrpSpPr>
        <p:grpSpPr>
          <a:xfrm>
            <a:off x="6138556" y="1562904"/>
            <a:ext cx="5209640" cy="1706806"/>
            <a:chOff x="6138556" y="1562904"/>
            <a:chExt cx="5209640" cy="1706806"/>
          </a:xfrm>
        </p:grpSpPr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E7E27B61-4F02-46FA-AC95-E3201ED3A2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924" b="7635"/>
            <a:stretch/>
          </p:blipFill>
          <p:spPr>
            <a:xfrm>
              <a:off x="6138556" y="1578417"/>
              <a:ext cx="3110352" cy="1675780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DEFD7421-227C-4B0F-973D-94F824710AB8}"/>
                </a:ext>
              </a:extLst>
            </p:cNvPr>
            <p:cNvSpPr/>
            <p:nvPr/>
          </p:nvSpPr>
          <p:spPr>
            <a:xfrm>
              <a:off x="9248908" y="1562904"/>
              <a:ext cx="2057400" cy="1706806"/>
            </a:xfrm>
            <a:prstGeom prst="rect">
              <a:avLst/>
            </a:prstGeom>
            <a:solidFill>
              <a:srgbClr val="01B0F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907F230C-071C-4465-9F8C-048AE1358ED8}"/>
                </a:ext>
              </a:extLst>
            </p:cNvPr>
            <p:cNvSpPr/>
            <p:nvPr/>
          </p:nvSpPr>
          <p:spPr>
            <a:xfrm>
              <a:off x="9287008" y="1771042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98D69892-6972-42E6-A29B-1BD58DCEB4A4}"/>
                </a:ext>
              </a:extLst>
            </p:cNvPr>
            <p:cNvSpPr/>
            <p:nvPr/>
          </p:nvSpPr>
          <p:spPr>
            <a:xfrm>
              <a:off x="9287008" y="2245859"/>
              <a:ext cx="191770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3A53B356-EB17-480C-B34E-DCC6B1ED650C}"/>
              </a:ext>
            </a:extLst>
          </p:cNvPr>
          <p:cNvGrpSpPr/>
          <p:nvPr/>
        </p:nvGrpSpPr>
        <p:grpSpPr>
          <a:xfrm>
            <a:off x="843804" y="3588290"/>
            <a:ext cx="5209640" cy="1706806"/>
            <a:chOff x="843804" y="3588290"/>
            <a:chExt cx="5209640" cy="1706806"/>
          </a:xfrm>
        </p:grpSpPr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67AFAF6B-404C-4D49-B816-D1BEC5AA75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924" b="7635"/>
            <a:stretch/>
          </p:blipFill>
          <p:spPr>
            <a:xfrm>
              <a:off x="843804" y="3603803"/>
              <a:ext cx="3110352" cy="1675780"/>
            </a:xfrm>
            <a:prstGeom prst="rect">
              <a:avLst/>
            </a:prstGeom>
          </p:spPr>
        </p:pic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FDAD13D6-6C60-48A9-8015-5D01DBA55BFE}"/>
                </a:ext>
              </a:extLst>
            </p:cNvPr>
            <p:cNvSpPr/>
            <p:nvPr/>
          </p:nvSpPr>
          <p:spPr>
            <a:xfrm>
              <a:off x="3954156" y="3588290"/>
              <a:ext cx="2057400" cy="1706806"/>
            </a:xfrm>
            <a:prstGeom prst="rect">
              <a:avLst/>
            </a:prstGeom>
            <a:solidFill>
              <a:srgbClr val="01B0F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056AC344-ACB6-4D5D-A649-7C3090866203}"/>
                </a:ext>
              </a:extLst>
            </p:cNvPr>
            <p:cNvSpPr/>
            <p:nvPr/>
          </p:nvSpPr>
          <p:spPr>
            <a:xfrm>
              <a:off x="3992256" y="3796428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56CF8D26-89D7-49A8-8D82-B828FEE8361F}"/>
                </a:ext>
              </a:extLst>
            </p:cNvPr>
            <p:cNvSpPr/>
            <p:nvPr/>
          </p:nvSpPr>
          <p:spPr>
            <a:xfrm>
              <a:off x="3992256" y="4271245"/>
              <a:ext cx="191770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7BF38963-1AE0-4A91-97E4-3ADFD464F972}"/>
              </a:ext>
            </a:extLst>
          </p:cNvPr>
          <p:cNvGrpSpPr/>
          <p:nvPr/>
        </p:nvGrpSpPr>
        <p:grpSpPr>
          <a:xfrm>
            <a:off x="6138556" y="3588290"/>
            <a:ext cx="5209640" cy="1706806"/>
            <a:chOff x="6138556" y="3588290"/>
            <a:chExt cx="5209640" cy="1706806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8AD892F1-FDB5-4503-B061-123E2DCCA3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924" b="7635"/>
            <a:stretch/>
          </p:blipFill>
          <p:spPr>
            <a:xfrm>
              <a:off x="6138556" y="3603803"/>
              <a:ext cx="3110352" cy="1675780"/>
            </a:xfrm>
            <a:prstGeom prst="rect">
              <a:avLst/>
            </a:prstGeom>
          </p:spPr>
        </p:pic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054755C9-882B-46EC-AD45-7E5F13103E44}"/>
                </a:ext>
              </a:extLst>
            </p:cNvPr>
            <p:cNvSpPr/>
            <p:nvPr/>
          </p:nvSpPr>
          <p:spPr>
            <a:xfrm>
              <a:off x="9248908" y="3588290"/>
              <a:ext cx="2057400" cy="1706806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A04F2C8E-BDE3-43B5-8D4E-27DBBDE3D324}"/>
                </a:ext>
              </a:extLst>
            </p:cNvPr>
            <p:cNvSpPr/>
            <p:nvPr/>
          </p:nvSpPr>
          <p:spPr>
            <a:xfrm>
              <a:off x="9287008" y="3796428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34488AF8-D89F-4DB9-8061-C6ADABF3BFA3}"/>
                </a:ext>
              </a:extLst>
            </p:cNvPr>
            <p:cNvSpPr/>
            <p:nvPr/>
          </p:nvSpPr>
          <p:spPr>
            <a:xfrm>
              <a:off x="9287008" y="4271245"/>
              <a:ext cx="191770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648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57041728-2A33-4644-897F-547F5AA6265E}"/>
              </a:ext>
            </a:extLst>
          </p:cNvPr>
          <p:cNvSpPr/>
          <p:nvPr/>
        </p:nvSpPr>
        <p:spPr>
          <a:xfrm>
            <a:off x="521848" y="20360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EB4CF6A1-2FE7-445D-8D1D-45C080AD6F28}"/>
              </a:ext>
            </a:extLst>
          </p:cNvPr>
          <p:cNvSpPr txBox="1"/>
          <p:nvPr/>
        </p:nvSpPr>
        <p:spPr>
          <a:xfrm>
            <a:off x="521849" y="726825"/>
            <a:ext cx="1992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Selling Skills</a:t>
            </a:r>
          </a:p>
        </p:txBody>
      </p:sp>
      <p:sp>
        <p:nvSpPr>
          <p:cNvPr id="5" name="平行四边形 4">
            <a:extLst>
              <a:ext uri="{FF2B5EF4-FFF2-40B4-BE49-F238E27FC236}">
                <a16:creationId xmlns="" xmlns:a16="http://schemas.microsoft.com/office/drawing/2014/main" id="{87458735-7B49-4919-BCDF-20283713A488}"/>
              </a:ext>
            </a:extLst>
          </p:cNvPr>
          <p:cNvSpPr/>
          <p:nvPr/>
        </p:nvSpPr>
        <p:spPr>
          <a:xfrm>
            <a:off x="304799" y="-152401"/>
            <a:ext cx="217049" cy="1248557"/>
          </a:xfrm>
          <a:prstGeom prst="parallelogram">
            <a:avLst/>
          </a:prstGeom>
          <a:solidFill>
            <a:srgbClr val="01B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22E27E2E-BD0F-4DBB-ACF0-D15232865EFD}"/>
              </a:ext>
            </a:extLst>
          </p:cNvPr>
          <p:cNvGrpSpPr/>
          <p:nvPr/>
        </p:nvGrpSpPr>
        <p:grpSpPr>
          <a:xfrm>
            <a:off x="4462463" y="2022168"/>
            <a:ext cx="3267075" cy="3403600"/>
            <a:chOff x="3446463" y="2220913"/>
            <a:chExt cx="3267075" cy="3403600"/>
          </a:xfrm>
        </p:grpSpPr>
        <p:sp>
          <p:nvSpPr>
            <p:cNvPr id="9" name="Freeform 5">
              <a:extLst>
                <a:ext uri="{FF2B5EF4-FFF2-40B4-BE49-F238E27FC236}">
                  <a16:creationId xmlns="" xmlns:a16="http://schemas.microsoft.com/office/drawing/2014/main" id="{6C7CAC50-FC15-4A39-9182-22815D1BB6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46463" y="2220913"/>
              <a:ext cx="3267075" cy="3403600"/>
            </a:xfrm>
            <a:custGeom>
              <a:avLst/>
              <a:gdLst>
                <a:gd name="T0" fmla="*/ 736 w 769"/>
                <a:gd name="T1" fmla="*/ 83 h 800"/>
                <a:gd name="T2" fmla="*/ 649 w 769"/>
                <a:gd name="T3" fmla="*/ 78 h 800"/>
                <a:gd name="T4" fmla="*/ 649 w 769"/>
                <a:gd name="T5" fmla="*/ 0 h 800"/>
                <a:gd name="T6" fmla="*/ 120 w 769"/>
                <a:gd name="T7" fmla="*/ 0 h 800"/>
                <a:gd name="T8" fmla="*/ 120 w 769"/>
                <a:gd name="T9" fmla="*/ 76 h 800"/>
                <a:gd name="T10" fmla="*/ 32 w 769"/>
                <a:gd name="T11" fmla="*/ 83 h 800"/>
                <a:gd name="T12" fmla="*/ 2 w 769"/>
                <a:gd name="T13" fmla="*/ 163 h 800"/>
                <a:gd name="T14" fmla="*/ 195 w 769"/>
                <a:gd name="T15" fmla="*/ 442 h 800"/>
                <a:gd name="T16" fmla="*/ 329 w 769"/>
                <a:gd name="T17" fmla="*/ 542 h 800"/>
                <a:gd name="T18" fmla="*/ 329 w 769"/>
                <a:gd name="T19" fmla="*/ 575 h 800"/>
                <a:gd name="T20" fmla="*/ 292 w 769"/>
                <a:gd name="T21" fmla="*/ 575 h 800"/>
                <a:gd name="T22" fmla="*/ 292 w 769"/>
                <a:gd name="T23" fmla="*/ 682 h 800"/>
                <a:gd name="T24" fmla="*/ 323 w 769"/>
                <a:gd name="T25" fmla="*/ 682 h 800"/>
                <a:gd name="T26" fmla="*/ 198 w 769"/>
                <a:gd name="T27" fmla="*/ 725 h 800"/>
                <a:gd name="T28" fmla="*/ 186 w 769"/>
                <a:gd name="T29" fmla="*/ 725 h 800"/>
                <a:gd name="T30" fmla="*/ 186 w 769"/>
                <a:gd name="T31" fmla="*/ 800 h 800"/>
                <a:gd name="T32" fmla="*/ 579 w 769"/>
                <a:gd name="T33" fmla="*/ 800 h 800"/>
                <a:gd name="T34" fmla="*/ 579 w 769"/>
                <a:gd name="T35" fmla="*/ 725 h 800"/>
                <a:gd name="T36" fmla="*/ 566 w 769"/>
                <a:gd name="T37" fmla="*/ 725 h 800"/>
                <a:gd name="T38" fmla="*/ 441 w 769"/>
                <a:gd name="T39" fmla="*/ 682 h 800"/>
                <a:gd name="T40" fmla="*/ 473 w 769"/>
                <a:gd name="T41" fmla="*/ 682 h 800"/>
                <a:gd name="T42" fmla="*/ 473 w 769"/>
                <a:gd name="T43" fmla="*/ 575 h 800"/>
                <a:gd name="T44" fmla="*/ 436 w 769"/>
                <a:gd name="T45" fmla="*/ 575 h 800"/>
                <a:gd name="T46" fmla="*/ 436 w 769"/>
                <a:gd name="T47" fmla="*/ 542 h 800"/>
                <a:gd name="T48" fmla="*/ 569 w 769"/>
                <a:gd name="T49" fmla="*/ 443 h 800"/>
                <a:gd name="T50" fmla="*/ 766 w 769"/>
                <a:gd name="T51" fmla="*/ 163 h 800"/>
                <a:gd name="T52" fmla="*/ 736 w 769"/>
                <a:gd name="T53" fmla="*/ 83 h 800"/>
                <a:gd name="T54" fmla="*/ 27 w 769"/>
                <a:gd name="T55" fmla="*/ 161 h 800"/>
                <a:gd name="T56" fmla="*/ 45 w 769"/>
                <a:gd name="T57" fmla="*/ 103 h 800"/>
                <a:gd name="T58" fmla="*/ 118 w 769"/>
                <a:gd name="T59" fmla="*/ 106 h 800"/>
                <a:gd name="T60" fmla="*/ 118 w 769"/>
                <a:gd name="T61" fmla="*/ 270 h 800"/>
                <a:gd name="T62" fmla="*/ 151 w 769"/>
                <a:gd name="T63" fmla="*/ 382 h 800"/>
                <a:gd name="T64" fmla="*/ 27 w 769"/>
                <a:gd name="T65" fmla="*/ 161 h 800"/>
                <a:gd name="T66" fmla="*/ 741 w 769"/>
                <a:gd name="T67" fmla="*/ 161 h 800"/>
                <a:gd name="T68" fmla="*/ 615 w 769"/>
                <a:gd name="T69" fmla="*/ 384 h 800"/>
                <a:gd name="T70" fmla="*/ 647 w 769"/>
                <a:gd name="T71" fmla="*/ 269 h 800"/>
                <a:gd name="T72" fmla="*/ 647 w 769"/>
                <a:gd name="T73" fmla="*/ 108 h 800"/>
                <a:gd name="T74" fmla="*/ 722 w 769"/>
                <a:gd name="T75" fmla="*/ 103 h 800"/>
                <a:gd name="T76" fmla="*/ 741 w 769"/>
                <a:gd name="T77" fmla="*/ 161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69" h="800">
                  <a:moveTo>
                    <a:pt x="736" y="83"/>
                  </a:moveTo>
                  <a:cubicBezTo>
                    <a:pt x="711" y="64"/>
                    <a:pt x="677" y="62"/>
                    <a:pt x="649" y="78"/>
                  </a:cubicBezTo>
                  <a:cubicBezTo>
                    <a:pt x="649" y="0"/>
                    <a:pt x="649" y="0"/>
                    <a:pt x="649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76"/>
                    <a:pt x="120" y="76"/>
                    <a:pt x="120" y="76"/>
                  </a:cubicBezTo>
                  <a:cubicBezTo>
                    <a:pt x="92" y="62"/>
                    <a:pt x="58" y="64"/>
                    <a:pt x="32" y="83"/>
                  </a:cubicBezTo>
                  <a:cubicBezTo>
                    <a:pt x="11" y="96"/>
                    <a:pt x="0" y="125"/>
                    <a:pt x="2" y="163"/>
                  </a:cubicBezTo>
                  <a:cubicBezTo>
                    <a:pt x="7" y="255"/>
                    <a:pt x="81" y="383"/>
                    <a:pt x="195" y="442"/>
                  </a:cubicBezTo>
                  <a:cubicBezTo>
                    <a:pt x="234" y="482"/>
                    <a:pt x="279" y="516"/>
                    <a:pt x="329" y="542"/>
                  </a:cubicBezTo>
                  <a:cubicBezTo>
                    <a:pt x="329" y="575"/>
                    <a:pt x="329" y="575"/>
                    <a:pt x="329" y="575"/>
                  </a:cubicBezTo>
                  <a:cubicBezTo>
                    <a:pt x="292" y="575"/>
                    <a:pt x="292" y="575"/>
                    <a:pt x="292" y="575"/>
                  </a:cubicBezTo>
                  <a:cubicBezTo>
                    <a:pt x="292" y="682"/>
                    <a:pt x="292" y="682"/>
                    <a:pt x="292" y="682"/>
                  </a:cubicBezTo>
                  <a:cubicBezTo>
                    <a:pt x="323" y="682"/>
                    <a:pt x="323" y="682"/>
                    <a:pt x="323" y="682"/>
                  </a:cubicBezTo>
                  <a:cubicBezTo>
                    <a:pt x="308" y="716"/>
                    <a:pt x="231" y="725"/>
                    <a:pt x="198" y="725"/>
                  </a:cubicBezTo>
                  <a:cubicBezTo>
                    <a:pt x="186" y="725"/>
                    <a:pt x="186" y="725"/>
                    <a:pt x="186" y="725"/>
                  </a:cubicBezTo>
                  <a:cubicBezTo>
                    <a:pt x="186" y="800"/>
                    <a:pt x="186" y="800"/>
                    <a:pt x="186" y="800"/>
                  </a:cubicBezTo>
                  <a:cubicBezTo>
                    <a:pt x="579" y="800"/>
                    <a:pt x="579" y="800"/>
                    <a:pt x="579" y="800"/>
                  </a:cubicBezTo>
                  <a:cubicBezTo>
                    <a:pt x="579" y="725"/>
                    <a:pt x="579" y="725"/>
                    <a:pt x="579" y="725"/>
                  </a:cubicBezTo>
                  <a:cubicBezTo>
                    <a:pt x="566" y="725"/>
                    <a:pt x="566" y="725"/>
                    <a:pt x="566" y="725"/>
                  </a:cubicBezTo>
                  <a:cubicBezTo>
                    <a:pt x="536" y="725"/>
                    <a:pt x="457" y="715"/>
                    <a:pt x="441" y="682"/>
                  </a:cubicBezTo>
                  <a:cubicBezTo>
                    <a:pt x="473" y="682"/>
                    <a:pt x="473" y="682"/>
                    <a:pt x="473" y="682"/>
                  </a:cubicBezTo>
                  <a:cubicBezTo>
                    <a:pt x="473" y="575"/>
                    <a:pt x="473" y="575"/>
                    <a:pt x="473" y="575"/>
                  </a:cubicBezTo>
                  <a:cubicBezTo>
                    <a:pt x="436" y="575"/>
                    <a:pt x="436" y="575"/>
                    <a:pt x="436" y="575"/>
                  </a:cubicBezTo>
                  <a:cubicBezTo>
                    <a:pt x="436" y="542"/>
                    <a:pt x="436" y="542"/>
                    <a:pt x="436" y="542"/>
                  </a:cubicBezTo>
                  <a:cubicBezTo>
                    <a:pt x="485" y="516"/>
                    <a:pt x="530" y="483"/>
                    <a:pt x="569" y="443"/>
                  </a:cubicBezTo>
                  <a:cubicBezTo>
                    <a:pt x="685" y="385"/>
                    <a:pt x="759" y="255"/>
                    <a:pt x="766" y="163"/>
                  </a:cubicBezTo>
                  <a:cubicBezTo>
                    <a:pt x="769" y="125"/>
                    <a:pt x="758" y="96"/>
                    <a:pt x="736" y="83"/>
                  </a:cubicBezTo>
                  <a:close/>
                  <a:moveTo>
                    <a:pt x="27" y="161"/>
                  </a:moveTo>
                  <a:cubicBezTo>
                    <a:pt x="26" y="133"/>
                    <a:pt x="32" y="111"/>
                    <a:pt x="45" y="103"/>
                  </a:cubicBezTo>
                  <a:cubicBezTo>
                    <a:pt x="67" y="86"/>
                    <a:pt x="98" y="88"/>
                    <a:pt x="118" y="106"/>
                  </a:cubicBezTo>
                  <a:cubicBezTo>
                    <a:pt x="118" y="270"/>
                    <a:pt x="118" y="270"/>
                    <a:pt x="118" y="270"/>
                  </a:cubicBezTo>
                  <a:cubicBezTo>
                    <a:pt x="119" y="309"/>
                    <a:pt x="130" y="348"/>
                    <a:pt x="151" y="382"/>
                  </a:cubicBezTo>
                  <a:cubicBezTo>
                    <a:pt x="77" y="321"/>
                    <a:pt x="31" y="229"/>
                    <a:pt x="27" y="161"/>
                  </a:cubicBezTo>
                  <a:close/>
                  <a:moveTo>
                    <a:pt x="741" y="161"/>
                  </a:moveTo>
                  <a:cubicBezTo>
                    <a:pt x="737" y="229"/>
                    <a:pt x="690" y="323"/>
                    <a:pt x="615" y="384"/>
                  </a:cubicBezTo>
                  <a:cubicBezTo>
                    <a:pt x="636" y="350"/>
                    <a:pt x="647" y="310"/>
                    <a:pt x="647" y="269"/>
                  </a:cubicBezTo>
                  <a:cubicBezTo>
                    <a:pt x="647" y="108"/>
                    <a:pt x="647" y="108"/>
                    <a:pt x="647" y="108"/>
                  </a:cubicBezTo>
                  <a:cubicBezTo>
                    <a:pt x="668" y="88"/>
                    <a:pt x="699" y="86"/>
                    <a:pt x="722" y="103"/>
                  </a:cubicBezTo>
                  <a:cubicBezTo>
                    <a:pt x="736" y="111"/>
                    <a:pt x="742" y="133"/>
                    <a:pt x="741" y="161"/>
                  </a:cubicBezTo>
                  <a:close/>
                </a:path>
              </a:pathLst>
            </a:custGeom>
            <a:solidFill>
              <a:srgbClr val="01B0F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6">
              <a:extLst>
                <a:ext uri="{FF2B5EF4-FFF2-40B4-BE49-F238E27FC236}">
                  <a16:creationId xmlns="" xmlns:a16="http://schemas.microsoft.com/office/drawing/2014/main" id="{677EC3DE-783D-4880-8A86-1787B4081E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2825" y="2803525"/>
              <a:ext cx="369888" cy="884238"/>
            </a:xfrm>
            <a:custGeom>
              <a:avLst/>
              <a:gdLst>
                <a:gd name="T0" fmla="*/ 87 w 87"/>
                <a:gd name="T1" fmla="*/ 0 h 208"/>
                <a:gd name="T2" fmla="*/ 87 w 87"/>
                <a:gd name="T3" fmla="*/ 208 h 208"/>
                <a:gd name="T4" fmla="*/ 42 w 87"/>
                <a:gd name="T5" fmla="*/ 208 h 208"/>
                <a:gd name="T6" fmla="*/ 42 w 87"/>
                <a:gd name="T7" fmla="*/ 51 h 208"/>
                <a:gd name="T8" fmla="*/ 33 w 87"/>
                <a:gd name="T9" fmla="*/ 57 h 208"/>
                <a:gd name="T10" fmla="*/ 24 w 87"/>
                <a:gd name="T11" fmla="*/ 63 h 208"/>
                <a:gd name="T12" fmla="*/ 12 w 87"/>
                <a:gd name="T13" fmla="*/ 67 h 208"/>
                <a:gd name="T14" fmla="*/ 0 w 87"/>
                <a:gd name="T15" fmla="*/ 69 h 208"/>
                <a:gd name="T16" fmla="*/ 0 w 87"/>
                <a:gd name="T17" fmla="*/ 31 h 208"/>
                <a:gd name="T18" fmla="*/ 33 w 87"/>
                <a:gd name="T19" fmla="*/ 18 h 208"/>
                <a:gd name="T20" fmla="*/ 61 w 87"/>
                <a:gd name="T21" fmla="*/ 0 h 208"/>
                <a:gd name="T22" fmla="*/ 87 w 87"/>
                <a:gd name="T2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7" h="208">
                  <a:moveTo>
                    <a:pt x="87" y="0"/>
                  </a:moveTo>
                  <a:cubicBezTo>
                    <a:pt x="87" y="208"/>
                    <a:pt x="87" y="208"/>
                    <a:pt x="87" y="208"/>
                  </a:cubicBezTo>
                  <a:cubicBezTo>
                    <a:pt x="42" y="208"/>
                    <a:pt x="42" y="208"/>
                    <a:pt x="42" y="208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39" y="53"/>
                    <a:pt x="36" y="55"/>
                    <a:pt x="33" y="57"/>
                  </a:cubicBezTo>
                  <a:cubicBezTo>
                    <a:pt x="30" y="59"/>
                    <a:pt x="27" y="61"/>
                    <a:pt x="24" y="63"/>
                  </a:cubicBezTo>
                  <a:cubicBezTo>
                    <a:pt x="20" y="65"/>
                    <a:pt x="16" y="66"/>
                    <a:pt x="12" y="67"/>
                  </a:cubicBezTo>
                  <a:cubicBezTo>
                    <a:pt x="8" y="68"/>
                    <a:pt x="4" y="69"/>
                    <a:pt x="0" y="69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1" y="28"/>
                    <a:pt x="22" y="23"/>
                    <a:pt x="33" y="18"/>
                  </a:cubicBezTo>
                  <a:cubicBezTo>
                    <a:pt x="42" y="13"/>
                    <a:pt x="52" y="6"/>
                    <a:pt x="61" y="0"/>
                  </a:cubicBezTo>
                  <a:lnTo>
                    <a:pt x="87" y="0"/>
                  </a:lnTo>
                  <a:close/>
                </a:path>
              </a:pathLst>
            </a:custGeom>
            <a:solidFill>
              <a:srgbClr val="FEF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C60DB385-C4B8-43DE-AFA4-B7E14DFF41D8}"/>
              </a:ext>
            </a:extLst>
          </p:cNvPr>
          <p:cNvGrpSpPr/>
          <p:nvPr/>
        </p:nvGrpSpPr>
        <p:grpSpPr>
          <a:xfrm>
            <a:off x="614794" y="2041471"/>
            <a:ext cx="3406620" cy="1323439"/>
            <a:chOff x="614794" y="2041471"/>
            <a:chExt cx="3406620" cy="1323439"/>
          </a:xfrm>
        </p:grpSpPr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4E047E12-E8F6-48C6-A34F-28512DD12395}"/>
                </a:ext>
              </a:extLst>
            </p:cNvPr>
            <p:cNvSpPr/>
            <p:nvPr/>
          </p:nvSpPr>
          <p:spPr>
            <a:xfrm>
              <a:off x="1160280" y="2145942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136E4ECF-AA64-413E-A6C8-6EBE0B64C49B}"/>
                </a:ext>
              </a:extLst>
            </p:cNvPr>
            <p:cNvSpPr/>
            <p:nvPr/>
          </p:nvSpPr>
          <p:spPr>
            <a:xfrm>
              <a:off x="614794" y="2620759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587A11D9-F3E7-41E7-86C2-E72FEC5741DF}"/>
                </a:ext>
              </a:extLst>
            </p:cNvPr>
            <p:cNvSpPr/>
            <p:nvPr/>
          </p:nvSpPr>
          <p:spPr>
            <a:xfrm>
              <a:off x="3216275" y="2041471"/>
              <a:ext cx="805139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4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332977BC-A0C4-48C6-89AB-E4845829FCE0}"/>
              </a:ext>
            </a:extLst>
          </p:cNvPr>
          <p:cNvGrpSpPr/>
          <p:nvPr/>
        </p:nvGrpSpPr>
        <p:grpSpPr>
          <a:xfrm>
            <a:off x="8170587" y="2041471"/>
            <a:ext cx="3411813" cy="1323439"/>
            <a:chOff x="8170587" y="2041471"/>
            <a:chExt cx="3411813" cy="1323439"/>
          </a:xfrm>
        </p:grpSpPr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A5A9C9CE-9107-40AB-8DF0-0A4B097B1611}"/>
                </a:ext>
              </a:extLst>
            </p:cNvPr>
            <p:cNvSpPr/>
            <p:nvPr/>
          </p:nvSpPr>
          <p:spPr>
            <a:xfrm>
              <a:off x="8975726" y="2145942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E793F6B2-AF91-4ED6-A8FE-4E7941989F11}"/>
                </a:ext>
              </a:extLst>
            </p:cNvPr>
            <p:cNvSpPr/>
            <p:nvPr/>
          </p:nvSpPr>
          <p:spPr>
            <a:xfrm>
              <a:off x="8975726" y="2620759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4D1E5F6F-CDFD-435C-B98F-2E7F5DD5A3E7}"/>
                </a:ext>
              </a:extLst>
            </p:cNvPr>
            <p:cNvSpPr/>
            <p:nvPr/>
          </p:nvSpPr>
          <p:spPr>
            <a:xfrm>
              <a:off x="8170587" y="2041471"/>
              <a:ext cx="805139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4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54393855-200A-437A-8EDB-C9137795D8EB}"/>
              </a:ext>
            </a:extLst>
          </p:cNvPr>
          <p:cNvGrpSpPr/>
          <p:nvPr/>
        </p:nvGrpSpPr>
        <p:grpSpPr>
          <a:xfrm>
            <a:off x="614794" y="4075110"/>
            <a:ext cx="3406620" cy="1323439"/>
            <a:chOff x="614794" y="4075110"/>
            <a:chExt cx="3406620" cy="1323439"/>
          </a:xfrm>
        </p:grpSpPr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94FFB100-CDCD-40BC-A0CA-45E96F375A3E}"/>
                </a:ext>
              </a:extLst>
            </p:cNvPr>
            <p:cNvSpPr/>
            <p:nvPr/>
          </p:nvSpPr>
          <p:spPr>
            <a:xfrm>
              <a:off x="1160280" y="4237469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8E034E89-7BF9-4074-95B4-C2FF25BD9B11}"/>
                </a:ext>
              </a:extLst>
            </p:cNvPr>
            <p:cNvSpPr/>
            <p:nvPr/>
          </p:nvSpPr>
          <p:spPr>
            <a:xfrm>
              <a:off x="614794" y="4712286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F56CA0C4-7CE5-4B58-8FA6-01EAE6744996}"/>
                </a:ext>
              </a:extLst>
            </p:cNvPr>
            <p:cNvSpPr/>
            <p:nvPr/>
          </p:nvSpPr>
          <p:spPr>
            <a:xfrm>
              <a:off x="3216275" y="4075110"/>
              <a:ext cx="805139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4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9352FFC4-76A2-4AEE-85E5-8D86D8322E8D}"/>
              </a:ext>
            </a:extLst>
          </p:cNvPr>
          <p:cNvGrpSpPr/>
          <p:nvPr/>
        </p:nvGrpSpPr>
        <p:grpSpPr>
          <a:xfrm>
            <a:off x="8170587" y="4075110"/>
            <a:ext cx="3411813" cy="1323439"/>
            <a:chOff x="8170587" y="4075110"/>
            <a:chExt cx="3411813" cy="1323439"/>
          </a:xfrm>
        </p:grpSpPr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CC080AA2-A668-40B0-A5D5-6EB325A30B49}"/>
                </a:ext>
              </a:extLst>
            </p:cNvPr>
            <p:cNvSpPr/>
            <p:nvPr/>
          </p:nvSpPr>
          <p:spPr>
            <a:xfrm>
              <a:off x="8975726" y="4237469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D6CDE05F-AC96-40AE-9E2B-781350BE987D}"/>
                </a:ext>
              </a:extLst>
            </p:cNvPr>
            <p:cNvSpPr/>
            <p:nvPr/>
          </p:nvSpPr>
          <p:spPr>
            <a:xfrm>
              <a:off x="8975726" y="4712286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F9F3A3BC-79B5-4598-9EA1-5431A4DF9278}"/>
                </a:ext>
              </a:extLst>
            </p:cNvPr>
            <p:cNvSpPr/>
            <p:nvPr/>
          </p:nvSpPr>
          <p:spPr>
            <a:xfrm>
              <a:off x="8170587" y="4075110"/>
              <a:ext cx="805139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4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731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FC00E572-ED27-4D32-9233-76B0B1B055FE}"/>
              </a:ext>
            </a:extLst>
          </p:cNvPr>
          <p:cNvSpPr/>
          <p:nvPr/>
        </p:nvSpPr>
        <p:spPr>
          <a:xfrm>
            <a:off x="521848" y="20360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64605983-F9C3-408F-A62B-80F209B9D97F}"/>
              </a:ext>
            </a:extLst>
          </p:cNvPr>
          <p:cNvSpPr txBox="1"/>
          <p:nvPr/>
        </p:nvSpPr>
        <p:spPr>
          <a:xfrm>
            <a:off x="521849" y="726825"/>
            <a:ext cx="1992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Selling Skills</a:t>
            </a:r>
          </a:p>
        </p:txBody>
      </p:sp>
      <p:sp>
        <p:nvSpPr>
          <p:cNvPr id="5" name="平行四边形 4">
            <a:extLst>
              <a:ext uri="{FF2B5EF4-FFF2-40B4-BE49-F238E27FC236}">
                <a16:creationId xmlns="" xmlns:a16="http://schemas.microsoft.com/office/drawing/2014/main" id="{2F0DE108-A63C-431D-93E5-D7E459B10643}"/>
              </a:ext>
            </a:extLst>
          </p:cNvPr>
          <p:cNvSpPr/>
          <p:nvPr/>
        </p:nvSpPr>
        <p:spPr>
          <a:xfrm>
            <a:off x="304799" y="-152401"/>
            <a:ext cx="217049" cy="1248557"/>
          </a:xfrm>
          <a:prstGeom prst="parallelogram">
            <a:avLst/>
          </a:prstGeom>
          <a:solidFill>
            <a:srgbClr val="01B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531DAF1D-3B3E-45B7-8D14-17137172AB20}"/>
              </a:ext>
            </a:extLst>
          </p:cNvPr>
          <p:cNvGrpSpPr/>
          <p:nvPr/>
        </p:nvGrpSpPr>
        <p:grpSpPr>
          <a:xfrm>
            <a:off x="923155" y="2006601"/>
            <a:ext cx="10495178" cy="3173445"/>
            <a:chOff x="923155" y="2006601"/>
            <a:chExt cx="10495178" cy="3173445"/>
          </a:xfrm>
        </p:grpSpPr>
        <p:sp>
          <p:nvSpPr>
            <p:cNvPr id="55" name="ïşľîdé">
              <a:extLst>
                <a:ext uri="{FF2B5EF4-FFF2-40B4-BE49-F238E27FC236}">
                  <a16:creationId xmlns="" xmlns:a16="http://schemas.microsoft.com/office/drawing/2014/main" id="{55C5D05E-8A52-42A0-969C-F061E7245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155" y="4139156"/>
              <a:ext cx="2533747" cy="1040890"/>
            </a:xfrm>
            <a:prstGeom prst="rect">
              <a:avLst/>
            </a:prstGeom>
            <a:solidFill>
              <a:srgbClr val="01B0F1"/>
            </a:soli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isľîde">
              <a:extLst>
                <a:ext uri="{FF2B5EF4-FFF2-40B4-BE49-F238E27FC236}">
                  <a16:creationId xmlns="" xmlns:a16="http://schemas.microsoft.com/office/drawing/2014/main" id="{75A5F817-88D9-48BA-8413-7A7EC31CE6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7574" y="4701913"/>
              <a:ext cx="695538" cy="478133"/>
            </a:xfrm>
            <a:custGeom>
              <a:avLst/>
              <a:gdLst>
                <a:gd name="T0" fmla="*/ 0 w 21600"/>
                <a:gd name="T1" fmla="*/ 0 h 21600"/>
                <a:gd name="T2" fmla="*/ 1422400 w 21600"/>
                <a:gd name="T3" fmla="*/ 0 h 21600"/>
                <a:gd name="T4" fmla="*/ 1422400 w 21600"/>
                <a:gd name="T5" fmla="*/ 143510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íşḷîḍê">
              <a:extLst>
                <a:ext uri="{FF2B5EF4-FFF2-40B4-BE49-F238E27FC236}">
                  <a16:creationId xmlns="" xmlns:a16="http://schemas.microsoft.com/office/drawing/2014/main" id="{26FF3C8E-C33F-4FF1-B8A5-4E9E32B699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7574" y="3661024"/>
              <a:ext cx="2533747" cy="1040890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iŝľídé">
              <a:extLst>
                <a:ext uri="{FF2B5EF4-FFF2-40B4-BE49-F238E27FC236}">
                  <a16:creationId xmlns="" xmlns:a16="http://schemas.microsoft.com/office/drawing/2014/main" id="{001CE8B6-7275-4A78-833E-B174CB09D7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1993" y="4223781"/>
              <a:ext cx="695538" cy="478133"/>
            </a:xfrm>
            <a:custGeom>
              <a:avLst/>
              <a:gdLst>
                <a:gd name="T0" fmla="*/ 0 w 21600"/>
                <a:gd name="T1" fmla="*/ 0 h 21600"/>
                <a:gd name="T2" fmla="*/ 1422400 w 21600"/>
                <a:gd name="T3" fmla="*/ 0 h 21600"/>
                <a:gd name="T4" fmla="*/ 1422400 w 21600"/>
                <a:gd name="T5" fmla="*/ 143510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rgbClr val="016B91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ïṧḷíďè">
              <a:extLst>
                <a:ext uri="{FF2B5EF4-FFF2-40B4-BE49-F238E27FC236}">
                  <a16:creationId xmlns="" xmlns:a16="http://schemas.microsoft.com/office/drawing/2014/main" id="{4C64690E-0D93-4A44-BC4D-0394897C09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8203" y="3182891"/>
              <a:ext cx="2533747" cy="1040890"/>
            </a:xfrm>
            <a:prstGeom prst="rect">
              <a:avLst/>
            </a:prstGeom>
            <a:solidFill>
              <a:srgbClr val="01B0F1"/>
            </a:soli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ïSḷiḍé">
              <a:extLst>
                <a:ext uri="{FF2B5EF4-FFF2-40B4-BE49-F238E27FC236}">
                  <a16:creationId xmlns="" xmlns:a16="http://schemas.microsoft.com/office/drawing/2014/main" id="{48D80ABA-7F91-4B2D-B901-D90EB66D8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201" y="3745649"/>
              <a:ext cx="695538" cy="478133"/>
            </a:xfrm>
            <a:custGeom>
              <a:avLst/>
              <a:gdLst>
                <a:gd name="T0" fmla="*/ 0 w 21600"/>
                <a:gd name="T1" fmla="*/ 0 h 21600"/>
                <a:gd name="T2" fmla="*/ 1422400 w 21600"/>
                <a:gd name="T3" fmla="*/ 0 h 21600"/>
                <a:gd name="T4" fmla="*/ 1422400 w 21600"/>
                <a:gd name="T5" fmla="*/ 143510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ísliḍé">
              <a:extLst>
                <a:ext uri="{FF2B5EF4-FFF2-40B4-BE49-F238E27FC236}">
                  <a16:creationId xmlns="" xmlns:a16="http://schemas.microsoft.com/office/drawing/2014/main" id="{5072A3B9-4BD4-469A-A679-F55BC7295EB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201" y="2708990"/>
              <a:ext cx="2533747" cy="1040890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íṡļidê">
              <a:extLst>
                <a:ext uri="{FF2B5EF4-FFF2-40B4-BE49-F238E27FC236}">
                  <a16:creationId xmlns="" xmlns:a16="http://schemas.microsoft.com/office/drawing/2014/main" id="{0E57B6EC-79C0-4E1B-BF00-D5FFE1D1C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410" y="3263285"/>
              <a:ext cx="695538" cy="478133"/>
            </a:xfrm>
            <a:custGeom>
              <a:avLst/>
              <a:gdLst>
                <a:gd name="T0" fmla="*/ 0 w 21600"/>
                <a:gd name="T1" fmla="*/ 0 h 21600"/>
                <a:gd name="T2" fmla="*/ 1422400 w 21600"/>
                <a:gd name="T3" fmla="*/ 0 h 21600"/>
                <a:gd name="T4" fmla="*/ 1422400 w 21600"/>
                <a:gd name="T5" fmla="*/ 143510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rgbClr val="016B91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iṡlídé">
              <a:extLst>
                <a:ext uri="{FF2B5EF4-FFF2-40B4-BE49-F238E27FC236}">
                  <a16:creationId xmlns="" xmlns:a16="http://schemas.microsoft.com/office/drawing/2014/main" id="{0556FD8B-0E38-45B5-B007-DF7BCEE109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410" y="2006601"/>
              <a:ext cx="3129923" cy="1485173"/>
            </a:xfrm>
            <a:prstGeom prst="rightArrow">
              <a:avLst>
                <a:gd name="adj1" fmla="val 69463"/>
                <a:gd name="adj2" fmla="val 28319"/>
              </a:avLst>
            </a:prstGeom>
            <a:solidFill>
              <a:srgbClr val="01B0F1"/>
            </a:soli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8" name="Straight Connector 13">
              <a:extLst>
                <a:ext uri="{FF2B5EF4-FFF2-40B4-BE49-F238E27FC236}">
                  <a16:creationId xmlns="" xmlns:a16="http://schemas.microsoft.com/office/drawing/2014/main" id="{469FBF27-0863-4145-A5DC-20765AC5EA4F}"/>
                </a:ext>
              </a:extLst>
            </p:cNvPr>
            <p:cNvCxnSpPr/>
            <p:nvPr/>
          </p:nvCxnSpPr>
          <p:spPr>
            <a:xfrm flipV="1">
              <a:off x="1929725" y="3556296"/>
              <a:ext cx="0" cy="416262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20">
              <a:extLst>
                <a:ext uri="{FF2B5EF4-FFF2-40B4-BE49-F238E27FC236}">
                  <a16:creationId xmlns="" xmlns:a16="http://schemas.microsoft.com/office/drawing/2014/main" id="{53ACAAFD-648A-4BCB-9410-563A98C30E86}"/>
                </a:ext>
              </a:extLst>
            </p:cNvPr>
            <p:cNvCxnSpPr/>
            <p:nvPr/>
          </p:nvCxnSpPr>
          <p:spPr>
            <a:xfrm flipV="1">
              <a:off x="3854798" y="2818608"/>
              <a:ext cx="0" cy="704145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24">
              <a:extLst>
                <a:ext uri="{FF2B5EF4-FFF2-40B4-BE49-F238E27FC236}">
                  <a16:creationId xmlns="" xmlns:a16="http://schemas.microsoft.com/office/drawing/2014/main" id="{7AADDDE1-429B-4A78-9EA7-EDE67CC2E0C8}"/>
                </a:ext>
              </a:extLst>
            </p:cNvPr>
            <p:cNvCxnSpPr/>
            <p:nvPr/>
          </p:nvCxnSpPr>
          <p:spPr>
            <a:xfrm>
              <a:off x="8049768" y="4179942"/>
              <a:ext cx="0" cy="704145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28">
              <a:extLst>
                <a:ext uri="{FF2B5EF4-FFF2-40B4-BE49-F238E27FC236}">
                  <a16:creationId xmlns="" xmlns:a16="http://schemas.microsoft.com/office/drawing/2014/main" id="{8A28A983-3F3C-4721-A5D5-A9BDA48C39BE}"/>
                </a:ext>
              </a:extLst>
            </p:cNvPr>
            <p:cNvCxnSpPr/>
            <p:nvPr/>
          </p:nvCxnSpPr>
          <p:spPr>
            <a:xfrm>
              <a:off x="9894187" y="3341805"/>
              <a:ext cx="0" cy="704145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32">
              <a:extLst>
                <a:ext uri="{FF2B5EF4-FFF2-40B4-BE49-F238E27FC236}">
                  <a16:creationId xmlns="" xmlns:a16="http://schemas.microsoft.com/office/drawing/2014/main" id="{D4DA9B68-527E-4D7B-A964-BF106F80DE0D}"/>
                </a:ext>
              </a:extLst>
            </p:cNvPr>
            <p:cNvCxnSpPr/>
            <p:nvPr/>
          </p:nvCxnSpPr>
          <p:spPr>
            <a:xfrm flipV="1">
              <a:off x="5915449" y="2361439"/>
              <a:ext cx="0" cy="704145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íśľiḋe">
              <a:extLst>
                <a:ext uri="{FF2B5EF4-FFF2-40B4-BE49-F238E27FC236}">
                  <a16:creationId xmlns="" xmlns:a16="http://schemas.microsoft.com/office/drawing/2014/main" id="{40C8D944-A024-4E21-851D-C2E3FE4B04AE}"/>
                </a:ext>
              </a:extLst>
            </p:cNvPr>
            <p:cNvSpPr/>
            <p:nvPr/>
          </p:nvSpPr>
          <p:spPr>
            <a:xfrm>
              <a:off x="3791550" y="3822217"/>
              <a:ext cx="239793" cy="626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1600" extrusionOk="0">
                  <a:moveTo>
                    <a:pt x="14991" y="10784"/>
                  </a:moveTo>
                  <a:cubicBezTo>
                    <a:pt x="19172" y="9576"/>
                    <a:pt x="21261" y="9426"/>
                    <a:pt x="21375" y="6935"/>
                  </a:cubicBezTo>
                  <a:cubicBezTo>
                    <a:pt x="21489" y="4444"/>
                    <a:pt x="18639" y="0"/>
                    <a:pt x="18639" y="0"/>
                  </a:cubicBezTo>
                  <a:lnTo>
                    <a:pt x="12201" y="0"/>
                  </a:lnTo>
                  <a:lnTo>
                    <a:pt x="9177" y="0"/>
                  </a:lnTo>
                  <a:lnTo>
                    <a:pt x="2739" y="0"/>
                  </a:lnTo>
                  <a:cubicBezTo>
                    <a:pt x="2739" y="0"/>
                    <a:pt x="-111" y="4444"/>
                    <a:pt x="3" y="6935"/>
                  </a:cubicBezTo>
                  <a:cubicBezTo>
                    <a:pt x="117" y="9426"/>
                    <a:pt x="2228" y="9559"/>
                    <a:pt x="6387" y="10777"/>
                  </a:cubicBezTo>
                  <a:cubicBezTo>
                    <a:pt x="10049" y="11850"/>
                    <a:pt x="9768" y="12335"/>
                    <a:pt x="9859" y="12787"/>
                  </a:cubicBezTo>
                  <a:cubicBezTo>
                    <a:pt x="10155" y="14267"/>
                    <a:pt x="10037" y="18381"/>
                    <a:pt x="9993" y="18850"/>
                  </a:cubicBezTo>
                  <a:cubicBezTo>
                    <a:pt x="9980" y="18987"/>
                    <a:pt x="9954" y="19116"/>
                    <a:pt x="9802" y="19395"/>
                  </a:cubicBezTo>
                  <a:cubicBezTo>
                    <a:pt x="9661" y="19653"/>
                    <a:pt x="8672" y="20391"/>
                    <a:pt x="4241" y="20755"/>
                  </a:cubicBezTo>
                  <a:cubicBezTo>
                    <a:pt x="2312" y="20844"/>
                    <a:pt x="1099" y="20972"/>
                    <a:pt x="1099" y="21115"/>
                  </a:cubicBezTo>
                  <a:cubicBezTo>
                    <a:pt x="1099" y="21383"/>
                    <a:pt x="5378" y="21600"/>
                    <a:pt x="10656" y="21600"/>
                  </a:cubicBezTo>
                  <a:cubicBezTo>
                    <a:pt x="15935" y="21600"/>
                    <a:pt x="20214" y="21383"/>
                    <a:pt x="20214" y="21115"/>
                  </a:cubicBezTo>
                  <a:cubicBezTo>
                    <a:pt x="20214" y="20972"/>
                    <a:pt x="19000" y="20844"/>
                    <a:pt x="17069" y="20756"/>
                  </a:cubicBezTo>
                  <a:cubicBezTo>
                    <a:pt x="12640" y="20391"/>
                    <a:pt x="11651" y="19654"/>
                    <a:pt x="11510" y="19396"/>
                  </a:cubicBezTo>
                  <a:cubicBezTo>
                    <a:pt x="11393" y="19180"/>
                    <a:pt x="11361" y="18973"/>
                    <a:pt x="11360" y="18890"/>
                  </a:cubicBezTo>
                  <a:cubicBezTo>
                    <a:pt x="11357" y="18712"/>
                    <a:pt x="11559" y="14334"/>
                    <a:pt x="11559" y="12790"/>
                  </a:cubicBezTo>
                  <a:cubicBezTo>
                    <a:pt x="11559" y="12334"/>
                    <a:pt x="11455" y="11805"/>
                    <a:pt x="14991" y="1078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îsľïďé">
              <a:extLst>
                <a:ext uri="{FF2B5EF4-FFF2-40B4-BE49-F238E27FC236}">
                  <a16:creationId xmlns="" xmlns:a16="http://schemas.microsoft.com/office/drawing/2014/main" id="{208EB1AB-4CFC-46E0-A7CE-6283B6AC5811}"/>
                </a:ext>
              </a:extLst>
            </p:cNvPr>
            <p:cNvSpPr/>
            <p:nvPr/>
          </p:nvSpPr>
          <p:spPr>
            <a:xfrm>
              <a:off x="3803940" y="3835733"/>
              <a:ext cx="214925" cy="2955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2" h="21439" extrusionOk="0">
                  <a:moveTo>
                    <a:pt x="21178" y="13631"/>
                  </a:moveTo>
                  <a:cubicBezTo>
                    <a:pt x="21402" y="10846"/>
                    <a:pt x="18718" y="1226"/>
                    <a:pt x="18396" y="0"/>
                  </a:cubicBezTo>
                  <a:lnTo>
                    <a:pt x="2781" y="0"/>
                  </a:lnTo>
                  <a:cubicBezTo>
                    <a:pt x="2592" y="1226"/>
                    <a:pt x="-198" y="8595"/>
                    <a:pt x="11" y="13636"/>
                  </a:cubicBezTo>
                  <a:cubicBezTo>
                    <a:pt x="24" y="13948"/>
                    <a:pt x="34" y="14235"/>
                    <a:pt x="58" y="14513"/>
                  </a:cubicBezTo>
                  <a:cubicBezTo>
                    <a:pt x="63" y="15005"/>
                    <a:pt x="145" y="15481"/>
                    <a:pt x="296" y="15943"/>
                  </a:cubicBezTo>
                  <a:cubicBezTo>
                    <a:pt x="485" y="16652"/>
                    <a:pt x="738" y="17229"/>
                    <a:pt x="1164" y="17673"/>
                  </a:cubicBezTo>
                  <a:cubicBezTo>
                    <a:pt x="2091" y="18638"/>
                    <a:pt x="6838" y="21600"/>
                    <a:pt x="10594" y="21432"/>
                  </a:cubicBezTo>
                  <a:cubicBezTo>
                    <a:pt x="14472" y="21258"/>
                    <a:pt x="17559" y="19867"/>
                    <a:pt x="19659" y="18014"/>
                  </a:cubicBezTo>
                  <a:cubicBezTo>
                    <a:pt x="19768" y="17913"/>
                    <a:pt x="20460" y="17013"/>
                    <a:pt x="20633" y="16581"/>
                  </a:cubicBezTo>
                  <a:cubicBezTo>
                    <a:pt x="20955" y="15913"/>
                    <a:pt x="21178" y="15209"/>
                    <a:pt x="21178" y="14471"/>
                  </a:cubicBezTo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išḷïḋè">
              <a:extLst>
                <a:ext uri="{FF2B5EF4-FFF2-40B4-BE49-F238E27FC236}">
                  <a16:creationId xmlns="" xmlns:a16="http://schemas.microsoft.com/office/drawing/2014/main" id="{537F4621-9B57-4047-B373-1386CE6892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3917" y="4471792"/>
              <a:ext cx="208262" cy="104131"/>
            </a:xfrm>
            <a:custGeom>
              <a:avLst/>
              <a:gdLst>
                <a:gd name="T0" fmla="*/ 32 w 32"/>
                <a:gd name="T1" fmla="*/ 8 h 16"/>
                <a:gd name="T2" fmla="*/ 24 w 32"/>
                <a:gd name="T3" fmla="*/ 8 h 16"/>
                <a:gd name="T4" fmla="*/ 16 w 32"/>
                <a:gd name="T5" fmla="*/ 0 h 16"/>
                <a:gd name="T6" fmla="*/ 8 w 32"/>
                <a:gd name="T7" fmla="*/ 8 h 16"/>
                <a:gd name="T8" fmla="*/ 0 w 32"/>
                <a:gd name="T9" fmla="*/ 8 h 16"/>
                <a:gd name="T10" fmla="*/ 0 w 32"/>
                <a:gd name="T11" fmla="*/ 16 h 16"/>
                <a:gd name="T12" fmla="*/ 32 w 32"/>
                <a:gd name="T13" fmla="*/ 16 h 16"/>
                <a:gd name="T14" fmla="*/ 32 w 32"/>
                <a:gd name="T15" fmla="*/ 8 h 16"/>
                <a:gd name="T16" fmla="*/ 16 w 32"/>
                <a:gd name="T17" fmla="*/ 12 h 16"/>
                <a:gd name="T18" fmla="*/ 12 w 32"/>
                <a:gd name="T19" fmla="*/ 8 h 16"/>
                <a:gd name="T20" fmla="*/ 16 w 32"/>
                <a:gd name="T21" fmla="*/ 4 h 16"/>
                <a:gd name="T22" fmla="*/ 20 w 32"/>
                <a:gd name="T23" fmla="*/ 8 h 16"/>
                <a:gd name="T24" fmla="*/ 16 w 32"/>
                <a:gd name="T25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6">
                  <a:moveTo>
                    <a:pt x="32" y="8"/>
                  </a:moveTo>
                  <a:cubicBezTo>
                    <a:pt x="24" y="8"/>
                    <a:pt x="24" y="8"/>
                    <a:pt x="24" y="8"/>
                  </a:cubicBezTo>
                  <a:cubicBezTo>
                    <a:pt x="24" y="4"/>
                    <a:pt x="20" y="0"/>
                    <a:pt x="16" y="0"/>
                  </a:cubicBezTo>
                  <a:cubicBezTo>
                    <a:pt x="12" y="0"/>
                    <a:pt x="8" y="4"/>
                    <a:pt x="8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2" y="16"/>
                    <a:pt x="32" y="16"/>
                    <a:pt x="32" y="16"/>
                  </a:cubicBezTo>
                  <a:lnTo>
                    <a:pt x="32" y="8"/>
                  </a:lnTo>
                  <a:close/>
                  <a:moveTo>
                    <a:pt x="16" y="12"/>
                  </a:moveTo>
                  <a:cubicBezTo>
                    <a:pt x="14" y="12"/>
                    <a:pt x="12" y="10"/>
                    <a:pt x="12" y="8"/>
                  </a:cubicBezTo>
                  <a:cubicBezTo>
                    <a:pt x="12" y="6"/>
                    <a:pt x="14" y="4"/>
                    <a:pt x="16" y="4"/>
                  </a:cubicBezTo>
                  <a:cubicBezTo>
                    <a:pt x="18" y="4"/>
                    <a:pt x="20" y="6"/>
                    <a:pt x="20" y="8"/>
                  </a:cubicBezTo>
                  <a:cubicBezTo>
                    <a:pt x="20" y="10"/>
                    <a:pt x="18" y="12"/>
                    <a:pt x="16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iṣḻíḋê">
              <a:extLst>
                <a:ext uri="{FF2B5EF4-FFF2-40B4-BE49-F238E27FC236}">
                  <a16:creationId xmlns="" xmlns:a16="http://schemas.microsoft.com/office/drawing/2014/main" id="{CBE01477-F8DA-4B7F-8032-E983135FA4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7189" y="4523857"/>
              <a:ext cx="361718" cy="364459"/>
            </a:xfrm>
            <a:custGeom>
              <a:avLst/>
              <a:gdLst>
                <a:gd name="T0" fmla="*/ 113 w 132"/>
                <a:gd name="T1" fmla="*/ 0 h 133"/>
                <a:gd name="T2" fmla="*/ 113 w 132"/>
                <a:gd name="T3" fmla="*/ 29 h 133"/>
                <a:gd name="T4" fmla="*/ 19 w 132"/>
                <a:gd name="T5" fmla="*/ 29 h 133"/>
                <a:gd name="T6" fmla="*/ 19 w 132"/>
                <a:gd name="T7" fmla="*/ 0 h 133"/>
                <a:gd name="T8" fmla="*/ 0 w 132"/>
                <a:gd name="T9" fmla="*/ 0 h 133"/>
                <a:gd name="T10" fmla="*/ 0 w 132"/>
                <a:gd name="T11" fmla="*/ 133 h 133"/>
                <a:gd name="T12" fmla="*/ 132 w 132"/>
                <a:gd name="T13" fmla="*/ 133 h 133"/>
                <a:gd name="T14" fmla="*/ 132 w 132"/>
                <a:gd name="T15" fmla="*/ 0 h 133"/>
                <a:gd name="T16" fmla="*/ 113 w 132"/>
                <a:gd name="T17" fmla="*/ 0 h 133"/>
                <a:gd name="T18" fmla="*/ 61 w 132"/>
                <a:gd name="T19" fmla="*/ 111 h 133"/>
                <a:gd name="T20" fmla="*/ 54 w 132"/>
                <a:gd name="T21" fmla="*/ 107 h 133"/>
                <a:gd name="T22" fmla="*/ 28 w 132"/>
                <a:gd name="T23" fmla="*/ 78 h 133"/>
                <a:gd name="T24" fmla="*/ 42 w 132"/>
                <a:gd name="T25" fmla="*/ 66 h 133"/>
                <a:gd name="T26" fmla="*/ 61 w 132"/>
                <a:gd name="T27" fmla="*/ 85 h 133"/>
                <a:gd name="T28" fmla="*/ 99 w 132"/>
                <a:gd name="T29" fmla="*/ 47 h 133"/>
                <a:gd name="T30" fmla="*/ 113 w 132"/>
                <a:gd name="T31" fmla="*/ 62 h 133"/>
                <a:gd name="T32" fmla="*/ 61 w 132"/>
                <a:gd name="T33" fmla="*/ 11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2" h="133">
                  <a:moveTo>
                    <a:pt x="113" y="0"/>
                  </a:moveTo>
                  <a:lnTo>
                    <a:pt x="113" y="29"/>
                  </a:lnTo>
                  <a:lnTo>
                    <a:pt x="19" y="29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133"/>
                  </a:lnTo>
                  <a:lnTo>
                    <a:pt x="132" y="133"/>
                  </a:lnTo>
                  <a:lnTo>
                    <a:pt x="132" y="0"/>
                  </a:lnTo>
                  <a:lnTo>
                    <a:pt x="113" y="0"/>
                  </a:lnTo>
                  <a:close/>
                  <a:moveTo>
                    <a:pt x="61" y="111"/>
                  </a:moveTo>
                  <a:lnTo>
                    <a:pt x="54" y="107"/>
                  </a:lnTo>
                  <a:lnTo>
                    <a:pt x="28" y="78"/>
                  </a:lnTo>
                  <a:lnTo>
                    <a:pt x="42" y="66"/>
                  </a:lnTo>
                  <a:lnTo>
                    <a:pt x="61" y="85"/>
                  </a:lnTo>
                  <a:lnTo>
                    <a:pt x="99" y="47"/>
                  </a:lnTo>
                  <a:lnTo>
                    <a:pt x="113" y="62"/>
                  </a:lnTo>
                  <a:lnTo>
                    <a:pt x="61" y="1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ïṩľïḋé">
              <a:extLst>
                <a:ext uri="{FF2B5EF4-FFF2-40B4-BE49-F238E27FC236}">
                  <a16:creationId xmlns="" xmlns:a16="http://schemas.microsoft.com/office/drawing/2014/main" id="{09989DAF-5DAD-46D1-882D-1B792B6479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9577" y="3767112"/>
              <a:ext cx="97016" cy="499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íṡḷíḓê">
              <a:extLst>
                <a:ext uri="{FF2B5EF4-FFF2-40B4-BE49-F238E27FC236}">
                  <a16:creationId xmlns="" xmlns:a16="http://schemas.microsoft.com/office/drawing/2014/main" id="{21899CEE-96D2-4AED-A1FB-C67E7C2C7A2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6854" y="3682937"/>
              <a:ext cx="78469" cy="58495"/>
            </a:xfrm>
            <a:custGeom>
              <a:avLst/>
              <a:gdLst>
                <a:gd name="T0" fmla="*/ 55 w 55"/>
                <a:gd name="T1" fmla="*/ 0 h 41"/>
                <a:gd name="T2" fmla="*/ 0 w 55"/>
                <a:gd name="T3" fmla="*/ 0 h 41"/>
                <a:gd name="T4" fmla="*/ 5 w 55"/>
                <a:gd name="T5" fmla="*/ 41 h 41"/>
                <a:gd name="T6" fmla="*/ 55 w 55"/>
                <a:gd name="T7" fmla="*/ 41 h 41"/>
                <a:gd name="T8" fmla="*/ 55 w 55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1">
                  <a:moveTo>
                    <a:pt x="55" y="0"/>
                  </a:moveTo>
                  <a:lnTo>
                    <a:pt x="0" y="0"/>
                  </a:lnTo>
                  <a:lnTo>
                    <a:pt x="5" y="41"/>
                  </a:lnTo>
                  <a:lnTo>
                    <a:pt x="55" y="41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ís1iḑê">
              <a:extLst>
                <a:ext uri="{FF2B5EF4-FFF2-40B4-BE49-F238E27FC236}">
                  <a16:creationId xmlns="" xmlns:a16="http://schemas.microsoft.com/office/drawing/2014/main" id="{F40E3986-6B06-4775-B540-0AC61A6116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5414" y="3767112"/>
              <a:ext cx="69909" cy="49935"/>
            </a:xfrm>
            <a:custGeom>
              <a:avLst/>
              <a:gdLst>
                <a:gd name="T0" fmla="*/ 49 w 49"/>
                <a:gd name="T1" fmla="*/ 35 h 35"/>
                <a:gd name="T2" fmla="*/ 49 w 49"/>
                <a:gd name="T3" fmla="*/ 0 h 35"/>
                <a:gd name="T4" fmla="*/ 0 w 49"/>
                <a:gd name="T5" fmla="*/ 0 h 35"/>
                <a:gd name="T6" fmla="*/ 4 w 49"/>
                <a:gd name="T7" fmla="*/ 35 h 35"/>
                <a:gd name="T8" fmla="*/ 49 w 49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35">
                  <a:moveTo>
                    <a:pt x="49" y="35"/>
                  </a:moveTo>
                  <a:lnTo>
                    <a:pt x="49" y="0"/>
                  </a:lnTo>
                  <a:lnTo>
                    <a:pt x="0" y="0"/>
                  </a:lnTo>
                  <a:lnTo>
                    <a:pt x="4" y="35"/>
                  </a:lnTo>
                  <a:lnTo>
                    <a:pt x="49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išļiďê">
              <a:extLst>
                <a:ext uri="{FF2B5EF4-FFF2-40B4-BE49-F238E27FC236}">
                  <a16:creationId xmlns="" xmlns:a16="http://schemas.microsoft.com/office/drawing/2014/main" id="{B99270FA-742F-4B88-B153-96D070AA50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720" y="3605895"/>
              <a:ext cx="85602" cy="49935"/>
            </a:xfrm>
            <a:custGeom>
              <a:avLst/>
              <a:gdLst>
                <a:gd name="T0" fmla="*/ 60 w 60"/>
                <a:gd name="T1" fmla="*/ 0 h 35"/>
                <a:gd name="T2" fmla="*/ 0 w 60"/>
                <a:gd name="T3" fmla="*/ 0 h 35"/>
                <a:gd name="T4" fmla="*/ 3 w 60"/>
                <a:gd name="T5" fmla="*/ 35 h 35"/>
                <a:gd name="T6" fmla="*/ 60 w 60"/>
                <a:gd name="T7" fmla="*/ 35 h 35"/>
                <a:gd name="T8" fmla="*/ 60 w 60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35">
                  <a:moveTo>
                    <a:pt x="60" y="0"/>
                  </a:moveTo>
                  <a:lnTo>
                    <a:pt x="0" y="0"/>
                  </a:lnTo>
                  <a:lnTo>
                    <a:pt x="3" y="35"/>
                  </a:lnTo>
                  <a:lnTo>
                    <a:pt x="60" y="35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îşľïdê">
              <a:extLst>
                <a:ext uri="{FF2B5EF4-FFF2-40B4-BE49-F238E27FC236}">
                  <a16:creationId xmlns="" xmlns:a16="http://schemas.microsoft.com/office/drawing/2014/main" id="{047263C9-1291-46FA-B0BB-A382A464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0847" y="3767112"/>
              <a:ext cx="61349" cy="49935"/>
            </a:xfrm>
            <a:custGeom>
              <a:avLst/>
              <a:gdLst>
                <a:gd name="T0" fmla="*/ 0 w 43"/>
                <a:gd name="T1" fmla="*/ 35 h 35"/>
                <a:gd name="T2" fmla="*/ 37 w 43"/>
                <a:gd name="T3" fmla="*/ 35 h 35"/>
                <a:gd name="T4" fmla="*/ 43 w 43"/>
                <a:gd name="T5" fmla="*/ 0 h 35"/>
                <a:gd name="T6" fmla="*/ 0 w 43"/>
                <a:gd name="T7" fmla="*/ 0 h 35"/>
                <a:gd name="T8" fmla="*/ 0 w 43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35">
                  <a:moveTo>
                    <a:pt x="0" y="35"/>
                  </a:moveTo>
                  <a:lnTo>
                    <a:pt x="37" y="35"/>
                  </a:lnTo>
                  <a:lnTo>
                    <a:pt x="43" y="0"/>
                  </a:lnTo>
                  <a:lnTo>
                    <a:pt x="0" y="0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iş1ídê">
              <a:extLst>
                <a:ext uri="{FF2B5EF4-FFF2-40B4-BE49-F238E27FC236}">
                  <a16:creationId xmlns="" xmlns:a16="http://schemas.microsoft.com/office/drawing/2014/main" id="{F1537371-0884-49BD-9B7E-482E671DD0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9577" y="3605895"/>
              <a:ext cx="97016" cy="499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ïṧḷîḑé">
              <a:extLst>
                <a:ext uri="{FF2B5EF4-FFF2-40B4-BE49-F238E27FC236}">
                  <a16:creationId xmlns="" xmlns:a16="http://schemas.microsoft.com/office/drawing/2014/main" id="{63C17017-0B5F-4ACF-A3ED-E138B73808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9577" y="3682937"/>
              <a:ext cx="97016" cy="584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ïṥ1ïḍe">
              <a:extLst>
                <a:ext uri="{FF2B5EF4-FFF2-40B4-BE49-F238E27FC236}">
                  <a16:creationId xmlns="" xmlns:a16="http://schemas.microsoft.com/office/drawing/2014/main" id="{EEC7C201-2B40-4E1D-874B-65AEDE7C48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0847" y="3605895"/>
              <a:ext cx="92736" cy="49935"/>
            </a:xfrm>
            <a:custGeom>
              <a:avLst/>
              <a:gdLst>
                <a:gd name="T0" fmla="*/ 0 w 65"/>
                <a:gd name="T1" fmla="*/ 35 h 35"/>
                <a:gd name="T2" fmla="*/ 58 w 65"/>
                <a:gd name="T3" fmla="*/ 35 h 35"/>
                <a:gd name="T4" fmla="*/ 65 w 65"/>
                <a:gd name="T5" fmla="*/ 0 h 35"/>
                <a:gd name="T6" fmla="*/ 0 w 65"/>
                <a:gd name="T7" fmla="*/ 0 h 35"/>
                <a:gd name="T8" fmla="*/ 0 w 65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35">
                  <a:moveTo>
                    <a:pt x="0" y="35"/>
                  </a:moveTo>
                  <a:lnTo>
                    <a:pt x="58" y="35"/>
                  </a:lnTo>
                  <a:lnTo>
                    <a:pt x="65" y="0"/>
                  </a:lnTo>
                  <a:lnTo>
                    <a:pt x="0" y="0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íS1iḋè">
              <a:extLst>
                <a:ext uri="{FF2B5EF4-FFF2-40B4-BE49-F238E27FC236}">
                  <a16:creationId xmlns="" xmlns:a16="http://schemas.microsoft.com/office/drawing/2014/main" id="{9CE5EC12-36C3-48CE-9EF0-5FB1C8515F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0847" y="3682937"/>
              <a:ext cx="78469" cy="58495"/>
            </a:xfrm>
            <a:custGeom>
              <a:avLst/>
              <a:gdLst>
                <a:gd name="T0" fmla="*/ 0 w 55"/>
                <a:gd name="T1" fmla="*/ 41 h 41"/>
                <a:gd name="T2" fmla="*/ 47 w 55"/>
                <a:gd name="T3" fmla="*/ 41 h 41"/>
                <a:gd name="T4" fmla="*/ 55 w 55"/>
                <a:gd name="T5" fmla="*/ 0 h 41"/>
                <a:gd name="T6" fmla="*/ 0 w 55"/>
                <a:gd name="T7" fmla="*/ 0 h 41"/>
                <a:gd name="T8" fmla="*/ 0 w 55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1">
                  <a:moveTo>
                    <a:pt x="0" y="41"/>
                  </a:moveTo>
                  <a:lnTo>
                    <a:pt x="47" y="41"/>
                  </a:lnTo>
                  <a:lnTo>
                    <a:pt x="55" y="0"/>
                  </a:lnTo>
                  <a:lnTo>
                    <a:pt x="0" y="0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íṧļîḍè">
              <a:extLst>
                <a:ext uri="{FF2B5EF4-FFF2-40B4-BE49-F238E27FC236}">
                  <a16:creationId xmlns="" xmlns:a16="http://schemas.microsoft.com/office/drawing/2014/main" id="{2CE46FAE-F265-4D4D-9967-053EE89D77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5571" y="3593054"/>
              <a:ext cx="388064" cy="275354"/>
            </a:xfrm>
            <a:custGeom>
              <a:avLst/>
              <a:gdLst>
                <a:gd name="T0" fmla="*/ 54 w 272"/>
                <a:gd name="T1" fmla="*/ 0 h 193"/>
                <a:gd name="T2" fmla="*/ 0 w 272"/>
                <a:gd name="T3" fmla="*/ 0 h 193"/>
                <a:gd name="T4" fmla="*/ 0 w 272"/>
                <a:gd name="T5" fmla="*/ 18 h 193"/>
                <a:gd name="T6" fmla="*/ 38 w 272"/>
                <a:gd name="T7" fmla="*/ 18 h 193"/>
                <a:gd name="T8" fmla="*/ 53 w 272"/>
                <a:gd name="T9" fmla="*/ 193 h 193"/>
                <a:gd name="T10" fmla="*/ 272 w 272"/>
                <a:gd name="T11" fmla="*/ 193 h 193"/>
                <a:gd name="T12" fmla="*/ 272 w 272"/>
                <a:gd name="T13" fmla="*/ 176 h 193"/>
                <a:gd name="T14" fmla="*/ 69 w 272"/>
                <a:gd name="T15" fmla="*/ 176 h 193"/>
                <a:gd name="T16" fmla="*/ 54 w 272"/>
                <a:gd name="T17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193">
                  <a:moveTo>
                    <a:pt x="54" y="0"/>
                  </a:moveTo>
                  <a:lnTo>
                    <a:pt x="0" y="0"/>
                  </a:lnTo>
                  <a:lnTo>
                    <a:pt x="0" y="18"/>
                  </a:lnTo>
                  <a:lnTo>
                    <a:pt x="38" y="18"/>
                  </a:lnTo>
                  <a:lnTo>
                    <a:pt x="53" y="193"/>
                  </a:lnTo>
                  <a:lnTo>
                    <a:pt x="272" y="193"/>
                  </a:lnTo>
                  <a:lnTo>
                    <a:pt x="272" y="176"/>
                  </a:lnTo>
                  <a:lnTo>
                    <a:pt x="69" y="17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iṩlïḍê">
              <a:extLst>
                <a:ext uri="{FF2B5EF4-FFF2-40B4-BE49-F238E27FC236}">
                  <a16:creationId xmlns="" xmlns:a16="http://schemas.microsoft.com/office/drawing/2014/main" id="{FE5C78F5-3C0D-4A01-A23F-4DCAD1AE80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1186" y="3894089"/>
              <a:ext cx="78469" cy="784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îşḻíḋê">
              <a:extLst>
                <a:ext uri="{FF2B5EF4-FFF2-40B4-BE49-F238E27FC236}">
                  <a16:creationId xmlns="" xmlns:a16="http://schemas.microsoft.com/office/drawing/2014/main" id="{D6E53BFE-24D3-4BC4-975E-14BCCDA3FE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8033" y="3894089"/>
              <a:ext cx="78469" cy="784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iṩlidè">
              <a:extLst>
                <a:ext uri="{FF2B5EF4-FFF2-40B4-BE49-F238E27FC236}">
                  <a16:creationId xmlns="" xmlns:a16="http://schemas.microsoft.com/office/drawing/2014/main" id="{EC98B657-D352-4D0D-A0E4-907AECF0A325}"/>
                </a:ext>
              </a:extLst>
            </p:cNvPr>
            <p:cNvSpPr/>
            <p:nvPr/>
          </p:nvSpPr>
          <p:spPr>
            <a:xfrm>
              <a:off x="7410572" y="2961648"/>
              <a:ext cx="438459" cy="385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41" y="15188"/>
                  </a:moveTo>
                  <a:cubicBezTo>
                    <a:pt x="8905" y="14174"/>
                    <a:pt x="8222" y="13317"/>
                    <a:pt x="8222" y="11485"/>
                  </a:cubicBezTo>
                  <a:cubicBezTo>
                    <a:pt x="8222" y="10385"/>
                    <a:pt x="8875" y="10744"/>
                    <a:pt x="9161" y="8730"/>
                  </a:cubicBezTo>
                  <a:cubicBezTo>
                    <a:pt x="9279" y="7894"/>
                    <a:pt x="9855" y="8716"/>
                    <a:pt x="9966" y="6808"/>
                  </a:cubicBezTo>
                  <a:cubicBezTo>
                    <a:pt x="9966" y="6047"/>
                    <a:pt x="9651" y="5858"/>
                    <a:pt x="9651" y="5858"/>
                  </a:cubicBezTo>
                  <a:cubicBezTo>
                    <a:pt x="9651" y="5858"/>
                    <a:pt x="9811" y="4733"/>
                    <a:pt x="9873" y="3867"/>
                  </a:cubicBezTo>
                  <a:cubicBezTo>
                    <a:pt x="9951" y="2788"/>
                    <a:pt x="9396" y="0"/>
                    <a:pt x="6431" y="0"/>
                  </a:cubicBezTo>
                  <a:cubicBezTo>
                    <a:pt x="3466" y="0"/>
                    <a:pt x="2909" y="2788"/>
                    <a:pt x="2987" y="3867"/>
                  </a:cubicBezTo>
                  <a:cubicBezTo>
                    <a:pt x="3050" y="4733"/>
                    <a:pt x="3210" y="5858"/>
                    <a:pt x="3210" y="5858"/>
                  </a:cubicBezTo>
                  <a:cubicBezTo>
                    <a:pt x="3210" y="5858"/>
                    <a:pt x="2895" y="6047"/>
                    <a:pt x="2895" y="6808"/>
                  </a:cubicBezTo>
                  <a:cubicBezTo>
                    <a:pt x="3005" y="8716"/>
                    <a:pt x="3582" y="7894"/>
                    <a:pt x="3700" y="8730"/>
                  </a:cubicBezTo>
                  <a:cubicBezTo>
                    <a:pt x="3987" y="10744"/>
                    <a:pt x="4639" y="10385"/>
                    <a:pt x="4639" y="11485"/>
                  </a:cubicBezTo>
                  <a:cubicBezTo>
                    <a:pt x="4639" y="13317"/>
                    <a:pt x="3956" y="14174"/>
                    <a:pt x="1819" y="15188"/>
                  </a:cubicBezTo>
                  <a:cubicBezTo>
                    <a:pt x="1169" y="15497"/>
                    <a:pt x="0" y="15976"/>
                    <a:pt x="0" y="17129"/>
                  </a:cubicBezTo>
                  <a:lnTo>
                    <a:pt x="0" y="21600"/>
                  </a:lnTo>
                  <a:lnTo>
                    <a:pt x="15005" y="21600"/>
                  </a:lnTo>
                  <a:cubicBezTo>
                    <a:pt x="15005" y="21600"/>
                    <a:pt x="15005" y="18955"/>
                    <a:pt x="15005" y="18248"/>
                  </a:cubicBezTo>
                  <a:cubicBezTo>
                    <a:pt x="15005" y="17196"/>
                    <a:pt x="13184" y="16207"/>
                    <a:pt x="11041" y="15188"/>
                  </a:cubicBezTo>
                  <a:close/>
                  <a:moveTo>
                    <a:pt x="21600" y="21600"/>
                  </a:moveTo>
                  <a:cubicBezTo>
                    <a:pt x="21600" y="21600"/>
                    <a:pt x="21557" y="16953"/>
                    <a:pt x="21307" y="16471"/>
                  </a:cubicBezTo>
                  <a:cubicBezTo>
                    <a:pt x="20935" y="15754"/>
                    <a:pt x="20071" y="15261"/>
                    <a:pt x="18463" y="14498"/>
                  </a:cubicBezTo>
                  <a:cubicBezTo>
                    <a:pt x="16861" y="13736"/>
                    <a:pt x="16349" y="13094"/>
                    <a:pt x="16349" y="11720"/>
                  </a:cubicBezTo>
                  <a:cubicBezTo>
                    <a:pt x="16349" y="10894"/>
                    <a:pt x="16838" y="11164"/>
                    <a:pt x="17053" y="9653"/>
                  </a:cubicBezTo>
                  <a:cubicBezTo>
                    <a:pt x="17142" y="9026"/>
                    <a:pt x="17574" y="9643"/>
                    <a:pt x="17657" y="8212"/>
                  </a:cubicBezTo>
                  <a:cubicBezTo>
                    <a:pt x="17657" y="7642"/>
                    <a:pt x="17420" y="7499"/>
                    <a:pt x="17420" y="7499"/>
                  </a:cubicBezTo>
                  <a:cubicBezTo>
                    <a:pt x="17420" y="7499"/>
                    <a:pt x="17541" y="6656"/>
                    <a:pt x="17588" y="6006"/>
                  </a:cubicBezTo>
                  <a:cubicBezTo>
                    <a:pt x="17646" y="5197"/>
                    <a:pt x="17229" y="3106"/>
                    <a:pt x="15005" y="3106"/>
                  </a:cubicBezTo>
                  <a:cubicBezTo>
                    <a:pt x="12781" y="3106"/>
                    <a:pt x="12365" y="5197"/>
                    <a:pt x="12422" y="6006"/>
                  </a:cubicBezTo>
                  <a:cubicBezTo>
                    <a:pt x="12469" y="6656"/>
                    <a:pt x="12589" y="7499"/>
                    <a:pt x="12589" y="7499"/>
                  </a:cubicBezTo>
                  <a:cubicBezTo>
                    <a:pt x="12589" y="7499"/>
                    <a:pt x="12353" y="7642"/>
                    <a:pt x="12353" y="8212"/>
                  </a:cubicBezTo>
                  <a:cubicBezTo>
                    <a:pt x="12437" y="9643"/>
                    <a:pt x="12868" y="9026"/>
                    <a:pt x="12957" y="9653"/>
                  </a:cubicBezTo>
                  <a:cubicBezTo>
                    <a:pt x="13173" y="11164"/>
                    <a:pt x="13662" y="10894"/>
                    <a:pt x="13662" y="11720"/>
                  </a:cubicBezTo>
                  <a:cubicBezTo>
                    <a:pt x="13662" y="12655"/>
                    <a:pt x="13424" y="13250"/>
                    <a:pt x="12768" y="13776"/>
                  </a:cubicBezTo>
                  <a:cubicBezTo>
                    <a:pt x="16268" y="15766"/>
                    <a:pt x="16737" y="16172"/>
                    <a:pt x="16737" y="17952"/>
                  </a:cubicBezTo>
                  <a:lnTo>
                    <a:pt x="16737" y="21600"/>
                  </a:lnTo>
                  <a:cubicBezTo>
                    <a:pt x="16737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îṣľíḑê">
              <a:extLst>
                <a:ext uri="{FF2B5EF4-FFF2-40B4-BE49-F238E27FC236}">
                  <a16:creationId xmlns="" xmlns:a16="http://schemas.microsoft.com/office/drawing/2014/main" id="{D41EF0ED-F3FE-478E-AF0A-39C35FBC21F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8700" y="2549391"/>
              <a:ext cx="412195" cy="321913"/>
            </a:xfrm>
            <a:custGeom>
              <a:avLst/>
              <a:gdLst>
                <a:gd name="T0" fmla="*/ 0 w 191"/>
                <a:gd name="T1" fmla="*/ 0 h 149"/>
                <a:gd name="T2" fmla="*/ 0 w 191"/>
                <a:gd name="T3" fmla="*/ 133 h 149"/>
                <a:gd name="T4" fmla="*/ 14 w 191"/>
                <a:gd name="T5" fmla="*/ 149 h 149"/>
                <a:gd name="T6" fmla="*/ 177 w 191"/>
                <a:gd name="T7" fmla="*/ 149 h 149"/>
                <a:gd name="T8" fmla="*/ 191 w 191"/>
                <a:gd name="T9" fmla="*/ 133 h 149"/>
                <a:gd name="T10" fmla="*/ 191 w 191"/>
                <a:gd name="T11" fmla="*/ 0 h 149"/>
                <a:gd name="T12" fmla="*/ 0 w 191"/>
                <a:gd name="T13" fmla="*/ 0 h 149"/>
                <a:gd name="T14" fmla="*/ 177 w 191"/>
                <a:gd name="T15" fmla="*/ 119 h 149"/>
                <a:gd name="T16" fmla="*/ 165 w 191"/>
                <a:gd name="T17" fmla="*/ 133 h 149"/>
                <a:gd name="T18" fmla="*/ 26 w 191"/>
                <a:gd name="T19" fmla="*/ 133 h 149"/>
                <a:gd name="T20" fmla="*/ 14 w 191"/>
                <a:gd name="T21" fmla="*/ 119 h 149"/>
                <a:gd name="T22" fmla="*/ 14 w 191"/>
                <a:gd name="T23" fmla="*/ 31 h 149"/>
                <a:gd name="T24" fmla="*/ 177 w 191"/>
                <a:gd name="T25" fmla="*/ 31 h 149"/>
                <a:gd name="T26" fmla="*/ 177 w 191"/>
                <a:gd name="T27" fmla="*/ 11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1" h="149">
                  <a:moveTo>
                    <a:pt x="0" y="0"/>
                  </a:moveTo>
                  <a:cubicBezTo>
                    <a:pt x="0" y="133"/>
                    <a:pt x="0" y="133"/>
                    <a:pt x="0" y="133"/>
                  </a:cubicBezTo>
                  <a:cubicBezTo>
                    <a:pt x="0" y="142"/>
                    <a:pt x="6" y="149"/>
                    <a:pt x="14" y="149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85" y="149"/>
                    <a:pt x="191" y="142"/>
                    <a:pt x="191" y="133"/>
                  </a:cubicBezTo>
                  <a:cubicBezTo>
                    <a:pt x="191" y="0"/>
                    <a:pt x="191" y="0"/>
                    <a:pt x="191" y="0"/>
                  </a:cubicBezTo>
                  <a:lnTo>
                    <a:pt x="0" y="0"/>
                  </a:lnTo>
                  <a:close/>
                  <a:moveTo>
                    <a:pt x="177" y="119"/>
                  </a:moveTo>
                  <a:cubicBezTo>
                    <a:pt x="177" y="127"/>
                    <a:pt x="172" y="133"/>
                    <a:pt x="165" y="133"/>
                  </a:cubicBezTo>
                  <a:cubicBezTo>
                    <a:pt x="26" y="133"/>
                    <a:pt x="26" y="133"/>
                    <a:pt x="26" y="133"/>
                  </a:cubicBezTo>
                  <a:cubicBezTo>
                    <a:pt x="20" y="133"/>
                    <a:pt x="14" y="127"/>
                    <a:pt x="14" y="119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77" y="31"/>
                    <a:pt x="177" y="31"/>
                    <a:pt x="177" y="31"/>
                  </a:cubicBezTo>
                  <a:lnTo>
                    <a:pt x="177" y="1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ïSḷîdè">
              <a:extLst>
                <a:ext uri="{FF2B5EF4-FFF2-40B4-BE49-F238E27FC236}">
                  <a16:creationId xmlns="" xmlns:a16="http://schemas.microsoft.com/office/drawing/2014/main" id="{844480CB-DD11-49DE-9927-696E1968212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9045" y="2853977"/>
              <a:ext cx="191507" cy="110344"/>
            </a:xfrm>
            <a:custGeom>
              <a:avLst/>
              <a:gdLst>
                <a:gd name="T0" fmla="*/ 87 w 89"/>
                <a:gd name="T1" fmla="*/ 40 h 51"/>
                <a:gd name="T2" fmla="*/ 49 w 89"/>
                <a:gd name="T3" fmla="*/ 2 h 51"/>
                <a:gd name="T4" fmla="*/ 45 w 89"/>
                <a:gd name="T5" fmla="*/ 0 h 51"/>
                <a:gd name="T6" fmla="*/ 45 w 89"/>
                <a:gd name="T7" fmla="*/ 0 h 51"/>
                <a:gd name="T8" fmla="*/ 44 w 89"/>
                <a:gd name="T9" fmla="*/ 0 h 51"/>
                <a:gd name="T10" fmla="*/ 41 w 89"/>
                <a:gd name="T11" fmla="*/ 2 h 51"/>
                <a:gd name="T12" fmla="*/ 2 w 89"/>
                <a:gd name="T13" fmla="*/ 40 h 51"/>
                <a:gd name="T14" fmla="*/ 2 w 89"/>
                <a:gd name="T15" fmla="*/ 47 h 51"/>
                <a:gd name="T16" fmla="*/ 9 w 89"/>
                <a:gd name="T17" fmla="*/ 47 h 51"/>
                <a:gd name="T18" fmla="*/ 40 w 89"/>
                <a:gd name="T19" fmla="*/ 16 h 51"/>
                <a:gd name="T20" fmla="*/ 40 w 89"/>
                <a:gd name="T21" fmla="*/ 46 h 51"/>
                <a:gd name="T22" fmla="*/ 45 w 89"/>
                <a:gd name="T23" fmla="*/ 51 h 51"/>
                <a:gd name="T24" fmla="*/ 50 w 89"/>
                <a:gd name="T25" fmla="*/ 46 h 51"/>
                <a:gd name="T26" fmla="*/ 50 w 89"/>
                <a:gd name="T27" fmla="*/ 16 h 51"/>
                <a:gd name="T28" fmla="*/ 80 w 89"/>
                <a:gd name="T29" fmla="*/ 47 h 51"/>
                <a:gd name="T30" fmla="*/ 87 w 89"/>
                <a:gd name="T31" fmla="*/ 47 h 51"/>
                <a:gd name="T32" fmla="*/ 87 w 89"/>
                <a:gd name="T33" fmla="*/ 4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51">
                  <a:moveTo>
                    <a:pt x="87" y="40"/>
                  </a:moveTo>
                  <a:cubicBezTo>
                    <a:pt x="49" y="2"/>
                    <a:pt x="49" y="2"/>
                    <a:pt x="49" y="2"/>
                  </a:cubicBezTo>
                  <a:cubicBezTo>
                    <a:pt x="48" y="1"/>
                    <a:pt x="46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4" y="0"/>
                  </a:cubicBezTo>
                  <a:cubicBezTo>
                    <a:pt x="43" y="0"/>
                    <a:pt x="42" y="1"/>
                    <a:pt x="41" y="2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0" y="42"/>
                    <a:pt x="0" y="45"/>
                    <a:pt x="2" y="47"/>
                  </a:cubicBezTo>
                  <a:cubicBezTo>
                    <a:pt x="4" y="49"/>
                    <a:pt x="7" y="49"/>
                    <a:pt x="9" y="47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40" y="49"/>
                    <a:pt x="42" y="51"/>
                    <a:pt x="45" y="51"/>
                  </a:cubicBezTo>
                  <a:cubicBezTo>
                    <a:pt x="47" y="51"/>
                    <a:pt x="50" y="49"/>
                    <a:pt x="50" y="46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80" y="47"/>
                    <a:pt x="80" y="47"/>
                    <a:pt x="80" y="47"/>
                  </a:cubicBezTo>
                  <a:cubicBezTo>
                    <a:pt x="82" y="49"/>
                    <a:pt x="85" y="49"/>
                    <a:pt x="87" y="47"/>
                  </a:cubicBezTo>
                  <a:cubicBezTo>
                    <a:pt x="89" y="45"/>
                    <a:pt x="89" y="42"/>
                    <a:pt x="87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i$ľîḍe">
              <a:extLst>
                <a:ext uri="{FF2B5EF4-FFF2-40B4-BE49-F238E27FC236}">
                  <a16:creationId xmlns="" xmlns:a16="http://schemas.microsoft.com/office/drawing/2014/main" id="{E0185539-9BA4-4B9B-A87A-3B60677668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2505" y="2648792"/>
              <a:ext cx="146822" cy="155029"/>
            </a:xfrm>
            <a:custGeom>
              <a:avLst/>
              <a:gdLst>
                <a:gd name="T0" fmla="*/ 35 w 68"/>
                <a:gd name="T1" fmla="*/ 36 h 72"/>
                <a:gd name="T2" fmla="*/ 68 w 68"/>
                <a:gd name="T3" fmla="*/ 31 h 72"/>
                <a:gd name="T4" fmla="*/ 61 w 68"/>
                <a:gd name="T5" fmla="*/ 15 h 72"/>
                <a:gd name="T6" fmla="*/ 16 w 68"/>
                <a:gd name="T7" fmla="*/ 11 h 72"/>
                <a:gd name="T8" fmla="*/ 12 w 68"/>
                <a:gd name="T9" fmla="*/ 56 h 72"/>
                <a:gd name="T10" fmla="*/ 56 w 68"/>
                <a:gd name="T11" fmla="*/ 61 h 72"/>
                <a:gd name="T12" fmla="*/ 35 w 68"/>
                <a:gd name="T13" fmla="*/ 3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72">
                  <a:moveTo>
                    <a:pt x="35" y="36"/>
                  </a:moveTo>
                  <a:cubicBezTo>
                    <a:pt x="68" y="31"/>
                    <a:pt x="68" y="31"/>
                    <a:pt x="68" y="31"/>
                  </a:cubicBezTo>
                  <a:cubicBezTo>
                    <a:pt x="67" y="25"/>
                    <a:pt x="65" y="20"/>
                    <a:pt x="61" y="15"/>
                  </a:cubicBezTo>
                  <a:cubicBezTo>
                    <a:pt x="49" y="1"/>
                    <a:pt x="29" y="0"/>
                    <a:pt x="16" y="11"/>
                  </a:cubicBezTo>
                  <a:cubicBezTo>
                    <a:pt x="2" y="23"/>
                    <a:pt x="0" y="43"/>
                    <a:pt x="12" y="56"/>
                  </a:cubicBezTo>
                  <a:cubicBezTo>
                    <a:pt x="23" y="70"/>
                    <a:pt x="43" y="72"/>
                    <a:pt x="56" y="61"/>
                  </a:cubicBezTo>
                  <a:lnTo>
                    <a:pt x="35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is1íḋé">
              <a:extLst>
                <a:ext uri="{FF2B5EF4-FFF2-40B4-BE49-F238E27FC236}">
                  <a16:creationId xmlns="" xmlns:a16="http://schemas.microsoft.com/office/drawing/2014/main" id="{7D98B9E2-CABF-4CAC-89FB-8F658F497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9420" y="2685269"/>
              <a:ext cx="121288" cy="155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išḷíďé">
              <a:extLst>
                <a:ext uri="{FF2B5EF4-FFF2-40B4-BE49-F238E27FC236}">
                  <a16:creationId xmlns="" xmlns:a16="http://schemas.microsoft.com/office/drawing/2014/main" id="{1D2FF0A0-2FE1-4993-B1C4-908F37F2D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9420" y="2721747"/>
              <a:ext cx="121288" cy="127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i$ļiďé">
              <a:extLst>
                <a:ext uri="{FF2B5EF4-FFF2-40B4-BE49-F238E27FC236}">
                  <a16:creationId xmlns="" xmlns:a16="http://schemas.microsoft.com/office/drawing/2014/main" id="{62DE68FE-F8A8-4DB8-BAD4-79C0B2C4DD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9420" y="2756400"/>
              <a:ext cx="77515" cy="127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7068E7F5-CD47-4DBD-8450-CE31877454ED}"/>
              </a:ext>
            </a:extLst>
          </p:cNvPr>
          <p:cNvGrpSpPr/>
          <p:nvPr/>
        </p:nvGrpSpPr>
        <p:grpSpPr>
          <a:xfrm>
            <a:off x="811255" y="2248280"/>
            <a:ext cx="2061188" cy="1180720"/>
            <a:chOff x="811255" y="2248280"/>
            <a:chExt cx="2061188" cy="1180720"/>
          </a:xfrm>
        </p:grpSpPr>
        <p:sp>
          <p:nvSpPr>
            <p:cNvPr id="64" name="矩形 63">
              <a:extLst>
                <a:ext uri="{FF2B5EF4-FFF2-40B4-BE49-F238E27FC236}">
                  <a16:creationId xmlns="" xmlns:a16="http://schemas.microsoft.com/office/drawing/2014/main" id="{A653CD4D-9433-4A08-8F5D-98D3EFAA6711}"/>
                </a:ext>
              </a:extLst>
            </p:cNvPr>
            <p:cNvSpPr/>
            <p:nvPr/>
          </p:nvSpPr>
          <p:spPr>
            <a:xfrm>
              <a:off x="811255" y="2248280"/>
              <a:ext cx="206118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65" name="矩形 64">
              <a:extLst>
                <a:ext uri="{FF2B5EF4-FFF2-40B4-BE49-F238E27FC236}">
                  <a16:creationId xmlns="" xmlns:a16="http://schemas.microsoft.com/office/drawing/2014/main" id="{12338868-6B41-48CB-A897-1FBD19128FF3}"/>
                </a:ext>
              </a:extLst>
            </p:cNvPr>
            <p:cNvSpPr/>
            <p:nvPr/>
          </p:nvSpPr>
          <p:spPr>
            <a:xfrm>
              <a:off x="925853" y="2574920"/>
              <a:ext cx="1831993" cy="8540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100" dirty="0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254A4E97-5985-48D9-8FEB-C4B95800685E}"/>
              </a:ext>
            </a:extLst>
          </p:cNvPr>
          <p:cNvGrpSpPr/>
          <p:nvPr/>
        </p:nvGrpSpPr>
        <p:grpSpPr>
          <a:xfrm>
            <a:off x="2746896" y="1509166"/>
            <a:ext cx="2061188" cy="1180720"/>
            <a:chOff x="2746896" y="1509166"/>
            <a:chExt cx="2061188" cy="1180720"/>
          </a:xfrm>
        </p:grpSpPr>
        <p:sp>
          <p:nvSpPr>
            <p:cNvPr id="66" name="矩形 65">
              <a:extLst>
                <a:ext uri="{FF2B5EF4-FFF2-40B4-BE49-F238E27FC236}">
                  <a16:creationId xmlns="" xmlns:a16="http://schemas.microsoft.com/office/drawing/2014/main" id="{883A3548-1C71-45CE-8CBF-8D817A0EFD2F}"/>
                </a:ext>
              </a:extLst>
            </p:cNvPr>
            <p:cNvSpPr/>
            <p:nvPr/>
          </p:nvSpPr>
          <p:spPr>
            <a:xfrm>
              <a:off x="2746896" y="1509166"/>
              <a:ext cx="206118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67" name="矩形 66">
              <a:extLst>
                <a:ext uri="{FF2B5EF4-FFF2-40B4-BE49-F238E27FC236}">
                  <a16:creationId xmlns="" xmlns:a16="http://schemas.microsoft.com/office/drawing/2014/main" id="{9E91D07E-8729-44B6-A902-3F6A8A4967DB}"/>
                </a:ext>
              </a:extLst>
            </p:cNvPr>
            <p:cNvSpPr/>
            <p:nvPr/>
          </p:nvSpPr>
          <p:spPr>
            <a:xfrm>
              <a:off x="2861494" y="1835806"/>
              <a:ext cx="1831993" cy="8540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100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6C81B66F-CB3B-42CB-B61A-8072A730F7E6}"/>
              </a:ext>
            </a:extLst>
          </p:cNvPr>
          <p:cNvGrpSpPr/>
          <p:nvPr/>
        </p:nvGrpSpPr>
        <p:grpSpPr>
          <a:xfrm>
            <a:off x="7037357" y="5020392"/>
            <a:ext cx="2061188" cy="1180720"/>
            <a:chOff x="7037357" y="5020392"/>
            <a:chExt cx="2061188" cy="1180720"/>
          </a:xfrm>
        </p:grpSpPr>
        <p:sp>
          <p:nvSpPr>
            <p:cNvPr id="68" name="矩形 67">
              <a:extLst>
                <a:ext uri="{FF2B5EF4-FFF2-40B4-BE49-F238E27FC236}">
                  <a16:creationId xmlns="" xmlns:a16="http://schemas.microsoft.com/office/drawing/2014/main" id="{862B3EFB-DA2C-4700-AE82-147DF24F5FEE}"/>
                </a:ext>
              </a:extLst>
            </p:cNvPr>
            <p:cNvSpPr/>
            <p:nvPr/>
          </p:nvSpPr>
          <p:spPr>
            <a:xfrm>
              <a:off x="7037357" y="5020392"/>
              <a:ext cx="206118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69" name="矩形 68">
              <a:extLst>
                <a:ext uri="{FF2B5EF4-FFF2-40B4-BE49-F238E27FC236}">
                  <a16:creationId xmlns="" xmlns:a16="http://schemas.microsoft.com/office/drawing/2014/main" id="{8887A44D-BD31-40C6-A22C-B60E9E0CE51E}"/>
                </a:ext>
              </a:extLst>
            </p:cNvPr>
            <p:cNvSpPr/>
            <p:nvPr/>
          </p:nvSpPr>
          <p:spPr>
            <a:xfrm>
              <a:off x="7151955" y="5347032"/>
              <a:ext cx="1831993" cy="8540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100" dirty="0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02AF7F5F-97B9-4AE8-9998-0FAD2AED88EE}"/>
              </a:ext>
            </a:extLst>
          </p:cNvPr>
          <p:cNvGrpSpPr/>
          <p:nvPr/>
        </p:nvGrpSpPr>
        <p:grpSpPr>
          <a:xfrm>
            <a:off x="8947587" y="4178315"/>
            <a:ext cx="2061188" cy="1180720"/>
            <a:chOff x="8947587" y="4178315"/>
            <a:chExt cx="2061188" cy="1180720"/>
          </a:xfrm>
        </p:grpSpPr>
        <p:sp>
          <p:nvSpPr>
            <p:cNvPr id="70" name="矩形 69">
              <a:extLst>
                <a:ext uri="{FF2B5EF4-FFF2-40B4-BE49-F238E27FC236}">
                  <a16:creationId xmlns="" xmlns:a16="http://schemas.microsoft.com/office/drawing/2014/main" id="{3E12E1F3-545C-4209-A0A5-25CEF29DAB9B}"/>
                </a:ext>
              </a:extLst>
            </p:cNvPr>
            <p:cNvSpPr/>
            <p:nvPr/>
          </p:nvSpPr>
          <p:spPr>
            <a:xfrm>
              <a:off x="8947587" y="4178315"/>
              <a:ext cx="206118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71" name="矩形 70">
              <a:extLst>
                <a:ext uri="{FF2B5EF4-FFF2-40B4-BE49-F238E27FC236}">
                  <a16:creationId xmlns="" xmlns:a16="http://schemas.microsoft.com/office/drawing/2014/main" id="{B51770EC-D173-4CFC-896F-A7573CD6D04F}"/>
                </a:ext>
              </a:extLst>
            </p:cNvPr>
            <p:cNvSpPr/>
            <p:nvPr/>
          </p:nvSpPr>
          <p:spPr>
            <a:xfrm>
              <a:off x="9062185" y="4504955"/>
              <a:ext cx="1831993" cy="8540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100" dirty="0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BB97DDE7-B5E2-48AD-A47E-EC969972636B}"/>
              </a:ext>
            </a:extLst>
          </p:cNvPr>
          <p:cNvGrpSpPr/>
          <p:nvPr/>
        </p:nvGrpSpPr>
        <p:grpSpPr>
          <a:xfrm>
            <a:off x="4935998" y="1116355"/>
            <a:ext cx="2061188" cy="1180720"/>
            <a:chOff x="4935998" y="1116355"/>
            <a:chExt cx="2061188" cy="1180720"/>
          </a:xfrm>
        </p:grpSpPr>
        <p:sp>
          <p:nvSpPr>
            <p:cNvPr id="72" name="矩形 71">
              <a:extLst>
                <a:ext uri="{FF2B5EF4-FFF2-40B4-BE49-F238E27FC236}">
                  <a16:creationId xmlns="" xmlns:a16="http://schemas.microsoft.com/office/drawing/2014/main" id="{DEB50558-7EBC-4E2F-8AA4-852F5721C4D3}"/>
                </a:ext>
              </a:extLst>
            </p:cNvPr>
            <p:cNvSpPr/>
            <p:nvPr/>
          </p:nvSpPr>
          <p:spPr>
            <a:xfrm>
              <a:off x="4935998" y="1116355"/>
              <a:ext cx="206118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73" name="矩形 72">
              <a:extLst>
                <a:ext uri="{FF2B5EF4-FFF2-40B4-BE49-F238E27FC236}">
                  <a16:creationId xmlns="" xmlns:a16="http://schemas.microsoft.com/office/drawing/2014/main" id="{3C7708E3-70AF-485E-BC5F-9D2B0B8F61D1}"/>
                </a:ext>
              </a:extLst>
            </p:cNvPr>
            <p:cNvSpPr/>
            <p:nvPr/>
          </p:nvSpPr>
          <p:spPr>
            <a:xfrm>
              <a:off x="5050596" y="1442995"/>
              <a:ext cx="1831993" cy="8540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6271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天空, 人员, 户外, 服装&#10;&#10;已生成高可信度的说明">
            <a:extLst>
              <a:ext uri="{FF2B5EF4-FFF2-40B4-BE49-F238E27FC236}">
                <a16:creationId xmlns="" xmlns:a16="http://schemas.microsoft.com/office/drawing/2014/main" id="{0147A024-8C6B-4E0E-BE81-5BF64FAD03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C13DB4A8-40E8-4A41-A988-4703CA11715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B0F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3B8E765D-5963-4AD6-ACCB-76DEE8F696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282" y="1028983"/>
            <a:ext cx="8723435" cy="512188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6EFF7B38-3E21-4A8C-98B6-68308BAE03AE}"/>
              </a:ext>
            </a:extLst>
          </p:cNvPr>
          <p:cNvSpPr txBox="1"/>
          <p:nvPr/>
        </p:nvSpPr>
        <p:spPr>
          <a:xfrm>
            <a:off x="4750843" y="3680865"/>
            <a:ext cx="2810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职场应用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2BBE763-8CDE-4BB2-A824-C35D59DC30BB}"/>
              </a:ext>
            </a:extLst>
          </p:cNvPr>
          <p:cNvSpPr txBox="1"/>
          <p:nvPr/>
        </p:nvSpPr>
        <p:spPr>
          <a:xfrm>
            <a:off x="3847761" y="4467000"/>
            <a:ext cx="4496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Workplace applications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FAB85124-FBEA-47AE-80B8-55F53EB096DD}"/>
              </a:ext>
            </a:extLst>
          </p:cNvPr>
          <p:cNvSpPr/>
          <p:nvPr/>
        </p:nvSpPr>
        <p:spPr>
          <a:xfrm>
            <a:off x="4807411" y="3005151"/>
            <a:ext cx="25771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THREE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: 圆角 24">
            <a:extLst>
              <a:ext uri="{FF2B5EF4-FFF2-40B4-BE49-F238E27FC236}">
                <a16:creationId xmlns="" xmlns:a16="http://schemas.microsoft.com/office/drawing/2014/main" id="{A839A03E-D9F6-4644-8910-0F486D44A323}"/>
              </a:ext>
            </a:extLst>
          </p:cNvPr>
          <p:cNvSpPr/>
          <p:nvPr/>
        </p:nvSpPr>
        <p:spPr>
          <a:xfrm>
            <a:off x="5578827" y="1555394"/>
            <a:ext cx="1154935" cy="115493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Freeform 152">
            <a:extLst>
              <a:ext uri="{FF2B5EF4-FFF2-40B4-BE49-F238E27FC236}">
                <a16:creationId xmlns="" xmlns:a16="http://schemas.microsoft.com/office/drawing/2014/main" id="{50C6335C-0CA4-4082-BB36-821A9347FB71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818700" y="1808861"/>
            <a:ext cx="675188" cy="648000"/>
          </a:xfrm>
          <a:custGeom>
            <a:avLst/>
            <a:gdLst>
              <a:gd name="T0" fmla="*/ 59 w 126"/>
              <a:gd name="T1" fmla="*/ 0 h 121"/>
              <a:gd name="T2" fmla="*/ 112 w 126"/>
              <a:gd name="T3" fmla="*/ 0 h 121"/>
              <a:gd name="T4" fmla="*/ 122 w 126"/>
              <a:gd name="T5" fmla="*/ 4 h 121"/>
              <a:gd name="T6" fmla="*/ 126 w 126"/>
              <a:gd name="T7" fmla="*/ 14 h 121"/>
              <a:gd name="T8" fmla="*/ 126 w 126"/>
              <a:gd name="T9" fmla="*/ 44 h 121"/>
              <a:gd name="T10" fmla="*/ 122 w 126"/>
              <a:gd name="T11" fmla="*/ 54 h 121"/>
              <a:gd name="T12" fmla="*/ 112 w 126"/>
              <a:gd name="T13" fmla="*/ 58 h 121"/>
              <a:gd name="T14" fmla="*/ 82 w 126"/>
              <a:gd name="T15" fmla="*/ 58 h 121"/>
              <a:gd name="T16" fmla="*/ 67 w 126"/>
              <a:gd name="T17" fmla="*/ 71 h 121"/>
              <a:gd name="T18" fmla="*/ 66 w 126"/>
              <a:gd name="T19" fmla="*/ 70 h 121"/>
              <a:gd name="T20" fmla="*/ 62 w 126"/>
              <a:gd name="T21" fmla="*/ 68 h 121"/>
              <a:gd name="T22" fmla="*/ 64 w 126"/>
              <a:gd name="T23" fmla="*/ 58 h 121"/>
              <a:gd name="T24" fmla="*/ 63 w 126"/>
              <a:gd name="T25" fmla="*/ 58 h 121"/>
              <a:gd name="T26" fmla="*/ 65 w 126"/>
              <a:gd name="T27" fmla="*/ 52 h 121"/>
              <a:gd name="T28" fmla="*/ 68 w 126"/>
              <a:gd name="T29" fmla="*/ 52 h 121"/>
              <a:gd name="T30" fmla="*/ 72 w 126"/>
              <a:gd name="T31" fmla="*/ 52 h 121"/>
              <a:gd name="T32" fmla="*/ 71 w 126"/>
              <a:gd name="T33" fmla="*/ 56 h 121"/>
              <a:gd name="T34" fmla="*/ 70 w 126"/>
              <a:gd name="T35" fmla="*/ 60 h 121"/>
              <a:gd name="T36" fmla="*/ 78 w 126"/>
              <a:gd name="T37" fmla="*/ 52 h 121"/>
              <a:gd name="T38" fmla="*/ 79 w 126"/>
              <a:gd name="T39" fmla="*/ 52 h 121"/>
              <a:gd name="T40" fmla="*/ 81 w 126"/>
              <a:gd name="T41" fmla="*/ 52 h 121"/>
              <a:gd name="T42" fmla="*/ 112 w 126"/>
              <a:gd name="T43" fmla="*/ 52 h 121"/>
              <a:gd name="T44" fmla="*/ 117 w 126"/>
              <a:gd name="T45" fmla="*/ 49 h 121"/>
              <a:gd name="T46" fmla="*/ 120 w 126"/>
              <a:gd name="T47" fmla="*/ 44 h 121"/>
              <a:gd name="T48" fmla="*/ 120 w 126"/>
              <a:gd name="T49" fmla="*/ 14 h 121"/>
              <a:gd name="T50" fmla="*/ 117 w 126"/>
              <a:gd name="T51" fmla="*/ 8 h 121"/>
              <a:gd name="T52" fmla="*/ 112 w 126"/>
              <a:gd name="T53" fmla="*/ 6 h 121"/>
              <a:gd name="T54" fmla="*/ 59 w 126"/>
              <a:gd name="T55" fmla="*/ 6 h 121"/>
              <a:gd name="T56" fmla="*/ 53 w 126"/>
              <a:gd name="T57" fmla="*/ 8 h 121"/>
              <a:gd name="T58" fmla="*/ 51 w 126"/>
              <a:gd name="T59" fmla="*/ 14 h 121"/>
              <a:gd name="T60" fmla="*/ 51 w 126"/>
              <a:gd name="T61" fmla="*/ 18 h 121"/>
              <a:gd name="T62" fmla="*/ 44 w 126"/>
              <a:gd name="T63" fmla="*/ 16 h 121"/>
              <a:gd name="T64" fmla="*/ 44 w 126"/>
              <a:gd name="T65" fmla="*/ 14 h 121"/>
              <a:gd name="T66" fmla="*/ 48 w 126"/>
              <a:gd name="T67" fmla="*/ 4 h 121"/>
              <a:gd name="T68" fmla="*/ 59 w 126"/>
              <a:gd name="T69" fmla="*/ 0 h 121"/>
              <a:gd name="T70" fmla="*/ 102 w 126"/>
              <a:gd name="T71" fmla="*/ 24 h 121"/>
              <a:gd name="T72" fmla="*/ 96 w 126"/>
              <a:gd name="T73" fmla="*/ 29 h 121"/>
              <a:gd name="T74" fmla="*/ 102 w 126"/>
              <a:gd name="T75" fmla="*/ 34 h 121"/>
              <a:gd name="T76" fmla="*/ 107 w 126"/>
              <a:gd name="T77" fmla="*/ 29 h 121"/>
              <a:gd name="T78" fmla="*/ 102 w 126"/>
              <a:gd name="T79" fmla="*/ 24 h 121"/>
              <a:gd name="T80" fmla="*/ 85 w 126"/>
              <a:gd name="T81" fmla="*/ 24 h 121"/>
              <a:gd name="T82" fmla="*/ 80 w 126"/>
              <a:gd name="T83" fmla="*/ 29 h 121"/>
              <a:gd name="T84" fmla="*/ 85 w 126"/>
              <a:gd name="T85" fmla="*/ 34 h 121"/>
              <a:gd name="T86" fmla="*/ 90 w 126"/>
              <a:gd name="T87" fmla="*/ 29 h 121"/>
              <a:gd name="T88" fmla="*/ 85 w 126"/>
              <a:gd name="T89" fmla="*/ 24 h 121"/>
              <a:gd name="T90" fmla="*/ 69 w 126"/>
              <a:gd name="T91" fmla="*/ 24 h 121"/>
              <a:gd name="T92" fmla="*/ 64 w 126"/>
              <a:gd name="T93" fmla="*/ 29 h 121"/>
              <a:gd name="T94" fmla="*/ 69 w 126"/>
              <a:gd name="T95" fmla="*/ 34 h 121"/>
              <a:gd name="T96" fmla="*/ 75 w 126"/>
              <a:gd name="T97" fmla="*/ 29 h 121"/>
              <a:gd name="T98" fmla="*/ 69 w 126"/>
              <a:gd name="T99" fmla="*/ 24 h 121"/>
              <a:gd name="T100" fmla="*/ 37 w 126"/>
              <a:gd name="T101" fmla="*/ 23 h 121"/>
              <a:gd name="T102" fmla="*/ 16 w 126"/>
              <a:gd name="T103" fmla="*/ 44 h 121"/>
              <a:gd name="T104" fmla="*/ 37 w 126"/>
              <a:gd name="T105" fmla="*/ 65 h 121"/>
              <a:gd name="T106" fmla="*/ 58 w 126"/>
              <a:gd name="T107" fmla="*/ 44 h 121"/>
              <a:gd name="T108" fmla="*/ 37 w 126"/>
              <a:gd name="T109" fmla="*/ 23 h 121"/>
              <a:gd name="T110" fmla="*/ 74 w 126"/>
              <a:gd name="T111" fmla="*/ 111 h 121"/>
              <a:gd name="T112" fmla="*/ 51 w 126"/>
              <a:gd name="T113" fmla="*/ 71 h 121"/>
              <a:gd name="T114" fmla="*/ 37 w 126"/>
              <a:gd name="T115" fmla="*/ 93 h 121"/>
              <a:gd name="T116" fmla="*/ 24 w 126"/>
              <a:gd name="T117" fmla="*/ 71 h 121"/>
              <a:gd name="T118" fmla="*/ 0 w 126"/>
              <a:gd name="T119" fmla="*/ 111 h 121"/>
              <a:gd name="T120" fmla="*/ 74 w 126"/>
              <a:gd name="T121" fmla="*/ 11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26" h="121">
                <a:moveTo>
                  <a:pt x="59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6" y="0"/>
                  <a:pt x="119" y="1"/>
                  <a:pt x="122" y="4"/>
                </a:cubicBezTo>
                <a:cubicBezTo>
                  <a:pt x="124" y="6"/>
                  <a:pt x="126" y="10"/>
                  <a:pt x="126" y="14"/>
                </a:cubicBezTo>
                <a:cubicBezTo>
                  <a:pt x="126" y="44"/>
                  <a:pt x="126" y="44"/>
                  <a:pt x="126" y="44"/>
                </a:cubicBezTo>
                <a:cubicBezTo>
                  <a:pt x="126" y="48"/>
                  <a:pt x="124" y="51"/>
                  <a:pt x="122" y="54"/>
                </a:cubicBezTo>
                <a:cubicBezTo>
                  <a:pt x="119" y="56"/>
                  <a:pt x="116" y="58"/>
                  <a:pt x="112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67" y="71"/>
                  <a:pt x="67" y="71"/>
                  <a:pt x="67" y="71"/>
                </a:cubicBezTo>
                <a:cubicBezTo>
                  <a:pt x="66" y="70"/>
                  <a:pt x="66" y="70"/>
                  <a:pt x="66" y="70"/>
                </a:cubicBezTo>
                <a:cubicBezTo>
                  <a:pt x="64" y="69"/>
                  <a:pt x="63" y="68"/>
                  <a:pt x="62" y="68"/>
                </a:cubicBezTo>
                <a:cubicBezTo>
                  <a:pt x="64" y="58"/>
                  <a:pt x="64" y="58"/>
                  <a:pt x="64" y="58"/>
                </a:cubicBezTo>
                <a:cubicBezTo>
                  <a:pt x="63" y="58"/>
                  <a:pt x="63" y="58"/>
                  <a:pt x="63" y="58"/>
                </a:cubicBezTo>
                <a:cubicBezTo>
                  <a:pt x="64" y="56"/>
                  <a:pt x="65" y="54"/>
                  <a:pt x="65" y="52"/>
                </a:cubicBezTo>
                <a:cubicBezTo>
                  <a:pt x="68" y="52"/>
                  <a:pt x="68" y="52"/>
                  <a:pt x="68" y="52"/>
                </a:cubicBezTo>
                <a:cubicBezTo>
                  <a:pt x="72" y="52"/>
                  <a:pt x="72" y="52"/>
                  <a:pt x="72" y="52"/>
                </a:cubicBezTo>
                <a:cubicBezTo>
                  <a:pt x="71" y="56"/>
                  <a:pt x="71" y="56"/>
                  <a:pt x="71" y="56"/>
                </a:cubicBezTo>
                <a:cubicBezTo>
                  <a:pt x="70" y="60"/>
                  <a:pt x="70" y="60"/>
                  <a:pt x="70" y="60"/>
                </a:cubicBezTo>
                <a:cubicBezTo>
                  <a:pt x="78" y="52"/>
                  <a:pt x="78" y="52"/>
                  <a:pt x="78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81" y="52"/>
                  <a:pt x="81" y="52"/>
                  <a:pt x="81" y="52"/>
                </a:cubicBezTo>
                <a:cubicBezTo>
                  <a:pt x="112" y="52"/>
                  <a:pt x="112" y="52"/>
                  <a:pt x="112" y="52"/>
                </a:cubicBezTo>
                <a:cubicBezTo>
                  <a:pt x="114" y="52"/>
                  <a:pt x="116" y="51"/>
                  <a:pt x="117" y="49"/>
                </a:cubicBezTo>
                <a:cubicBezTo>
                  <a:pt x="119" y="48"/>
                  <a:pt x="120" y="46"/>
                  <a:pt x="120" y="44"/>
                </a:cubicBezTo>
                <a:cubicBezTo>
                  <a:pt x="120" y="14"/>
                  <a:pt x="120" y="14"/>
                  <a:pt x="120" y="14"/>
                </a:cubicBezTo>
                <a:cubicBezTo>
                  <a:pt x="120" y="12"/>
                  <a:pt x="119" y="10"/>
                  <a:pt x="117" y="8"/>
                </a:cubicBezTo>
                <a:cubicBezTo>
                  <a:pt x="116" y="7"/>
                  <a:pt x="114" y="6"/>
                  <a:pt x="112" y="6"/>
                </a:cubicBezTo>
                <a:cubicBezTo>
                  <a:pt x="59" y="6"/>
                  <a:pt x="59" y="6"/>
                  <a:pt x="59" y="6"/>
                </a:cubicBezTo>
                <a:cubicBezTo>
                  <a:pt x="56" y="6"/>
                  <a:pt x="54" y="7"/>
                  <a:pt x="53" y="8"/>
                </a:cubicBezTo>
                <a:cubicBezTo>
                  <a:pt x="52" y="10"/>
                  <a:pt x="51" y="12"/>
                  <a:pt x="51" y="14"/>
                </a:cubicBezTo>
                <a:cubicBezTo>
                  <a:pt x="51" y="18"/>
                  <a:pt x="51" y="18"/>
                  <a:pt x="51" y="18"/>
                </a:cubicBezTo>
                <a:cubicBezTo>
                  <a:pt x="49" y="17"/>
                  <a:pt x="47" y="16"/>
                  <a:pt x="44" y="16"/>
                </a:cubicBezTo>
                <a:cubicBezTo>
                  <a:pt x="44" y="14"/>
                  <a:pt x="44" y="14"/>
                  <a:pt x="44" y="14"/>
                </a:cubicBezTo>
                <a:cubicBezTo>
                  <a:pt x="44" y="10"/>
                  <a:pt x="46" y="6"/>
                  <a:pt x="48" y="4"/>
                </a:cubicBezTo>
                <a:cubicBezTo>
                  <a:pt x="51" y="1"/>
                  <a:pt x="55" y="0"/>
                  <a:pt x="59" y="0"/>
                </a:cubicBezTo>
                <a:close/>
                <a:moveTo>
                  <a:pt x="102" y="24"/>
                </a:moveTo>
                <a:cubicBezTo>
                  <a:pt x="99" y="24"/>
                  <a:pt x="96" y="26"/>
                  <a:pt x="96" y="29"/>
                </a:cubicBezTo>
                <a:cubicBezTo>
                  <a:pt x="96" y="32"/>
                  <a:pt x="99" y="34"/>
                  <a:pt x="102" y="34"/>
                </a:cubicBezTo>
                <a:cubicBezTo>
                  <a:pt x="104" y="34"/>
                  <a:pt x="107" y="32"/>
                  <a:pt x="107" y="29"/>
                </a:cubicBezTo>
                <a:cubicBezTo>
                  <a:pt x="107" y="26"/>
                  <a:pt x="104" y="24"/>
                  <a:pt x="102" y="24"/>
                </a:cubicBezTo>
                <a:close/>
                <a:moveTo>
                  <a:pt x="85" y="24"/>
                </a:moveTo>
                <a:cubicBezTo>
                  <a:pt x="82" y="24"/>
                  <a:pt x="80" y="26"/>
                  <a:pt x="80" y="29"/>
                </a:cubicBezTo>
                <a:cubicBezTo>
                  <a:pt x="80" y="32"/>
                  <a:pt x="82" y="34"/>
                  <a:pt x="85" y="34"/>
                </a:cubicBezTo>
                <a:cubicBezTo>
                  <a:pt x="88" y="34"/>
                  <a:pt x="90" y="32"/>
                  <a:pt x="90" y="29"/>
                </a:cubicBezTo>
                <a:cubicBezTo>
                  <a:pt x="90" y="26"/>
                  <a:pt x="88" y="24"/>
                  <a:pt x="85" y="24"/>
                </a:cubicBezTo>
                <a:close/>
                <a:moveTo>
                  <a:pt x="69" y="24"/>
                </a:moveTo>
                <a:cubicBezTo>
                  <a:pt x="67" y="24"/>
                  <a:pt x="64" y="26"/>
                  <a:pt x="64" y="29"/>
                </a:cubicBezTo>
                <a:cubicBezTo>
                  <a:pt x="64" y="32"/>
                  <a:pt x="67" y="34"/>
                  <a:pt x="69" y="34"/>
                </a:cubicBezTo>
                <a:cubicBezTo>
                  <a:pt x="72" y="34"/>
                  <a:pt x="75" y="32"/>
                  <a:pt x="75" y="29"/>
                </a:cubicBezTo>
                <a:cubicBezTo>
                  <a:pt x="75" y="26"/>
                  <a:pt x="72" y="24"/>
                  <a:pt x="69" y="24"/>
                </a:cubicBezTo>
                <a:close/>
                <a:moveTo>
                  <a:pt x="37" y="23"/>
                </a:moveTo>
                <a:cubicBezTo>
                  <a:pt x="25" y="23"/>
                  <a:pt x="16" y="33"/>
                  <a:pt x="16" y="44"/>
                </a:cubicBezTo>
                <a:cubicBezTo>
                  <a:pt x="16" y="56"/>
                  <a:pt x="25" y="65"/>
                  <a:pt x="37" y="65"/>
                </a:cubicBezTo>
                <a:cubicBezTo>
                  <a:pt x="48" y="65"/>
                  <a:pt x="58" y="56"/>
                  <a:pt x="58" y="44"/>
                </a:cubicBezTo>
                <a:cubicBezTo>
                  <a:pt x="58" y="33"/>
                  <a:pt x="48" y="23"/>
                  <a:pt x="37" y="23"/>
                </a:cubicBezTo>
                <a:close/>
                <a:moveTo>
                  <a:pt x="74" y="111"/>
                </a:moveTo>
                <a:cubicBezTo>
                  <a:pt x="74" y="90"/>
                  <a:pt x="64" y="77"/>
                  <a:pt x="51" y="71"/>
                </a:cubicBezTo>
                <a:cubicBezTo>
                  <a:pt x="37" y="93"/>
                  <a:pt x="37" y="93"/>
                  <a:pt x="37" y="93"/>
                </a:cubicBezTo>
                <a:cubicBezTo>
                  <a:pt x="24" y="71"/>
                  <a:pt x="24" y="71"/>
                  <a:pt x="24" y="71"/>
                </a:cubicBezTo>
                <a:cubicBezTo>
                  <a:pt x="11" y="76"/>
                  <a:pt x="0" y="90"/>
                  <a:pt x="0" y="111"/>
                </a:cubicBezTo>
                <a:cubicBezTo>
                  <a:pt x="26" y="121"/>
                  <a:pt x="51" y="120"/>
                  <a:pt x="74" y="111"/>
                </a:cubicBezTo>
                <a:close/>
              </a:path>
            </a:pathLst>
          </a:custGeom>
          <a:solidFill>
            <a:srgbClr val="01B0F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8540290"/>
      </p:ext>
    </p:extLst>
  </p:cSld>
  <p:clrMapOvr>
    <a:masterClrMapping/>
  </p:clrMapOvr>
  <p:transition spd="slow" advClick="0" advTm="3000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5E8B7540-CCF7-48B4-8D46-EE79DA988A5F}"/>
              </a:ext>
            </a:extLst>
          </p:cNvPr>
          <p:cNvSpPr/>
          <p:nvPr/>
        </p:nvSpPr>
        <p:spPr>
          <a:xfrm>
            <a:off x="521848" y="20360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职场应用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DD71FBD6-B1E7-45AD-8965-53C938F90585}"/>
              </a:ext>
            </a:extLst>
          </p:cNvPr>
          <p:cNvSpPr txBox="1"/>
          <p:nvPr/>
        </p:nvSpPr>
        <p:spPr>
          <a:xfrm>
            <a:off x="521849" y="726825"/>
            <a:ext cx="2874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Workplace applications</a:t>
            </a:r>
          </a:p>
        </p:txBody>
      </p:sp>
      <p:sp>
        <p:nvSpPr>
          <p:cNvPr id="5" name="平行四边形 4">
            <a:extLst>
              <a:ext uri="{FF2B5EF4-FFF2-40B4-BE49-F238E27FC236}">
                <a16:creationId xmlns="" xmlns:a16="http://schemas.microsoft.com/office/drawing/2014/main" id="{58FDFAE3-531E-4634-B389-839B209A94F6}"/>
              </a:ext>
            </a:extLst>
          </p:cNvPr>
          <p:cNvSpPr/>
          <p:nvPr/>
        </p:nvSpPr>
        <p:spPr>
          <a:xfrm>
            <a:off x="304799" y="-152401"/>
            <a:ext cx="217049" cy="1248557"/>
          </a:xfrm>
          <a:prstGeom prst="parallelogram">
            <a:avLst/>
          </a:prstGeom>
          <a:solidFill>
            <a:srgbClr val="01B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 descr="图片包含 人员&#10;&#10;已生成高可信度的说明">
            <a:extLst>
              <a:ext uri="{FF2B5EF4-FFF2-40B4-BE49-F238E27FC236}">
                <a16:creationId xmlns="" xmlns:a16="http://schemas.microsoft.com/office/drawing/2014/main" id="{F9373D8C-A07D-4E1B-BE63-4BE942AC17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9" r="12385"/>
          <a:stretch/>
        </p:blipFill>
        <p:spPr>
          <a:xfrm>
            <a:off x="1004010" y="1846767"/>
            <a:ext cx="4666678" cy="4195917"/>
          </a:xfrm>
          <a:prstGeom prst="rect">
            <a:avLst/>
          </a:prstGeom>
          <a:ln w="101600">
            <a:solidFill>
              <a:srgbClr val="01B0F1"/>
            </a:solidFill>
          </a:ln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E4C67B74-F9BA-429F-9AFA-E40C1FF8FBD2}"/>
              </a:ext>
            </a:extLst>
          </p:cNvPr>
          <p:cNvSpPr/>
          <p:nvPr/>
        </p:nvSpPr>
        <p:spPr>
          <a:xfrm>
            <a:off x="6054937" y="475264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单击添加文本标题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16864E82-3B01-4BC0-BCD6-6F6C6C58EFA7}"/>
              </a:ext>
            </a:extLst>
          </p:cNvPr>
          <p:cNvSpPr/>
          <p:nvPr/>
        </p:nvSpPr>
        <p:spPr>
          <a:xfrm>
            <a:off x="6054937" y="5119354"/>
            <a:ext cx="55369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</a:t>
            </a:r>
            <a:endParaRPr lang="zh-CN" altLang="en-US" sz="1200" dirty="0"/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A6A0A85C-AC72-434E-A2AC-009874FDFE16}"/>
              </a:ext>
            </a:extLst>
          </p:cNvPr>
          <p:cNvGrpSpPr/>
          <p:nvPr/>
        </p:nvGrpSpPr>
        <p:grpSpPr>
          <a:xfrm>
            <a:off x="6096000" y="1846767"/>
            <a:ext cx="2183297" cy="2359288"/>
            <a:chOff x="6096000" y="1846767"/>
            <a:chExt cx="2183297" cy="2359288"/>
          </a:xfrm>
        </p:grpSpPr>
        <p:graphicFrame>
          <p:nvGraphicFramePr>
            <p:cNvPr id="16" name="图表 15">
              <a:extLst>
                <a:ext uri="{FF2B5EF4-FFF2-40B4-BE49-F238E27FC236}">
                  <a16:creationId xmlns="" xmlns:a16="http://schemas.microsoft.com/office/drawing/2014/main" id="{91927A18-46D6-4EF3-BEF6-55C82AF70D1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922721845"/>
                </p:ext>
              </p:extLst>
            </p:nvPr>
          </p:nvGraphicFramePr>
          <p:xfrm>
            <a:off x="6096000" y="1846767"/>
            <a:ext cx="2183297" cy="18367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E674A7FD-F794-46FA-838F-931EBF7449A7}"/>
                </a:ext>
              </a:extLst>
            </p:cNvPr>
            <p:cNvSpPr txBox="1"/>
            <p:nvPr/>
          </p:nvSpPr>
          <p:spPr>
            <a:xfrm>
              <a:off x="6701338" y="2541629"/>
              <a:ext cx="10107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latin typeface="TeXGyreAdventor" panose="00000500000000000000" pitchFamily="50" charset="0"/>
                </a:rPr>
                <a:t>83%</a:t>
              </a:r>
              <a:endParaRPr lang="zh-CN" altLang="en-US" sz="2800" dirty="0">
                <a:latin typeface="TeXGyreAdventor" panose="00000500000000000000" pitchFamily="50" charset="0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E7309071-56DB-4FB4-9826-504DB87F94E1}"/>
                </a:ext>
              </a:extLst>
            </p:cNvPr>
            <p:cNvSpPr/>
            <p:nvPr/>
          </p:nvSpPr>
          <p:spPr>
            <a:xfrm>
              <a:off x="6521314" y="3744390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4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6B88B2E5-A8E1-4B11-9A0A-726B5664A93C}"/>
              </a:ext>
            </a:extLst>
          </p:cNvPr>
          <p:cNvGrpSpPr/>
          <p:nvPr/>
        </p:nvGrpSpPr>
        <p:grpSpPr>
          <a:xfrm>
            <a:off x="8603942" y="1846767"/>
            <a:ext cx="2183297" cy="2359288"/>
            <a:chOff x="8603942" y="1846767"/>
            <a:chExt cx="2183297" cy="2359288"/>
          </a:xfrm>
        </p:grpSpPr>
        <p:graphicFrame>
          <p:nvGraphicFramePr>
            <p:cNvPr id="18" name="图表 17">
              <a:extLst>
                <a:ext uri="{FF2B5EF4-FFF2-40B4-BE49-F238E27FC236}">
                  <a16:creationId xmlns="" xmlns:a16="http://schemas.microsoft.com/office/drawing/2014/main" id="{0C61B450-CF96-49B3-B24A-78E2FF74BFC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408203862"/>
                </p:ext>
              </p:extLst>
            </p:nvPr>
          </p:nvGraphicFramePr>
          <p:xfrm>
            <a:off x="8603942" y="1846767"/>
            <a:ext cx="2183297" cy="18367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C45992B8-F369-4002-BD6E-D3C91CE6A64C}"/>
                </a:ext>
              </a:extLst>
            </p:cNvPr>
            <p:cNvSpPr txBox="1"/>
            <p:nvPr/>
          </p:nvSpPr>
          <p:spPr>
            <a:xfrm>
              <a:off x="9209280" y="2541629"/>
              <a:ext cx="10107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latin typeface="TeXGyreAdventor" panose="00000500000000000000" pitchFamily="50" charset="0"/>
                </a:rPr>
                <a:t>59%</a:t>
              </a:r>
              <a:endParaRPr lang="zh-CN" altLang="en-US" sz="2800" dirty="0">
                <a:latin typeface="TeXGyreAdventor" panose="00000500000000000000" pitchFamily="50" charset="0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937D3AF8-FA83-4704-94BD-42F36CF949D5}"/>
                </a:ext>
              </a:extLst>
            </p:cNvPr>
            <p:cNvSpPr/>
            <p:nvPr/>
          </p:nvSpPr>
          <p:spPr>
            <a:xfrm>
              <a:off x="9006754" y="3744390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4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742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89EC6C82-CD0F-458D-896A-D6BF77D0AF58}"/>
              </a:ext>
            </a:extLst>
          </p:cNvPr>
          <p:cNvSpPr/>
          <p:nvPr/>
        </p:nvSpPr>
        <p:spPr>
          <a:xfrm>
            <a:off x="521848" y="20360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职场应用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0F0AB82A-056B-4699-8169-7C21F2405379}"/>
              </a:ext>
            </a:extLst>
          </p:cNvPr>
          <p:cNvSpPr txBox="1"/>
          <p:nvPr/>
        </p:nvSpPr>
        <p:spPr>
          <a:xfrm>
            <a:off x="521849" y="726825"/>
            <a:ext cx="2874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Workplace applications</a:t>
            </a:r>
          </a:p>
        </p:txBody>
      </p:sp>
      <p:sp>
        <p:nvSpPr>
          <p:cNvPr id="5" name="平行四边形 4">
            <a:extLst>
              <a:ext uri="{FF2B5EF4-FFF2-40B4-BE49-F238E27FC236}">
                <a16:creationId xmlns="" xmlns:a16="http://schemas.microsoft.com/office/drawing/2014/main" id="{E41A27CD-C872-41EB-A99F-7B53C22B7FD5}"/>
              </a:ext>
            </a:extLst>
          </p:cNvPr>
          <p:cNvSpPr/>
          <p:nvPr/>
        </p:nvSpPr>
        <p:spPr>
          <a:xfrm>
            <a:off x="304799" y="-152401"/>
            <a:ext cx="217049" cy="1248557"/>
          </a:xfrm>
          <a:prstGeom prst="parallelogram">
            <a:avLst/>
          </a:prstGeom>
          <a:solidFill>
            <a:srgbClr val="01B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EE968AD7-8F77-464E-89AB-3502DDC49ECC}"/>
              </a:ext>
            </a:extLst>
          </p:cNvPr>
          <p:cNvGrpSpPr/>
          <p:nvPr/>
        </p:nvGrpSpPr>
        <p:grpSpPr>
          <a:xfrm>
            <a:off x="1037471" y="1890457"/>
            <a:ext cx="2143879" cy="3954844"/>
            <a:chOff x="1037471" y="1890457"/>
            <a:chExt cx="2143879" cy="3954844"/>
          </a:xfrm>
        </p:grpSpPr>
        <p:sp>
          <p:nvSpPr>
            <p:cNvPr id="7" name="BackShape">
              <a:extLst>
                <a:ext uri="{FF2B5EF4-FFF2-40B4-BE49-F238E27FC236}">
                  <a16:creationId xmlns="" xmlns:a16="http://schemas.microsoft.com/office/drawing/2014/main" id="{9B211858-9CBC-49BE-B0D1-2C3BFF187F94}"/>
                </a:ext>
              </a:extLst>
            </p:cNvPr>
            <p:cNvSpPr/>
            <p:nvPr/>
          </p:nvSpPr>
          <p:spPr bwMode="auto">
            <a:xfrm>
              <a:off x="1656354" y="5090487"/>
              <a:ext cx="906116" cy="280637"/>
            </a:xfrm>
            <a:prstGeom prst="can">
              <a:avLst>
                <a:gd name="adj" fmla="val 50000"/>
              </a:avLst>
            </a:prstGeom>
            <a:solidFill>
              <a:schemeClr val="tx2">
                <a:lumMod val="60000"/>
                <a:lumOff val="40000"/>
              </a:schemeClr>
            </a:solidFill>
            <a:ln w="19050">
              <a:noFill/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RelativeShape">
              <a:extLst>
                <a:ext uri="{FF2B5EF4-FFF2-40B4-BE49-F238E27FC236}">
                  <a16:creationId xmlns="" xmlns:a16="http://schemas.microsoft.com/office/drawing/2014/main" id="{92CC1E62-85AB-403C-B273-B435B001292F}"/>
                </a:ext>
              </a:extLst>
            </p:cNvPr>
            <p:cNvSpPr/>
            <p:nvPr/>
          </p:nvSpPr>
          <p:spPr>
            <a:xfrm>
              <a:off x="1803452" y="2400337"/>
              <a:ext cx="611922" cy="2808939"/>
            </a:xfrm>
            <a:prstGeom prst="can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ValueShape">
              <a:extLst>
                <a:ext uri="{FF2B5EF4-FFF2-40B4-BE49-F238E27FC236}">
                  <a16:creationId xmlns="" xmlns:a16="http://schemas.microsoft.com/office/drawing/2014/main" id="{9931DBDC-9030-4448-8480-EA894A21483B}"/>
                </a:ext>
              </a:extLst>
            </p:cNvPr>
            <p:cNvSpPr/>
            <p:nvPr/>
          </p:nvSpPr>
          <p:spPr>
            <a:xfrm>
              <a:off x="1803452" y="3889074"/>
              <a:ext cx="611922" cy="1320201"/>
            </a:xfrm>
            <a:prstGeom prst="can">
              <a:avLst/>
            </a:prstGeom>
            <a:solidFill>
              <a:srgbClr val="01B0F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ValueText">
              <a:extLst>
                <a:ext uri="{FF2B5EF4-FFF2-40B4-BE49-F238E27FC236}">
                  <a16:creationId xmlns="" xmlns:a16="http://schemas.microsoft.com/office/drawing/2014/main" id="{6C7AB47F-6CCA-4B03-BE67-D3C1219000F9}"/>
                </a:ext>
              </a:extLst>
            </p:cNvPr>
            <p:cNvSpPr/>
            <p:nvPr/>
          </p:nvSpPr>
          <p:spPr>
            <a:xfrm>
              <a:off x="1918250" y="1890457"/>
              <a:ext cx="382322" cy="286741"/>
            </a:xfrm>
            <a:prstGeom prst="rect">
              <a:avLst/>
            </a:prstGeom>
          </p:spPr>
          <p:txBody>
            <a:bodyPr wrap="none" lIns="0" tIns="0" rIns="0" bIns="0" anchor="ctr" anchorCtr="1">
              <a:prstTxWarp prst="textPlain">
                <a:avLst/>
              </a:prstTxWarp>
              <a:normAutofit fontScale="92500" lnSpcReduction="20000"/>
            </a:bodyPr>
            <a:lstStyle/>
            <a:p>
              <a:pPr lvl="0" algn="ctr"/>
              <a:r>
                <a:rPr lang="en-US" altLang="zh-CN" sz="24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43%</a:t>
              </a:r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="" xmlns:a16="http://schemas.microsoft.com/office/drawing/2014/main" id="{FA3CC09D-E072-4321-8F29-1C0BC1A5095A}"/>
                </a:ext>
              </a:extLst>
            </p:cNvPr>
            <p:cNvGrpSpPr/>
            <p:nvPr/>
          </p:nvGrpSpPr>
          <p:grpSpPr>
            <a:xfrm>
              <a:off x="1037471" y="5486576"/>
              <a:ext cx="2143879" cy="358725"/>
              <a:chOff x="2007511" y="4072426"/>
              <a:chExt cx="5740310" cy="426043"/>
            </a:xfrm>
          </p:grpSpPr>
          <p:sp>
            <p:nvSpPr>
              <p:cNvPr id="12" name="CustomText1">
                <a:extLst>
                  <a:ext uri="{FF2B5EF4-FFF2-40B4-BE49-F238E27FC236}">
                    <a16:creationId xmlns="" xmlns:a16="http://schemas.microsoft.com/office/drawing/2014/main" id="{54554154-1F43-4782-94BF-1BD06FF9C8AD}"/>
                  </a:ext>
                </a:extLst>
              </p:cNvPr>
              <p:cNvSpPr/>
              <p:nvPr/>
            </p:nvSpPr>
            <p:spPr>
              <a:xfrm>
                <a:off x="2007511" y="4149877"/>
                <a:ext cx="5740310" cy="348592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en-US" altLang="zh-CN" dirty="0"/>
                  <a:t>TEXT HERE</a:t>
                </a:r>
              </a:p>
            </p:txBody>
          </p:sp>
          <p:cxnSp>
            <p:nvCxnSpPr>
              <p:cNvPr id="13" name="LineShape">
                <a:extLst>
                  <a:ext uri="{FF2B5EF4-FFF2-40B4-BE49-F238E27FC236}">
                    <a16:creationId xmlns="" xmlns:a16="http://schemas.microsoft.com/office/drawing/2014/main" id="{E586D86A-784F-4054-9026-2B704A49986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39093" y="4072426"/>
                <a:ext cx="5708728" cy="0"/>
              </a:xfrm>
              <a:prstGeom prst="straightConnector1">
                <a:avLst/>
              </a:prstGeom>
              <a:noFill/>
              <a:ln w="3175" cap="flat" cmpd="sng">
                <a:solidFill>
                  <a:schemeClr val="bg1">
                    <a:lumMod val="75000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5B75E64B-262D-41A4-933B-0DE19B6652D9}"/>
              </a:ext>
            </a:extLst>
          </p:cNvPr>
          <p:cNvGrpSpPr/>
          <p:nvPr/>
        </p:nvGrpSpPr>
        <p:grpSpPr>
          <a:xfrm>
            <a:off x="3605893" y="1890457"/>
            <a:ext cx="2143879" cy="3954844"/>
            <a:chOff x="3605893" y="1890457"/>
            <a:chExt cx="2143879" cy="3954844"/>
          </a:xfrm>
        </p:grpSpPr>
        <p:sp>
          <p:nvSpPr>
            <p:cNvPr id="22" name="BackShape">
              <a:extLst>
                <a:ext uri="{FF2B5EF4-FFF2-40B4-BE49-F238E27FC236}">
                  <a16:creationId xmlns="" xmlns:a16="http://schemas.microsoft.com/office/drawing/2014/main" id="{B4F51A6C-539F-4576-A28D-34B0B9416BBD}"/>
                </a:ext>
              </a:extLst>
            </p:cNvPr>
            <p:cNvSpPr/>
            <p:nvPr/>
          </p:nvSpPr>
          <p:spPr bwMode="auto">
            <a:xfrm>
              <a:off x="4224776" y="5090487"/>
              <a:ext cx="906116" cy="280637"/>
            </a:xfrm>
            <a:prstGeom prst="can">
              <a:avLst>
                <a:gd name="adj" fmla="val 50000"/>
              </a:avLst>
            </a:prstGeom>
            <a:solidFill>
              <a:schemeClr val="tx2">
                <a:lumMod val="60000"/>
                <a:lumOff val="40000"/>
              </a:schemeClr>
            </a:solidFill>
            <a:ln w="19050">
              <a:noFill/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RelativeShape">
              <a:extLst>
                <a:ext uri="{FF2B5EF4-FFF2-40B4-BE49-F238E27FC236}">
                  <a16:creationId xmlns="" xmlns:a16="http://schemas.microsoft.com/office/drawing/2014/main" id="{AA68F4F8-DBA5-4F8C-89F9-F8DC9F83DFF8}"/>
                </a:ext>
              </a:extLst>
            </p:cNvPr>
            <p:cNvSpPr/>
            <p:nvPr/>
          </p:nvSpPr>
          <p:spPr>
            <a:xfrm>
              <a:off x="4371874" y="2400337"/>
              <a:ext cx="611922" cy="2808939"/>
            </a:xfrm>
            <a:prstGeom prst="can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ValueShape">
              <a:extLst>
                <a:ext uri="{FF2B5EF4-FFF2-40B4-BE49-F238E27FC236}">
                  <a16:creationId xmlns="" xmlns:a16="http://schemas.microsoft.com/office/drawing/2014/main" id="{3A2BA182-FB04-4F66-AFE5-9AAB93338C37}"/>
                </a:ext>
              </a:extLst>
            </p:cNvPr>
            <p:cNvSpPr/>
            <p:nvPr/>
          </p:nvSpPr>
          <p:spPr>
            <a:xfrm>
              <a:off x="4371874" y="3067050"/>
              <a:ext cx="611922" cy="2142225"/>
            </a:xfrm>
            <a:prstGeom prst="can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ValueText">
              <a:extLst>
                <a:ext uri="{FF2B5EF4-FFF2-40B4-BE49-F238E27FC236}">
                  <a16:creationId xmlns="" xmlns:a16="http://schemas.microsoft.com/office/drawing/2014/main" id="{D308E25D-1BAF-41E5-9936-EB72EA78FABC}"/>
                </a:ext>
              </a:extLst>
            </p:cNvPr>
            <p:cNvSpPr/>
            <p:nvPr/>
          </p:nvSpPr>
          <p:spPr>
            <a:xfrm>
              <a:off x="4486672" y="1890457"/>
              <a:ext cx="382322" cy="286741"/>
            </a:xfrm>
            <a:prstGeom prst="rect">
              <a:avLst/>
            </a:prstGeom>
          </p:spPr>
          <p:txBody>
            <a:bodyPr wrap="none" lIns="0" tIns="0" rIns="0" bIns="0" anchor="ctr" anchorCtr="1">
              <a:prstTxWarp prst="textPlain">
                <a:avLst/>
              </a:prstTxWarp>
              <a:normAutofit fontScale="92500" lnSpcReduction="20000"/>
            </a:bodyPr>
            <a:lstStyle/>
            <a:p>
              <a:pPr lvl="0" algn="ctr"/>
              <a:r>
                <a:rPr lang="en-US" altLang="zh-CN" sz="24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83%</a:t>
              </a:r>
            </a:p>
          </p:txBody>
        </p:sp>
        <p:grpSp>
          <p:nvGrpSpPr>
            <p:cNvPr id="26" name="组合 25">
              <a:extLst>
                <a:ext uri="{FF2B5EF4-FFF2-40B4-BE49-F238E27FC236}">
                  <a16:creationId xmlns="" xmlns:a16="http://schemas.microsoft.com/office/drawing/2014/main" id="{F3DD7769-D203-4A9E-8533-8131A21334D2}"/>
                </a:ext>
              </a:extLst>
            </p:cNvPr>
            <p:cNvGrpSpPr/>
            <p:nvPr/>
          </p:nvGrpSpPr>
          <p:grpSpPr>
            <a:xfrm>
              <a:off x="3605893" y="5486576"/>
              <a:ext cx="2143879" cy="358725"/>
              <a:chOff x="2007511" y="4072426"/>
              <a:chExt cx="5740310" cy="426043"/>
            </a:xfrm>
          </p:grpSpPr>
          <p:sp>
            <p:nvSpPr>
              <p:cNvPr id="27" name="CustomText1">
                <a:extLst>
                  <a:ext uri="{FF2B5EF4-FFF2-40B4-BE49-F238E27FC236}">
                    <a16:creationId xmlns="" xmlns:a16="http://schemas.microsoft.com/office/drawing/2014/main" id="{ACBB8C1D-62D7-4603-A9F1-A21594CEC09F}"/>
                  </a:ext>
                </a:extLst>
              </p:cNvPr>
              <p:cNvSpPr/>
              <p:nvPr/>
            </p:nvSpPr>
            <p:spPr>
              <a:xfrm>
                <a:off x="2007511" y="4149877"/>
                <a:ext cx="5740310" cy="348592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en-US" altLang="zh-CN"/>
                  <a:t>TEXT HERE</a:t>
                </a:r>
              </a:p>
            </p:txBody>
          </p:sp>
          <p:cxnSp>
            <p:nvCxnSpPr>
              <p:cNvPr id="28" name="LineShape">
                <a:extLst>
                  <a:ext uri="{FF2B5EF4-FFF2-40B4-BE49-F238E27FC236}">
                    <a16:creationId xmlns="" xmlns:a16="http://schemas.microsoft.com/office/drawing/2014/main" id="{9F9C0B95-240F-40F8-9932-B81C3B3B177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39093" y="4072426"/>
                <a:ext cx="5708728" cy="0"/>
              </a:xfrm>
              <a:prstGeom prst="straightConnector1">
                <a:avLst/>
              </a:prstGeom>
              <a:noFill/>
              <a:ln w="3175" cap="flat" cmpd="sng">
                <a:solidFill>
                  <a:schemeClr val="bg1">
                    <a:lumMod val="75000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5E0CE316-D048-497C-A48A-2BD61CD43DA7}"/>
              </a:ext>
            </a:extLst>
          </p:cNvPr>
          <p:cNvGrpSpPr/>
          <p:nvPr/>
        </p:nvGrpSpPr>
        <p:grpSpPr>
          <a:xfrm>
            <a:off x="6174315" y="1890457"/>
            <a:ext cx="2143879" cy="3954844"/>
            <a:chOff x="6174315" y="1890457"/>
            <a:chExt cx="2143879" cy="3954844"/>
          </a:xfrm>
        </p:grpSpPr>
        <p:sp>
          <p:nvSpPr>
            <p:cNvPr id="29" name="BackShape">
              <a:extLst>
                <a:ext uri="{FF2B5EF4-FFF2-40B4-BE49-F238E27FC236}">
                  <a16:creationId xmlns="" xmlns:a16="http://schemas.microsoft.com/office/drawing/2014/main" id="{07BE82E0-8C28-4371-9C25-C5E42F5EDAE2}"/>
                </a:ext>
              </a:extLst>
            </p:cNvPr>
            <p:cNvSpPr/>
            <p:nvPr/>
          </p:nvSpPr>
          <p:spPr bwMode="auto">
            <a:xfrm>
              <a:off x="6793198" y="5090487"/>
              <a:ext cx="906116" cy="280637"/>
            </a:xfrm>
            <a:prstGeom prst="can">
              <a:avLst>
                <a:gd name="adj" fmla="val 50000"/>
              </a:avLst>
            </a:prstGeom>
            <a:solidFill>
              <a:schemeClr val="tx2">
                <a:lumMod val="60000"/>
                <a:lumOff val="40000"/>
              </a:schemeClr>
            </a:solidFill>
            <a:ln w="19050">
              <a:noFill/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RelativeShape">
              <a:extLst>
                <a:ext uri="{FF2B5EF4-FFF2-40B4-BE49-F238E27FC236}">
                  <a16:creationId xmlns="" xmlns:a16="http://schemas.microsoft.com/office/drawing/2014/main" id="{EE5A7C1A-776C-495F-BD00-9B5026BDB40A}"/>
                </a:ext>
              </a:extLst>
            </p:cNvPr>
            <p:cNvSpPr/>
            <p:nvPr/>
          </p:nvSpPr>
          <p:spPr>
            <a:xfrm>
              <a:off x="6940296" y="2400337"/>
              <a:ext cx="611922" cy="2808939"/>
            </a:xfrm>
            <a:prstGeom prst="can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ValueShape">
              <a:extLst>
                <a:ext uri="{FF2B5EF4-FFF2-40B4-BE49-F238E27FC236}">
                  <a16:creationId xmlns="" xmlns:a16="http://schemas.microsoft.com/office/drawing/2014/main" id="{8BBAFD3F-85E5-4F25-8F4C-BC347DEAC0ED}"/>
                </a:ext>
              </a:extLst>
            </p:cNvPr>
            <p:cNvSpPr/>
            <p:nvPr/>
          </p:nvSpPr>
          <p:spPr>
            <a:xfrm>
              <a:off x="6940296" y="4343399"/>
              <a:ext cx="611922" cy="865875"/>
            </a:xfrm>
            <a:prstGeom prst="can">
              <a:avLst/>
            </a:prstGeom>
            <a:solidFill>
              <a:srgbClr val="01B0F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ValueText">
              <a:extLst>
                <a:ext uri="{FF2B5EF4-FFF2-40B4-BE49-F238E27FC236}">
                  <a16:creationId xmlns="" xmlns:a16="http://schemas.microsoft.com/office/drawing/2014/main" id="{F0FB1A13-790A-4E4E-A2CB-1659FB00ED4E}"/>
                </a:ext>
              </a:extLst>
            </p:cNvPr>
            <p:cNvSpPr/>
            <p:nvPr/>
          </p:nvSpPr>
          <p:spPr>
            <a:xfrm>
              <a:off x="7055094" y="1890457"/>
              <a:ext cx="382322" cy="286741"/>
            </a:xfrm>
            <a:prstGeom prst="rect">
              <a:avLst/>
            </a:prstGeom>
          </p:spPr>
          <p:txBody>
            <a:bodyPr wrap="none" lIns="0" tIns="0" rIns="0" bIns="0" anchor="ctr" anchorCtr="1">
              <a:prstTxWarp prst="textPlain">
                <a:avLst/>
              </a:prstTxWarp>
              <a:normAutofit fontScale="92500" lnSpcReduction="20000"/>
            </a:bodyPr>
            <a:lstStyle/>
            <a:p>
              <a:pPr lvl="0" algn="ctr"/>
              <a:r>
                <a:rPr lang="en-US" altLang="zh-CN" sz="24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30%</a:t>
              </a:r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="" xmlns:a16="http://schemas.microsoft.com/office/drawing/2014/main" id="{28B5DADE-3B08-4F32-9285-749085224A8F}"/>
                </a:ext>
              </a:extLst>
            </p:cNvPr>
            <p:cNvGrpSpPr/>
            <p:nvPr/>
          </p:nvGrpSpPr>
          <p:grpSpPr>
            <a:xfrm>
              <a:off x="6174315" y="5486576"/>
              <a:ext cx="2143879" cy="358725"/>
              <a:chOff x="2007511" y="4072426"/>
              <a:chExt cx="5740310" cy="426043"/>
            </a:xfrm>
          </p:grpSpPr>
          <p:sp>
            <p:nvSpPr>
              <p:cNvPr id="34" name="CustomText1">
                <a:extLst>
                  <a:ext uri="{FF2B5EF4-FFF2-40B4-BE49-F238E27FC236}">
                    <a16:creationId xmlns="" xmlns:a16="http://schemas.microsoft.com/office/drawing/2014/main" id="{501B8443-ABE1-4F7B-900B-38C94010E2DA}"/>
                  </a:ext>
                </a:extLst>
              </p:cNvPr>
              <p:cNvSpPr/>
              <p:nvPr/>
            </p:nvSpPr>
            <p:spPr>
              <a:xfrm>
                <a:off x="2007511" y="4149877"/>
                <a:ext cx="5740310" cy="348592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en-US" altLang="zh-CN"/>
                  <a:t>TEXT HERE</a:t>
                </a:r>
              </a:p>
            </p:txBody>
          </p:sp>
          <p:cxnSp>
            <p:nvCxnSpPr>
              <p:cNvPr id="35" name="LineShape">
                <a:extLst>
                  <a:ext uri="{FF2B5EF4-FFF2-40B4-BE49-F238E27FC236}">
                    <a16:creationId xmlns="" xmlns:a16="http://schemas.microsoft.com/office/drawing/2014/main" id="{5C4F4268-E28C-447B-BFEF-54C6C4BE325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39093" y="4072426"/>
                <a:ext cx="5708728" cy="0"/>
              </a:xfrm>
              <a:prstGeom prst="straightConnector1">
                <a:avLst/>
              </a:prstGeom>
              <a:noFill/>
              <a:ln w="3175" cap="flat" cmpd="sng">
                <a:solidFill>
                  <a:schemeClr val="bg1">
                    <a:lumMod val="75000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E968670D-0BDB-470C-A563-2046B76294E7}"/>
              </a:ext>
            </a:extLst>
          </p:cNvPr>
          <p:cNvGrpSpPr/>
          <p:nvPr/>
        </p:nvGrpSpPr>
        <p:grpSpPr>
          <a:xfrm>
            <a:off x="8742737" y="1890457"/>
            <a:ext cx="2143879" cy="3954844"/>
            <a:chOff x="8742737" y="1890457"/>
            <a:chExt cx="2143879" cy="3954844"/>
          </a:xfrm>
        </p:grpSpPr>
        <p:sp>
          <p:nvSpPr>
            <p:cNvPr id="36" name="BackShape">
              <a:extLst>
                <a:ext uri="{FF2B5EF4-FFF2-40B4-BE49-F238E27FC236}">
                  <a16:creationId xmlns="" xmlns:a16="http://schemas.microsoft.com/office/drawing/2014/main" id="{C0F7C714-DB2D-4023-9447-612139EF5BC1}"/>
                </a:ext>
              </a:extLst>
            </p:cNvPr>
            <p:cNvSpPr/>
            <p:nvPr/>
          </p:nvSpPr>
          <p:spPr bwMode="auto">
            <a:xfrm>
              <a:off x="9361620" y="5090487"/>
              <a:ext cx="906116" cy="280637"/>
            </a:xfrm>
            <a:prstGeom prst="can">
              <a:avLst>
                <a:gd name="adj" fmla="val 50000"/>
              </a:avLst>
            </a:prstGeom>
            <a:solidFill>
              <a:schemeClr val="tx2">
                <a:lumMod val="60000"/>
                <a:lumOff val="40000"/>
              </a:schemeClr>
            </a:solidFill>
            <a:ln w="19050">
              <a:noFill/>
              <a:round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RelativeShape">
              <a:extLst>
                <a:ext uri="{FF2B5EF4-FFF2-40B4-BE49-F238E27FC236}">
                  <a16:creationId xmlns="" xmlns:a16="http://schemas.microsoft.com/office/drawing/2014/main" id="{3841FAAA-DEF0-4683-91C8-A6C3D68565D0}"/>
                </a:ext>
              </a:extLst>
            </p:cNvPr>
            <p:cNvSpPr/>
            <p:nvPr/>
          </p:nvSpPr>
          <p:spPr>
            <a:xfrm>
              <a:off x="9508718" y="2400337"/>
              <a:ext cx="611922" cy="2808939"/>
            </a:xfrm>
            <a:prstGeom prst="can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ValueShape">
              <a:extLst>
                <a:ext uri="{FF2B5EF4-FFF2-40B4-BE49-F238E27FC236}">
                  <a16:creationId xmlns="" xmlns:a16="http://schemas.microsoft.com/office/drawing/2014/main" id="{5E6D05C5-BC79-4294-9089-CA7B9929529B}"/>
                </a:ext>
              </a:extLst>
            </p:cNvPr>
            <p:cNvSpPr/>
            <p:nvPr/>
          </p:nvSpPr>
          <p:spPr>
            <a:xfrm>
              <a:off x="9508718" y="2705100"/>
              <a:ext cx="611922" cy="2504175"/>
            </a:xfrm>
            <a:prstGeom prst="can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ValueText">
              <a:extLst>
                <a:ext uri="{FF2B5EF4-FFF2-40B4-BE49-F238E27FC236}">
                  <a16:creationId xmlns="" xmlns:a16="http://schemas.microsoft.com/office/drawing/2014/main" id="{5F966569-35AF-41BE-B64F-CD0B2408882A}"/>
                </a:ext>
              </a:extLst>
            </p:cNvPr>
            <p:cNvSpPr/>
            <p:nvPr/>
          </p:nvSpPr>
          <p:spPr>
            <a:xfrm>
              <a:off x="9623516" y="1890457"/>
              <a:ext cx="382322" cy="286741"/>
            </a:xfrm>
            <a:prstGeom prst="rect">
              <a:avLst/>
            </a:prstGeom>
          </p:spPr>
          <p:txBody>
            <a:bodyPr wrap="none" lIns="0" tIns="0" rIns="0" bIns="0" anchor="ctr" anchorCtr="1">
              <a:prstTxWarp prst="textPlain">
                <a:avLst/>
              </a:prstTxWarp>
              <a:normAutofit fontScale="92500" lnSpcReduction="20000"/>
            </a:bodyPr>
            <a:lstStyle/>
            <a:p>
              <a:pPr lvl="0" algn="ctr"/>
              <a:r>
                <a:rPr lang="en-US" altLang="zh-CN" sz="24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90%</a:t>
              </a:r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6B3339B4-84A9-4D20-8751-EF99F50AE584}"/>
                </a:ext>
              </a:extLst>
            </p:cNvPr>
            <p:cNvGrpSpPr/>
            <p:nvPr/>
          </p:nvGrpSpPr>
          <p:grpSpPr>
            <a:xfrm>
              <a:off x="8742737" y="5486576"/>
              <a:ext cx="2143879" cy="358725"/>
              <a:chOff x="2007511" y="4072426"/>
              <a:chExt cx="5740310" cy="426043"/>
            </a:xfrm>
          </p:grpSpPr>
          <p:sp>
            <p:nvSpPr>
              <p:cNvPr id="41" name="CustomText1">
                <a:extLst>
                  <a:ext uri="{FF2B5EF4-FFF2-40B4-BE49-F238E27FC236}">
                    <a16:creationId xmlns="" xmlns:a16="http://schemas.microsoft.com/office/drawing/2014/main" id="{47D21944-C784-4F92-9113-DC33973F36B1}"/>
                  </a:ext>
                </a:extLst>
              </p:cNvPr>
              <p:cNvSpPr/>
              <p:nvPr/>
            </p:nvSpPr>
            <p:spPr>
              <a:xfrm>
                <a:off x="2007511" y="4149877"/>
                <a:ext cx="5740310" cy="348592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en-US" altLang="zh-CN"/>
                  <a:t>TEXT HERE</a:t>
                </a:r>
              </a:p>
            </p:txBody>
          </p:sp>
          <p:cxnSp>
            <p:nvCxnSpPr>
              <p:cNvPr id="42" name="LineShape">
                <a:extLst>
                  <a:ext uri="{FF2B5EF4-FFF2-40B4-BE49-F238E27FC236}">
                    <a16:creationId xmlns="" xmlns:a16="http://schemas.microsoft.com/office/drawing/2014/main" id="{CB7791BF-6F65-45C6-9E6A-EDC8C059A58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39093" y="4072426"/>
                <a:ext cx="5708728" cy="0"/>
              </a:xfrm>
              <a:prstGeom prst="straightConnector1">
                <a:avLst/>
              </a:prstGeom>
              <a:noFill/>
              <a:ln w="3175" cap="flat" cmpd="sng">
                <a:solidFill>
                  <a:schemeClr val="bg1">
                    <a:lumMod val="75000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</p:grpSp>
      </p:grpSp>
    </p:spTree>
    <p:extLst>
      <p:ext uri="{BB962C8B-B14F-4D97-AF65-F5344CB8AC3E}">
        <p14:creationId xmlns:p14="http://schemas.microsoft.com/office/powerpoint/2010/main" val="4155091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9D307050-1A8F-49DC-950B-EC3EFD58496A}"/>
              </a:ext>
            </a:extLst>
          </p:cNvPr>
          <p:cNvSpPr/>
          <p:nvPr/>
        </p:nvSpPr>
        <p:spPr>
          <a:xfrm>
            <a:off x="521848" y="20360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职场应用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AC23CB0C-9220-498F-90CB-3B04285C1003}"/>
              </a:ext>
            </a:extLst>
          </p:cNvPr>
          <p:cNvSpPr txBox="1"/>
          <p:nvPr/>
        </p:nvSpPr>
        <p:spPr>
          <a:xfrm>
            <a:off x="521849" y="726825"/>
            <a:ext cx="2874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Workplace applications</a:t>
            </a:r>
          </a:p>
        </p:txBody>
      </p:sp>
      <p:sp>
        <p:nvSpPr>
          <p:cNvPr id="5" name="平行四边形 4">
            <a:extLst>
              <a:ext uri="{FF2B5EF4-FFF2-40B4-BE49-F238E27FC236}">
                <a16:creationId xmlns="" xmlns:a16="http://schemas.microsoft.com/office/drawing/2014/main" id="{E8C76B34-C647-48B5-8CD8-E42199B9F888}"/>
              </a:ext>
            </a:extLst>
          </p:cNvPr>
          <p:cNvSpPr/>
          <p:nvPr/>
        </p:nvSpPr>
        <p:spPr>
          <a:xfrm>
            <a:off x="304799" y="-152401"/>
            <a:ext cx="217049" cy="1248557"/>
          </a:xfrm>
          <a:prstGeom prst="parallelogram">
            <a:avLst/>
          </a:prstGeom>
          <a:solidFill>
            <a:srgbClr val="01B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íṩlïde">
            <a:extLst>
              <a:ext uri="{FF2B5EF4-FFF2-40B4-BE49-F238E27FC236}">
                <a16:creationId xmlns="" xmlns:a16="http://schemas.microsoft.com/office/drawing/2014/main" id="{0E9F11C2-50F2-46F2-BB47-1E83B5C12E9B}"/>
              </a:ext>
            </a:extLst>
          </p:cNvPr>
          <p:cNvGrpSpPr/>
          <p:nvPr/>
        </p:nvGrpSpPr>
        <p:grpSpPr>
          <a:xfrm>
            <a:off x="4056551" y="2200199"/>
            <a:ext cx="4023707" cy="4073117"/>
            <a:chOff x="4084147" y="2092187"/>
            <a:chExt cx="4023707" cy="4073117"/>
          </a:xfrm>
        </p:grpSpPr>
        <p:sp>
          <p:nvSpPr>
            <p:cNvPr id="24" name="î$ḷidé">
              <a:extLst>
                <a:ext uri="{FF2B5EF4-FFF2-40B4-BE49-F238E27FC236}">
                  <a16:creationId xmlns="" xmlns:a16="http://schemas.microsoft.com/office/drawing/2014/main" id="{A7021FBE-EFF3-44DC-9D2A-110A08FF2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4147" y="2668249"/>
              <a:ext cx="2195147" cy="1828562"/>
            </a:xfrm>
            <a:custGeom>
              <a:avLst/>
              <a:gdLst/>
              <a:ahLst/>
              <a:cxnLst>
                <a:cxn ang="0">
                  <a:pos x="126" y="396"/>
                </a:cxn>
                <a:cxn ang="0">
                  <a:pos x="76" y="153"/>
                </a:cxn>
                <a:cxn ang="0">
                  <a:pos x="475" y="73"/>
                </a:cxn>
                <a:cxn ang="0">
                  <a:pos x="225" y="182"/>
                </a:cxn>
                <a:cxn ang="0">
                  <a:pos x="126" y="396"/>
                </a:cxn>
              </a:cxnLst>
              <a:rect l="0" t="0" r="r" b="b"/>
              <a:pathLst>
                <a:path w="475" h="396">
                  <a:moveTo>
                    <a:pt x="126" y="396"/>
                  </a:moveTo>
                  <a:cubicBezTo>
                    <a:pt x="126" y="396"/>
                    <a:pt x="0" y="278"/>
                    <a:pt x="76" y="153"/>
                  </a:cubicBezTo>
                  <a:cubicBezTo>
                    <a:pt x="168" y="0"/>
                    <a:pt x="475" y="73"/>
                    <a:pt x="475" y="73"/>
                  </a:cubicBezTo>
                  <a:cubicBezTo>
                    <a:pt x="475" y="73"/>
                    <a:pt x="318" y="70"/>
                    <a:pt x="225" y="182"/>
                  </a:cubicBezTo>
                  <a:cubicBezTo>
                    <a:pt x="160" y="261"/>
                    <a:pt x="126" y="396"/>
                    <a:pt x="126" y="396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ṧḷîḋé">
              <a:extLst>
                <a:ext uri="{FF2B5EF4-FFF2-40B4-BE49-F238E27FC236}">
                  <a16:creationId xmlns="" xmlns:a16="http://schemas.microsoft.com/office/drawing/2014/main" id="{D0C2F0EA-FE64-494B-9DC8-954AFDE1B2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1557" y="2092187"/>
              <a:ext cx="1911479" cy="1793649"/>
            </a:xfrm>
            <a:custGeom>
              <a:avLst/>
              <a:gdLst/>
              <a:ahLst/>
              <a:cxnLst>
                <a:cxn ang="0">
                  <a:pos x="0" y="157"/>
                </a:cxn>
                <a:cxn ang="0">
                  <a:pos x="215" y="33"/>
                </a:cxn>
                <a:cxn ang="0">
                  <a:pos x="414" y="388"/>
                </a:cxn>
                <a:cxn ang="0">
                  <a:pos x="234" y="184"/>
                </a:cxn>
                <a:cxn ang="0">
                  <a:pos x="0" y="157"/>
                </a:cxn>
              </a:cxnLst>
              <a:rect l="0" t="0" r="r" b="b"/>
              <a:pathLst>
                <a:path w="414" h="388">
                  <a:moveTo>
                    <a:pt x="0" y="157"/>
                  </a:moveTo>
                  <a:cubicBezTo>
                    <a:pt x="0" y="157"/>
                    <a:pt x="73" y="0"/>
                    <a:pt x="215" y="33"/>
                  </a:cubicBezTo>
                  <a:cubicBezTo>
                    <a:pt x="389" y="74"/>
                    <a:pt x="414" y="388"/>
                    <a:pt x="414" y="388"/>
                  </a:cubicBezTo>
                  <a:cubicBezTo>
                    <a:pt x="414" y="388"/>
                    <a:pt x="370" y="238"/>
                    <a:pt x="234" y="184"/>
                  </a:cubicBezTo>
                  <a:cubicBezTo>
                    <a:pt x="139" y="146"/>
                    <a:pt x="0" y="157"/>
                    <a:pt x="0" y="157"/>
                  </a:cubicBezTo>
                  <a:close/>
                </a:path>
              </a:pathLst>
            </a:custGeom>
            <a:solidFill>
              <a:srgbClr val="01B0F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í$1iḑe">
              <a:extLst>
                <a:ext uri="{FF2B5EF4-FFF2-40B4-BE49-F238E27FC236}">
                  <a16:creationId xmlns="" xmlns:a16="http://schemas.microsoft.com/office/drawing/2014/main" id="{582CC3E5-F9B4-48BF-A428-5644FABF15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3709" y="2969371"/>
              <a:ext cx="1344145" cy="2151506"/>
            </a:xfrm>
            <a:custGeom>
              <a:avLst/>
              <a:gdLst/>
              <a:ahLst/>
              <a:cxnLst>
                <a:cxn ang="0">
                  <a:pos x="92" y="0"/>
                </a:cxn>
                <a:cxn ang="0">
                  <a:pos x="276" y="167"/>
                </a:cxn>
                <a:cxn ang="0">
                  <a:pos x="0" y="466"/>
                </a:cxn>
                <a:cxn ang="0">
                  <a:pos x="138" y="231"/>
                </a:cxn>
                <a:cxn ang="0">
                  <a:pos x="92" y="0"/>
                </a:cxn>
              </a:cxnLst>
              <a:rect l="0" t="0" r="r" b="b"/>
              <a:pathLst>
                <a:path w="291" h="466">
                  <a:moveTo>
                    <a:pt x="92" y="0"/>
                  </a:moveTo>
                  <a:cubicBezTo>
                    <a:pt x="92" y="0"/>
                    <a:pt x="264" y="21"/>
                    <a:pt x="276" y="167"/>
                  </a:cubicBezTo>
                  <a:cubicBezTo>
                    <a:pt x="291" y="345"/>
                    <a:pt x="0" y="466"/>
                    <a:pt x="0" y="466"/>
                  </a:cubicBezTo>
                  <a:cubicBezTo>
                    <a:pt x="0" y="466"/>
                    <a:pt x="129" y="377"/>
                    <a:pt x="138" y="231"/>
                  </a:cubicBezTo>
                  <a:cubicBezTo>
                    <a:pt x="144" y="129"/>
                    <a:pt x="92" y="0"/>
                    <a:pt x="92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íSľïḋè">
              <a:extLst>
                <a:ext uri="{FF2B5EF4-FFF2-40B4-BE49-F238E27FC236}">
                  <a16:creationId xmlns="" xmlns:a16="http://schemas.microsoft.com/office/drawing/2014/main" id="{47BE95FD-AD79-4297-9AFA-CA2913F593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8291" y="4794975"/>
              <a:ext cx="2326070" cy="1370329"/>
            </a:xfrm>
            <a:custGeom>
              <a:avLst/>
              <a:gdLst/>
              <a:ahLst/>
              <a:cxnLst>
                <a:cxn ang="0">
                  <a:pos x="471" y="0"/>
                </a:cxn>
                <a:cxn ang="0">
                  <a:pos x="370" y="226"/>
                </a:cxn>
                <a:cxn ang="0">
                  <a:pos x="0" y="56"/>
                </a:cxn>
                <a:cxn ang="0">
                  <a:pos x="266" y="115"/>
                </a:cxn>
                <a:cxn ang="0">
                  <a:pos x="471" y="0"/>
                </a:cxn>
              </a:cxnLst>
              <a:rect l="0" t="0" r="r" b="b"/>
              <a:pathLst>
                <a:path w="504" h="296">
                  <a:moveTo>
                    <a:pt x="471" y="0"/>
                  </a:moveTo>
                  <a:cubicBezTo>
                    <a:pt x="471" y="0"/>
                    <a:pt x="504" y="170"/>
                    <a:pt x="370" y="226"/>
                  </a:cubicBezTo>
                  <a:cubicBezTo>
                    <a:pt x="205" y="296"/>
                    <a:pt x="0" y="56"/>
                    <a:pt x="0" y="56"/>
                  </a:cubicBezTo>
                  <a:cubicBezTo>
                    <a:pt x="0" y="56"/>
                    <a:pt x="124" y="151"/>
                    <a:pt x="266" y="115"/>
                  </a:cubicBezTo>
                  <a:cubicBezTo>
                    <a:pt x="365" y="89"/>
                    <a:pt x="471" y="0"/>
                    <a:pt x="471" y="0"/>
                  </a:cubicBezTo>
                  <a:close/>
                </a:path>
              </a:pathLst>
            </a:custGeom>
            <a:solidFill>
              <a:srgbClr val="01B0F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ïṧļiḋê">
              <a:extLst>
                <a:ext uri="{FF2B5EF4-FFF2-40B4-BE49-F238E27FC236}">
                  <a16:creationId xmlns="" xmlns:a16="http://schemas.microsoft.com/office/drawing/2014/main" id="{ADA1FD58-2CEA-45F8-90EB-A9E16781C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7813" y="3751954"/>
              <a:ext cx="1680182" cy="2374074"/>
            </a:xfrm>
            <a:custGeom>
              <a:avLst/>
              <a:gdLst/>
              <a:ahLst/>
              <a:cxnLst>
                <a:cxn ang="0">
                  <a:pos x="363" y="431"/>
                </a:cxn>
                <a:cxn ang="0">
                  <a:pos x="116" y="404"/>
                </a:cxn>
                <a:cxn ang="0">
                  <a:pos x="164" y="0"/>
                </a:cxn>
                <a:cxn ang="0">
                  <a:pos x="190" y="271"/>
                </a:cxn>
                <a:cxn ang="0">
                  <a:pos x="363" y="431"/>
                </a:cxn>
              </a:cxnLst>
              <a:rect l="0" t="0" r="r" b="b"/>
              <a:pathLst>
                <a:path w="363" h="514">
                  <a:moveTo>
                    <a:pt x="363" y="431"/>
                  </a:moveTo>
                  <a:cubicBezTo>
                    <a:pt x="363" y="431"/>
                    <a:pt x="212" y="514"/>
                    <a:pt x="116" y="404"/>
                  </a:cubicBezTo>
                  <a:cubicBezTo>
                    <a:pt x="0" y="269"/>
                    <a:pt x="164" y="0"/>
                    <a:pt x="164" y="0"/>
                  </a:cubicBezTo>
                  <a:cubicBezTo>
                    <a:pt x="164" y="0"/>
                    <a:pt x="112" y="147"/>
                    <a:pt x="190" y="271"/>
                  </a:cubicBezTo>
                  <a:cubicBezTo>
                    <a:pt x="245" y="357"/>
                    <a:pt x="363" y="431"/>
                    <a:pt x="363" y="431"/>
                  </a:cubicBezTo>
                  <a:close/>
                </a:path>
              </a:pathLst>
            </a:custGeom>
            <a:solidFill>
              <a:srgbClr val="01B0F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9" name="iṩḷïďê">
              <a:extLst>
                <a:ext uri="{FF2B5EF4-FFF2-40B4-BE49-F238E27FC236}">
                  <a16:creationId xmlns="" xmlns:a16="http://schemas.microsoft.com/office/drawing/2014/main" id="{9E7E4856-8A60-4376-8707-04B5AA4AA314}"/>
                </a:ext>
              </a:extLst>
            </p:cNvPr>
            <p:cNvGrpSpPr/>
            <p:nvPr/>
          </p:nvGrpSpPr>
          <p:grpSpPr>
            <a:xfrm>
              <a:off x="4560017" y="3277267"/>
              <a:ext cx="298494" cy="459220"/>
              <a:chOff x="4235451" y="4579938"/>
              <a:chExt cx="123825" cy="190499"/>
            </a:xfrm>
            <a:solidFill>
              <a:schemeClr val="bg1"/>
            </a:solidFill>
          </p:grpSpPr>
          <p:sp>
            <p:nvSpPr>
              <p:cNvPr id="60" name="iśļïde">
                <a:extLst>
                  <a:ext uri="{FF2B5EF4-FFF2-40B4-BE49-F238E27FC236}">
                    <a16:creationId xmlns="" xmlns:a16="http://schemas.microsoft.com/office/drawing/2014/main" id="{BF3EE140-51EA-4080-AFD7-DB1B7039DD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5451" y="4721225"/>
                <a:ext cx="123825" cy="4921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17"/>
                  </a:cxn>
                  <a:cxn ang="0">
                    <a:pos x="12" y="16"/>
                  </a:cxn>
                  <a:cxn ang="0">
                    <a:pos x="30" y="15"/>
                  </a:cxn>
                  <a:cxn ang="0">
                    <a:pos x="43" y="3"/>
                  </a:cxn>
                  <a:cxn ang="0">
                    <a:pos x="40" y="2"/>
                  </a:cxn>
                  <a:cxn ang="0">
                    <a:pos x="33" y="8"/>
                  </a:cxn>
                  <a:cxn ang="0">
                    <a:pos x="17" y="7"/>
                  </a:cxn>
                  <a:cxn ang="0">
                    <a:pos x="30" y="5"/>
                  </a:cxn>
                  <a:cxn ang="0">
                    <a:pos x="28" y="2"/>
                  </a:cxn>
                  <a:cxn ang="0">
                    <a:pos x="15" y="2"/>
                  </a:cxn>
                  <a:cxn ang="0">
                    <a:pos x="7" y="1"/>
                  </a:cxn>
                  <a:cxn ang="0">
                    <a:pos x="0" y="8"/>
                  </a:cxn>
                </a:cxnLst>
                <a:rect l="0" t="0" r="r" b="b"/>
                <a:pathLst>
                  <a:path w="43" h="17">
                    <a:moveTo>
                      <a:pt x="0" y="8"/>
                    </a:moveTo>
                    <a:cubicBezTo>
                      <a:pt x="0" y="11"/>
                      <a:pt x="5" y="16"/>
                      <a:pt x="8" y="17"/>
                    </a:cubicBezTo>
                    <a:cubicBezTo>
                      <a:pt x="9" y="17"/>
                      <a:pt x="10" y="16"/>
                      <a:pt x="12" y="16"/>
                    </a:cubicBezTo>
                    <a:cubicBezTo>
                      <a:pt x="12" y="16"/>
                      <a:pt x="26" y="17"/>
                      <a:pt x="30" y="15"/>
                    </a:cubicBezTo>
                    <a:cubicBezTo>
                      <a:pt x="33" y="14"/>
                      <a:pt x="43" y="5"/>
                      <a:pt x="43" y="3"/>
                    </a:cubicBezTo>
                    <a:cubicBezTo>
                      <a:pt x="43" y="1"/>
                      <a:pt x="42" y="0"/>
                      <a:pt x="40" y="2"/>
                    </a:cubicBezTo>
                    <a:cubicBezTo>
                      <a:pt x="37" y="3"/>
                      <a:pt x="35" y="6"/>
                      <a:pt x="33" y="8"/>
                    </a:cubicBezTo>
                    <a:cubicBezTo>
                      <a:pt x="29" y="11"/>
                      <a:pt x="21" y="12"/>
                      <a:pt x="17" y="7"/>
                    </a:cubicBezTo>
                    <a:cubicBezTo>
                      <a:pt x="17" y="7"/>
                      <a:pt x="28" y="8"/>
                      <a:pt x="30" y="5"/>
                    </a:cubicBezTo>
                    <a:cubicBezTo>
                      <a:pt x="31" y="3"/>
                      <a:pt x="30" y="1"/>
                      <a:pt x="28" y="2"/>
                    </a:cubicBezTo>
                    <a:cubicBezTo>
                      <a:pt x="26" y="2"/>
                      <a:pt x="17" y="2"/>
                      <a:pt x="15" y="2"/>
                    </a:cubicBezTo>
                    <a:cubicBezTo>
                      <a:pt x="12" y="1"/>
                      <a:pt x="8" y="0"/>
                      <a:pt x="7" y="1"/>
                    </a:cubicBezTo>
                    <a:cubicBezTo>
                      <a:pt x="5" y="2"/>
                      <a:pt x="1" y="5"/>
                      <a:pt x="0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iŝḷïḋè">
                <a:extLst>
                  <a:ext uri="{FF2B5EF4-FFF2-40B4-BE49-F238E27FC236}">
                    <a16:creationId xmlns="" xmlns:a16="http://schemas.microsoft.com/office/drawing/2014/main" id="{6CA075D7-48A6-4C8B-B26B-CD336DC0D8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1488" y="4695825"/>
                <a:ext cx="49213" cy="19050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5" y="4"/>
                  </a:cxn>
                  <a:cxn ang="0">
                    <a:pos x="5" y="4"/>
                  </a:cxn>
                  <a:cxn ang="0">
                    <a:pos x="9" y="7"/>
                  </a:cxn>
                  <a:cxn ang="0">
                    <a:pos x="13" y="4"/>
                  </a:cxn>
                  <a:cxn ang="0">
                    <a:pos x="12" y="4"/>
                  </a:cxn>
                  <a:cxn ang="0">
                    <a:pos x="15" y="4"/>
                  </a:cxn>
                  <a:cxn ang="0">
                    <a:pos x="17" y="2"/>
                  </a:cxn>
                  <a:cxn ang="0">
                    <a:pos x="15" y="0"/>
                  </a:cxn>
                </a:cxnLst>
                <a:rect l="0" t="0" r="r" b="b"/>
                <a:pathLst>
                  <a:path w="17" h="7">
                    <a:moveTo>
                      <a:pt x="15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6"/>
                      <a:pt x="6" y="7"/>
                      <a:pt x="9" y="7"/>
                    </a:cubicBezTo>
                    <a:cubicBezTo>
                      <a:pt x="11" y="7"/>
                      <a:pt x="13" y="6"/>
                      <a:pt x="13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4"/>
                      <a:pt x="17" y="3"/>
                      <a:pt x="17" y="2"/>
                    </a:cubicBezTo>
                    <a:cubicBezTo>
                      <a:pt x="17" y="1"/>
                      <a:pt x="16" y="0"/>
                      <a:pt x="1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îśļiďé">
                <a:extLst>
                  <a:ext uri="{FF2B5EF4-FFF2-40B4-BE49-F238E27FC236}">
                    <a16:creationId xmlns="" xmlns:a16="http://schemas.microsoft.com/office/drawing/2014/main" id="{DF0EEA55-BD97-48FC-88AB-6EB7DD8408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0851" y="4579938"/>
                <a:ext cx="88900" cy="100012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16"/>
                  </a:cxn>
                  <a:cxn ang="0">
                    <a:pos x="7" y="35"/>
                  </a:cxn>
                  <a:cxn ang="0">
                    <a:pos x="25" y="35"/>
                  </a:cxn>
                  <a:cxn ang="0">
                    <a:pos x="31" y="16"/>
                  </a:cxn>
                  <a:cxn ang="0">
                    <a:pos x="16" y="0"/>
                  </a:cxn>
                  <a:cxn ang="0">
                    <a:pos x="19" y="21"/>
                  </a:cxn>
                  <a:cxn ang="0">
                    <a:pos x="16" y="19"/>
                  </a:cxn>
                  <a:cxn ang="0">
                    <a:pos x="12" y="21"/>
                  </a:cxn>
                  <a:cxn ang="0">
                    <a:pos x="12" y="17"/>
                  </a:cxn>
                  <a:cxn ang="0">
                    <a:pos x="9" y="14"/>
                  </a:cxn>
                  <a:cxn ang="0">
                    <a:pos x="14" y="13"/>
                  </a:cxn>
                  <a:cxn ang="0">
                    <a:pos x="16" y="9"/>
                  </a:cxn>
                  <a:cxn ang="0">
                    <a:pos x="17" y="13"/>
                  </a:cxn>
                  <a:cxn ang="0">
                    <a:pos x="22" y="14"/>
                  </a:cxn>
                  <a:cxn ang="0">
                    <a:pos x="19" y="17"/>
                  </a:cxn>
                  <a:cxn ang="0">
                    <a:pos x="19" y="21"/>
                  </a:cxn>
                </a:cxnLst>
                <a:rect l="0" t="0" r="r" b="b"/>
                <a:pathLst>
                  <a:path w="31" h="35">
                    <a:moveTo>
                      <a:pt x="16" y="0"/>
                    </a:moveTo>
                    <a:cubicBezTo>
                      <a:pt x="7" y="0"/>
                      <a:pt x="0" y="7"/>
                      <a:pt x="0" y="16"/>
                    </a:cubicBezTo>
                    <a:cubicBezTo>
                      <a:pt x="0" y="23"/>
                      <a:pt x="7" y="27"/>
                      <a:pt x="7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27"/>
                      <a:pt x="31" y="23"/>
                      <a:pt x="31" y="16"/>
                    </a:cubicBezTo>
                    <a:cubicBezTo>
                      <a:pt x="31" y="7"/>
                      <a:pt x="24" y="0"/>
                      <a:pt x="16" y="0"/>
                    </a:cubicBezTo>
                    <a:close/>
                    <a:moveTo>
                      <a:pt x="19" y="21"/>
                    </a:moveTo>
                    <a:cubicBezTo>
                      <a:pt x="16" y="19"/>
                      <a:pt x="16" y="19"/>
                      <a:pt x="16" y="1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19" y="17"/>
                      <a:pt x="19" y="17"/>
                      <a:pt x="19" y="17"/>
                    </a:cubicBezTo>
                    <a:lnTo>
                      <a:pt x="19" y="2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íśḻîďé">
                <a:extLst>
                  <a:ext uri="{FF2B5EF4-FFF2-40B4-BE49-F238E27FC236}">
                    <a16:creationId xmlns="" xmlns:a16="http://schemas.microsoft.com/office/drawing/2014/main" id="{20B79291-2A1E-4847-AFC2-F8AC10DB19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1488" y="4683125"/>
                <a:ext cx="49213" cy="9525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16" y="3"/>
                  </a:cxn>
                  <a:cxn ang="0">
                    <a:pos x="17" y="2"/>
                  </a:cxn>
                  <a:cxn ang="0">
                    <a:pos x="16" y="0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1" y="3"/>
                  </a:cxn>
                </a:cxnLst>
                <a:rect l="0" t="0" r="r" b="b"/>
                <a:pathLst>
                  <a:path w="17" h="3">
                    <a:moveTo>
                      <a:pt x="1" y="3"/>
                    </a:moveTo>
                    <a:cubicBezTo>
                      <a:pt x="16" y="3"/>
                      <a:pt x="16" y="3"/>
                      <a:pt x="16" y="3"/>
                    </a:cubicBezTo>
                    <a:cubicBezTo>
                      <a:pt x="17" y="3"/>
                      <a:pt x="17" y="2"/>
                      <a:pt x="17" y="2"/>
                    </a:cubicBezTo>
                    <a:cubicBezTo>
                      <a:pt x="17" y="1"/>
                      <a:pt x="17" y="0"/>
                      <a:pt x="16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0" name="í$1ídé">
              <a:extLst>
                <a:ext uri="{FF2B5EF4-FFF2-40B4-BE49-F238E27FC236}">
                  <a16:creationId xmlns="" xmlns:a16="http://schemas.microsoft.com/office/drawing/2014/main" id="{F51426B7-78FA-4A6D-A1A4-10C8F584D8BD}"/>
                </a:ext>
              </a:extLst>
            </p:cNvPr>
            <p:cNvGrpSpPr/>
            <p:nvPr/>
          </p:nvGrpSpPr>
          <p:grpSpPr>
            <a:xfrm>
              <a:off x="5893527" y="2352964"/>
              <a:ext cx="478369" cy="392590"/>
              <a:chOff x="2551113" y="4586288"/>
              <a:chExt cx="230188" cy="188912"/>
            </a:xfrm>
            <a:solidFill>
              <a:schemeClr val="bg1"/>
            </a:solidFill>
          </p:grpSpPr>
          <p:sp>
            <p:nvSpPr>
              <p:cNvPr id="52" name="ïṧḻíḋè">
                <a:extLst>
                  <a:ext uri="{FF2B5EF4-FFF2-40B4-BE49-F238E27FC236}">
                    <a16:creationId xmlns="" xmlns:a16="http://schemas.microsoft.com/office/drawing/2014/main" id="{7EC59480-1FE7-462F-8C3D-2E0C7A311E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2088" y="4678363"/>
                <a:ext cx="20638" cy="190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iṩļïḍe">
                <a:extLst>
                  <a:ext uri="{FF2B5EF4-FFF2-40B4-BE49-F238E27FC236}">
                    <a16:creationId xmlns="" xmlns:a16="http://schemas.microsoft.com/office/drawing/2014/main" id="{09841199-7C17-4BFA-8348-7EE34D7478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7163" y="4679950"/>
                <a:ext cx="49213" cy="95250"/>
              </a:xfrm>
              <a:custGeom>
                <a:avLst/>
                <a:gdLst/>
                <a:ahLst/>
                <a:cxnLst>
                  <a:cxn ang="0">
                    <a:pos x="17" y="29"/>
                  </a:cxn>
                  <a:cxn ang="0">
                    <a:pos x="12" y="20"/>
                  </a:cxn>
                  <a:cxn ang="0">
                    <a:pos x="13" y="18"/>
                  </a:cxn>
                  <a:cxn ang="0">
                    <a:pos x="15" y="11"/>
                  </a:cxn>
                  <a:cxn ang="0">
                    <a:pos x="14" y="8"/>
                  </a:cxn>
                  <a:cxn ang="0">
                    <a:pos x="7" y="1"/>
                  </a:cxn>
                  <a:cxn ang="0">
                    <a:pos x="4" y="1"/>
                  </a:cxn>
                  <a:cxn ang="0">
                    <a:pos x="4" y="4"/>
                  </a:cxn>
                  <a:cxn ang="0">
                    <a:pos x="8" y="9"/>
                  </a:cxn>
                  <a:cxn ang="0">
                    <a:pos x="4" y="6"/>
                  </a:cxn>
                  <a:cxn ang="0">
                    <a:pos x="1" y="7"/>
                  </a:cxn>
                  <a:cxn ang="0">
                    <a:pos x="2" y="10"/>
                  </a:cxn>
                  <a:cxn ang="0">
                    <a:pos x="6" y="13"/>
                  </a:cxn>
                  <a:cxn ang="0">
                    <a:pos x="7" y="13"/>
                  </a:cxn>
                  <a:cxn ang="0">
                    <a:pos x="5" y="22"/>
                  </a:cxn>
                  <a:cxn ang="0">
                    <a:pos x="4" y="29"/>
                  </a:cxn>
                  <a:cxn ang="0">
                    <a:pos x="3" y="30"/>
                  </a:cxn>
                  <a:cxn ang="0">
                    <a:pos x="5" y="33"/>
                  </a:cxn>
                  <a:cxn ang="0">
                    <a:pos x="5" y="33"/>
                  </a:cxn>
                  <a:cxn ang="0">
                    <a:pos x="8" y="31"/>
                  </a:cxn>
                  <a:cxn ang="0">
                    <a:pos x="9" y="25"/>
                  </a:cxn>
                  <a:cxn ang="0">
                    <a:pos x="13" y="31"/>
                  </a:cxn>
                  <a:cxn ang="0">
                    <a:pos x="16" y="32"/>
                  </a:cxn>
                  <a:cxn ang="0">
                    <a:pos x="17" y="29"/>
                  </a:cxn>
                </a:cxnLst>
                <a:rect l="0" t="0" r="r" b="b"/>
                <a:pathLst>
                  <a:path w="17" h="33">
                    <a:moveTo>
                      <a:pt x="17" y="29"/>
                    </a:move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20"/>
                      <a:pt x="13" y="19"/>
                      <a:pt x="13" y="18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0"/>
                      <a:pt x="15" y="9"/>
                      <a:pt x="14" y="8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0"/>
                      <a:pt x="5" y="0"/>
                      <a:pt x="4" y="1"/>
                    </a:cubicBezTo>
                    <a:cubicBezTo>
                      <a:pt x="3" y="2"/>
                      <a:pt x="3" y="3"/>
                      <a:pt x="4" y="4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6"/>
                      <a:pt x="1" y="6"/>
                      <a:pt x="1" y="7"/>
                    </a:cubicBezTo>
                    <a:cubicBezTo>
                      <a:pt x="0" y="9"/>
                      <a:pt x="1" y="10"/>
                      <a:pt x="2" y="10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6"/>
                      <a:pt x="6" y="19"/>
                      <a:pt x="5" y="22"/>
                    </a:cubicBezTo>
                    <a:cubicBezTo>
                      <a:pt x="5" y="24"/>
                      <a:pt x="4" y="26"/>
                      <a:pt x="4" y="29"/>
                    </a:cubicBezTo>
                    <a:cubicBezTo>
                      <a:pt x="4" y="29"/>
                      <a:pt x="3" y="30"/>
                      <a:pt x="3" y="30"/>
                    </a:cubicBezTo>
                    <a:cubicBezTo>
                      <a:pt x="3" y="31"/>
                      <a:pt x="4" y="33"/>
                      <a:pt x="5" y="33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6" y="33"/>
                      <a:pt x="7" y="32"/>
                      <a:pt x="8" y="31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2"/>
                      <a:pt x="14" y="33"/>
                      <a:pt x="16" y="32"/>
                    </a:cubicBezTo>
                    <a:cubicBezTo>
                      <a:pt x="17" y="32"/>
                      <a:pt x="17" y="31"/>
                      <a:pt x="17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iṥlidê">
                <a:extLst>
                  <a:ext uri="{FF2B5EF4-FFF2-40B4-BE49-F238E27FC236}">
                    <a16:creationId xmlns="" xmlns:a16="http://schemas.microsoft.com/office/drawing/2014/main" id="{07A2D15B-57BD-42E4-A809-72AFEE162E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5401" y="4678363"/>
                <a:ext cx="20638" cy="190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íṡḻïde">
                <a:extLst>
                  <a:ext uri="{FF2B5EF4-FFF2-40B4-BE49-F238E27FC236}">
                    <a16:creationId xmlns="" xmlns:a16="http://schemas.microsoft.com/office/drawing/2014/main" id="{46AF3C78-F53A-4871-A808-79F6F01FC0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1751" y="4679950"/>
                <a:ext cx="49213" cy="95250"/>
              </a:xfrm>
              <a:custGeom>
                <a:avLst/>
                <a:gdLst/>
                <a:ahLst/>
                <a:cxnLst>
                  <a:cxn ang="0">
                    <a:pos x="0" y="29"/>
                  </a:cxn>
                  <a:cxn ang="0">
                    <a:pos x="5" y="20"/>
                  </a:cxn>
                  <a:cxn ang="0">
                    <a:pos x="3" y="18"/>
                  </a:cxn>
                  <a:cxn ang="0">
                    <a:pos x="2" y="11"/>
                  </a:cxn>
                  <a:cxn ang="0">
                    <a:pos x="3" y="8"/>
                  </a:cxn>
                  <a:cxn ang="0">
                    <a:pos x="10" y="1"/>
                  </a:cxn>
                  <a:cxn ang="0">
                    <a:pos x="13" y="1"/>
                  </a:cxn>
                  <a:cxn ang="0">
                    <a:pos x="13" y="4"/>
                  </a:cxn>
                  <a:cxn ang="0">
                    <a:pos x="9" y="9"/>
                  </a:cxn>
                  <a:cxn ang="0">
                    <a:pos x="13" y="6"/>
                  </a:cxn>
                  <a:cxn ang="0">
                    <a:pos x="16" y="7"/>
                  </a:cxn>
                  <a:cxn ang="0">
                    <a:pos x="15" y="10"/>
                  </a:cxn>
                  <a:cxn ang="0">
                    <a:pos x="10" y="13"/>
                  </a:cxn>
                  <a:cxn ang="0">
                    <a:pos x="10" y="13"/>
                  </a:cxn>
                  <a:cxn ang="0">
                    <a:pos x="11" y="22"/>
                  </a:cxn>
                  <a:cxn ang="0">
                    <a:pos x="13" y="29"/>
                  </a:cxn>
                  <a:cxn ang="0">
                    <a:pos x="14" y="30"/>
                  </a:cxn>
                  <a:cxn ang="0">
                    <a:pos x="12" y="33"/>
                  </a:cxn>
                  <a:cxn ang="0">
                    <a:pos x="11" y="33"/>
                  </a:cxn>
                  <a:cxn ang="0">
                    <a:pos x="9" y="31"/>
                  </a:cxn>
                  <a:cxn ang="0">
                    <a:pos x="8" y="25"/>
                  </a:cxn>
                  <a:cxn ang="0">
                    <a:pos x="4" y="31"/>
                  </a:cxn>
                  <a:cxn ang="0">
                    <a:pos x="1" y="32"/>
                  </a:cxn>
                  <a:cxn ang="0">
                    <a:pos x="0" y="29"/>
                  </a:cxn>
                </a:cxnLst>
                <a:rect l="0" t="0" r="r" b="b"/>
                <a:pathLst>
                  <a:path w="17" h="33">
                    <a:moveTo>
                      <a:pt x="0" y="29"/>
                    </a:moveTo>
                    <a:cubicBezTo>
                      <a:pt x="5" y="20"/>
                      <a:pt x="5" y="20"/>
                      <a:pt x="5" y="20"/>
                    </a:cubicBezTo>
                    <a:cubicBezTo>
                      <a:pt x="4" y="20"/>
                      <a:pt x="4" y="19"/>
                      <a:pt x="3" y="18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0"/>
                      <a:pt x="2" y="9"/>
                      <a:pt x="3" y="8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0"/>
                      <a:pt x="12" y="0"/>
                      <a:pt x="13" y="1"/>
                    </a:cubicBezTo>
                    <a:cubicBezTo>
                      <a:pt x="14" y="2"/>
                      <a:pt x="14" y="3"/>
                      <a:pt x="13" y="4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4" y="6"/>
                      <a:pt x="16" y="6"/>
                      <a:pt x="16" y="7"/>
                    </a:cubicBezTo>
                    <a:cubicBezTo>
                      <a:pt x="17" y="9"/>
                      <a:pt x="16" y="10"/>
                      <a:pt x="15" y="10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6"/>
                      <a:pt x="11" y="19"/>
                      <a:pt x="11" y="22"/>
                    </a:cubicBezTo>
                    <a:cubicBezTo>
                      <a:pt x="12" y="24"/>
                      <a:pt x="13" y="26"/>
                      <a:pt x="13" y="29"/>
                    </a:cubicBezTo>
                    <a:cubicBezTo>
                      <a:pt x="13" y="29"/>
                      <a:pt x="13" y="30"/>
                      <a:pt x="14" y="30"/>
                    </a:cubicBezTo>
                    <a:cubicBezTo>
                      <a:pt x="14" y="31"/>
                      <a:pt x="13" y="33"/>
                      <a:pt x="12" y="33"/>
                    </a:cubicBezTo>
                    <a:cubicBezTo>
                      <a:pt x="12" y="33"/>
                      <a:pt x="12" y="33"/>
                      <a:pt x="11" y="33"/>
                    </a:cubicBezTo>
                    <a:cubicBezTo>
                      <a:pt x="10" y="33"/>
                      <a:pt x="10" y="32"/>
                      <a:pt x="9" y="31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2"/>
                      <a:pt x="2" y="33"/>
                      <a:pt x="1" y="32"/>
                    </a:cubicBezTo>
                    <a:cubicBezTo>
                      <a:pt x="0" y="32"/>
                      <a:pt x="0" y="31"/>
                      <a:pt x="0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ïŝḷïďê">
                <a:extLst>
                  <a:ext uri="{FF2B5EF4-FFF2-40B4-BE49-F238E27FC236}">
                    <a16:creationId xmlns="" xmlns:a16="http://schemas.microsoft.com/office/drawing/2014/main" id="{2003BC89-4733-4FAA-8E17-FFD611D4FE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538" y="4692650"/>
                <a:ext cx="19050" cy="222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iṣľïďe">
                <a:extLst>
                  <a:ext uri="{FF2B5EF4-FFF2-40B4-BE49-F238E27FC236}">
                    <a16:creationId xmlns="" xmlns:a16="http://schemas.microsoft.com/office/drawing/2014/main" id="{9F3EB2C4-0A55-47CE-8A99-A2FA124DAB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5726" y="4689475"/>
                <a:ext cx="63500" cy="85725"/>
              </a:xfrm>
              <a:custGeom>
                <a:avLst/>
                <a:gdLst/>
                <a:ahLst/>
                <a:cxnLst>
                  <a:cxn ang="0">
                    <a:pos x="19" y="18"/>
                  </a:cxn>
                  <a:cxn ang="0">
                    <a:pos x="17" y="18"/>
                  </a:cxn>
                  <a:cxn ang="0">
                    <a:pos x="17" y="14"/>
                  </a:cxn>
                  <a:cxn ang="0">
                    <a:pos x="21" y="11"/>
                  </a:cxn>
                  <a:cxn ang="0">
                    <a:pos x="22" y="9"/>
                  </a:cxn>
                  <a:cxn ang="0">
                    <a:pos x="22" y="3"/>
                  </a:cxn>
                  <a:cxn ang="0">
                    <a:pos x="20" y="0"/>
                  </a:cxn>
                  <a:cxn ang="0">
                    <a:pos x="17" y="3"/>
                  </a:cxn>
                  <a:cxn ang="0">
                    <a:pos x="17" y="8"/>
                  </a:cxn>
                  <a:cxn ang="0">
                    <a:pos x="12" y="12"/>
                  </a:cxn>
                  <a:cxn ang="0">
                    <a:pos x="7" y="9"/>
                  </a:cxn>
                  <a:cxn ang="0">
                    <a:pos x="5" y="5"/>
                  </a:cxn>
                  <a:cxn ang="0">
                    <a:pos x="2" y="4"/>
                  </a:cxn>
                  <a:cxn ang="0">
                    <a:pos x="1" y="7"/>
                  </a:cxn>
                  <a:cxn ang="0">
                    <a:pos x="3" y="12"/>
                  </a:cxn>
                  <a:cxn ang="0">
                    <a:pos x="4" y="13"/>
                  </a:cxn>
                  <a:cxn ang="0">
                    <a:pos x="8" y="15"/>
                  </a:cxn>
                  <a:cxn ang="0">
                    <a:pos x="8" y="23"/>
                  </a:cxn>
                  <a:cxn ang="0">
                    <a:pos x="8" y="23"/>
                  </a:cxn>
                  <a:cxn ang="0">
                    <a:pos x="8" y="26"/>
                  </a:cxn>
                  <a:cxn ang="0">
                    <a:pos x="2" y="26"/>
                  </a:cxn>
                  <a:cxn ang="0">
                    <a:pos x="0" y="28"/>
                  </a:cxn>
                  <a:cxn ang="0">
                    <a:pos x="2" y="30"/>
                  </a:cxn>
                  <a:cxn ang="0">
                    <a:pos x="11" y="30"/>
                  </a:cxn>
                  <a:cxn ang="0">
                    <a:pos x="13" y="28"/>
                  </a:cxn>
                  <a:cxn ang="0">
                    <a:pos x="13" y="23"/>
                  </a:cxn>
                  <a:cxn ang="0">
                    <a:pos x="17" y="23"/>
                  </a:cxn>
                  <a:cxn ang="0">
                    <a:pos x="17" y="28"/>
                  </a:cxn>
                  <a:cxn ang="0">
                    <a:pos x="19" y="30"/>
                  </a:cxn>
                  <a:cxn ang="0">
                    <a:pos x="22" y="28"/>
                  </a:cxn>
                  <a:cxn ang="0">
                    <a:pos x="22" y="20"/>
                  </a:cxn>
                  <a:cxn ang="0">
                    <a:pos x="19" y="18"/>
                  </a:cxn>
                </a:cxnLst>
                <a:rect l="0" t="0" r="r" b="b"/>
                <a:pathLst>
                  <a:path w="22" h="30">
                    <a:moveTo>
                      <a:pt x="19" y="18"/>
                    </a:move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2" y="10"/>
                      <a:pt x="22" y="10"/>
                      <a:pt x="22" y="9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2" y="1"/>
                      <a:pt x="21" y="0"/>
                      <a:pt x="20" y="0"/>
                    </a:cubicBezTo>
                    <a:cubicBezTo>
                      <a:pt x="18" y="0"/>
                      <a:pt x="17" y="1"/>
                      <a:pt x="17" y="3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3" y="3"/>
                      <a:pt x="2" y="4"/>
                    </a:cubicBezTo>
                    <a:cubicBezTo>
                      <a:pt x="1" y="4"/>
                      <a:pt x="1" y="5"/>
                      <a:pt x="1" y="7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3"/>
                      <a:pt x="4" y="13"/>
                      <a:pt x="4" y="13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6"/>
                      <a:pt x="0" y="27"/>
                      <a:pt x="0" y="28"/>
                    </a:cubicBezTo>
                    <a:cubicBezTo>
                      <a:pt x="0" y="29"/>
                      <a:pt x="1" y="30"/>
                      <a:pt x="2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2" y="30"/>
                      <a:pt x="13" y="29"/>
                      <a:pt x="13" y="28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9"/>
                      <a:pt x="18" y="30"/>
                      <a:pt x="19" y="30"/>
                    </a:cubicBezTo>
                    <a:cubicBezTo>
                      <a:pt x="21" y="30"/>
                      <a:pt x="22" y="29"/>
                      <a:pt x="22" y="28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1" y="18"/>
                      <a:pt x="19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iŝļíḓê">
                <a:extLst>
                  <a:ext uri="{FF2B5EF4-FFF2-40B4-BE49-F238E27FC236}">
                    <a16:creationId xmlns="" xmlns:a16="http://schemas.microsoft.com/office/drawing/2014/main" id="{781C21C2-B571-426C-B52B-E9D6FB3694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0651" y="4586288"/>
                <a:ext cx="120650" cy="77787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31" y="49"/>
                  </a:cxn>
                  <a:cxn ang="0">
                    <a:pos x="62" y="25"/>
                  </a:cxn>
                  <a:cxn ang="0">
                    <a:pos x="60" y="39"/>
                  </a:cxn>
                  <a:cxn ang="0">
                    <a:pos x="72" y="29"/>
                  </a:cxn>
                  <a:cxn ang="0">
                    <a:pos x="76" y="3"/>
                  </a:cxn>
                  <a:cxn ang="0">
                    <a:pos x="49" y="0"/>
                  </a:cxn>
                  <a:cxn ang="0">
                    <a:pos x="36" y="9"/>
                  </a:cxn>
                  <a:cxn ang="0">
                    <a:pos x="51" y="10"/>
                  </a:cxn>
                  <a:cxn ang="0">
                    <a:pos x="0" y="49"/>
                  </a:cxn>
                </a:cxnLst>
                <a:rect l="0" t="0" r="r" b="b"/>
                <a:pathLst>
                  <a:path w="76" h="49">
                    <a:moveTo>
                      <a:pt x="0" y="49"/>
                    </a:moveTo>
                    <a:lnTo>
                      <a:pt x="31" y="49"/>
                    </a:lnTo>
                    <a:lnTo>
                      <a:pt x="62" y="25"/>
                    </a:lnTo>
                    <a:lnTo>
                      <a:pt x="60" y="39"/>
                    </a:lnTo>
                    <a:lnTo>
                      <a:pt x="72" y="29"/>
                    </a:lnTo>
                    <a:lnTo>
                      <a:pt x="76" y="3"/>
                    </a:lnTo>
                    <a:lnTo>
                      <a:pt x="49" y="0"/>
                    </a:lnTo>
                    <a:lnTo>
                      <a:pt x="36" y="9"/>
                    </a:lnTo>
                    <a:lnTo>
                      <a:pt x="51" y="10"/>
                    </a:lnTo>
                    <a:lnTo>
                      <a:pt x="0" y="4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ïṧḷîdè">
                <a:extLst>
                  <a:ext uri="{FF2B5EF4-FFF2-40B4-BE49-F238E27FC236}">
                    <a16:creationId xmlns="" xmlns:a16="http://schemas.microsoft.com/office/drawing/2014/main" id="{8B8B73D2-BC5F-4B96-8A1C-26CF396983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1113" y="4625975"/>
                <a:ext cx="130175" cy="42862"/>
              </a:xfrm>
              <a:custGeom>
                <a:avLst/>
                <a:gdLst/>
                <a:ahLst/>
                <a:cxnLst>
                  <a:cxn ang="0">
                    <a:pos x="58" y="20"/>
                  </a:cxn>
                  <a:cxn ang="0">
                    <a:pos x="63" y="22"/>
                  </a:cxn>
                  <a:cxn ang="0">
                    <a:pos x="82" y="7"/>
                  </a:cxn>
                  <a:cxn ang="0">
                    <a:pos x="56" y="0"/>
                  </a:cxn>
                  <a:cxn ang="0">
                    <a:pos x="0" y="27"/>
                  </a:cxn>
                  <a:cxn ang="0">
                    <a:pos x="42" y="27"/>
                  </a:cxn>
                  <a:cxn ang="0">
                    <a:pos x="58" y="20"/>
                  </a:cxn>
                </a:cxnLst>
                <a:rect l="0" t="0" r="r" b="b"/>
                <a:pathLst>
                  <a:path w="82" h="27">
                    <a:moveTo>
                      <a:pt x="58" y="20"/>
                    </a:moveTo>
                    <a:lnTo>
                      <a:pt x="63" y="22"/>
                    </a:lnTo>
                    <a:lnTo>
                      <a:pt x="82" y="7"/>
                    </a:lnTo>
                    <a:lnTo>
                      <a:pt x="56" y="0"/>
                    </a:lnTo>
                    <a:lnTo>
                      <a:pt x="0" y="27"/>
                    </a:lnTo>
                    <a:lnTo>
                      <a:pt x="42" y="27"/>
                    </a:lnTo>
                    <a:lnTo>
                      <a:pt x="58" y="2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1" name="işḷídé">
              <a:extLst>
                <a:ext uri="{FF2B5EF4-FFF2-40B4-BE49-F238E27FC236}">
                  <a16:creationId xmlns="" xmlns:a16="http://schemas.microsoft.com/office/drawing/2014/main" id="{782FBCE0-CF6F-4A6F-A2A1-1C7B564F5EC7}"/>
                </a:ext>
              </a:extLst>
            </p:cNvPr>
            <p:cNvGrpSpPr/>
            <p:nvPr/>
          </p:nvGrpSpPr>
          <p:grpSpPr>
            <a:xfrm>
              <a:off x="7486694" y="3532461"/>
              <a:ext cx="447738" cy="505132"/>
              <a:chOff x="5010151" y="4568825"/>
              <a:chExt cx="185737" cy="209550"/>
            </a:xfrm>
            <a:solidFill>
              <a:schemeClr val="bg1"/>
            </a:solidFill>
          </p:grpSpPr>
          <p:sp>
            <p:nvSpPr>
              <p:cNvPr id="43" name="í$1idè">
                <a:extLst>
                  <a:ext uri="{FF2B5EF4-FFF2-40B4-BE49-F238E27FC236}">
                    <a16:creationId xmlns="" xmlns:a16="http://schemas.microsoft.com/office/drawing/2014/main" id="{CEF48513-EF39-407F-B7E2-8E35CC4802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3651" y="4654550"/>
                <a:ext cx="28575" cy="254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ïšḷïḍé">
                <a:extLst>
                  <a:ext uri="{FF2B5EF4-FFF2-40B4-BE49-F238E27FC236}">
                    <a16:creationId xmlns="" xmlns:a16="http://schemas.microsoft.com/office/drawing/2014/main" id="{F1DEAF10-DD52-4BEC-80E2-E76073F44D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0151" y="4679950"/>
                <a:ext cx="114300" cy="98425"/>
              </a:xfrm>
              <a:custGeom>
                <a:avLst/>
                <a:gdLst/>
                <a:ahLst/>
                <a:cxnLst>
                  <a:cxn ang="0">
                    <a:pos x="38" y="10"/>
                  </a:cxn>
                  <a:cxn ang="0">
                    <a:pos x="29" y="9"/>
                  </a:cxn>
                  <a:cxn ang="0">
                    <a:pos x="29" y="8"/>
                  </a:cxn>
                  <a:cxn ang="0">
                    <a:pos x="32" y="8"/>
                  </a:cxn>
                  <a:cxn ang="0">
                    <a:pos x="34" y="3"/>
                  </a:cxn>
                  <a:cxn ang="0">
                    <a:pos x="27" y="4"/>
                  </a:cxn>
                  <a:cxn ang="0">
                    <a:pos x="25" y="2"/>
                  </a:cxn>
                  <a:cxn ang="0">
                    <a:pos x="22" y="1"/>
                  </a:cxn>
                  <a:cxn ang="0">
                    <a:pos x="17" y="3"/>
                  </a:cxn>
                  <a:cxn ang="0">
                    <a:pos x="13" y="15"/>
                  </a:cxn>
                  <a:cxn ang="0">
                    <a:pos x="13" y="15"/>
                  </a:cxn>
                  <a:cxn ang="0">
                    <a:pos x="11" y="22"/>
                  </a:cxn>
                  <a:cxn ang="0">
                    <a:pos x="3" y="22"/>
                  </a:cxn>
                  <a:cxn ang="0">
                    <a:pos x="0" y="25"/>
                  </a:cxn>
                  <a:cxn ang="0">
                    <a:pos x="3" y="28"/>
                  </a:cxn>
                  <a:cxn ang="0">
                    <a:pos x="13" y="28"/>
                  </a:cxn>
                  <a:cxn ang="0">
                    <a:pos x="15" y="26"/>
                  </a:cxn>
                  <a:cxn ang="0">
                    <a:pos x="18" y="20"/>
                  </a:cxn>
                  <a:cxn ang="0">
                    <a:pos x="19" y="21"/>
                  </a:cxn>
                  <a:cxn ang="0">
                    <a:pos x="20" y="21"/>
                  </a:cxn>
                  <a:cxn ang="0">
                    <a:pos x="24" y="33"/>
                  </a:cxn>
                  <a:cxn ang="0">
                    <a:pos x="27" y="34"/>
                  </a:cxn>
                  <a:cxn ang="0">
                    <a:pos x="28" y="34"/>
                  </a:cxn>
                  <a:cxn ang="0">
                    <a:pos x="30" y="31"/>
                  </a:cxn>
                  <a:cxn ang="0">
                    <a:pos x="24" y="17"/>
                  </a:cxn>
                  <a:cxn ang="0">
                    <a:pos x="26" y="12"/>
                  </a:cxn>
                  <a:cxn ang="0">
                    <a:pos x="27" y="13"/>
                  </a:cxn>
                  <a:cxn ang="0">
                    <a:pos x="38" y="15"/>
                  </a:cxn>
                  <a:cxn ang="0">
                    <a:pos x="38" y="15"/>
                  </a:cxn>
                  <a:cxn ang="0">
                    <a:pos x="40" y="13"/>
                  </a:cxn>
                  <a:cxn ang="0">
                    <a:pos x="38" y="10"/>
                  </a:cxn>
                </a:cxnLst>
                <a:rect l="0" t="0" r="r" b="b"/>
                <a:pathLst>
                  <a:path w="40" h="34">
                    <a:moveTo>
                      <a:pt x="38" y="10"/>
                    </a:moveTo>
                    <a:cubicBezTo>
                      <a:pt x="29" y="9"/>
                      <a:pt x="29" y="9"/>
                      <a:pt x="29" y="9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3"/>
                      <a:pt x="26" y="2"/>
                      <a:pt x="25" y="2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0" y="0"/>
                      <a:pt x="18" y="1"/>
                      <a:pt x="17" y="3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1" y="22"/>
                      <a:pt x="0" y="23"/>
                      <a:pt x="0" y="25"/>
                    </a:cubicBezTo>
                    <a:cubicBezTo>
                      <a:pt x="0" y="27"/>
                      <a:pt x="1" y="28"/>
                      <a:pt x="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4" y="28"/>
                      <a:pt x="15" y="27"/>
                      <a:pt x="15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9" y="21"/>
                      <a:pt x="20" y="21"/>
                      <a:pt x="20" y="21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5" y="34"/>
                      <a:pt x="26" y="34"/>
                      <a:pt x="27" y="34"/>
                    </a:cubicBezTo>
                    <a:cubicBezTo>
                      <a:pt x="27" y="34"/>
                      <a:pt x="28" y="34"/>
                      <a:pt x="28" y="34"/>
                    </a:cubicBezTo>
                    <a:cubicBezTo>
                      <a:pt x="29" y="34"/>
                      <a:pt x="30" y="32"/>
                      <a:pt x="30" y="31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6" y="13"/>
                      <a:pt x="27" y="13"/>
                      <a:pt x="27" y="13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9" y="15"/>
                      <a:pt x="40" y="14"/>
                      <a:pt x="40" y="13"/>
                    </a:cubicBezTo>
                    <a:cubicBezTo>
                      <a:pt x="40" y="11"/>
                      <a:pt x="39" y="10"/>
                      <a:pt x="38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îśľîḓê">
                <a:extLst>
                  <a:ext uri="{FF2B5EF4-FFF2-40B4-BE49-F238E27FC236}">
                    <a16:creationId xmlns="" xmlns:a16="http://schemas.microsoft.com/office/drawing/2014/main" id="{CE699BF9-B26D-401F-8F6E-210EBF55F9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9688" y="4689475"/>
                <a:ext cx="11113" cy="14287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5"/>
                  </a:cxn>
                  <a:cxn ang="0">
                    <a:pos x="2" y="5"/>
                  </a:cxn>
                  <a:cxn ang="0">
                    <a:pos x="4" y="2"/>
                  </a:cxn>
                  <a:cxn ang="0">
                    <a:pos x="2" y="0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4" y="4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îsļiḓè">
                <a:extLst>
                  <a:ext uri="{FF2B5EF4-FFF2-40B4-BE49-F238E27FC236}">
                    <a16:creationId xmlns="" xmlns:a16="http://schemas.microsoft.com/office/drawing/2014/main" id="{8EA0B88F-7E33-4569-989C-3AF362FC34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9526" y="4724400"/>
                <a:ext cx="17463" cy="17462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1" y="2"/>
                  </a:cxn>
                  <a:cxn ang="0">
                    <a:pos x="2" y="5"/>
                  </a:cxn>
                  <a:cxn ang="0">
                    <a:pos x="5" y="4"/>
                  </a:cxn>
                  <a:cxn ang="0">
                    <a:pos x="6" y="1"/>
                  </a:cxn>
                  <a:cxn ang="0">
                    <a:pos x="2" y="0"/>
                  </a:cxn>
                </a:cxnLst>
                <a:rect l="0" t="0" r="r" b="b"/>
                <a:pathLst>
                  <a:path w="6" h="6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1" y="5"/>
                      <a:pt x="2" y="5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0"/>
                      <a:pt x="4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íSļidè">
                <a:extLst>
                  <a:ext uri="{FF2B5EF4-FFF2-40B4-BE49-F238E27FC236}">
                    <a16:creationId xmlns="" xmlns:a16="http://schemas.microsoft.com/office/drawing/2014/main" id="{E46C19E9-BBCA-4299-BE9A-55FB783911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0163" y="4678363"/>
                <a:ext cx="17463" cy="7937"/>
              </a:xfrm>
              <a:custGeom>
                <a:avLst/>
                <a:gdLst/>
                <a:ahLst/>
                <a:cxnLst>
                  <a:cxn ang="0">
                    <a:pos x="5" y="3"/>
                  </a:cxn>
                  <a:cxn ang="0">
                    <a:pos x="5" y="1"/>
                  </a:cxn>
                  <a:cxn ang="0">
                    <a:pos x="2" y="0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1" y="2"/>
                  </a:cxn>
                  <a:cxn ang="0">
                    <a:pos x="4" y="3"/>
                  </a:cxn>
                  <a:cxn ang="0">
                    <a:pos x="5" y="3"/>
                  </a:cxn>
                </a:cxnLst>
                <a:rect l="0" t="0" r="r" b="b"/>
                <a:pathLst>
                  <a:path w="6" h="3">
                    <a:moveTo>
                      <a:pt x="5" y="3"/>
                    </a:moveTo>
                    <a:cubicBezTo>
                      <a:pt x="6" y="2"/>
                      <a:pt x="5" y="2"/>
                      <a:pt x="5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iśļíḍê">
                <a:extLst>
                  <a:ext uri="{FF2B5EF4-FFF2-40B4-BE49-F238E27FC236}">
                    <a16:creationId xmlns="" xmlns:a16="http://schemas.microsoft.com/office/drawing/2014/main" id="{B3240BC8-4F48-44F0-9BE5-00D4ECFBB4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6513" y="4672013"/>
                <a:ext cx="11113" cy="7937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7" y="4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7" y="5"/>
                  </a:cxn>
                </a:cxnLst>
                <a:rect l="0" t="0" r="r" b="b"/>
                <a:pathLst>
                  <a:path w="7" h="5">
                    <a:moveTo>
                      <a:pt x="7" y="5"/>
                    </a:moveTo>
                    <a:lnTo>
                      <a:pt x="7" y="4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ïşļïde">
                <a:extLst>
                  <a:ext uri="{FF2B5EF4-FFF2-40B4-BE49-F238E27FC236}">
                    <a16:creationId xmlns="" xmlns:a16="http://schemas.microsoft.com/office/drawing/2014/main" id="{1B845C49-5337-4500-9AE2-C92FE32D66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4763" y="4568825"/>
                <a:ext cx="111125" cy="109537"/>
              </a:xfrm>
              <a:custGeom>
                <a:avLst/>
                <a:gdLst/>
                <a:ahLst/>
                <a:cxnLst>
                  <a:cxn ang="0">
                    <a:pos x="20" y="38"/>
                  </a:cxn>
                  <a:cxn ang="0">
                    <a:pos x="13" y="37"/>
                  </a:cxn>
                  <a:cxn ang="0">
                    <a:pos x="4" y="12"/>
                  </a:cxn>
                  <a:cxn ang="0">
                    <a:pos x="21" y="0"/>
                  </a:cxn>
                  <a:cxn ang="0">
                    <a:pos x="28" y="2"/>
                  </a:cxn>
                  <a:cxn ang="0">
                    <a:pos x="37" y="12"/>
                  </a:cxn>
                  <a:cxn ang="0">
                    <a:pos x="37" y="26"/>
                  </a:cxn>
                  <a:cxn ang="0">
                    <a:pos x="20" y="38"/>
                  </a:cxn>
                  <a:cxn ang="0">
                    <a:pos x="21" y="4"/>
                  </a:cxn>
                  <a:cxn ang="0">
                    <a:pos x="8" y="14"/>
                  </a:cxn>
                  <a:cxn ang="0">
                    <a:pos x="15" y="33"/>
                  </a:cxn>
                  <a:cxn ang="0">
                    <a:pos x="20" y="34"/>
                  </a:cxn>
                  <a:cxn ang="0">
                    <a:pos x="33" y="24"/>
                  </a:cxn>
                  <a:cxn ang="0">
                    <a:pos x="34" y="13"/>
                  </a:cxn>
                  <a:cxn ang="0">
                    <a:pos x="26" y="5"/>
                  </a:cxn>
                  <a:cxn ang="0">
                    <a:pos x="21" y="4"/>
                  </a:cxn>
                </a:cxnLst>
                <a:rect l="0" t="0" r="r" b="b"/>
                <a:pathLst>
                  <a:path w="39" h="38">
                    <a:moveTo>
                      <a:pt x="20" y="38"/>
                    </a:moveTo>
                    <a:cubicBezTo>
                      <a:pt x="18" y="38"/>
                      <a:pt x="15" y="37"/>
                      <a:pt x="13" y="37"/>
                    </a:cubicBezTo>
                    <a:cubicBezTo>
                      <a:pt x="4" y="33"/>
                      <a:pt x="0" y="22"/>
                      <a:pt x="4" y="12"/>
                    </a:cubicBezTo>
                    <a:cubicBezTo>
                      <a:pt x="7" y="5"/>
                      <a:pt x="14" y="0"/>
                      <a:pt x="21" y="0"/>
                    </a:cubicBezTo>
                    <a:cubicBezTo>
                      <a:pt x="24" y="0"/>
                      <a:pt x="26" y="1"/>
                      <a:pt x="28" y="2"/>
                    </a:cubicBezTo>
                    <a:cubicBezTo>
                      <a:pt x="32" y="3"/>
                      <a:pt x="36" y="7"/>
                      <a:pt x="37" y="12"/>
                    </a:cubicBezTo>
                    <a:cubicBezTo>
                      <a:pt x="39" y="16"/>
                      <a:pt x="39" y="21"/>
                      <a:pt x="37" y="26"/>
                    </a:cubicBezTo>
                    <a:cubicBezTo>
                      <a:pt x="34" y="33"/>
                      <a:pt x="27" y="38"/>
                      <a:pt x="20" y="38"/>
                    </a:cubicBezTo>
                    <a:close/>
                    <a:moveTo>
                      <a:pt x="21" y="4"/>
                    </a:moveTo>
                    <a:cubicBezTo>
                      <a:pt x="16" y="4"/>
                      <a:pt x="10" y="8"/>
                      <a:pt x="8" y="14"/>
                    </a:cubicBezTo>
                    <a:cubicBezTo>
                      <a:pt x="4" y="21"/>
                      <a:pt x="8" y="30"/>
                      <a:pt x="15" y="33"/>
                    </a:cubicBezTo>
                    <a:cubicBezTo>
                      <a:pt x="16" y="34"/>
                      <a:pt x="18" y="34"/>
                      <a:pt x="20" y="34"/>
                    </a:cubicBezTo>
                    <a:cubicBezTo>
                      <a:pt x="26" y="34"/>
                      <a:pt x="31" y="30"/>
                      <a:pt x="33" y="24"/>
                    </a:cubicBezTo>
                    <a:cubicBezTo>
                      <a:pt x="35" y="21"/>
                      <a:pt x="35" y="17"/>
                      <a:pt x="34" y="13"/>
                    </a:cubicBezTo>
                    <a:cubicBezTo>
                      <a:pt x="32" y="9"/>
                      <a:pt x="30" y="7"/>
                      <a:pt x="26" y="5"/>
                    </a:cubicBezTo>
                    <a:cubicBezTo>
                      <a:pt x="25" y="4"/>
                      <a:pt x="23" y="4"/>
                      <a:pt x="21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îśliďé">
                <a:extLst>
                  <a:ext uri="{FF2B5EF4-FFF2-40B4-BE49-F238E27FC236}">
                    <a16:creationId xmlns="" xmlns:a16="http://schemas.microsoft.com/office/drawing/2014/main" id="{0F4B73E3-F104-4266-B778-461C46F4DB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3813" y="4605338"/>
                <a:ext cx="52388" cy="58737"/>
              </a:xfrm>
              <a:custGeom>
                <a:avLst/>
                <a:gdLst/>
                <a:ahLst/>
                <a:cxnLst>
                  <a:cxn ang="0">
                    <a:pos x="13" y="20"/>
                  </a:cxn>
                  <a:cxn ang="0">
                    <a:pos x="8" y="19"/>
                  </a:cxn>
                  <a:cxn ang="0">
                    <a:pos x="2" y="11"/>
                  </a:cxn>
                  <a:cxn ang="0">
                    <a:pos x="2" y="1"/>
                  </a:cxn>
                  <a:cxn ang="0">
                    <a:pos x="4" y="1"/>
                  </a:cxn>
                  <a:cxn ang="0">
                    <a:pos x="4" y="2"/>
                  </a:cxn>
                  <a:cxn ang="0">
                    <a:pos x="4" y="11"/>
                  </a:cxn>
                  <a:cxn ang="0">
                    <a:pos x="9" y="16"/>
                  </a:cxn>
                  <a:cxn ang="0">
                    <a:pos x="16" y="16"/>
                  </a:cxn>
                  <a:cxn ang="0">
                    <a:pos x="17" y="17"/>
                  </a:cxn>
                  <a:cxn ang="0">
                    <a:pos x="16" y="19"/>
                  </a:cxn>
                  <a:cxn ang="0">
                    <a:pos x="13" y="20"/>
                  </a:cxn>
                </a:cxnLst>
                <a:rect l="0" t="0" r="r" b="b"/>
                <a:pathLst>
                  <a:path w="18" h="20">
                    <a:moveTo>
                      <a:pt x="13" y="20"/>
                    </a:moveTo>
                    <a:cubicBezTo>
                      <a:pt x="11" y="20"/>
                      <a:pt x="10" y="19"/>
                      <a:pt x="8" y="19"/>
                    </a:cubicBezTo>
                    <a:cubicBezTo>
                      <a:pt x="5" y="17"/>
                      <a:pt x="3" y="15"/>
                      <a:pt x="2" y="11"/>
                    </a:cubicBezTo>
                    <a:cubicBezTo>
                      <a:pt x="0" y="8"/>
                      <a:pt x="0" y="5"/>
                      <a:pt x="2" y="1"/>
                    </a:cubicBezTo>
                    <a:cubicBezTo>
                      <a:pt x="2" y="1"/>
                      <a:pt x="3" y="0"/>
                      <a:pt x="4" y="1"/>
                    </a:cubicBezTo>
                    <a:cubicBezTo>
                      <a:pt x="4" y="1"/>
                      <a:pt x="5" y="2"/>
                      <a:pt x="4" y="2"/>
                    </a:cubicBezTo>
                    <a:cubicBezTo>
                      <a:pt x="3" y="5"/>
                      <a:pt x="3" y="8"/>
                      <a:pt x="4" y="11"/>
                    </a:cubicBezTo>
                    <a:cubicBezTo>
                      <a:pt x="5" y="13"/>
                      <a:pt x="7" y="15"/>
                      <a:pt x="9" y="16"/>
                    </a:cubicBezTo>
                    <a:cubicBezTo>
                      <a:pt x="11" y="17"/>
                      <a:pt x="14" y="17"/>
                      <a:pt x="16" y="16"/>
                    </a:cubicBezTo>
                    <a:cubicBezTo>
                      <a:pt x="16" y="16"/>
                      <a:pt x="17" y="17"/>
                      <a:pt x="17" y="17"/>
                    </a:cubicBezTo>
                    <a:cubicBezTo>
                      <a:pt x="18" y="18"/>
                      <a:pt x="17" y="19"/>
                      <a:pt x="16" y="19"/>
                    </a:cubicBezTo>
                    <a:cubicBezTo>
                      <a:pt x="15" y="19"/>
                      <a:pt x="14" y="20"/>
                      <a:pt x="13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íś1ïďe">
                <a:extLst>
                  <a:ext uri="{FF2B5EF4-FFF2-40B4-BE49-F238E27FC236}">
                    <a16:creationId xmlns="" xmlns:a16="http://schemas.microsoft.com/office/drawing/2014/main" id="{8F68674D-AE87-4E6F-85E6-392DC34DEF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2226" y="4683125"/>
                <a:ext cx="19050" cy="2381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4" y="8"/>
                  </a:cxn>
                  <a:cxn ang="0">
                    <a:pos x="5" y="8"/>
                  </a:cxn>
                  <a:cxn ang="0">
                    <a:pos x="7" y="2"/>
                  </a:cxn>
                  <a:cxn ang="0">
                    <a:pos x="3" y="0"/>
                  </a:cxn>
                  <a:cxn ang="0">
                    <a:pos x="0" y="8"/>
                  </a:cxn>
                  <a:cxn ang="0">
                    <a:pos x="0" y="8"/>
                  </a:cxn>
                </a:cxnLst>
                <a:rect l="0" t="0" r="r" b="b"/>
                <a:pathLst>
                  <a:path w="7" h="8">
                    <a:moveTo>
                      <a:pt x="0" y="8"/>
                    </a:moveTo>
                    <a:cubicBezTo>
                      <a:pt x="2" y="8"/>
                      <a:pt x="3" y="8"/>
                      <a:pt x="4" y="8"/>
                    </a:cubicBezTo>
                    <a:cubicBezTo>
                      <a:pt x="4" y="8"/>
                      <a:pt x="4" y="8"/>
                      <a:pt x="5" y="8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2" name="îṥļîḓe">
              <a:extLst>
                <a:ext uri="{FF2B5EF4-FFF2-40B4-BE49-F238E27FC236}">
                  <a16:creationId xmlns="" xmlns:a16="http://schemas.microsoft.com/office/drawing/2014/main" id="{8FFF38CD-052C-40E6-8075-F3DCE222E7AA}"/>
                </a:ext>
              </a:extLst>
            </p:cNvPr>
            <p:cNvGrpSpPr/>
            <p:nvPr/>
          </p:nvGrpSpPr>
          <p:grpSpPr>
            <a:xfrm>
              <a:off x="6817729" y="5266374"/>
              <a:ext cx="367372" cy="466866"/>
              <a:chOff x="3949701" y="4570413"/>
              <a:chExt cx="152400" cy="193675"/>
            </a:xfrm>
            <a:solidFill>
              <a:schemeClr val="bg1"/>
            </a:solidFill>
          </p:grpSpPr>
          <p:sp>
            <p:nvSpPr>
              <p:cNvPr id="37" name="ïṩľîďe">
                <a:extLst>
                  <a:ext uri="{FF2B5EF4-FFF2-40B4-BE49-F238E27FC236}">
                    <a16:creationId xmlns="" xmlns:a16="http://schemas.microsoft.com/office/drawing/2014/main" id="{20D7BF92-A7F3-475D-BE1F-FDAE1F14EE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9876" y="4657725"/>
                <a:ext cx="22225" cy="222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ïŝḻíḓe">
                <a:extLst>
                  <a:ext uri="{FF2B5EF4-FFF2-40B4-BE49-F238E27FC236}">
                    <a16:creationId xmlns="" xmlns:a16="http://schemas.microsoft.com/office/drawing/2014/main" id="{676D0815-C126-4624-AA48-1517F0040A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1776" y="4660900"/>
                <a:ext cx="55563" cy="103187"/>
              </a:xfrm>
              <a:custGeom>
                <a:avLst/>
                <a:gdLst/>
                <a:ahLst/>
                <a:cxnLst>
                  <a:cxn ang="0">
                    <a:pos x="18" y="32"/>
                  </a:cxn>
                  <a:cxn ang="0">
                    <a:pos x="13" y="22"/>
                  </a:cxn>
                  <a:cxn ang="0">
                    <a:pos x="15" y="20"/>
                  </a:cxn>
                  <a:cxn ang="0">
                    <a:pos x="16" y="12"/>
                  </a:cxn>
                  <a:cxn ang="0">
                    <a:pos x="15" y="9"/>
                  </a:cxn>
                  <a:cxn ang="0">
                    <a:pos x="8" y="1"/>
                  </a:cxn>
                  <a:cxn ang="0">
                    <a:pos x="4" y="1"/>
                  </a:cxn>
                  <a:cxn ang="0">
                    <a:pos x="4" y="4"/>
                  </a:cxn>
                  <a:cxn ang="0">
                    <a:pos x="9" y="9"/>
                  </a:cxn>
                  <a:cxn ang="0">
                    <a:pos x="4" y="7"/>
                  </a:cxn>
                  <a:cxn ang="0">
                    <a:pos x="1" y="8"/>
                  </a:cxn>
                  <a:cxn ang="0">
                    <a:pos x="2" y="11"/>
                  </a:cxn>
                  <a:cxn ang="0">
                    <a:pos x="7" y="14"/>
                  </a:cxn>
                  <a:cxn ang="0">
                    <a:pos x="8" y="14"/>
                  </a:cxn>
                  <a:cxn ang="0">
                    <a:pos x="6" y="23"/>
                  </a:cxn>
                  <a:cxn ang="0">
                    <a:pos x="4" y="31"/>
                  </a:cxn>
                  <a:cxn ang="0">
                    <a:pos x="4" y="33"/>
                  </a:cxn>
                  <a:cxn ang="0">
                    <a:pos x="5" y="36"/>
                  </a:cxn>
                  <a:cxn ang="0">
                    <a:pos x="6" y="36"/>
                  </a:cxn>
                  <a:cxn ang="0">
                    <a:pos x="8" y="34"/>
                  </a:cxn>
                  <a:cxn ang="0">
                    <a:pos x="10" y="27"/>
                  </a:cxn>
                  <a:cxn ang="0">
                    <a:pos x="14" y="34"/>
                  </a:cxn>
                  <a:cxn ang="0">
                    <a:pos x="17" y="35"/>
                  </a:cxn>
                  <a:cxn ang="0">
                    <a:pos x="18" y="32"/>
                  </a:cxn>
                </a:cxnLst>
                <a:rect l="0" t="0" r="r" b="b"/>
                <a:pathLst>
                  <a:path w="19" h="36">
                    <a:moveTo>
                      <a:pt x="18" y="32"/>
                    </a:moveTo>
                    <a:cubicBezTo>
                      <a:pt x="13" y="22"/>
                      <a:pt x="13" y="22"/>
                      <a:pt x="13" y="22"/>
                    </a:cubicBezTo>
                    <a:cubicBezTo>
                      <a:pt x="14" y="21"/>
                      <a:pt x="14" y="21"/>
                      <a:pt x="15" y="20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1"/>
                      <a:pt x="16" y="10"/>
                      <a:pt x="15" y="9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0"/>
                      <a:pt x="5" y="0"/>
                      <a:pt x="4" y="1"/>
                    </a:cubicBezTo>
                    <a:cubicBezTo>
                      <a:pt x="3" y="2"/>
                      <a:pt x="3" y="3"/>
                      <a:pt x="4" y="4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6"/>
                      <a:pt x="1" y="7"/>
                      <a:pt x="1" y="8"/>
                    </a:cubicBezTo>
                    <a:cubicBezTo>
                      <a:pt x="0" y="9"/>
                      <a:pt x="1" y="11"/>
                      <a:pt x="2" y="11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8" y="14"/>
                      <a:pt x="8" y="14"/>
                    </a:cubicBezTo>
                    <a:cubicBezTo>
                      <a:pt x="7" y="17"/>
                      <a:pt x="7" y="21"/>
                      <a:pt x="6" y="23"/>
                    </a:cubicBezTo>
                    <a:cubicBezTo>
                      <a:pt x="5" y="26"/>
                      <a:pt x="5" y="28"/>
                      <a:pt x="4" y="31"/>
                    </a:cubicBezTo>
                    <a:cubicBezTo>
                      <a:pt x="4" y="31"/>
                      <a:pt x="4" y="32"/>
                      <a:pt x="4" y="33"/>
                    </a:cubicBezTo>
                    <a:cubicBezTo>
                      <a:pt x="3" y="34"/>
                      <a:pt x="4" y="35"/>
                      <a:pt x="5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7" y="36"/>
                      <a:pt x="8" y="35"/>
                      <a:pt x="8" y="3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4" y="35"/>
                      <a:pt x="16" y="36"/>
                      <a:pt x="17" y="35"/>
                    </a:cubicBezTo>
                    <a:cubicBezTo>
                      <a:pt x="18" y="34"/>
                      <a:pt x="19" y="33"/>
                      <a:pt x="18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ïsḻîḓê">
                <a:extLst>
                  <a:ext uri="{FF2B5EF4-FFF2-40B4-BE49-F238E27FC236}">
                    <a16:creationId xmlns="" xmlns:a16="http://schemas.microsoft.com/office/drawing/2014/main" id="{7E29E32B-382A-4620-925B-31741C6412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7801" y="4675188"/>
                <a:ext cx="25400" cy="222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íŝḻîḍé">
                <a:extLst>
                  <a:ext uri="{FF2B5EF4-FFF2-40B4-BE49-F238E27FC236}">
                    <a16:creationId xmlns="" xmlns:a16="http://schemas.microsoft.com/office/drawing/2014/main" id="{A34BF1D7-C22B-4193-B003-38F705ADAC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3988" y="4672013"/>
                <a:ext cx="69850" cy="92075"/>
              </a:xfrm>
              <a:custGeom>
                <a:avLst/>
                <a:gdLst/>
                <a:ahLst/>
                <a:cxnLst>
                  <a:cxn ang="0">
                    <a:pos x="21" y="19"/>
                  </a:cxn>
                  <a:cxn ang="0">
                    <a:pos x="18" y="19"/>
                  </a:cxn>
                  <a:cxn ang="0">
                    <a:pos x="18" y="15"/>
                  </a:cxn>
                  <a:cxn ang="0">
                    <a:pos x="23" y="11"/>
                  </a:cxn>
                  <a:cxn ang="0">
                    <a:pos x="24" y="9"/>
                  </a:cxn>
                  <a:cxn ang="0">
                    <a:pos x="24" y="2"/>
                  </a:cxn>
                  <a:cxn ang="0">
                    <a:pos x="21" y="0"/>
                  </a:cxn>
                  <a:cxn ang="0">
                    <a:pos x="19" y="2"/>
                  </a:cxn>
                  <a:cxn ang="0">
                    <a:pos x="19" y="8"/>
                  </a:cxn>
                  <a:cxn ang="0">
                    <a:pos x="14" y="12"/>
                  </a:cxn>
                  <a:cxn ang="0">
                    <a:pos x="7" y="10"/>
                  </a:cxn>
                  <a:cxn ang="0">
                    <a:pos x="6" y="5"/>
                  </a:cxn>
                  <a:cxn ang="0">
                    <a:pos x="3" y="3"/>
                  </a:cxn>
                  <a:cxn ang="0">
                    <a:pos x="1" y="6"/>
                  </a:cxn>
                  <a:cxn ang="0">
                    <a:pos x="3" y="12"/>
                  </a:cxn>
                  <a:cxn ang="0">
                    <a:pos x="5" y="14"/>
                  </a:cxn>
                  <a:cxn ang="0">
                    <a:pos x="9" y="16"/>
                  </a:cxn>
                  <a:cxn ang="0">
                    <a:pos x="9" y="24"/>
                  </a:cxn>
                  <a:cxn ang="0">
                    <a:pos x="9" y="24"/>
                  </a:cxn>
                  <a:cxn ang="0">
                    <a:pos x="9" y="27"/>
                  </a:cxn>
                  <a:cxn ang="0">
                    <a:pos x="2" y="27"/>
                  </a:cxn>
                  <a:cxn ang="0">
                    <a:pos x="0" y="29"/>
                  </a:cxn>
                  <a:cxn ang="0">
                    <a:pos x="2" y="32"/>
                  </a:cxn>
                  <a:cxn ang="0">
                    <a:pos x="12" y="32"/>
                  </a:cxn>
                  <a:cxn ang="0">
                    <a:pos x="14" y="29"/>
                  </a:cxn>
                  <a:cxn ang="0">
                    <a:pos x="14" y="24"/>
                  </a:cxn>
                  <a:cxn ang="0">
                    <a:pos x="19" y="24"/>
                  </a:cxn>
                  <a:cxn ang="0">
                    <a:pos x="19" y="29"/>
                  </a:cxn>
                  <a:cxn ang="0">
                    <a:pos x="21" y="32"/>
                  </a:cxn>
                  <a:cxn ang="0">
                    <a:pos x="23" y="29"/>
                  </a:cxn>
                  <a:cxn ang="0">
                    <a:pos x="23" y="21"/>
                  </a:cxn>
                  <a:cxn ang="0">
                    <a:pos x="21" y="19"/>
                  </a:cxn>
                </a:cxnLst>
                <a:rect l="0" t="0" r="r" b="b"/>
                <a:pathLst>
                  <a:path w="24" h="32">
                    <a:moveTo>
                      <a:pt x="21" y="19"/>
                    </a:move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4" y="10"/>
                      <a:pt x="24" y="9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1"/>
                      <a:pt x="23" y="0"/>
                      <a:pt x="21" y="0"/>
                    </a:cubicBezTo>
                    <a:cubicBezTo>
                      <a:pt x="20" y="0"/>
                      <a:pt x="19" y="1"/>
                      <a:pt x="19" y="2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4"/>
                      <a:pt x="4" y="3"/>
                      <a:pt x="3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3"/>
                      <a:pt x="4" y="13"/>
                      <a:pt x="5" y="1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1" y="27"/>
                      <a:pt x="0" y="28"/>
                      <a:pt x="0" y="29"/>
                    </a:cubicBezTo>
                    <a:cubicBezTo>
                      <a:pt x="0" y="31"/>
                      <a:pt x="1" y="32"/>
                      <a:pt x="2" y="32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3" y="32"/>
                      <a:pt x="14" y="31"/>
                      <a:pt x="14" y="29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1"/>
                      <a:pt x="20" y="32"/>
                      <a:pt x="21" y="32"/>
                    </a:cubicBezTo>
                    <a:cubicBezTo>
                      <a:pt x="22" y="32"/>
                      <a:pt x="23" y="31"/>
                      <a:pt x="23" y="29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0"/>
                      <a:pt x="22" y="19"/>
                      <a:pt x="21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iśliḓé">
                <a:extLst>
                  <a:ext uri="{FF2B5EF4-FFF2-40B4-BE49-F238E27FC236}">
                    <a16:creationId xmlns="" xmlns:a16="http://schemas.microsoft.com/office/drawing/2014/main" id="{8C54193D-A525-4850-832C-D70EF4EF49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9701" y="4570413"/>
                <a:ext cx="87313" cy="95250"/>
              </a:xfrm>
              <a:custGeom>
                <a:avLst/>
                <a:gdLst/>
                <a:ahLst/>
                <a:cxnLst>
                  <a:cxn ang="0">
                    <a:pos x="29" y="25"/>
                  </a:cxn>
                  <a:cxn ang="0">
                    <a:pos x="29" y="24"/>
                  </a:cxn>
                  <a:cxn ang="0">
                    <a:pos x="29" y="24"/>
                  </a:cxn>
                  <a:cxn ang="0">
                    <a:pos x="29" y="24"/>
                  </a:cxn>
                  <a:cxn ang="0">
                    <a:pos x="28" y="24"/>
                  </a:cxn>
                  <a:cxn ang="0">
                    <a:pos x="27" y="19"/>
                  </a:cxn>
                  <a:cxn ang="0">
                    <a:pos x="28" y="18"/>
                  </a:cxn>
                  <a:cxn ang="0">
                    <a:pos x="27" y="18"/>
                  </a:cxn>
                  <a:cxn ang="0">
                    <a:pos x="28" y="13"/>
                  </a:cxn>
                  <a:cxn ang="0">
                    <a:pos x="29" y="13"/>
                  </a:cxn>
                  <a:cxn ang="0">
                    <a:pos x="29" y="12"/>
                  </a:cxn>
                  <a:cxn ang="0">
                    <a:pos x="30" y="11"/>
                  </a:cxn>
                  <a:cxn ang="0">
                    <a:pos x="29" y="9"/>
                  </a:cxn>
                  <a:cxn ang="0">
                    <a:pos x="30" y="6"/>
                  </a:cxn>
                  <a:cxn ang="0">
                    <a:pos x="29" y="5"/>
                  </a:cxn>
                  <a:cxn ang="0">
                    <a:pos x="28" y="3"/>
                  </a:cxn>
                  <a:cxn ang="0">
                    <a:pos x="25" y="5"/>
                  </a:cxn>
                  <a:cxn ang="0">
                    <a:pos x="24" y="4"/>
                  </a:cxn>
                  <a:cxn ang="0">
                    <a:pos x="23" y="1"/>
                  </a:cxn>
                  <a:cxn ang="0">
                    <a:pos x="19" y="0"/>
                  </a:cxn>
                  <a:cxn ang="0">
                    <a:pos x="18" y="2"/>
                  </a:cxn>
                  <a:cxn ang="0">
                    <a:pos x="16" y="2"/>
                  </a:cxn>
                  <a:cxn ang="0">
                    <a:pos x="15" y="0"/>
                  </a:cxn>
                  <a:cxn ang="0">
                    <a:pos x="11" y="1"/>
                  </a:cxn>
                  <a:cxn ang="0">
                    <a:pos x="11" y="4"/>
                  </a:cxn>
                  <a:cxn ang="0">
                    <a:pos x="9" y="5"/>
                  </a:cxn>
                  <a:cxn ang="0">
                    <a:pos x="7" y="3"/>
                  </a:cxn>
                  <a:cxn ang="0">
                    <a:pos x="5" y="5"/>
                  </a:cxn>
                  <a:cxn ang="0">
                    <a:pos x="4" y="6"/>
                  </a:cxn>
                  <a:cxn ang="0">
                    <a:pos x="5" y="9"/>
                  </a:cxn>
                  <a:cxn ang="0">
                    <a:pos x="4" y="10"/>
                  </a:cxn>
                  <a:cxn ang="0">
                    <a:pos x="1" y="10"/>
                  </a:cxn>
                  <a:cxn ang="0">
                    <a:pos x="0" y="14"/>
                  </a:cxn>
                  <a:cxn ang="0">
                    <a:pos x="3" y="16"/>
                  </a:cxn>
                  <a:cxn ang="0">
                    <a:pos x="3" y="17"/>
                  </a:cxn>
                  <a:cxn ang="0">
                    <a:pos x="0" y="19"/>
                  </a:cxn>
                  <a:cxn ang="0">
                    <a:pos x="1" y="23"/>
                  </a:cxn>
                  <a:cxn ang="0">
                    <a:pos x="4" y="23"/>
                  </a:cxn>
                  <a:cxn ang="0">
                    <a:pos x="5" y="24"/>
                  </a:cxn>
                  <a:cxn ang="0">
                    <a:pos x="4" y="27"/>
                  </a:cxn>
                  <a:cxn ang="0">
                    <a:pos x="5" y="28"/>
                  </a:cxn>
                  <a:cxn ang="0">
                    <a:pos x="7" y="30"/>
                  </a:cxn>
                  <a:cxn ang="0">
                    <a:pos x="9" y="29"/>
                  </a:cxn>
                  <a:cxn ang="0">
                    <a:pos x="11" y="29"/>
                  </a:cxn>
                  <a:cxn ang="0">
                    <a:pos x="11" y="32"/>
                  </a:cxn>
                  <a:cxn ang="0">
                    <a:pos x="15" y="33"/>
                  </a:cxn>
                  <a:cxn ang="0">
                    <a:pos x="16" y="31"/>
                  </a:cxn>
                  <a:cxn ang="0">
                    <a:pos x="18" y="31"/>
                  </a:cxn>
                  <a:cxn ang="0">
                    <a:pos x="19" y="33"/>
                  </a:cxn>
                  <a:cxn ang="0">
                    <a:pos x="23" y="32"/>
                  </a:cxn>
                  <a:cxn ang="0">
                    <a:pos x="23" y="29"/>
                  </a:cxn>
                  <a:cxn ang="0">
                    <a:pos x="25" y="29"/>
                  </a:cxn>
                  <a:cxn ang="0">
                    <a:pos x="27" y="30"/>
                  </a:cxn>
                  <a:cxn ang="0">
                    <a:pos x="29" y="29"/>
                  </a:cxn>
                  <a:cxn ang="0">
                    <a:pos x="30" y="27"/>
                  </a:cxn>
                  <a:cxn ang="0">
                    <a:pos x="30" y="26"/>
                  </a:cxn>
                  <a:cxn ang="0">
                    <a:pos x="29" y="25"/>
                  </a:cxn>
                  <a:cxn ang="0">
                    <a:pos x="14" y="19"/>
                  </a:cxn>
                  <a:cxn ang="0">
                    <a:pos x="14" y="14"/>
                  </a:cxn>
                  <a:cxn ang="0">
                    <a:pos x="20" y="14"/>
                  </a:cxn>
                  <a:cxn ang="0">
                    <a:pos x="20" y="19"/>
                  </a:cxn>
                  <a:cxn ang="0">
                    <a:pos x="14" y="19"/>
                  </a:cxn>
                </a:cxnLst>
                <a:rect l="0" t="0" r="r" b="b"/>
                <a:pathLst>
                  <a:path w="30" h="33">
                    <a:moveTo>
                      <a:pt x="29" y="25"/>
                    </a:move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8" y="18"/>
                      <a:pt x="28" y="18"/>
                      <a:pt x="28" y="18"/>
                    </a:cubicBezTo>
                    <a:cubicBezTo>
                      <a:pt x="27" y="18"/>
                      <a:pt x="27" y="18"/>
                      <a:pt x="27" y="18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1"/>
                      <a:pt x="29" y="9"/>
                      <a:pt x="29" y="9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7" y="2"/>
                      <a:pt x="17" y="2"/>
                      <a:pt x="16" y="2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0" y="4"/>
                      <a:pt x="10" y="4"/>
                      <a:pt x="9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10"/>
                      <a:pt x="4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7"/>
                      <a:pt x="3" y="17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10" y="29"/>
                      <a:pt x="10" y="29"/>
                      <a:pt x="11" y="29"/>
                    </a:cubicBezTo>
                    <a:cubicBezTo>
                      <a:pt x="11" y="32"/>
                      <a:pt x="11" y="32"/>
                      <a:pt x="11" y="32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7" y="31"/>
                      <a:pt x="17" y="31"/>
                      <a:pt x="18" y="31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4" y="29"/>
                      <a:pt x="24" y="29"/>
                      <a:pt x="25" y="29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29" y="25"/>
                      <a:pt x="29" y="25"/>
                      <a:pt x="29" y="25"/>
                    </a:cubicBezTo>
                    <a:close/>
                    <a:moveTo>
                      <a:pt x="14" y="19"/>
                    </a:moveTo>
                    <a:cubicBezTo>
                      <a:pt x="13" y="18"/>
                      <a:pt x="13" y="15"/>
                      <a:pt x="14" y="14"/>
                    </a:cubicBezTo>
                    <a:cubicBezTo>
                      <a:pt x="16" y="13"/>
                      <a:pt x="18" y="13"/>
                      <a:pt x="20" y="14"/>
                    </a:cubicBezTo>
                    <a:cubicBezTo>
                      <a:pt x="21" y="15"/>
                      <a:pt x="21" y="18"/>
                      <a:pt x="20" y="19"/>
                    </a:cubicBezTo>
                    <a:cubicBezTo>
                      <a:pt x="18" y="21"/>
                      <a:pt x="16" y="21"/>
                      <a:pt x="14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í$ľîḑê">
                <a:extLst>
                  <a:ext uri="{FF2B5EF4-FFF2-40B4-BE49-F238E27FC236}">
                    <a16:creationId xmlns="" xmlns:a16="http://schemas.microsoft.com/office/drawing/2014/main" id="{E1DFC99E-1A2A-44C8-A3EE-4B62074DBE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3838" y="4594225"/>
                <a:ext cx="57150" cy="60325"/>
              </a:xfrm>
              <a:custGeom>
                <a:avLst/>
                <a:gdLst/>
                <a:ahLst/>
                <a:cxnLst>
                  <a:cxn ang="0">
                    <a:pos x="17" y="15"/>
                  </a:cxn>
                  <a:cxn ang="0">
                    <a:pos x="17" y="14"/>
                  </a:cxn>
                  <a:cxn ang="0">
                    <a:pos x="19" y="14"/>
                  </a:cxn>
                  <a:cxn ang="0">
                    <a:pos x="20" y="12"/>
                  </a:cxn>
                  <a:cxn ang="0">
                    <a:pos x="18" y="11"/>
                  </a:cxn>
                  <a:cxn ang="0">
                    <a:pos x="18" y="10"/>
                  </a:cxn>
                  <a:cxn ang="0">
                    <a:pos x="20" y="9"/>
                  </a:cxn>
                  <a:cxn ang="0">
                    <a:pos x="19" y="7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8" y="4"/>
                  </a:cxn>
                  <a:cxn ang="0">
                    <a:pos x="17" y="3"/>
                  </a:cxn>
                  <a:cxn ang="0">
                    <a:pos x="16" y="2"/>
                  </a:cxn>
                  <a:cxn ang="0">
                    <a:pos x="14" y="3"/>
                  </a:cxn>
                  <a:cxn ang="0">
                    <a:pos x="14" y="3"/>
                  </a:cxn>
                  <a:cxn ang="0">
                    <a:pos x="14" y="1"/>
                  </a:cxn>
                  <a:cxn ang="0">
                    <a:pos x="11" y="0"/>
                  </a:cxn>
                  <a:cxn ang="0">
                    <a:pos x="10" y="2"/>
                  </a:cxn>
                  <a:cxn ang="0">
                    <a:pos x="9" y="2"/>
                  </a:cxn>
                  <a:cxn ang="0">
                    <a:pos x="8" y="0"/>
                  </a:cxn>
                  <a:cxn ang="0">
                    <a:pos x="6" y="1"/>
                  </a:cxn>
                  <a:cxn ang="0">
                    <a:pos x="6" y="3"/>
                  </a:cxn>
                  <a:cxn ang="0">
                    <a:pos x="5" y="3"/>
                  </a:cxn>
                  <a:cxn ang="0">
                    <a:pos x="3" y="2"/>
                  </a:cxn>
                  <a:cxn ang="0">
                    <a:pos x="2" y="4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0" y="7"/>
                  </a:cxn>
                  <a:cxn ang="0">
                    <a:pos x="0" y="9"/>
                  </a:cxn>
                  <a:cxn ang="0">
                    <a:pos x="1" y="10"/>
                  </a:cxn>
                  <a:cxn ang="0">
                    <a:pos x="1" y="11"/>
                  </a:cxn>
                  <a:cxn ang="0">
                    <a:pos x="0" y="12"/>
                  </a:cxn>
                  <a:cxn ang="0">
                    <a:pos x="0" y="14"/>
                  </a:cxn>
                  <a:cxn ang="0">
                    <a:pos x="2" y="14"/>
                  </a:cxn>
                  <a:cxn ang="0">
                    <a:pos x="2" y="15"/>
                  </a:cxn>
                  <a:cxn ang="0">
                    <a:pos x="2" y="17"/>
                  </a:cxn>
                  <a:cxn ang="0">
                    <a:pos x="3" y="18"/>
                  </a:cxn>
                  <a:cxn ang="0">
                    <a:pos x="5" y="18"/>
                  </a:cxn>
                  <a:cxn ang="0">
                    <a:pos x="6" y="18"/>
                  </a:cxn>
                  <a:cxn ang="0">
                    <a:pos x="6" y="20"/>
                  </a:cxn>
                  <a:cxn ang="0">
                    <a:pos x="8" y="21"/>
                  </a:cxn>
                  <a:cxn ang="0">
                    <a:pos x="9" y="19"/>
                  </a:cxn>
                  <a:cxn ang="0">
                    <a:pos x="10" y="19"/>
                  </a:cxn>
                  <a:cxn ang="0">
                    <a:pos x="11" y="21"/>
                  </a:cxn>
                  <a:cxn ang="0">
                    <a:pos x="14" y="20"/>
                  </a:cxn>
                  <a:cxn ang="0">
                    <a:pos x="14" y="18"/>
                  </a:cxn>
                  <a:cxn ang="0">
                    <a:pos x="14" y="18"/>
                  </a:cxn>
                  <a:cxn ang="0">
                    <a:pos x="16" y="18"/>
                  </a:cxn>
                  <a:cxn ang="0">
                    <a:pos x="17" y="18"/>
                  </a:cxn>
                  <a:cxn ang="0">
                    <a:pos x="18" y="17"/>
                  </a:cxn>
                  <a:cxn ang="0">
                    <a:pos x="17" y="15"/>
                  </a:cxn>
                  <a:cxn ang="0">
                    <a:pos x="8" y="12"/>
                  </a:cxn>
                  <a:cxn ang="0">
                    <a:pos x="8" y="9"/>
                  </a:cxn>
                  <a:cxn ang="0">
                    <a:pos x="11" y="9"/>
                  </a:cxn>
                  <a:cxn ang="0">
                    <a:pos x="11" y="12"/>
                  </a:cxn>
                  <a:cxn ang="0">
                    <a:pos x="8" y="12"/>
                  </a:cxn>
                </a:cxnLst>
                <a:rect l="0" t="0" r="r" b="b"/>
                <a:pathLst>
                  <a:path w="20" h="21">
                    <a:moveTo>
                      <a:pt x="17" y="15"/>
                    </a:moveTo>
                    <a:cubicBezTo>
                      <a:pt x="17" y="15"/>
                      <a:pt x="17" y="15"/>
                      <a:pt x="17" y="14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0"/>
                      <a:pt x="18" y="10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9" y="2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5" y="3"/>
                      <a:pt x="5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6" y="18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8" y="17"/>
                      <a:pt x="18" y="17"/>
                      <a:pt x="18" y="17"/>
                    </a:cubicBezTo>
                    <a:lnTo>
                      <a:pt x="17" y="15"/>
                    </a:lnTo>
                    <a:close/>
                    <a:moveTo>
                      <a:pt x="8" y="12"/>
                    </a:moveTo>
                    <a:cubicBezTo>
                      <a:pt x="7" y="11"/>
                      <a:pt x="7" y="10"/>
                      <a:pt x="8" y="9"/>
                    </a:cubicBezTo>
                    <a:cubicBezTo>
                      <a:pt x="9" y="8"/>
                      <a:pt x="10" y="8"/>
                      <a:pt x="11" y="9"/>
                    </a:cubicBezTo>
                    <a:cubicBezTo>
                      <a:pt x="12" y="10"/>
                      <a:pt x="12" y="11"/>
                      <a:pt x="11" y="12"/>
                    </a:cubicBezTo>
                    <a:cubicBezTo>
                      <a:pt x="10" y="13"/>
                      <a:pt x="9" y="13"/>
                      <a:pt x="8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3" name="ïśḷïde">
              <a:extLst>
                <a:ext uri="{FF2B5EF4-FFF2-40B4-BE49-F238E27FC236}">
                  <a16:creationId xmlns="" xmlns:a16="http://schemas.microsoft.com/office/drawing/2014/main" id="{36F96882-17E4-4881-8714-A316156CAB2F}"/>
                </a:ext>
              </a:extLst>
            </p:cNvPr>
            <p:cNvGrpSpPr/>
            <p:nvPr/>
          </p:nvGrpSpPr>
          <p:grpSpPr>
            <a:xfrm>
              <a:off x="4982521" y="5099251"/>
              <a:ext cx="285861" cy="549036"/>
              <a:chOff x="4486276" y="4586288"/>
              <a:chExt cx="100012" cy="192087"/>
            </a:xfrm>
            <a:solidFill>
              <a:schemeClr val="bg1"/>
            </a:solidFill>
          </p:grpSpPr>
          <p:sp>
            <p:nvSpPr>
              <p:cNvPr id="34" name="íS1îdè">
                <a:extLst>
                  <a:ext uri="{FF2B5EF4-FFF2-40B4-BE49-F238E27FC236}">
                    <a16:creationId xmlns="" xmlns:a16="http://schemas.microsoft.com/office/drawing/2014/main" id="{A76845BD-8A3F-4C82-BBD3-0632299C85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213" y="4586288"/>
                <a:ext cx="92075" cy="77787"/>
              </a:xfrm>
              <a:custGeom>
                <a:avLst/>
                <a:gdLst/>
                <a:ahLst/>
                <a:cxnLst>
                  <a:cxn ang="0">
                    <a:pos x="24" y="2"/>
                  </a:cxn>
                  <a:cxn ang="0">
                    <a:pos x="11" y="3"/>
                  </a:cxn>
                  <a:cxn ang="0">
                    <a:pos x="1" y="12"/>
                  </a:cxn>
                  <a:cxn ang="0">
                    <a:pos x="0" y="14"/>
                  </a:cxn>
                  <a:cxn ang="0">
                    <a:pos x="1" y="24"/>
                  </a:cxn>
                  <a:cxn ang="0">
                    <a:pos x="2" y="25"/>
                  </a:cxn>
                  <a:cxn ang="0">
                    <a:pos x="2" y="25"/>
                  </a:cxn>
                  <a:cxn ang="0">
                    <a:pos x="2" y="25"/>
                  </a:cxn>
                  <a:cxn ang="0">
                    <a:pos x="4" y="27"/>
                  </a:cxn>
                  <a:cxn ang="0">
                    <a:pos x="5" y="26"/>
                  </a:cxn>
                  <a:cxn ang="0">
                    <a:pos x="6" y="24"/>
                  </a:cxn>
                  <a:cxn ang="0">
                    <a:pos x="7" y="16"/>
                  </a:cxn>
                  <a:cxn ang="0">
                    <a:pos x="13" y="11"/>
                  </a:cxn>
                  <a:cxn ang="0">
                    <a:pos x="14" y="11"/>
                  </a:cxn>
                  <a:cxn ang="0">
                    <a:pos x="16" y="14"/>
                  </a:cxn>
                  <a:cxn ang="0">
                    <a:pos x="16" y="17"/>
                  </a:cxn>
                  <a:cxn ang="0">
                    <a:pos x="12" y="22"/>
                  </a:cxn>
                  <a:cxn ang="0">
                    <a:pos x="13" y="25"/>
                  </a:cxn>
                  <a:cxn ang="0">
                    <a:pos x="14" y="25"/>
                  </a:cxn>
                  <a:cxn ang="0">
                    <a:pos x="16" y="25"/>
                  </a:cxn>
                  <a:cxn ang="0">
                    <a:pos x="22" y="17"/>
                  </a:cxn>
                  <a:cxn ang="0">
                    <a:pos x="29" y="11"/>
                  </a:cxn>
                  <a:cxn ang="0">
                    <a:pos x="30" y="11"/>
                  </a:cxn>
                  <a:cxn ang="0">
                    <a:pos x="32" y="9"/>
                  </a:cxn>
                  <a:cxn ang="0">
                    <a:pos x="32" y="2"/>
                  </a:cxn>
                  <a:cxn ang="0">
                    <a:pos x="30" y="0"/>
                  </a:cxn>
                  <a:cxn ang="0">
                    <a:pos x="24" y="2"/>
                  </a:cxn>
                </a:cxnLst>
                <a:rect l="0" t="0" r="r" b="b"/>
                <a:pathLst>
                  <a:path w="32" h="27">
                    <a:moveTo>
                      <a:pt x="24" y="2"/>
                    </a:moveTo>
                    <a:cubicBezTo>
                      <a:pt x="24" y="2"/>
                      <a:pt x="13" y="2"/>
                      <a:pt x="11" y="3"/>
                    </a:cubicBezTo>
                    <a:cubicBezTo>
                      <a:pt x="9" y="3"/>
                      <a:pt x="1" y="12"/>
                      <a:pt x="1" y="12"/>
                    </a:cubicBezTo>
                    <a:cubicBezTo>
                      <a:pt x="0" y="13"/>
                      <a:pt x="0" y="13"/>
                      <a:pt x="0" y="14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5"/>
                      <a:pt x="2" y="25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6"/>
                      <a:pt x="3" y="27"/>
                      <a:pt x="4" y="27"/>
                    </a:cubicBezTo>
                    <a:cubicBezTo>
                      <a:pt x="4" y="27"/>
                      <a:pt x="5" y="26"/>
                      <a:pt x="5" y="26"/>
                    </a:cubicBezTo>
                    <a:cubicBezTo>
                      <a:pt x="6" y="25"/>
                      <a:pt x="6" y="25"/>
                      <a:pt x="6" y="24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4" y="10"/>
                      <a:pt x="14" y="11"/>
                    </a:cubicBezTo>
                    <a:cubicBezTo>
                      <a:pt x="15" y="12"/>
                      <a:pt x="16" y="13"/>
                      <a:pt x="16" y="14"/>
                    </a:cubicBezTo>
                    <a:cubicBezTo>
                      <a:pt x="17" y="16"/>
                      <a:pt x="16" y="17"/>
                      <a:pt x="16" y="17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3"/>
                      <a:pt x="12" y="24"/>
                      <a:pt x="13" y="25"/>
                    </a:cubicBezTo>
                    <a:cubicBezTo>
                      <a:pt x="13" y="25"/>
                      <a:pt x="14" y="25"/>
                      <a:pt x="14" y="25"/>
                    </a:cubicBezTo>
                    <a:cubicBezTo>
                      <a:pt x="15" y="25"/>
                      <a:pt x="15" y="25"/>
                      <a:pt x="16" y="25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1"/>
                      <a:pt x="32" y="11"/>
                      <a:pt x="32" y="9"/>
                    </a:cubicBezTo>
                    <a:cubicBezTo>
                      <a:pt x="32" y="6"/>
                      <a:pt x="32" y="3"/>
                      <a:pt x="32" y="2"/>
                    </a:cubicBezTo>
                    <a:cubicBezTo>
                      <a:pt x="32" y="0"/>
                      <a:pt x="30" y="0"/>
                      <a:pt x="30" y="0"/>
                    </a:cubicBezTo>
                    <a:lnTo>
                      <a:pt x="24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i$ļidé">
                <a:extLst>
                  <a:ext uri="{FF2B5EF4-FFF2-40B4-BE49-F238E27FC236}">
                    <a16:creationId xmlns="" xmlns:a16="http://schemas.microsoft.com/office/drawing/2014/main" id="{1DBF173C-069E-4096-82F8-07EF43E1B8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6276" y="4689475"/>
                <a:ext cx="88900" cy="8890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18" y="29"/>
                  </a:cxn>
                  <a:cxn ang="0">
                    <a:pos x="16" y="0"/>
                  </a:cxn>
                  <a:cxn ang="0">
                    <a:pos x="22" y="22"/>
                  </a:cxn>
                  <a:cxn ang="0">
                    <a:pos x="18" y="24"/>
                  </a:cxn>
                  <a:cxn ang="0">
                    <a:pos x="17" y="26"/>
                  </a:cxn>
                  <a:cxn ang="0">
                    <a:pos x="16" y="24"/>
                  </a:cxn>
                  <a:cxn ang="0">
                    <a:pos x="12" y="25"/>
                  </a:cxn>
                  <a:cxn ang="0">
                    <a:pos x="10" y="23"/>
                  </a:cxn>
                  <a:cxn ang="0">
                    <a:pos x="11" y="22"/>
                  </a:cxn>
                  <a:cxn ang="0">
                    <a:pos x="13" y="22"/>
                  </a:cxn>
                  <a:cxn ang="0">
                    <a:pos x="17" y="22"/>
                  </a:cxn>
                  <a:cxn ang="0">
                    <a:pos x="19" y="21"/>
                  </a:cxn>
                  <a:cxn ang="0">
                    <a:pos x="19" y="18"/>
                  </a:cxn>
                  <a:cxn ang="0">
                    <a:pos x="17" y="17"/>
                  </a:cxn>
                  <a:cxn ang="0">
                    <a:pos x="13" y="17"/>
                  </a:cxn>
                  <a:cxn ang="0">
                    <a:pos x="9" y="17"/>
                  </a:cxn>
                  <a:cxn ang="0">
                    <a:pos x="7" y="14"/>
                  </a:cxn>
                  <a:cxn ang="0">
                    <a:pos x="8" y="10"/>
                  </a:cxn>
                  <a:cxn ang="0">
                    <a:pos x="12" y="8"/>
                  </a:cxn>
                  <a:cxn ang="0">
                    <a:pos x="12" y="6"/>
                  </a:cxn>
                  <a:cxn ang="0">
                    <a:pos x="14" y="8"/>
                  </a:cxn>
                  <a:cxn ang="0">
                    <a:pos x="17" y="8"/>
                  </a:cxn>
                  <a:cxn ang="0">
                    <a:pos x="19" y="9"/>
                  </a:cxn>
                  <a:cxn ang="0">
                    <a:pos x="18" y="10"/>
                  </a:cxn>
                  <a:cxn ang="0">
                    <a:pos x="18" y="10"/>
                  </a:cxn>
                  <a:cxn ang="0">
                    <a:pos x="14" y="10"/>
                  </a:cxn>
                  <a:cxn ang="0">
                    <a:pos x="11" y="11"/>
                  </a:cxn>
                  <a:cxn ang="0">
                    <a:pos x="11" y="13"/>
                  </a:cxn>
                  <a:cxn ang="0">
                    <a:pos x="12" y="14"/>
                  </a:cxn>
                  <a:cxn ang="0">
                    <a:pos x="15" y="14"/>
                  </a:cxn>
                  <a:cxn ang="0">
                    <a:pos x="18" y="14"/>
                  </a:cxn>
                  <a:cxn ang="0">
                    <a:pos x="23" y="17"/>
                  </a:cxn>
                </a:cxnLst>
                <a:rect l="0" t="0" r="r" b="b"/>
                <a:pathLst>
                  <a:path w="31" h="31">
                    <a:moveTo>
                      <a:pt x="16" y="0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3" y="7"/>
                      <a:pt x="0" y="14"/>
                      <a:pt x="2" y="20"/>
                    </a:cubicBezTo>
                    <a:cubicBezTo>
                      <a:pt x="4" y="28"/>
                      <a:pt x="11" y="31"/>
                      <a:pt x="18" y="29"/>
                    </a:cubicBezTo>
                    <a:cubicBezTo>
                      <a:pt x="26" y="27"/>
                      <a:pt x="31" y="21"/>
                      <a:pt x="29" y="13"/>
                    </a:cubicBezTo>
                    <a:cubicBezTo>
                      <a:pt x="27" y="8"/>
                      <a:pt x="21" y="2"/>
                      <a:pt x="16" y="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2" y="21"/>
                      <a:pt x="22" y="22"/>
                    </a:cubicBezTo>
                    <a:cubicBezTo>
                      <a:pt x="21" y="22"/>
                      <a:pt x="20" y="23"/>
                      <a:pt x="20" y="23"/>
                    </a:cubicBezTo>
                    <a:cubicBezTo>
                      <a:pt x="19" y="23"/>
                      <a:pt x="18" y="24"/>
                      <a:pt x="18" y="24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6"/>
                      <a:pt x="18" y="26"/>
                      <a:pt x="17" y="26"/>
                    </a:cubicBezTo>
                    <a:cubicBezTo>
                      <a:pt x="17" y="26"/>
                      <a:pt x="16" y="26"/>
                      <a:pt x="16" y="26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5" y="25"/>
                      <a:pt x="15" y="25"/>
                      <a:pt x="14" y="25"/>
                    </a:cubicBezTo>
                    <a:cubicBezTo>
                      <a:pt x="14" y="25"/>
                      <a:pt x="13" y="25"/>
                      <a:pt x="12" y="25"/>
                    </a:cubicBezTo>
                    <a:cubicBezTo>
                      <a:pt x="11" y="25"/>
                      <a:pt x="11" y="24"/>
                      <a:pt x="10" y="24"/>
                    </a:cubicBezTo>
                    <a:cubicBezTo>
                      <a:pt x="10" y="24"/>
                      <a:pt x="10" y="24"/>
                      <a:pt x="10" y="23"/>
                    </a:cubicBezTo>
                    <a:cubicBezTo>
                      <a:pt x="10" y="23"/>
                      <a:pt x="10" y="23"/>
                      <a:pt x="10" y="22"/>
                    </a:cubicBezTo>
                    <a:cubicBezTo>
                      <a:pt x="10" y="22"/>
                      <a:pt x="10" y="22"/>
                      <a:pt x="11" y="22"/>
                    </a:cubicBezTo>
                    <a:cubicBezTo>
                      <a:pt x="11" y="22"/>
                      <a:pt x="11" y="22"/>
                      <a:pt x="12" y="22"/>
                    </a:cubicBezTo>
                    <a:cubicBezTo>
                      <a:pt x="12" y="22"/>
                      <a:pt x="12" y="22"/>
                      <a:pt x="13" y="22"/>
                    </a:cubicBezTo>
                    <a:cubicBezTo>
                      <a:pt x="13" y="22"/>
                      <a:pt x="14" y="22"/>
                      <a:pt x="15" y="22"/>
                    </a:cubicBezTo>
                    <a:cubicBezTo>
                      <a:pt x="15" y="22"/>
                      <a:pt x="16" y="22"/>
                      <a:pt x="17" y="22"/>
                    </a:cubicBezTo>
                    <a:cubicBezTo>
                      <a:pt x="17" y="22"/>
                      <a:pt x="17" y="21"/>
                      <a:pt x="18" y="21"/>
                    </a:cubicBezTo>
                    <a:cubicBezTo>
                      <a:pt x="18" y="21"/>
                      <a:pt x="18" y="21"/>
                      <a:pt x="19" y="21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9"/>
                      <a:pt x="19" y="19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8" y="17"/>
                      <a:pt x="18" y="17"/>
                      <a:pt x="17" y="17"/>
                    </a:cubicBezTo>
                    <a:cubicBezTo>
                      <a:pt x="16" y="17"/>
                      <a:pt x="15" y="17"/>
                      <a:pt x="15" y="17"/>
                    </a:cubicBezTo>
                    <a:cubicBezTo>
                      <a:pt x="14" y="17"/>
                      <a:pt x="13" y="17"/>
                      <a:pt x="13" y="17"/>
                    </a:cubicBezTo>
                    <a:cubicBezTo>
                      <a:pt x="12" y="17"/>
                      <a:pt x="11" y="17"/>
                      <a:pt x="11" y="17"/>
                    </a:cubicBezTo>
                    <a:cubicBezTo>
                      <a:pt x="10" y="17"/>
                      <a:pt x="10" y="17"/>
                      <a:pt x="9" y="17"/>
                    </a:cubicBezTo>
                    <a:cubicBezTo>
                      <a:pt x="9" y="16"/>
                      <a:pt x="8" y="16"/>
                      <a:pt x="8" y="16"/>
                    </a:cubicBezTo>
                    <a:cubicBezTo>
                      <a:pt x="8" y="15"/>
                      <a:pt x="7" y="15"/>
                      <a:pt x="7" y="14"/>
                    </a:cubicBezTo>
                    <a:cubicBezTo>
                      <a:pt x="7" y="13"/>
                      <a:pt x="7" y="13"/>
                      <a:pt x="7" y="12"/>
                    </a:cubicBezTo>
                    <a:cubicBezTo>
                      <a:pt x="8" y="11"/>
                      <a:pt x="8" y="11"/>
                      <a:pt x="8" y="10"/>
                    </a:cubicBezTo>
                    <a:cubicBezTo>
                      <a:pt x="9" y="10"/>
                      <a:pt x="9" y="9"/>
                      <a:pt x="10" y="9"/>
                    </a:cubicBezTo>
                    <a:cubicBezTo>
                      <a:pt x="11" y="9"/>
                      <a:pt x="11" y="9"/>
                      <a:pt x="12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6"/>
                      <a:pt x="11" y="6"/>
                      <a:pt x="12" y="6"/>
                    </a:cubicBezTo>
                    <a:cubicBezTo>
                      <a:pt x="13" y="5"/>
                      <a:pt x="13" y="6"/>
                      <a:pt x="13" y="6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8"/>
                      <a:pt x="15" y="8"/>
                      <a:pt x="15" y="8"/>
                    </a:cubicBezTo>
                    <a:cubicBezTo>
                      <a:pt x="16" y="7"/>
                      <a:pt x="17" y="8"/>
                      <a:pt x="17" y="8"/>
                    </a:cubicBezTo>
                    <a:cubicBezTo>
                      <a:pt x="18" y="8"/>
                      <a:pt x="18" y="8"/>
                      <a:pt x="19" y="8"/>
                    </a:cubicBezTo>
                    <a:cubicBezTo>
                      <a:pt x="19" y="8"/>
                      <a:pt x="19" y="9"/>
                      <a:pt x="19" y="9"/>
                    </a:cubicBezTo>
                    <a:cubicBezTo>
                      <a:pt x="19" y="9"/>
                      <a:pt x="19" y="10"/>
                      <a:pt x="19" y="10"/>
                    </a:cubicBezTo>
                    <a:cubicBezTo>
                      <a:pt x="19" y="10"/>
                      <a:pt x="19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7" y="10"/>
                      <a:pt x="17" y="10"/>
                      <a:pt x="16" y="10"/>
                    </a:cubicBezTo>
                    <a:cubicBezTo>
                      <a:pt x="15" y="10"/>
                      <a:pt x="15" y="10"/>
                      <a:pt x="14" y="10"/>
                    </a:cubicBezTo>
                    <a:cubicBezTo>
                      <a:pt x="13" y="11"/>
                      <a:pt x="13" y="11"/>
                      <a:pt x="12" y="11"/>
                    </a:cubicBezTo>
                    <a:cubicBezTo>
                      <a:pt x="12" y="11"/>
                      <a:pt x="12" y="11"/>
                      <a:pt x="11" y="11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4"/>
                      <a:pt x="11" y="14"/>
                    </a:cubicBezTo>
                    <a:cubicBezTo>
                      <a:pt x="11" y="14"/>
                      <a:pt x="12" y="14"/>
                      <a:pt x="12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4" y="14"/>
                      <a:pt x="14" y="14"/>
                      <a:pt x="15" y="14"/>
                    </a:cubicBezTo>
                    <a:cubicBezTo>
                      <a:pt x="15" y="14"/>
                      <a:pt x="16" y="14"/>
                      <a:pt x="17" y="14"/>
                    </a:cubicBezTo>
                    <a:cubicBezTo>
                      <a:pt x="17" y="14"/>
                      <a:pt x="18" y="14"/>
                      <a:pt x="18" y="14"/>
                    </a:cubicBezTo>
                    <a:cubicBezTo>
                      <a:pt x="20" y="14"/>
                      <a:pt x="20" y="15"/>
                      <a:pt x="21" y="15"/>
                    </a:cubicBezTo>
                    <a:cubicBezTo>
                      <a:pt x="22" y="16"/>
                      <a:pt x="22" y="16"/>
                      <a:pt x="23" y="17"/>
                    </a:cubicBezTo>
                    <a:cubicBezTo>
                      <a:pt x="23" y="18"/>
                      <a:pt x="23" y="19"/>
                      <a:pt x="23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îṣľiḓe">
                <a:extLst>
                  <a:ext uri="{FF2B5EF4-FFF2-40B4-BE49-F238E27FC236}">
                    <a16:creationId xmlns="" xmlns:a16="http://schemas.microsoft.com/office/drawing/2014/main" id="{47C0B50D-D67F-4342-9165-E152D02A0C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1038" y="4660900"/>
                <a:ext cx="38100" cy="31750"/>
              </a:xfrm>
              <a:custGeom>
                <a:avLst/>
                <a:gdLst/>
                <a:ahLst/>
                <a:cxnLst>
                  <a:cxn ang="0">
                    <a:pos x="5" y="11"/>
                  </a:cxn>
                  <a:cxn ang="0">
                    <a:pos x="9" y="10"/>
                  </a:cxn>
                  <a:cxn ang="0">
                    <a:pos x="13" y="9"/>
                  </a:cxn>
                  <a:cxn ang="0">
                    <a:pos x="13" y="2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3"/>
                  </a:cxn>
                  <a:cxn ang="0">
                    <a:pos x="8" y="2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6"/>
                  </a:cxn>
                  <a:cxn ang="0">
                    <a:pos x="1" y="5"/>
                  </a:cxn>
                  <a:cxn ang="0">
                    <a:pos x="5" y="11"/>
                  </a:cxn>
                </a:cxnLst>
                <a:rect l="0" t="0" r="r" b="b"/>
                <a:pathLst>
                  <a:path w="13" h="11">
                    <a:moveTo>
                      <a:pt x="5" y="11"/>
                    </a:moveTo>
                    <a:cubicBezTo>
                      <a:pt x="5" y="11"/>
                      <a:pt x="9" y="10"/>
                      <a:pt x="9" y="10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9"/>
                      <a:pt x="13" y="4"/>
                      <a:pt x="13" y="2"/>
                    </a:cubicBezTo>
                    <a:cubicBezTo>
                      <a:pt x="13" y="0"/>
                      <a:pt x="11" y="1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3"/>
                    </a:cubicBezTo>
                    <a:cubicBezTo>
                      <a:pt x="9" y="3"/>
                      <a:pt x="9" y="2"/>
                      <a:pt x="8" y="2"/>
                    </a:cubicBezTo>
                    <a:cubicBezTo>
                      <a:pt x="7" y="1"/>
                      <a:pt x="6" y="2"/>
                      <a:pt x="6" y="3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5" y="5"/>
                      <a:pt x="5" y="6"/>
                      <a:pt x="5" y="6"/>
                    </a:cubicBezTo>
                    <a:cubicBezTo>
                      <a:pt x="3" y="3"/>
                      <a:pt x="0" y="3"/>
                      <a:pt x="1" y="5"/>
                    </a:cubicBezTo>
                    <a:cubicBezTo>
                      <a:pt x="3" y="7"/>
                      <a:pt x="5" y="11"/>
                      <a:pt x="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57D869DC-E347-4926-BE81-5EEC4C8E8820}"/>
              </a:ext>
            </a:extLst>
          </p:cNvPr>
          <p:cNvGrpSpPr/>
          <p:nvPr/>
        </p:nvGrpSpPr>
        <p:grpSpPr>
          <a:xfrm>
            <a:off x="8360789" y="2942747"/>
            <a:ext cx="2606674" cy="1006848"/>
            <a:chOff x="8360789" y="2942747"/>
            <a:chExt cx="2606674" cy="1006848"/>
          </a:xfrm>
        </p:grpSpPr>
        <p:sp>
          <p:nvSpPr>
            <p:cNvPr id="64" name="矩形 63">
              <a:extLst>
                <a:ext uri="{FF2B5EF4-FFF2-40B4-BE49-F238E27FC236}">
                  <a16:creationId xmlns="" xmlns:a16="http://schemas.microsoft.com/office/drawing/2014/main" id="{F2554C47-F32E-4917-A856-C83EBDCB5808}"/>
                </a:ext>
              </a:extLst>
            </p:cNvPr>
            <p:cNvSpPr/>
            <p:nvPr/>
          </p:nvSpPr>
          <p:spPr>
            <a:xfrm>
              <a:off x="8360789" y="2942747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65" name="矩形 64">
              <a:extLst>
                <a:ext uri="{FF2B5EF4-FFF2-40B4-BE49-F238E27FC236}">
                  <a16:creationId xmlns="" xmlns:a16="http://schemas.microsoft.com/office/drawing/2014/main" id="{32D9225F-8E03-485E-9A09-7355B54AE70B}"/>
                </a:ext>
              </a:extLst>
            </p:cNvPr>
            <p:cNvSpPr/>
            <p:nvPr/>
          </p:nvSpPr>
          <p:spPr>
            <a:xfrm>
              <a:off x="8360789" y="3303264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1C84AD29-E81C-4FA1-B1B2-ECF0F74083F7}"/>
              </a:ext>
            </a:extLst>
          </p:cNvPr>
          <p:cNvGrpSpPr/>
          <p:nvPr/>
        </p:nvGrpSpPr>
        <p:grpSpPr>
          <a:xfrm>
            <a:off x="8360789" y="4809920"/>
            <a:ext cx="2606674" cy="1006848"/>
            <a:chOff x="8360789" y="4809920"/>
            <a:chExt cx="2606674" cy="1006848"/>
          </a:xfrm>
        </p:grpSpPr>
        <p:sp>
          <p:nvSpPr>
            <p:cNvPr id="66" name="矩形 65">
              <a:extLst>
                <a:ext uri="{FF2B5EF4-FFF2-40B4-BE49-F238E27FC236}">
                  <a16:creationId xmlns="" xmlns:a16="http://schemas.microsoft.com/office/drawing/2014/main" id="{D9F560D0-1D5E-427C-8A87-147D21A7BF19}"/>
                </a:ext>
              </a:extLst>
            </p:cNvPr>
            <p:cNvSpPr/>
            <p:nvPr/>
          </p:nvSpPr>
          <p:spPr>
            <a:xfrm>
              <a:off x="8360789" y="4809920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67" name="矩形 66">
              <a:extLst>
                <a:ext uri="{FF2B5EF4-FFF2-40B4-BE49-F238E27FC236}">
                  <a16:creationId xmlns="" xmlns:a16="http://schemas.microsoft.com/office/drawing/2014/main" id="{95ABD540-30C8-43E4-B6CE-5A31A3CE5350}"/>
                </a:ext>
              </a:extLst>
            </p:cNvPr>
            <p:cNvSpPr/>
            <p:nvPr/>
          </p:nvSpPr>
          <p:spPr>
            <a:xfrm>
              <a:off x="8360789" y="5170437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D5EE8FBA-305C-45CF-B311-6AB3E5066AF1}"/>
              </a:ext>
            </a:extLst>
          </p:cNvPr>
          <p:cNvGrpSpPr/>
          <p:nvPr/>
        </p:nvGrpSpPr>
        <p:grpSpPr>
          <a:xfrm>
            <a:off x="1319787" y="2851743"/>
            <a:ext cx="2606674" cy="1006848"/>
            <a:chOff x="1319787" y="2851743"/>
            <a:chExt cx="2606674" cy="1006848"/>
          </a:xfrm>
        </p:grpSpPr>
        <p:sp>
          <p:nvSpPr>
            <p:cNvPr id="68" name="矩形 67">
              <a:extLst>
                <a:ext uri="{FF2B5EF4-FFF2-40B4-BE49-F238E27FC236}">
                  <a16:creationId xmlns="" xmlns:a16="http://schemas.microsoft.com/office/drawing/2014/main" id="{38C0A373-06B0-43E7-A286-6F2479D17944}"/>
                </a:ext>
              </a:extLst>
            </p:cNvPr>
            <p:cNvSpPr/>
            <p:nvPr/>
          </p:nvSpPr>
          <p:spPr>
            <a:xfrm>
              <a:off x="1865273" y="2851743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69" name="矩形 68">
              <a:extLst>
                <a:ext uri="{FF2B5EF4-FFF2-40B4-BE49-F238E27FC236}">
                  <a16:creationId xmlns="" xmlns:a16="http://schemas.microsoft.com/office/drawing/2014/main" id="{AC807734-F8C3-4682-B8E2-213EFC0308CF}"/>
                </a:ext>
              </a:extLst>
            </p:cNvPr>
            <p:cNvSpPr/>
            <p:nvPr/>
          </p:nvSpPr>
          <p:spPr>
            <a:xfrm>
              <a:off x="1319787" y="3212260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BB3FF286-34F7-4479-84A1-5D7C5D92939F}"/>
              </a:ext>
            </a:extLst>
          </p:cNvPr>
          <p:cNvGrpSpPr/>
          <p:nvPr/>
        </p:nvGrpSpPr>
        <p:grpSpPr>
          <a:xfrm>
            <a:off x="1319787" y="4809920"/>
            <a:ext cx="2606674" cy="1006848"/>
            <a:chOff x="1319787" y="4809920"/>
            <a:chExt cx="2606674" cy="1006848"/>
          </a:xfrm>
        </p:grpSpPr>
        <p:sp>
          <p:nvSpPr>
            <p:cNvPr id="70" name="矩形 69">
              <a:extLst>
                <a:ext uri="{FF2B5EF4-FFF2-40B4-BE49-F238E27FC236}">
                  <a16:creationId xmlns="" xmlns:a16="http://schemas.microsoft.com/office/drawing/2014/main" id="{CF10BE87-CFB6-47C6-A8CA-DD4E90416507}"/>
                </a:ext>
              </a:extLst>
            </p:cNvPr>
            <p:cNvSpPr/>
            <p:nvPr/>
          </p:nvSpPr>
          <p:spPr>
            <a:xfrm>
              <a:off x="1865273" y="4809920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71" name="矩形 70">
              <a:extLst>
                <a:ext uri="{FF2B5EF4-FFF2-40B4-BE49-F238E27FC236}">
                  <a16:creationId xmlns="" xmlns:a16="http://schemas.microsoft.com/office/drawing/2014/main" id="{97220034-50A1-4CF4-B14A-2EE5BFB35E2E}"/>
                </a:ext>
              </a:extLst>
            </p:cNvPr>
            <p:cNvSpPr/>
            <p:nvPr/>
          </p:nvSpPr>
          <p:spPr>
            <a:xfrm>
              <a:off x="1319787" y="5170437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A0EB48AD-89E8-49D6-94CB-09A42D9DDC26}"/>
              </a:ext>
            </a:extLst>
          </p:cNvPr>
          <p:cNvGrpSpPr/>
          <p:nvPr/>
        </p:nvGrpSpPr>
        <p:grpSpPr>
          <a:xfrm>
            <a:off x="4861428" y="1137328"/>
            <a:ext cx="2606674" cy="1024370"/>
            <a:chOff x="4861428" y="1137328"/>
            <a:chExt cx="2606674" cy="1024370"/>
          </a:xfrm>
        </p:grpSpPr>
        <p:sp>
          <p:nvSpPr>
            <p:cNvPr id="72" name="矩形 71">
              <a:extLst>
                <a:ext uri="{FF2B5EF4-FFF2-40B4-BE49-F238E27FC236}">
                  <a16:creationId xmlns="" xmlns:a16="http://schemas.microsoft.com/office/drawing/2014/main" id="{48525060-1829-4146-8ABE-91931F17124A}"/>
                </a:ext>
              </a:extLst>
            </p:cNvPr>
            <p:cNvSpPr/>
            <p:nvPr/>
          </p:nvSpPr>
          <p:spPr>
            <a:xfrm>
              <a:off x="5134171" y="1137328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73" name="矩形 72">
              <a:extLst>
                <a:ext uri="{FF2B5EF4-FFF2-40B4-BE49-F238E27FC236}">
                  <a16:creationId xmlns="" xmlns:a16="http://schemas.microsoft.com/office/drawing/2014/main" id="{8B15D746-8160-4B7F-BEBF-3397D95A4284}"/>
                </a:ext>
              </a:extLst>
            </p:cNvPr>
            <p:cNvSpPr/>
            <p:nvPr/>
          </p:nvSpPr>
          <p:spPr>
            <a:xfrm>
              <a:off x="4861428" y="1515367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6435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AF7D4C39-AFCD-44E0-9BDF-55346EE47BCA}"/>
              </a:ext>
            </a:extLst>
          </p:cNvPr>
          <p:cNvSpPr/>
          <p:nvPr/>
        </p:nvSpPr>
        <p:spPr>
          <a:xfrm>
            <a:off x="521848" y="20360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职场应用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AB3DDF3D-8B50-4AA2-9249-73F95AA8B6D2}"/>
              </a:ext>
            </a:extLst>
          </p:cNvPr>
          <p:cNvSpPr txBox="1"/>
          <p:nvPr/>
        </p:nvSpPr>
        <p:spPr>
          <a:xfrm>
            <a:off x="521849" y="726825"/>
            <a:ext cx="2874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Workplace applications</a:t>
            </a:r>
          </a:p>
        </p:txBody>
      </p:sp>
      <p:sp>
        <p:nvSpPr>
          <p:cNvPr id="5" name="平行四边形 4">
            <a:extLst>
              <a:ext uri="{FF2B5EF4-FFF2-40B4-BE49-F238E27FC236}">
                <a16:creationId xmlns="" xmlns:a16="http://schemas.microsoft.com/office/drawing/2014/main" id="{4E9AD566-500D-4765-B502-3A01B5BE9766}"/>
              </a:ext>
            </a:extLst>
          </p:cNvPr>
          <p:cNvSpPr/>
          <p:nvPr/>
        </p:nvSpPr>
        <p:spPr>
          <a:xfrm>
            <a:off x="304799" y="-152401"/>
            <a:ext cx="217049" cy="1248557"/>
          </a:xfrm>
          <a:prstGeom prst="parallelogram">
            <a:avLst/>
          </a:prstGeom>
          <a:solidFill>
            <a:srgbClr val="01B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2735590B-4389-47BA-9769-1997AFC3FBD1}"/>
              </a:ext>
            </a:extLst>
          </p:cNvPr>
          <p:cNvGrpSpPr/>
          <p:nvPr/>
        </p:nvGrpSpPr>
        <p:grpSpPr>
          <a:xfrm>
            <a:off x="1240096" y="4375559"/>
            <a:ext cx="9661669" cy="1948685"/>
            <a:chOff x="1240096" y="4375559"/>
            <a:chExt cx="9661669" cy="1948685"/>
          </a:xfrm>
        </p:grpSpPr>
        <p:sp>
          <p:nvSpPr>
            <p:cNvPr id="9" name="ïṩļíḑé">
              <a:extLst>
                <a:ext uri="{FF2B5EF4-FFF2-40B4-BE49-F238E27FC236}">
                  <a16:creationId xmlns="" xmlns:a16="http://schemas.microsoft.com/office/drawing/2014/main" id="{B5E7FFB9-B532-4338-A710-D47608954703}"/>
                </a:ext>
              </a:extLst>
            </p:cNvPr>
            <p:cNvSpPr/>
            <p:nvPr/>
          </p:nvSpPr>
          <p:spPr>
            <a:xfrm>
              <a:off x="1240097" y="4375559"/>
              <a:ext cx="9661668" cy="19306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śliḑê">
              <a:extLst>
                <a:ext uri="{FF2B5EF4-FFF2-40B4-BE49-F238E27FC236}">
                  <a16:creationId xmlns="" xmlns:a16="http://schemas.microsoft.com/office/drawing/2014/main" id="{9112FCAB-0D40-483B-BD37-EA3A0BD7F3DC}"/>
                </a:ext>
              </a:extLst>
            </p:cNvPr>
            <p:cNvSpPr/>
            <p:nvPr/>
          </p:nvSpPr>
          <p:spPr>
            <a:xfrm>
              <a:off x="1240096" y="4375559"/>
              <a:ext cx="8317184" cy="193068"/>
            </a:xfrm>
            <a:prstGeom prst="roundRect">
              <a:avLst>
                <a:gd name="adj" fmla="val 50000"/>
              </a:avLst>
            </a:prstGeom>
            <a:solidFill>
              <a:srgbClr val="01B0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ïşļíḓê">
              <a:extLst>
                <a:ext uri="{FF2B5EF4-FFF2-40B4-BE49-F238E27FC236}">
                  <a16:creationId xmlns="" xmlns:a16="http://schemas.microsoft.com/office/drawing/2014/main" id="{7D963BE2-5899-4B12-9B08-903F4B4D100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644384" y="4378507"/>
              <a:ext cx="210817" cy="19336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ctr" anchorCtr="0">
              <a:normAutofit fontScale="92500" lnSpcReduction="20000"/>
              <a:sp3d/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en-US" altLang="ko-KR" sz="1600"/>
                <a:t>80</a:t>
              </a:r>
            </a:p>
          </p:txBody>
        </p:sp>
        <p:sp>
          <p:nvSpPr>
            <p:cNvPr id="13" name="í$ļïďê">
              <a:extLst>
                <a:ext uri="{FF2B5EF4-FFF2-40B4-BE49-F238E27FC236}">
                  <a16:creationId xmlns="" xmlns:a16="http://schemas.microsoft.com/office/drawing/2014/main" id="{03BF574B-4AFB-4DE8-AA90-AA409A35B856}"/>
                </a:ext>
              </a:extLst>
            </p:cNvPr>
            <p:cNvSpPr/>
            <p:nvPr/>
          </p:nvSpPr>
          <p:spPr>
            <a:xfrm>
              <a:off x="1240097" y="4960490"/>
              <a:ext cx="9661666" cy="19306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ï$lidê">
              <a:extLst>
                <a:ext uri="{FF2B5EF4-FFF2-40B4-BE49-F238E27FC236}">
                  <a16:creationId xmlns="" xmlns:a16="http://schemas.microsoft.com/office/drawing/2014/main" id="{15BBAD3A-9D44-44F2-A130-3D5C9DBD690C}"/>
                </a:ext>
              </a:extLst>
            </p:cNvPr>
            <p:cNvSpPr/>
            <p:nvPr/>
          </p:nvSpPr>
          <p:spPr>
            <a:xfrm>
              <a:off x="1240097" y="4960490"/>
              <a:ext cx="5155976" cy="193067"/>
            </a:xfrm>
            <a:prstGeom prst="roundRect">
              <a:avLst>
                <a:gd name="adj" fmla="val 50000"/>
              </a:avLst>
            </a:prstGeom>
            <a:solidFill>
              <a:srgbClr val="01B0F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ïṩľíḑe">
              <a:extLst>
                <a:ext uri="{FF2B5EF4-FFF2-40B4-BE49-F238E27FC236}">
                  <a16:creationId xmlns="" xmlns:a16="http://schemas.microsoft.com/office/drawing/2014/main" id="{3BACE88F-B837-48AB-B3EE-EDCAECEEB45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503746" y="4962356"/>
              <a:ext cx="210817" cy="19336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ctr" anchorCtr="0">
              <a:normAutofit fontScale="92500" lnSpcReduction="20000"/>
              <a:sp3d/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en-US" altLang="ko-KR" sz="1600"/>
                <a:t>55</a:t>
              </a:r>
            </a:p>
          </p:txBody>
        </p:sp>
        <p:sp>
          <p:nvSpPr>
            <p:cNvPr id="16" name="îṣļiḋê">
              <a:extLst>
                <a:ext uri="{FF2B5EF4-FFF2-40B4-BE49-F238E27FC236}">
                  <a16:creationId xmlns="" xmlns:a16="http://schemas.microsoft.com/office/drawing/2014/main" id="{5865CD00-8D6F-4BBA-87D5-D48F3DF31393}"/>
                </a:ext>
              </a:extLst>
            </p:cNvPr>
            <p:cNvSpPr/>
            <p:nvPr/>
          </p:nvSpPr>
          <p:spPr>
            <a:xfrm>
              <a:off x="1240097" y="5545692"/>
              <a:ext cx="9661666" cy="19306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iŝ1iďe">
              <a:extLst>
                <a:ext uri="{FF2B5EF4-FFF2-40B4-BE49-F238E27FC236}">
                  <a16:creationId xmlns="" xmlns:a16="http://schemas.microsoft.com/office/drawing/2014/main" id="{D5B76EEE-1426-446C-97A6-8100F136D9F4}"/>
                </a:ext>
              </a:extLst>
            </p:cNvPr>
            <p:cNvSpPr/>
            <p:nvPr/>
          </p:nvSpPr>
          <p:spPr>
            <a:xfrm>
              <a:off x="1240097" y="5545692"/>
              <a:ext cx="5742957" cy="193068"/>
            </a:xfrm>
            <a:prstGeom prst="roundRect">
              <a:avLst>
                <a:gd name="adj" fmla="val 50000"/>
              </a:avLst>
            </a:prstGeom>
            <a:solidFill>
              <a:srgbClr val="01B0F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íṡḷîďè">
              <a:extLst>
                <a:ext uri="{FF2B5EF4-FFF2-40B4-BE49-F238E27FC236}">
                  <a16:creationId xmlns="" xmlns:a16="http://schemas.microsoft.com/office/drawing/2014/main" id="{53386E3B-B8E2-48C2-9570-642C05A8E09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052456" y="5546478"/>
              <a:ext cx="210817" cy="19336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ctr" anchorCtr="0">
              <a:normAutofit fontScale="92500" lnSpcReduction="20000"/>
              <a:sp3d/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en-US" altLang="ko-KR" sz="1600"/>
                <a:t>60</a:t>
              </a:r>
            </a:p>
          </p:txBody>
        </p:sp>
        <p:sp>
          <p:nvSpPr>
            <p:cNvPr id="19" name="ï$líḋè">
              <a:extLst>
                <a:ext uri="{FF2B5EF4-FFF2-40B4-BE49-F238E27FC236}">
                  <a16:creationId xmlns="" xmlns:a16="http://schemas.microsoft.com/office/drawing/2014/main" id="{750E4807-6307-41F9-8379-D201E6CECE6E}"/>
                </a:ext>
              </a:extLst>
            </p:cNvPr>
            <p:cNvSpPr/>
            <p:nvPr/>
          </p:nvSpPr>
          <p:spPr>
            <a:xfrm>
              <a:off x="1240097" y="6131175"/>
              <a:ext cx="9661666" cy="19306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îşḷïḋé">
              <a:extLst>
                <a:ext uri="{FF2B5EF4-FFF2-40B4-BE49-F238E27FC236}">
                  <a16:creationId xmlns="" xmlns:a16="http://schemas.microsoft.com/office/drawing/2014/main" id="{D4E9FBE3-67FC-4BE7-A87F-F09D3A1FC8FC}"/>
                </a:ext>
              </a:extLst>
            </p:cNvPr>
            <p:cNvSpPr/>
            <p:nvPr/>
          </p:nvSpPr>
          <p:spPr>
            <a:xfrm>
              <a:off x="1240097" y="6131175"/>
              <a:ext cx="3461906" cy="193068"/>
            </a:xfrm>
            <a:prstGeom prst="roundRect">
              <a:avLst>
                <a:gd name="adj" fmla="val 50000"/>
              </a:avLst>
            </a:prstGeom>
            <a:solidFill>
              <a:srgbClr val="01B0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iṣľíďe">
              <a:extLst>
                <a:ext uri="{FF2B5EF4-FFF2-40B4-BE49-F238E27FC236}">
                  <a16:creationId xmlns="" xmlns:a16="http://schemas.microsoft.com/office/drawing/2014/main" id="{B731D346-E1EC-438D-928B-036C32E6A49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799862" y="6130879"/>
              <a:ext cx="210817" cy="19336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ctr" anchorCtr="0">
              <a:normAutofit fontScale="92500" lnSpcReduction="20000"/>
              <a:sp3d/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en-US" altLang="ko-KR" sz="1600"/>
                <a:t>37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8D6176B0-D2CC-4695-9EA8-F80610F99EAC}"/>
              </a:ext>
            </a:extLst>
          </p:cNvPr>
          <p:cNvGrpSpPr/>
          <p:nvPr/>
        </p:nvGrpSpPr>
        <p:grpSpPr>
          <a:xfrm>
            <a:off x="1256231" y="1907187"/>
            <a:ext cx="3512298" cy="1006848"/>
            <a:chOff x="1256231" y="1907187"/>
            <a:chExt cx="3512298" cy="1006848"/>
          </a:xfrm>
        </p:grpSpPr>
        <p:sp>
          <p:nvSpPr>
            <p:cNvPr id="24" name="i$ļïḍè">
              <a:extLst>
                <a:ext uri="{FF2B5EF4-FFF2-40B4-BE49-F238E27FC236}">
                  <a16:creationId xmlns="" xmlns:a16="http://schemas.microsoft.com/office/drawing/2014/main" id="{B746E5A1-6E00-4F24-AB3F-B284ECEFE5BD}"/>
                </a:ext>
              </a:extLst>
            </p:cNvPr>
            <p:cNvSpPr/>
            <p:nvPr/>
          </p:nvSpPr>
          <p:spPr>
            <a:xfrm>
              <a:off x="1256231" y="2061639"/>
              <a:ext cx="706407" cy="706407"/>
            </a:xfrm>
            <a:prstGeom prst="ellipse">
              <a:avLst/>
            </a:prstGeom>
            <a:solidFill>
              <a:srgbClr val="01B0F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iṩliḑe">
              <a:extLst>
                <a:ext uri="{FF2B5EF4-FFF2-40B4-BE49-F238E27FC236}">
                  <a16:creationId xmlns="" xmlns:a16="http://schemas.microsoft.com/office/drawing/2014/main" id="{25BFE566-B4D2-4F5E-9AF1-9599D8A5D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5328" y="2186456"/>
              <a:ext cx="456772" cy="456772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矩形 42">
              <a:extLst>
                <a:ext uri="{FF2B5EF4-FFF2-40B4-BE49-F238E27FC236}">
                  <a16:creationId xmlns="" xmlns:a16="http://schemas.microsoft.com/office/drawing/2014/main" id="{CE80EC2B-233B-43C5-965A-C3FEA20F38EC}"/>
                </a:ext>
              </a:extLst>
            </p:cNvPr>
            <p:cNvSpPr/>
            <p:nvPr/>
          </p:nvSpPr>
          <p:spPr>
            <a:xfrm>
              <a:off x="2161855" y="1907187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44" name="矩形 43">
              <a:extLst>
                <a:ext uri="{FF2B5EF4-FFF2-40B4-BE49-F238E27FC236}">
                  <a16:creationId xmlns="" xmlns:a16="http://schemas.microsoft.com/office/drawing/2014/main" id="{5D3FB173-E01A-4B52-B540-5A4DC1A7C632}"/>
                </a:ext>
              </a:extLst>
            </p:cNvPr>
            <p:cNvSpPr/>
            <p:nvPr/>
          </p:nvSpPr>
          <p:spPr>
            <a:xfrm>
              <a:off x="2161855" y="2267704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2648427E-5A2C-4A26-8881-23ADD01116F2}"/>
              </a:ext>
            </a:extLst>
          </p:cNvPr>
          <p:cNvGrpSpPr/>
          <p:nvPr/>
        </p:nvGrpSpPr>
        <p:grpSpPr>
          <a:xfrm>
            <a:off x="1256231" y="3016145"/>
            <a:ext cx="3512298" cy="1006848"/>
            <a:chOff x="1256231" y="3016145"/>
            <a:chExt cx="3512298" cy="1006848"/>
          </a:xfrm>
        </p:grpSpPr>
        <p:sp>
          <p:nvSpPr>
            <p:cNvPr id="25" name="ïsľiḑè">
              <a:extLst>
                <a:ext uri="{FF2B5EF4-FFF2-40B4-BE49-F238E27FC236}">
                  <a16:creationId xmlns="" xmlns:a16="http://schemas.microsoft.com/office/drawing/2014/main" id="{E9C8CAEA-C18E-4316-B436-38E411CBD0EA}"/>
                </a:ext>
              </a:extLst>
            </p:cNvPr>
            <p:cNvSpPr/>
            <p:nvPr/>
          </p:nvSpPr>
          <p:spPr>
            <a:xfrm>
              <a:off x="1256231" y="3219621"/>
              <a:ext cx="706407" cy="706407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îsľîḋé">
              <a:extLst>
                <a:ext uri="{FF2B5EF4-FFF2-40B4-BE49-F238E27FC236}">
                  <a16:creationId xmlns="" xmlns:a16="http://schemas.microsoft.com/office/drawing/2014/main" id="{5D780073-90BB-430E-AFF2-78A67E666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1795" y="3344438"/>
              <a:ext cx="456772" cy="456772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矩形 44">
              <a:extLst>
                <a:ext uri="{FF2B5EF4-FFF2-40B4-BE49-F238E27FC236}">
                  <a16:creationId xmlns="" xmlns:a16="http://schemas.microsoft.com/office/drawing/2014/main" id="{4AD0D1A5-D9BC-43DB-83BD-346F0BFD1166}"/>
                </a:ext>
              </a:extLst>
            </p:cNvPr>
            <p:cNvSpPr/>
            <p:nvPr/>
          </p:nvSpPr>
          <p:spPr>
            <a:xfrm>
              <a:off x="2161855" y="3016145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46" name="矩形 45">
              <a:extLst>
                <a:ext uri="{FF2B5EF4-FFF2-40B4-BE49-F238E27FC236}">
                  <a16:creationId xmlns="" xmlns:a16="http://schemas.microsoft.com/office/drawing/2014/main" id="{3062F2C6-ADFA-4FC7-B823-95F72C00B324}"/>
                </a:ext>
              </a:extLst>
            </p:cNvPr>
            <p:cNvSpPr/>
            <p:nvPr/>
          </p:nvSpPr>
          <p:spPr>
            <a:xfrm>
              <a:off x="2161855" y="3376662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3124F177-8793-4C2F-AB36-E00F2643B914}"/>
              </a:ext>
            </a:extLst>
          </p:cNvPr>
          <p:cNvGrpSpPr/>
          <p:nvPr/>
        </p:nvGrpSpPr>
        <p:grpSpPr>
          <a:xfrm>
            <a:off x="7263273" y="1907187"/>
            <a:ext cx="3517509" cy="1006848"/>
            <a:chOff x="6337692" y="1907187"/>
            <a:chExt cx="3517509" cy="1006848"/>
          </a:xfrm>
        </p:grpSpPr>
        <p:sp>
          <p:nvSpPr>
            <p:cNvPr id="23" name="ïšľiḑé">
              <a:extLst>
                <a:ext uri="{FF2B5EF4-FFF2-40B4-BE49-F238E27FC236}">
                  <a16:creationId xmlns="" xmlns:a16="http://schemas.microsoft.com/office/drawing/2014/main" id="{29004ACF-9A3D-4DAF-8AC7-C8E3B025E4EC}"/>
                </a:ext>
              </a:extLst>
            </p:cNvPr>
            <p:cNvSpPr/>
            <p:nvPr/>
          </p:nvSpPr>
          <p:spPr>
            <a:xfrm>
              <a:off x="6337692" y="2061639"/>
              <a:ext cx="706407" cy="706407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íśļíḓe">
              <a:extLst>
                <a:ext uri="{FF2B5EF4-FFF2-40B4-BE49-F238E27FC236}">
                  <a16:creationId xmlns="" xmlns:a16="http://schemas.microsoft.com/office/drawing/2014/main" id="{1DD8FD14-F4D5-4F33-933B-BA919DF65B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6153" y="2186456"/>
              <a:ext cx="456772" cy="456772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矩形 46">
              <a:extLst>
                <a:ext uri="{FF2B5EF4-FFF2-40B4-BE49-F238E27FC236}">
                  <a16:creationId xmlns="" xmlns:a16="http://schemas.microsoft.com/office/drawing/2014/main" id="{AF2D6506-EC97-45A6-BF2E-DBF08C94B0F1}"/>
                </a:ext>
              </a:extLst>
            </p:cNvPr>
            <p:cNvSpPr/>
            <p:nvPr/>
          </p:nvSpPr>
          <p:spPr>
            <a:xfrm>
              <a:off x="7248527" y="1907187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48" name="矩形 47">
              <a:extLst>
                <a:ext uri="{FF2B5EF4-FFF2-40B4-BE49-F238E27FC236}">
                  <a16:creationId xmlns="" xmlns:a16="http://schemas.microsoft.com/office/drawing/2014/main" id="{A79B5D30-A370-4C0D-80F9-92CEEFCF6617}"/>
                </a:ext>
              </a:extLst>
            </p:cNvPr>
            <p:cNvSpPr/>
            <p:nvPr/>
          </p:nvSpPr>
          <p:spPr>
            <a:xfrm>
              <a:off x="7248527" y="2267704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EDED04DB-8E14-40FB-B274-165344851F61}"/>
              </a:ext>
            </a:extLst>
          </p:cNvPr>
          <p:cNvGrpSpPr/>
          <p:nvPr/>
        </p:nvGrpSpPr>
        <p:grpSpPr>
          <a:xfrm>
            <a:off x="7263273" y="3016145"/>
            <a:ext cx="3517509" cy="1006848"/>
            <a:chOff x="6337692" y="3016145"/>
            <a:chExt cx="3517509" cy="1006848"/>
          </a:xfrm>
        </p:grpSpPr>
        <p:sp>
          <p:nvSpPr>
            <p:cNvPr id="22" name="í$1îďe">
              <a:extLst>
                <a:ext uri="{FF2B5EF4-FFF2-40B4-BE49-F238E27FC236}">
                  <a16:creationId xmlns="" xmlns:a16="http://schemas.microsoft.com/office/drawing/2014/main" id="{B4535E23-3BD1-4313-9D82-F32222702416}"/>
                </a:ext>
              </a:extLst>
            </p:cNvPr>
            <p:cNvSpPr/>
            <p:nvPr/>
          </p:nvSpPr>
          <p:spPr>
            <a:xfrm>
              <a:off x="6337692" y="3219621"/>
              <a:ext cx="706407" cy="706407"/>
            </a:xfrm>
            <a:prstGeom prst="ellipse">
              <a:avLst/>
            </a:prstGeom>
            <a:solidFill>
              <a:srgbClr val="01B0F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íśliḍè">
              <a:extLst>
                <a:ext uri="{FF2B5EF4-FFF2-40B4-BE49-F238E27FC236}">
                  <a16:creationId xmlns="" xmlns:a16="http://schemas.microsoft.com/office/drawing/2014/main" id="{4CAC6037-0359-4D19-A7A0-3C104EF186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292" y="3344438"/>
              <a:ext cx="456772" cy="456772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50 w 236"/>
                <a:gd name="T5" fmla="*/ 168 h 236"/>
                <a:gd name="T6" fmla="*/ 128 w 236"/>
                <a:gd name="T7" fmla="*/ 196 h 236"/>
                <a:gd name="T8" fmla="*/ 125 w 236"/>
                <a:gd name="T9" fmla="*/ 199 h 236"/>
                <a:gd name="T10" fmla="*/ 111 w 236"/>
                <a:gd name="T11" fmla="*/ 198 h 236"/>
                <a:gd name="T12" fmla="*/ 110 w 236"/>
                <a:gd name="T13" fmla="*/ 180 h 236"/>
                <a:gd name="T14" fmla="*/ 90 w 236"/>
                <a:gd name="T15" fmla="*/ 173 h 236"/>
                <a:gd name="T16" fmla="*/ 79 w 236"/>
                <a:gd name="T17" fmla="*/ 166 h 236"/>
                <a:gd name="T18" fmla="*/ 78 w 236"/>
                <a:gd name="T19" fmla="*/ 160 h 236"/>
                <a:gd name="T20" fmla="*/ 89 w 236"/>
                <a:gd name="T21" fmla="*/ 147 h 236"/>
                <a:gd name="T22" fmla="*/ 91 w 236"/>
                <a:gd name="T23" fmla="*/ 148 h 236"/>
                <a:gd name="T24" fmla="*/ 119 w 236"/>
                <a:gd name="T25" fmla="*/ 160 h 236"/>
                <a:gd name="T26" fmla="*/ 137 w 236"/>
                <a:gd name="T27" fmla="*/ 145 h 236"/>
                <a:gd name="T28" fmla="*/ 133 w 236"/>
                <a:gd name="T29" fmla="*/ 137 h 236"/>
                <a:gd name="T30" fmla="*/ 122 w 236"/>
                <a:gd name="T31" fmla="*/ 130 h 236"/>
                <a:gd name="T32" fmla="*/ 109 w 236"/>
                <a:gd name="T33" fmla="*/ 125 h 236"/>
                <a:gd name="T34" fmla="*/ 98 w 236"/>
                <a:gd name="T35" fmla="*/ 120 h 236"/>
                <a:gd name="T36" fmla="*/ 89 w 236"/>
                <a:gd name="T37" fmla="*/ 113 h 236"/>
                <a:gd name="T38" fmla="*/ 82 w 236"/>
                <a:gd name="T39" fmla="*/ 103 h 236"/>
                <a:gd name="T40" fmla="*/ 79 w 236"/>
                <a:gd name="T41" fmla="*/ 90 h 236"/>
                <a:gd name="T42" fmla="*/ 110 w 236"/>
                <a:gd name="T43" fmla="*/ 57 h 236"/>
                <a:gd name="T44" fmla="*/ 111 w 236"/>
                <a:gd name="T45" fmla="*/ 38 h 236"/>
                <a:gd name="T46" fmla="*/ 125 w 236"/>
                <a:gd name="T47" fmla="*/ 37 h 236"/>
                <a:gd name="T48" fmla="*/ 128 w 236"/>
                <a:gd name="T49" fmla="*/ 40 h 236"/>
                <a:gd name="T50" fmla="*/ 137 w 236"/>
                <a:gd name="T51" fmla="*/ 58 h 236"/>
                <a:gd name="T52" fmla="*/ 151 w 236"/>
                <a:gd name="T53" fmla="*/ 65 h 236"/>
                <a:gd name="T54" fmla="*/ 155 w 236"/>
                <a:gd name="T55" fmla="*/ 69 h 236"/>
                <a:gd name="T56" fmla="*/ 149 w 236"/>
                <a:gd name="T57" fmla="*/ 85 h 236"/>
                <a:gd name="T58" fmla="*/ 144 w 236"/>
                <a:gd name="T59" fmla="*/ 86 h 236"/>
                <a:gd name="T60" fmla="*/ 140 w 236"/>
                <a:gd name="T61" fmla="*/ 82 h 236"/>
                <a:gd name="T62" fmla="*/ 128 w 236"/>
                <a:gd name="T63" fmla="*/ 77 h 236"/>
                <a:gd name="T64" fmla="*/ 107 w 236"/>
                <a:gd name="T65" fmla="*/ 80 h 236"/>
                <a:gd name="T66" fmla="*/ 102 w 236"/>
                <a:gd name="T67" fmla="*/ 94 h 236"/>
                <a:gd name="T68" fmla="*/ 108 w 236"/>
                <a:gd name="T69" fmla="*/ 101 h 236"/>
                <a:gd name="T70" fmla="*/ 118 w 236"/>
                <a:gd name="T71" fmla="*/ 106 h 236"/>
                <a:gd name="T72" fmla="*/ 132 w 236"/>
                <a:gd name="T73" fmla="*/ 112 h 236"/>
                <a:gd name="T74" fmla="*/ 145 w 236"/>
                <a:gd name="T75" fmla="*/ 119 h 236"/>
                <a:gd name="T76" fmla="*/ 155 w 236"/>
                <a:gd name="T77" fmla="*/ 129 h 236"/>
                <a:gd name="T78" fmla="*/ 159 w 236"/>
                <a:gd name="T79" fmla="*/ 14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moveTo>
                    <a:pt x="150" y="168"/>
                  </a:moveTo>
                  <a:cubicBezTo>
                    <a:pt x="145" y="175"/>
                    <a:pt x="137" y="179"/>
                    <a:pt x="128" y="180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7"/>
                    <a:pt x="127" y="198"/>
                    <a:pt x="127" y="198"/>
                  </a:cubicBezTo>
                  <a:cubicBezTo>
                    <a:pt x="126" y="199"/>
                    <a:pt x="126" y="199"/>
                    <a:pt x="125" y="199"/>
                  </a:cubicBezTo>
                  <a:cubicBezTo>
                    <a:pt x="113" y="199"/>
                    <a:pt x="113" y="199"/>
                    <a:pt x="113" y="199"/>
                  </a:cubicBezTo>
                  <a:cubicBezTo>
                    <a:pt x="112" y="199"/>
                    <a:pt x="111" y="199"/>
                    <a:pt x="111" y="198"/>
                  </a:cubicBezTo>
                  <a:cubicBezTo>
                    <a:pt x="110" y="197"/>
                    <a:pt x="110" y="197"/>
                    <a:pt x="110" y="196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6" y="180"/>
                    <a:pt x="102" y="179"/>
                    <a:pt x="99" y="177"/>
                  </a:cubicBezTo>
                  <a:cubicBezTo>
                    <a:pt x="95" y="176"/>
                    <a:pt x="92" y="175"/>
                    <a:pt x="90" y="173"/>
                  </a:cubicBezTo>
                  <a:cubicBezTo>
                    <a:pt x="88" y="172"/>
                    <a:pt x="85" y="171"/>
                    <a:pt x="83" y="169"/>
                  </a:cubicBezTo>
                  <a:cubicBezTo>
                    <a:pt x="81" y="168"/>
                    <a:pt x="80" y="166"/>
                    <a:pt x="79" y="166"/>
                  </a:cubicBezTo>
                  <a:cubicBezTo>
                    <a:pt x="79" y="165"/>
                    <a:pt x="78" y="164"/>
                    <a:pt x="78" y="164"/>
                  </a:cubicBezTo>
                  <a:cubicBezTo>
                    <a:pt x="77" y="163"/>
                    <a:pt x="77" y="162"/>
                    <a:pt x="78" y="160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7"/>
                    <a:pt x="89" y="147"/>
                  </a:cubicBezTo>
                  <a:cubicBezTo>
                    <a:pt x="90" y="147"/>
                    <a:pt x="90" y="147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8" y="154"/>
                    <a:pt x="105" y="158"/>
                    <a:pt x="112" y="159"/>
                  </a:cubicBezTo>
                  <a:cubicBezTo>
                    <a:pt x="115" y="160"/>
                    <a:pt x="117" y="160"/>
                    <a:pt x="119" y="160"/>
                  </a:cubicBezTo>
                  <a:cubicBezTo>
                    <a:pt x="124" y="160"/>
                    <a:pt x="128" y="159"/>
                    <a:pt x="131" y="156"/>
                  </a:cubicBezTo>
                  <a:cubicBezTo>
                    <a:pt x="135" y="154"/>
                    <a:pt x="137" y="150"/>
                    <a:pt x="137" y="145"/>
                  </a:cubicBezTo>
                  <a:cubicBezTo>
                    <a:pt x="137" y="144"/>
                    <a:pt x="136" y="142"/>
                    <a:pt x="136" y="140"/>
                  </a:cubicBezTo>
                  <a:cubicBezTo>
                    <a:pt x="135" y="139"/>
                    <a:pt x="134" y="138"/>
                    <a:pt x="133" y="137"/>
                  </a:cubicBezTo>
                  <a:cubicBezTo>
                    <a:pt x="132" y="136"/>
                    <a:pt x="130" y="135"/>
                    <a:pt x="127" y="133"/>
                  </a:cubicBezTo>
                  <a:cubicBezTo>
                    <a:pt x="125" y="132"/>
                    <a:pt x="123" y="131"/>
                    <a:pt x="122" y="130"/>
                  </a:cubicBezTo>
                  <a:cubicBezTo>
                    <a:pt x="120" y="130"/>
                    <a:pt x="118" y="129"/>
                    <a:pt x="115" y="128"/>
                  </a:cubicBezTo>
                  <a:cubicBezTo>
                    <a:pt x="112" y="127"/>
                    <a:pt x="110" y="126"/>
                    <a:pt x="109" y="125"/>
                  </a:cubicBezTo>
                  <a:cubicBezTo>
                    <a:pt x="108" y="125"/>
                    <a:pt x="106" y="124"/>
                    <a:pt x="104" y="123"/>
                  </a:cubicBezTo>
                  <a:cubicBezTo>
                    <a:pt x="101" y="122"/>
                    <a:pt x="100" y="121"/>
                    <a:pt x="98" y="120"/>
                  </a:cubicBezTo>
                  <a:cubicBezTo>
                    <a:pt x="97" y="119"/>
                    <a:pt x="95" y="118"/>
                    <a:pt x="93" y="117"/>
                  </a:cubicBezTo>
                  <a:cubicBezTo>
                    <a:pt x="91" y="116"/>
                    <a:pt x="90" y="114"/>
                    <a:pt x="89" y="113"/>
                  </a:cubicBezTo>
                  <a:cubicBezTo>
                    <a:pt x="87" y="112"/>
                    <a:pt x="86" y="110"/>
                    <a:pt x="85" y="109"/>
                  </a:cubicBezTo>
                  <a:cubicBezTo>
                    <a:pt x="83" y="107"/>
                    <a:pt x="82" y="105"/>
                    <a:pt x="82" y="103"/>
                  </a:cubicBezTo>
                  <a:cubicBezTo>
                    <a:pt x="81" y="102"/>
                    <a:pt x="80" y="100"/>
                    <a:pt x="80" y="97"/>
                  </a:cubicBezTo>
                  <a:cubicBezTo>
                    <a:pt x="79" y="95"/>
                    <a:pt x="79" y="93"/>
                    <a:pt x="79" y="90"/>
                  </a:cubicBezTo>
                  <a:cubicBezTo>
                    <a:pt x="79" y="82"/>
                    <a:pt x="82" y="75"/>
                    <a:pt x="88" y="69"/>
                  </a:cubicBezTo>
                  <a:cubicBezTo>
                    <a:pt x="93" y="62"/>
                    <a:pt x="101" y="58"/>
                    <a:pt x="110" y="57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39"/>
                    <a:pt x="111" y="38"/>
                  </a:cubicBezTo>
                  <a:cubicBezTo>
                    <a:pt x="111" y="38"/>
                    <a:pt x="112" y="37"/>
                    <a:pt x="113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6" y="37"/>
                    <a:pt x="126" y="38"/>
                    <a:pt x="127" y="38"/>
                  </a:cubicBezTo>
                  <a:cubicBezTo>
                    <a:pt x="127" y="39"/>
                    <a:pt x="128" y="39"/>
                    <a:pt x="128" y="4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1" y="57"/>
                    <a:pt x="134" y="57"/>
                    <a:pt x="137" y="58"/>
                  </a:cubicBezTo>
                  <a:cubicBezTo>
                    <a:pt x="140" y="59"/>
                    <a:pt x="143" y="60"/>
                    <a:pt x="145" y="61"/>
                  </a:cubicBezTo>
                  <a:cubicBezTo>
                    <a:pt x="147" y="62"/>
                    <a:pt x="149" y="63"/>
                    <a:pt x="151" y="65"/>
                  </a:cubicBezTo>
                  <a:cubicBezTo>
                    <a:pt x="152" y="66"/>
                    <a:pt x="153" y="67"/>
                    <a:pt x="154" y="67"/>
                  </a:cubicBezTo>
                  <a:cubicBezTo>
                    <a:pt x="155" y="68"/>
                    <a:pt x="155" y="68"/>
                    <a:pt x="155" y="69"/>
                  </a:cubicBezTo>
                  <a:cubicBezTo>
                    <a:pt x="156" y="70"/>
                    <a:pt x="156" y="71"/>
                    <a:pt x="156" y="7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8" y="86"/>
                    <a:pt x="148" y="86"/>
                    <a:pt x="147" y="87"/>
                  </a:cubicBezTo>
                  <a:cubicBezTo>
                    <a:pt x="146" y="87"/>
                    <a:pt x="145" y="86"/>
                    <a:pt x="144" y="86"/>
                  </a:cubicBezTo>
                  <a:cubicBezTo>
                    <a:pt x="144" y="86"/>
                    <a:pt x="144" y="85"/>
                    <a:pt x="143" y="85"/>
                  </a:cubicBezTo>
                  <a:cubicBezTo>
                    <a:pt x="142" y="84"/>
                    <a:pt x="141" y="83"/>
                    <a:pt x="140" y="82"/>
                  </a:cubicBezTo>
                  <a:cubicBezTo>
                    <a:pt x="138" y="81"/>
                    <a:pt x="136" y="80"/>
                    <a:pt x="134" y="80"/>
                  </a:cubicBezTo>
                  <a:cubicBezTo>
                    <a:pt x="133" y="79"/>
                    <a:pt x="130" y="78"/>
                    <a:pt x="128" y="77"/>
                  </a:cubicBezTo>
                  <a:cubicBezTo>
                    <a:pt x="125" y="77"/>
                    <a:pt x="123" y="76"/>
                    <a:pt x="120" y="76"/>
                  </a:cubicBezTo>
                  <a:cubicBezTo>
                    <a:pt x="115" y="76"/>
                    <a:pt x="110" y="77"/>
                    <a:pt x="107" y="80"/>
                  </a:cubicBezTo>
                  <a:cubicBezTo>
                    <a:pt x="103" y="83"/>
                    <a:pt x="101" y="86"/>
                    <a:pt x="101" y="90"/>
                  </a:cubicBezTo>
                  <a:cubicBezTo>
                    <a:pt x="101" y="92"/>
                    <a:pt x="102" y="93"/>
                    <a:pt x="102" y="94"/>
                  </a:cubicBezTo>
                  <a:cubicBezTo>
                    <a:pt x="103" y="96"/>
                    <a:pt x="103" y="97"/>
                    <a:pt x="105" y="98"/>
                  </a:cubicBezTo>
                  <a:cubicBezTo>
                    <a:pt x="106" y="99"/>
                    <a:pt x="107" y="100"/>
                    <a:pt x="108" y="101"/>
                  </a:cubicBezTo>
                  <a:cubicBezTo>
                    <a:pt x="109" y="102"/>
                    <a:pt x="111" y="103"/>
                    <a:pt x="113" y="104"/>
                  </a:cubicBezTo>
                  <a:cubicBezTo>
                    <a:pt x="115" y="105"/>
                    <a:pt x="117" y="106"/>
                    <a:pt x="118" y="106"/>
                  </a:cubicBezTo>
                  <a:cubicBezTo>
                    <a:pt x="120" y="107"/>
                    <a:pt x="122" y="108"/>
                    <a:pt x="125" y="109"/>
                  </a:cubicBezTo>
                  <a:cubicBezTo>
                    <a:pt x="128" y="110"/>
                    <a:pt x="130" y="111"/>
                    <a:pt x="132" y="112"/>
                  </a:cubicBezTo>
                  <a:cubicBezTo>
                    <a:pt x="133" y="112"/>
                    <a:pt x="136" y="113"/>
                    <a:pt x="138" y="115"/>
                  </a:cubicBezTo>
                  <a:cubicBezTo>
                    <a:pt x="141" y="116"/>
                    <a:pt x="143" y="117"/>
                    <a:pt x="145" y="119"/>
                  </a:cubicBezTo>
                  <a:cubicBezTo>
                    <a:pt x="147" y="120"/>
                    <a:pt x="149" y="121"/>
                    <a:pt x="151" y="123"/>
                  </a:cubicBezTo>
                  <a:cubicBezTo>
                    <a:pt x="153" y="125"/>
                    <a:pt x="154" y="127"/>
                    <a:pt x="155" y="129"/>
                  </a:cubicBezTo>
                  <a:cubicBezTo>
                    <a:pt x="156" y="131"/>
                    <a:pt x="157" y="133"/>
                    <a:pt x="158" y="136"/>
                  </a:cubicBezTo>
                  <a:cubicBezTo>
                    <a:pt x="159" y="138"/>
                    <a:pt x="159" y="141"/>
                    <a:pt x="159" y="144"/>
                  </a:cubicBezTo>
                  <a:cubicBezTo>
                    <a:pt x="159" y="153"/>
                    <a:pt x="156" y="161"/>
                    <a:pt x="150" y="1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矩形 48">
              <a:extLst>
                <a:ext uri="{FF2B5EF4-FFF2-40B4-BE49-F238E27FC236}">
                  <a16:creationId xmlns="" xmlns:a16="http://schemas.microsoft.com/office/drawing/2014/main" id="{B7B806DC-5F33-4DD0-8162-1AD60FFCAF90}"/>
                </a:ext>
              </a:extLst>
            </p:cNvPr>
            <p:cNvSpPr/>
            <p:nvPr/>
          </p:nvSpPr>
          <p:spPr>
            <a:xfrm>
              <a:off x="7248527" y="3016145"/>
              <a:ext cx="2061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50" name="矩形 49">
              <a:extLst>
                <a:ext uri="{FF2B5EF4-FFF2-40B4-BE49-F238E27FC236}">
                  <a16:creationId xmlns="" xmlns:a16="http://schemas.microsoft.com/office/drawing/2014/main" id="{CE1616C4-303E-42D9-AE9D-6FD8366A2A68}"/>
                </a:ext>
              </a:extLst>
            </p:cNvPr>
            <p:cNvSpPr/>
            <p:nvPr/>
          </p:nvSpPr>
          <p:spPr>
            <a:xfrm>
              <a:off x="7248527" y="3376662"/>
              <a:ext cx="26066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zh-CN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3184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EA62B6D4-6F6E-48DB-9794-0431A276D241}"/>
              </a:ext>
            </a:extLst>
          </p:cNvPr>
          <p:cNvSpPr/>
          <p:nvPr/>
        </p:nvSpPr>
        <p:spPr>
          <a:xfrm>
            <a:off x="521848" y="20360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职场应用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2D4B4FF8-6A13-4594-8C97-18FB97447445}"/>
              </a:ext>
            </a:extLst>
          </p:cNvPr>
          <p:cNvSpPr txBox="1"/>
          <p:nvPr/>
        </p:nvSpPr>
        <p:spPr>
          <a:xfrm>
            <a:off x="521849" y="726825"/>
            <a:ext cx="2874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Workplace applications</a:t>
            </a:r>
          </a:p>
        </p:txBody>
      </p:sp>
      <p:sp>
        <p:nvSpPr>
          <p:cNvPr id="5" name="平行四边形 4">
            <a:extLst>
              <a:ext uri="{FF2B5EF4-FFF2-40B4-BE49-F238E27FC236}">
                <a16:creationId xmlns="" xmlns:a16="http://schemas.microsoft.com/office/drawing/2014/main" id="{6D69E206-FE2F-4E9E-9663-DD53012D0B81}"/>
              </a:ext>
            </a:extLst>
          </p:cNvPr>
          <p:cNvSpPr/>
          <p:nvPr/>
        </p:nvSpPr>
        <p:spPr>
          <a:xfrm>
            <a:off x="304799" y="-152401"/>
            <a:ext cx="217049" cy="1248557"/>
          </a:xfrm>
          <a:prstGeom prst="parallelogram">
            <a:avLst/>
          </a:prstGeom>
          <a:solidFill>
            <a:srgbClr val="01B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i$1ídê">
            <a:extLst>
              <a:ext uri="{FF2B5EF4-FFF2-40B4-BE49-F238E27FC236}">
                <a16:creationId xmlns="" xmlns:a16="http://schemas.microsoft.com/office/drawing/2014/main" id="{E045BF67-B6CE-4F93-A2C0-359154FE0ABF}"/>
              </a:ext>
            </a:extLst>
          </p:cNvPr>
          <p:cNvSpPr>
            <a:spLocks/>
          </p:cNvSpPr>
          <p:nvPr/>
        </p:nvSpPr>
        <p:spPr bwMode="auto">
          <a:xfrm>
            <a:off x="1286909" y="3576020"/>
            <a:ext cx="2213575" cy="15119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6175" y="0"/>
                  <a:pt x="4508" y="6511"/>
                  <a:pt x="3163" y="12415"/>
                </a:cubicBezTo>
                <a:cubicBezTo>
                  <a:pt x="2426" y="15650"/>
                  <a:pt x="1360" y="18729"/>
                  <a:pt x="0" y="21599"/>
                </a:cubicBezTo>
                <a:lnTo>
                  <a:pt x="21600" y="21599"/>
                </a:lnTo>
                <a:cubicBezTo>
                  <a:pt x="20239" y="18729"/>
                  <a:pt x="19173" y="15650"/>
                  <a:pt x="18436" y="12415"/>
                </a:cubicBezTo>
                <a:cubicBezTo>
                  <a:pt x="17091" y="6511"/>
                  <a:pt x="15424" y="0"/>
                  <a:pt x="10800" y="0"/>
                </a:cubicBezTo>
                <a:close/>
              </a:path>
            </a:pathLst>
          </a:custGeom>
          <a:solidFill>
            <a:srgbClr val="01B0F1">
              <a:alpha val="70000"/>
            </a:srgbClr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ïṣľiḓe">
            <a:extLst>
              <a:ext uri="{FF2B5EF4-FFF2-40B4-BE49-F238E27FC236}">
                <a16:creationId xmlns="" xmlns:a16="http://schemas.microsoft.com/office/drawing/2014/main" id="{1ADF6204-6930-4309-8A9E-96E0BE59A86D}"/>
              </a:ext>
            </a:extLst>
          </p:cNvPr>
          <p:cNvSpPr>
            <a:spLocks/>
          </p:cNvSpPr>
          <p:nvPr/>
        </p:nvSpPr>
        <p:spPr bwMode="auto">
          <a:xfrm>
            <a:off x="2771190" y="2720236"/>
            <a:ext cx="2213575" cy="23677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6149" y="0"/>
                  <a:pt x="4045" y="4019"/>
                  <a:pt x="3163" y="7928"/>
                </a:cubicBezTo>
                <a:cubicBezTo>
                  <a:pt x="2135" y="12489"/>
                  <a:pt x="1080" y="17046"/>
                  <a:pt x="0" y="21600"/>
                </a:cubicBezTo>
                <a:lnTo>
                  <a:pt x="21600" y="21600"/>
                </a:lnTo>
                <a:cubicBezTo>
                  <a:pt x="20519" y="17046"/>
                  <a:pt x="19464" y="12489"/>
                  <a:pt x="18436" y="7928"/>
                </a:cubicBezTo>
                <a:cubicBezTo>
                  <a:pt x="17554" y="4019"/>
                  <a:pt x="15450" y="0"/>
                  <a:pt x="10800" y="0"/>
                </a:cubicBezTo>
                <a:close/>
              </a:path>
            </a:pathLst>
          </a:custGeom>
          <a:solidFill>
            <a:schemeClr val="bg2">
              <a:lumMod val="25000"/>
              <a:alpha val="70000"/>
            </a:schemeClr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iṣļîḑè">
            <a:extLst>
              <a:ext uri="{FF2B5EF4-FFF2-40B4-BE49-F238E27FC236}">
                <a16:creationId xmlns="" xmlns:a16="http://schemas.microsoft.com/office/drawing/2014/main" id="{90506EF0-4204-4507-9610-935C26D1614F}"/>
              </a:ext>
            </a:extLst>
          </p:cNvPr>
          <p:cNvSpPr>
            <a:spLocks/>
          </p:cNvSpPr>
          <p:nvPr/>
        </p:nvSpPr>
        <p:spPr bwMode="auto">
          <a:xfrm>
            <a:off x="4260412" y="4020712"/>
            <a:ext cx="2213575" cy="106726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5879" y="0"/>
                  <a:pt x="5931" y="11296"/>
                  <a:pt x="3163" y="17598"/>
                </a:cubicBezTo>
                <a:cubicBezTo>
                  <a:pt x="2360" y="19429"/>
                  <a:pt x="1260" y="20819"/>
                  <a:pt x="0" y="21600"/>
                </a:cubicBezTo>
                <a:lnTo>
                  <a:pt x="21600" y="21600"/>
                </a:lnTo>
                <a:cubicBezTo>
                  <a:pt x="20339" y="20819"/>
                  <a:pt x="19239" y="19429"/>
                  <a:pt x="18436" y="17598"/>
                </a:cubicBezTo>
                <a:cubicBezTo>
                  <a:pt x="15668" y="11296"/>
                  <a:pt x="15720" y="0"/>
                  <a:pt x="10800" y="0"/>
                </a:cubicBezTo>
                <a:close/>
              </a:path>
            </a:pathLst>
          </a:custGeom>
          <a:solidFill>
            <a:srgbClr val="01B0F1">
              <a:alpha val="70000"/>
            </a:srgbClr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iśľíḍe">
            <a:extLst>
              <a:ext uri="{FF2B5EF4-FFF2-40B4-BE49-F238E27FC236}">
                <a16:creationId xmlns="" xmlns:a16="http://schemas.microsoft.com/office/drawing/2014/main" id="{E9C5FD14-B404-47FC-9E37-70021072E93E}"/>
              </a:ext>
            </a:extLst>
          </p:cNvPr>
          <p:cNvSpPr>
            <a:spLocks/>
          </p:cNvSpPr>
          <p:nvPr/>
        </p:nvSpPr>
        <p:spPr bwMode="auto">
          <a:xfrm>
            <a:off x="5697260" y="3306240"/>
            <a:ext cx="2213575" cy="17817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6174" y="0"/>
                  <a:pt x="4243" y="5400"/>
                  <a:pt x="3163" y="10538"/>
                </a:cubicBezTo>
                <a:cubicBezTo>
                  <a:pt x="2368" y="14322"/>
                  <a:pt x="1309" y="18015"/>
                  <a:pt x="0" y="21600"/>
                </a:cubicBezTo>
                <a:lnTo>
                  <a:pt x="21600" y="21600"/>
                </a:lnTo>
                <a:cubicBezTo>
                  <a:pt x="20290" y="18015"/>
                  <a:pt x="19231" y="14322"/>
                  <a:pt x="18436" y="10538"/>
                </a:cubicBezTo>
                <a:cubicBezTo>
                  <a:pt x="17356" y="5400"/>
                  <a:pt x="15425" y="0"/>
                  <a:pt x="10800" y="0"/>
                </a:cubicBezTo>
                <a:close/>
              </a:path>
            </a:pathLst>
          </a:custGeom>
          <a:solidFill>
            <a:schemeClr val="bg2">
              <a:lumMod val="25000"/>
              <a:alpha val="70000"/>
            </a:schemeClr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ïṧḷiḍè">
            <a:extLst>
              <a:ext uri="{FF2B5EF4-FFF2-40B4-BE49-F238E27FC236}">
                <a16:creationId xmlns="" xmlns:a16="http://schemas.microsoft.com/office/drawing/2014/main" id="{D0647D10-70CA-4651-88AE-FA8F97FE11D9}"/>
              </a:ext>
            </a:extLst>
          </p:cNvPr>
          <p:cNvSpPr>
            <a:spLocks/>
          </p:cNvSpPr>
          <p:nvPr/>
        </p:nvSpPr>
        <p:spPr bwMode="auto">
          <a:xfrm>
            <a:off x="7191423" y="3906080"/>
            <a:ext cx="2213575" cy="118189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6056" y="0"/>
                  <a:pt x="5367" y="9280"/>
                  <a:pt x="3163" y="15885"/>
                </a:cubicBezTo>
                <a:cubicBezTo>
                  <a:pt x="2408" y="18148"/>
                  <a:pt x="1324" y="20101"/>
                  <a:pt x="0" y="21600"/>
                </a:cubicBezTo>
                <a:lnTo>
                  <a:pt x="21600" y="21600"/>
                </a:lnTo>
                <a:cubicBezTo>
                  <a:pt x="20275" y="20101"/>
                  <a:pt x="19191" y="18148"/>
                  <a:pt x="18436" y="15885"/>
                </a:cubicBezTo>
                <a:cubicBezTo>
                  <a:pt x="16232" y="9280"/>
                  <a:pt x="15543" y="0"/>
                  <a:pt x="10800" y="0"/>
                </a:cubicBezTo>
                <a:close/>
              </a:path>
            </a:pathLst>
          </a:custGeom>
          <a:solidFill>
            <a:srgbClr val="01B0F1">
              <a:alpha val="70000"/>
            </a:srgbClr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ïṡḻîḍe">
            <a:extLst>
              <a:ext uri="{FF2B5EF4-FFF2-40B4-BE49-F238E27FC236}">
                <a16:creationId xmlns="" xmlns:a16="http://schemas.microsoft.com/office/drawing/2014/main" id="{8C76C5E2-2FE3-4621-9047-D6C9737CBF40}"/>
              </a:ext>
            </a:extLst>
          </p:cNvPr>
          <p:cNvSpPr>
            <a:spLocks/>
          </p:cNvSpPr>
          <p:nvPr/>
        </p:nvSpPr>
        <p:spPr bwMode="auto">
          <a:xfrm>
            <a:off x="8691516" y="3576020"/>
            <a:ext cx="2213575" cy="15119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6175" y="0"/>
                  <a:pt x="4508" y="6511"/>
                  <a:pt x="3163" y="12415"/>
                </a:cubicBezTo>
                <a:cubicBezTo>
                  <a:pt x="2426" y="15650"/>
                  <a:pt x="1360" y="18729"/>
                  <a:pt x="0" y="21599"/>
                </a:cubicBezTo>
                <a:lnTo>
                  <a:pt x="21600" y="21599"/>
                </a:lnTo>
                <a:cubicBezTo>
                  <a:pt x="20239" y="18729"/>
                  <a:pt x="19173" y="15650"/>
                  <a:pt x="18436" y="12415"/>
                </a:cubicBezTo>
                <a:cubicBezTo>
                  <a:pt x="17091" y="6511"/>
                  <a:pt x="15424" y="0"/>
                  <a:pt x="10800" y="0"/>
                </a:cubicBezTo>
                <a:close/>
              </a:path>
            </a:pathLst>
          </a:custGeom>
          <a:solidFill>
            <a:schemeClr val="bg2">
              <a:lumMod val="25000"/>
              <a:alpha val="70000"/>
            </a:schemeClr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" name="ïšḷiďe">
            <a:extLst>
              <a:ext uri="{FF2B5EF4-FFF2-40B4-BE49-F238E27FC236}">
                <a16:creationId xmlns="" xmlns:a16="http://schemas.microsoft.com/office/drawing/2014/main" id="{7FF27952-069C-4FD4-95CE-E0771B869A83}"/>
              </a:ext>
            </a:extLst>
          </p:cNvPr>
          <p:cNvSpPr>
            <a:spLocks/>
          </p:cNvSpPr>
          <p:nvPr/>
        </p:nvSpPr>
        <p:spPr bwMode="auto">
          <a:xfrm>
            <a:off x="2001380" y="5203591"/>
            <a:ext cx="783645" cy="2668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/>
          </a:bodyPr>
          <a:lstStyle/>
          <a:p>
            <a:pPr marL="0" indent="0" algn="ctr">
              <a:buSzTx/>
              <a:buFontTx/>
              <a:buNone/>
            </a:pPr>
            <a:r>
              <a:rPr lang="zh-CN" altLang="en-US" sz="16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14" name="ïSļîdè">
            <a:extLst>
              <a:ext uri="{FF2B5EF4-FFF2-40B4-BE49-F238E27FC236}">
                <a16:creationId xmlns="" xmlns:a16="http://schemas.microsoft.com/office/drawing/2014/main" id="{0FE82548-B67B-4BFB-8BE8-A2A5C4A9CD9B}"/>
              </a:ext>
            </a:extLst>
          </p:cNvPr>
          <p:cNvSpPr>
            <a:spLocks/>
          </p:cNvSpPr>
          <p:nvPr/>
        </p:nvSpPr>
        <p:spPr bwMode="auto">
          <a:xfrm>
            <a:off x="3486649" y="5203591"/>
            <a:ext cx="783645" cy="2668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/>
          </a:bodyPr>
          <a:lstStyle/>
          <a:p>
            <a:pPr marL="0" indent="0" algn="ctr">
              <a:buSzTx/>
              <a:buFontTx/>
              <a:buNone/>
            </a:pPr>
            <a:r>
              <a:rPr lang="zh-CN" altLang="en-US" sz="16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15" name="iṥlïḓè">
            <a:extLst>
              <a:ext uri="{FF2B5EF4-FFF2-40B4-BE49-F238E27FC236}">
                <a16:creationId xmlns="" xmlns:a16="http://schemas.microsoft.com/office/drawing/2014/main" id="{5479153E-E96E-494A-B30B-AC7C3A1A8589}"/>
              </a:ext>
            </a:extLst>
          </p:cNvPr>
          <p:cNvSpPr>
            <a:spLocks/>
          </p:cNvSpPr>
          <p:nvPr/>
        </p:nvSpPr>
        <p:spPr bwMode="auto">
          <a:xfrm>
            <a:off x="4984766" y="5203591"/>
            <a:ext cx="784633" cy="2668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/>
          </a:bodyPr>
          <a:lstStyle/>
          <a:p>
            <a:pPr marL="0" indent="0" algn="ctr">
              <a:buSzTx/>
              <a:buFontTx/>
              <a:buNone/>
            </a:pPr>
            <a:r>
              <a:rPr lang="zh-CN" altLang="en-US" sz="16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16" name="ïṣḷiḑè">
            <a:extLst>
              <a:ext uri="{FF2B5EF4-FFF2-40B4-BE49-F238E27FC236}">
                <a16:creationId xmlns="" xmlns:a16="http://schemas.microsoft.com/office/drawing/2014/main" id="{7F1E825C-5BD9-41A1-A1D7-60844DD87C38}"/>
              </a:ext>
            </a:extLst>
          </p:cNvPr>
          <p:cNvSpPr>
            <a:spLocks/>
          </p:cNvSpPr>
          <p:nvPr/>
        </p:nvSpPr>
        <p:spPr bwMode="auto">
          <a:xfrm>
            <a:off x="6428530" y="5203591"/>
            <a:ext cx="783645" cy="2668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/>
          </a:bodyPr>
          <a:lstStyle/>
          <a:p>
            <a:pPr marL="0" indent="0" algn="ctr">
              <a:buSzTx/>
              <a:buFontTx/>
              <a:buNone/>
            </a:pPr>
            <a:r>
              <a:rPr lang="zh-CN" altLang="en-US" sz="16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17" name="iṧlidè">
            <a:extLst>
              <a:ext uri="{FF2B5EF4-FFF2-40B4-BE49-F238E27FC236}">
                <a16:creationId xmlns="" xmlns:a16="http://schemas.microsoft.com/office/drawing/2014/main" id="{E3FD49B5-F792-4E4F-9F2F-7B5BD5482E4A}"/>
              </a:ext>
            </a:extLst>
          </p:cNvPr>
          <p:cNvSpPr>
            <a:spLocks/>
          </p:cNvSpPr>
          <p:nvPr/>
        </p:nvSpPr>
        <p:spPr bwMode="auto">
          <a:xfrm>
            <a:off x="7916764" y="5203591"/>
            <a:ext cx="783645" cy="2668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/>
          </a:bodyPr>
          <a:lstStyle/>
          <a:p>
            <a:pPr marL="0" indent="0" algn="ctr">
              <a:buSzTx/>
              <a:buFontTx/>
              <a:buNone/>
            </a:pPr>
            <a:r>
              <a:rPr lang="zh-CN" altLang="en-US" sz="16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18" name="iṩlíďé">
            <a:extLst>
              <a:ext uri="{FF2B5EF4-FFF2-40B4-BE49-F238E27FC236}">
                <a16:creationId xmlns="" xmlns:a16="http://schemas.microsoft.com/office/drawing/2014/main" id="{5D72C6D1-2E7E-46E0-9979-C935EED11619}"/>
              </a:ext>
            </a:extLst>
          </p:cNvPr>
          <p:cNvSpPr>
            <a:spLocks/>
          </p:cNvSpPr>
          <p:nvPr/>
        </p:nvSpPr>
        <p:spPr bwMode="auto">
          <a:xfrm>
            <a:off x="9404011" y="5203591"/>
            <a:ext cx="784633" cy="2668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/>
          </a:bodyPr>
          <a:lstStyle/>
          <a:p>
            <a:pPr marL="0" indent="0" algn="ctr">
              <a:buSzTx/>
              <a:buFontTx/>
              <a:buNone/>
            </a:pPr>
            <a:r>
              <a:rPr lang="zh-CN" altLang="en-US" sz="16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A95EBF50-0F4E-4736-AFD8-FA82C3ED10AF}"/>
              </a:ext>
            </a:extLst>
          </p:cNvPr>
          <p:cNvGrpSpPr/>
          <p:nvPr/>
        </p:nvGrpSpPr>
        <p:grpSpPr>
          <a:xfrm>
            <a:off x="2044861" y="2672802"/>
            <a:ext cx="696684" cy="782657"/>
            <a:chOff x="2044861" y="2672802"/>
            <a:chExt cx="696684" cy="782657"/>
          </a:xfrm>
        </p:grpSpPr>
        <p:sp>
          <p:nvSpPr>
            <p:cNvPr id="19" name="îṧľiḑè">
              <a:extLst>
                <a:ext uri="{FF2B5EF4-FFF2-40B4-BE49-F238E27FC236}">
                  <a16:creationId xmlns="" xmlns:a16="http://schemas.microsoft.com/office/drawing/2014/main" id="{1122D9D5-DD89-4DE0-9341-A578C95A3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4861" y="2672802"/>
              <a:ext cx="696684" cy="782657"/>
            </a:xfrm>
            <a:custGeom>
              <a:avLst/>
              <a:gdLst>
                <a:gd name="T0" fmla="+- 0 10800 961"/>
                <a:gd name="T1" fmla="*/ T0 w 19679"/>
                <a:gd name="T2" fmla="*/ 10770 h 21541"/>
                <a:gd name="T3" fmla="+- 0 10800 961"/>
                <a:gd name="T4" fmla="*/ T3 w 19679"/>
                <a:gd name="T5" fmla="*/ 10770 h 21541"/>
                <a:gd name="T6" fmla="+- 0 10800 961"/>
                <a:gd name="T7" fmla="*/ T6 w 19679"/>
                <a:gd name="T8" fmla="*/ 10770 h 21541"/>
                <a:gd name="T9" fmla="+- 0 10800 961"/>
                <a:gd name="T10" fmla="*/ T9 w 19679"/>
                <a:gd name="T11" fmla="*/ 10770 h 21541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541">
                  <a:moveTo>
                    <a:pt x="9839" y="0"/>
                  </a:moveTo>
                  <a:cubicBezTo>
                    <a:pt x="7320" y="0"/>
                    <a:pt x="4802" y="936"/>
                    <a:pt x="2881" y="2808"/>
                  </a:cubicBezTo>
                  <a:cubicBezTo>
                    <a:pt x="-961" y="6553"/>
                    <a:pt x="-961" y="12624"/>
                    <a:pt x="2881" y="16368"/>
                  </a:cubicBezTo>
                  <a:cubicBezTo>
                    <a:pt x="4235" y="17687"/>
                    <a:pt x="5883" y="18532"/>
                    <a:pt x="7620" y="18921"/>
                  </a:cubicBezTo>
                  <a:cubicBezTo>
                    <a:pt x="8538" y="20485"/>
                    <a:pt x="10394" y="21599"/>
                    <a:pt x="12225" y="21538"/>
                  </a:cubicBezTo>
                  <a:cubicBezTo>
                    <a:pt x="12337" y="21535"/>
                    <a:pt x="12449" y="21523"/>
                    <a:pt x="12557" y="21510"/>
                  </a:cubicBezTo>
                  <a:cubicBezTo>
                    <a:pt x="11832" y="20830"/>
                    <a:pt x="11266" y="20009"/>
                    <a:pt x="10921" y="19113"/>
                  </a:cubicBezTo>
                  <a:cubicBezTo>
                    <a:pt x="13067" y="18883"/>
                    <a:pt x="15151" y="17972"/>
                    <a:pt x="16796" y="16368"/>
                  </a:cubicBezTo>
                  <a:cubicBezTo>
                    <a:pt x="20639" y="12624"/>
                    <a:pt x="20638" y="6553"/>
                    <a:pt x="16796" y="2808"/>
                  </a:cubicBezTo>
                  <a:cubicBezTo>
                    <a:pt x="14875" y="936"/>
                    <a:pt x="12357" y="0"/>
                    <a:pt x="9839" y="0"/>
                  </a:cubicBezTo>
                  <a:close/>
                </a:path>
              </a:pathLst>
            </a:custGeom>
            <a:solidFill>
              <a:srgbClr val="01B0F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îṡḷíďê">
              <a:extLst>
                <a:ext uri="{FF2B5EF4-FFF2-40B4-BE49-F238E27FC236}">
                  <a16:creationId xmlns="" xmlns:a16="http://schemas.microsoft.com/office/drawing/2014/main" id="{E7AF6BB9-1402-416E-A052-AFF66FBBB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4316" y="2842773"/>
              <a:ext cx="422951" cy="34784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marL="0" indent="0" algn="ctr">
                <a:buSzTx/>
                <a:buFontTx/>
                <a:buNone/>
              </a:pPr>
              <a:r>
                <a:rPr lang="id-ID" sz="1800" dirty="0">
                  <a:solidFill>
                    <a:srgbClr val="FFFFFF"/>
                  </a:solidFill>
                </a:rPr>
                <a:t>145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4FFF1037-26C9-4DAB-87A6-322C2314F158}"/>
              </a:ext>
            </a:extLst>
          </p:cNvPr>
          <p:cNvGrpSpPr/>
          <p:nvPr/>
        </p:nvGrpSpPr>
        <p:grpSpPr>
          <a:xfrm>
            <a:off x="3485661" y="1619377"/>
            <a:ext cx="787598" cy="884442"/>
            <a:chOff x="3485661" y="1619377"/>
            <a:chExt cx="787598" cy="884442"/>
          </a:xfrm>
        </p:grpSpPr>
        <p:sp>
          <p:nvSpPr>
            <p:cNvPr id="21" name="isḷíďê">
              <a:extLst>
                <a:ext uri="{FF2B5EF4-FFF2-40B4-BE49-F238E27FC236}">
                  <a16:creationId xmlns="" xmlns:a16="http://schemas.microsoft.com/office/drawing/2014/main" id="{AB59C315-CBE5-4025-994C-5B09A52DFF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5661" y="1619377"/>
              <a:ext cx="787598" cy="884442"/>
            </a:xfrm>
            <a:custGeom>
              <a:avLst/>
              <a:gdLst>
                <a:gd name="T0" fmla="+- 0 10800 961"/>
                <a:gd name="T1" fmla="*/ T0 w 19679"/>
                <a:gd name="T2" fmla="*/ 10770 h 21541"/>
                <a:gd name="T3" fmla="+- 0 10800 961"/>
                <a:gd name="T4" fmla="*/ T3 w 19679"/>
                <a:gd name="T5" fmla="*/ 10770 h 21541"/>
                <a:gd name="T6" fmla="+- 0 10800 961"/>
                <a:gd name="T7" fmla="*/ T6 w 19679"/>
                <a:gd name="T8" fmla="*/ 10770 h 21541"/>
                <a:gd name="T9" fmla="+- 0 10800 961"/>
                <a:gd name="T10" fmla="*/ T9 w 19679"/>
                <a:gd name="T11" fmla="*/ 10770 h 21541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541">
                  <a:moveTo>
                    <a:pt x="9839" y="0"/>
                  </a:moveTo>
                  <a:cubicBezTo>
                    <a:pt x="7320" y="0"/>
                    <a:pt x="4802" y="936"/>
                    <a:pt x="2881" y="2808"/>
                  </a:cubicBezTo>
                  <a:cubicBezTo>
                    <a:pt x="-961" y="6553"/>
                    <a:pt x="-961" y="12624"/>
                    <a:pt x="2881" y="16368"/>
                  </a:cubicBezTo>
                  <a:cubicBezTo>
                    <a:pt x="4235" y="17687"/>
                    <a:pt x="5883" y="18532"/>
                    <a:pt x="7620" y="18921"/>
                  </a:cubicBezTo>
                  <a:cubicBezTo>
                    <a:pt x="8538" y="20485"/>
                    <a:pt x="10394" y="21600"/>
                    <a:pt x="12225" y="21538"/>
                  </a:cubicBezTo>
                  <a:cubicBezTo>
                    <a:pt x="12337" y="21535"/>
                    <a:pt x="12449" y="21523"/>
                    <a:pt x="12557" y="21510"/>
                  </a:cubicBezTo>
                  <a:cubicBezTo>
                    <a:pt x="11832" y="20830"/>
                    <a:pt x="11266" y="20009"/>
                    <a:pt x="10921" y="19113"/>
                  </a:cubicBezTo>
                  <a:cubicBezTo>
                    <a:pt x="13067" y="18883"/>
                    <a:pt x="15151" y="17972"/>
                    <a:pt x="16796" y="16368"/>
                  </a:cubicBezTo>
                  <a:cubicBezTo>
                    <a:pt x="20638" y="12624"/>
                    <a:pt x="20638" y="6553"/>
                    <a:pt x="16796" y="2808"/>
                  </a:cubicBezTo>
                  <a:cubicBezTo>
                    <a:pt x="14875" y="936"/>
                    <a:pt x="12357" y="0"/>
                    <a:pt x="9839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íṧľíde">
              <a:extLst>
                <a:ext uri="{FF2B5EF4-FFF2-40B4-BE49-F238E27FC236}">
                  <a16:creationId xmlns="" xmlns:a16="http://schemas.microsoft.com/office/drawing/2014/main" id="{F1727501-1F77-49B5-85E7-83EE5E64EA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1635" y="1840735"/>
              <a:ext cx="598851" cy="34784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marL="0" indent="0" algn="ctr">
                <a:buSzTx/>
                <a:buFontTx/>
                <a:buNone/>
              </a:pPr>
              <a:r>
                <a:rPr lang="id-ID" sz="1800">
                  <a:solidFill>
                    <a:srgbClr val="FFFFFF"/>
                  </a:solidFill>
                </a:rPr>
                <a:t>7.450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C961D6BA-1510-4A60-A7CE-B2F7C54A0066}"/>
              </a:ext>
            </a:extLst>
          </p:cNvPr>
          <p:cNvGrpSpPr/>
          <p:nvPr/>
        </p:nvGrpSpPr>
        <p:grpSpPr>
          <a:xfrm>
            <a:off x="5000577" y="3054249"/>
            <a:ext cx="696683" cy="782657"/>
            <a:chOff x="5000577" y="3054249"/>
            <a:chExt cx="696683" cy="782657"/>
          </a:xfrm>
        </p:grpSpPr>
        <p:sp>
          <p:nvSpPr>
            <p:cNvPr id="23" name="ïŝḻiḍé">
              <a:extLst>
                <a:ext uri="{FF2B5EF4-FFF2-40B4-BE49-F238E27FC236}">
                  <a16:creationId xmlns="" xmlns:a16="http://schemas.microsoft.com/office/drawing/2014/main" id="{A757E60D-8740-4D0C-ACB9-51121D494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0577" y="3054249"/>
              <a:ext cx="696683" cy="782657"/>
            </a:xfrm>
            <a:custGeom>
              <a:avLst/>
              <a:gdLst>
                <a:gd name="T0" fmla="+- 0 10800 961"/>
                <a:gd name="T1" fmla="*/ T0 w 19679"/>
                <a:gd name="T2" fmla="*/ 10770 h 21541"/>
                <a:gd name="T3" fmla="+- 0 10800 961"/>
                <a:gd name="T4" fmla="*/ T3 w 19679"/>
                <a:gd name="T5" fmla="*/ 10770 h 21541"/>
                <a:gd name="T6" fmla="+- 0 10800 961"/>
                <a:gd name="T7" fmla="*/ T6 w 19679"/>
                <a:gd name="T8" fmla="*/ 10770 h 21541"/>
                <a:gd name="T9" fmla="+- 0 10800 961"/>
                <a:gd name="T10" fmla="*/ T9 w 19679"/>
                <a:gd name="T11" fmla="*/ 10770 h 21541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541">
                  <a:moveTo>
                    <a:pt x="9839" y="0"/>
                  </a:moveTo>
                  <a:cubicBezTo>
                    <a:pt x="7320" y="0"/>
                    <a:pt x="4802" y="936"/>
                    <a:pt x="2881" y="2808"/>
                  </a:cubicBezTo>
                  <a:cubicBezTo>
                    <a:pt x="-961" y="6553"/>
                    <a:pt x="-961" y="12624"/>
                    <a:pt x="2881" y="16368"/>
                  </a:cubicBezTo>
                  <a:cubicBezTo>
                    <a:pt x="4235" y="17687"/>
                    <a:pt x="5883" y="18532"/>
                    <a:pt x="7620" y="18921"/>
                  </a:cubicBezTo>
                  <a:cubicBezTo>
                    <a:pt x="8538" y="20485"/>
                    <a:pt x="10394" y="21599"/>
                    <a:pt x="12225" y="21538"/>
                  </a:cubicBezTo>
                  <a:cubicBezTo>
                    <a:pt x="12337" y="21535"/>
                    <a:pt x="12449" y="21523"/>
                    <a:pt x="12557" y="21510"/>
                  </a:cubicBezTo>
                  <a:cubicBezTo>
                    <a:pt x="11832" y="20830"/>
                    <a:pt x="11266" y="20009"/>
                    <a:pt x="10921" y="19113"/>
                  </a:cubicBezTo>
                  <a:cubicBezTo>
                    <a:pt x="13067" y="18883"/>
                    <a:pt x="15151" y="17972"/>
                    <a:pt x="16796" y="16368"/>
                  </a:cubicBezTo>
                  <a:cubicBezTo>
                    <a:pt x="20639" y="12624"/>
                    <a:pt x="20638" y="6553"/>
                    <a:pt x="16796" y="2808"/>
                  </a:cubicBezTo>
                  <a:cubicBezTo>
                    <a:pt x="14875" y="936"/>
                    <a:pt x="12357" y="0"/>
                    <a:pt x="9839" y="0"/>
                  </a:cubicBezTo>
                  <a:close/>
                </a:path>
              </a:pathLst>
            </a:custGeom>
            <a:solidFill>
              <a:srgbClr val="01B0F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ŝļíḋê">
              <a:extLst>
                <a:ext uri="{FF2B5EF4-FFF2-40B4-BE49-F238E27FC236}">
                  <a16:creationId xmlns="" xmlns:a16="http://schemas.microsoft.com/office/drawing/2014/main" id="{5C32CBC8-36D6-48B0-B373-3239D29DBC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7347" y="3224220"/>
              <a:ext cx="306343" cy="34784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marL="0" indent="0" algn="ctr">
                <a:buSzTx/>
                <a:buFontTx/>
                <a:buNone/>
              </a:pPr>
              <a:r>
                <a:rPr lang="id-ID" sz="1800">
                  <a:solidFill>
                    <a:srgbClr val="FFFFFF"/>
                  </a:solidFill>
                </a:rPr>
                <a:t>80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4406D33A-C323-4856-A78B-37354804F361}"/>
              </a:ext>
            </a:extLst>
          </p:cNvPr>
          <p:cNvGrpSpPr/>
          <p:nvPr/>
        </p:nvGrpSpPr>
        <p:grpSpPr>
          <a:xfrm>
            <a:off x="6381096" y="2328907"/>
            <a:ext cx="697672" cy="782657"/>
            <a:chOff x="6381096" y="2328907"/>
            <a:chExt cx="697672" cy="782657"/>
          </a:xfrm>
        </p:grpSpPr>
        <p:sp>
          <p:nvSpPr>
            <p:cNvPr id="25" name="iŝ1íḍe">
              <a:extLst>
                <a:ext uri="{FF2B5EF4-FFF2-40B4-BE49-F238E27FC236}">
                  <a16:creationId xmlns="" xmlns:a16="http://schemas.microsoft.com/office/drawing/2014/main" id="{9663AECB-A777-4778-A7CB-DF555FC4E0C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1096" y="2328907"/>
              <a:ext cx="697672" cy="782657"/>
            </a:xfrm>
            <a:custGeom>
              <a:avLst/>
              <a:gdLst>
                <a:gd name="T0" fmla="+- 0 10800 961"/>
                <a:gd name="T1" fmla="*/ T0 w 19679"/>
                <a:gd name="T2" fmla="*/ 10770 h 21541"/>
                <a:gd name="T3" fmla="+- 0 10800 961"/>
                <a:gd name="T4" fmla="*/ T3 w 19679"/>
                <a:gd name="T5" fmla="*/ 10770 h 21541"/>
                <a:gd name="T6" fmla="+- 0 10800 961"/>
                <a:gd name="T7" fmla="*/ T6 w 19679"/>
                <a:gd name="T8" fmla="*/ 10770 h 21541"/>
                <a:gd name="T9" fmla="+- 0 10800 961"/>
                <a:gd name="T10" fmla="*/ T9 w 19679"/>
                <a:gd name="T11" fmla="*/ 10770 h 21541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541">
                  <a:moveTo>
                    <a:pt x="9839" y="0"/>
                  </a:moveTo>
                  <a:cubicBezTo>
                    <a:pt x="7320" y="0"/>
                    <a:pt x="4802" y="936"/>
                    <a:pt x="2881" y="2808"/>
                  </a:cubicBezTo>
                  <a:cubicBezTo>
                    <a:pt x="-961" y="6553"/>
                    <a:pt x="-961" y="12624"/>
                    <a:pt x="2881" y="16368"/>
                  </a:cubicBezTo>
                  <a:cubicBezTo>
                    <a:pt x="4235" y="17687"/>
                    <a:pt x="5883" y="18532"/>
                    <a:pt x="7620" y="18921"/>
                  </a:cubicBezTo>
                  <a:cubicBezTo>
                    <a:pt x="8538" y="20485"/>
                    <a:pt x="10394" y="21599"/>
                    <a:pt x="12225" y="21538"/>
                  </a:cubicBezTo>
                  <a:cubicBezTo>
                    <a:pt x="12337" y="21535"/>
                    <a:pt x="12449" y="21523"/>
                    <a:pt x="12557" y="21510"/>
                  </a:cubicBezTo>
                  <a:cubicBezTo>
                    <a:pt x="11832" y="20830"/>
                    <a:pt x="11266" y="20009"/>
                    <a:pt x="10921" y="19113"/>
                  </a:cubicBezTo>
                  <a:cubicBezTo>
                    <a:pt x="13067" y="18883"/>
                    <a:pt x="15151" y="17972"/>
                    <a:pt x="16796" y="16368"/>
                  </a:cubicBezTo>
                  <a:cubicBezTo>
                    <a:pt x="20639" y="12624"/>
                    <a:pt x="20638" y="6553"/>
                    <a:pt x="16796" y="2808"/>
                  </a:cubicBezTo>
                  <a:cubicBezTo>
                    <a:pt x="14875" y="936"/>
                    <a:pt x="12357" y="0"/>
                    <a:pt x="9839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îṥḻídê">
              <a:extLst>
                <a:ext uri="{FF2B5EF4-FFF2-40B4-BE49-F238E27FC236}">
                  <a16:creationId xmlns="" xmlns:a16="http://schemas.microsoft.com/office/drawing/2014/main" id="{F7050A34-C8E1-4004-A767-ACDF3E5105B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0551" y="2498878"/>
              <a:ext cx="422951" cy="34784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marL="0" indent="0" algn="ctr">
                <a:buSzTx/>
                <a:buFontTx/>
                <a:buNone/>
              </a:pPr>
              <a:r>
                <a:rPr lang="id-ID" sz="1800">
                  <a:solidFill>
                    <a:srgbClr val="FFFFFF"/>
                  </a:solidFill>
                </a:rPr>
                <a:t>300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61D07F9F-7C8E-4C39-9186-D40D2B2CAEBA}"/>
              </a:ext>
            </a:extLst>
          </p:cNvPr>
          <p:cNvGrpSpPr/>
          <p:nvPr/>
        </p:nvGrpSpPr>
        <p:grpSpPr>
          <a:xfrm>
            <a:off x="7866366" y="2914912"/>
            <a:ext cx="696683" cy="783646"/>
            <a:chOff x="7866366" y="2914912"/>
            <a:chExt cx="696683" cy="783646"/>
          </a:xfrm>
        </p:grpSpPr>
        <p:sp>
          <p:nvSpPr>
            <p:cNvPr id="27" name="îšļíde">
              <a:extLst>
                <a:ext uri="{FF2B5EF4-FFF2-40B4-BE49-F238E27FC236}">
                  <a16:creationId xmlns="" xmlns:a16="http://schemas.microsoft.com/office/drawing/2014/main" id="{7C2940C7-42C7-4B4C-9C19-C1F3CFA035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6366" y="2914912"/>
              <a:ext cx="696683" cy="783646"/>
            </a:xfrm>
            <a:custGeom>
              <a:avLst/>
              <a:gdLst>
                <a:gd name="T0" fmla="+- 0 10800 961"/>
                <a:gd name="T1" fmla="*/ T0 w 19679"/>
                <a:gd name="T2" fmla="*/ 10770 h 21541"/>
                <a:gd name="T3" fmla="+- 0 10800 961"/>
                <a:gd name="T4" fmla="*/ T3 w 19679"/>
                <a:gd name="T5" fmla="*/ 10770 h 21541"/>
                <a:gd name="T6" fmla="+- 0 10800 961"/>
                <a:gd name="T7" fmla="*/ T6 w 19679"/>
                <a:gd name="T8" fmla="*/ 10770 h 21541"/>
                <a:gd name="T9" fmla="+- 0 10800 961"/>
                <a:gd name="T10" fmla="*/ T9 w 19679"/>
                <a:gd name="T11" fmla="*/ 10770 h 21541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541">
                  <a:moveTo>
                    <a:pt x="9839" y="0"/>
                  </a:moveTo>
                  <a:cubicBezTo>
                    <a:pt x="7320" y="0"/>
                    <a:pt x="4802" y="936"/>
                    <a:pt x="2881" y="2808"/>
                  </a:cubicBezTo>
                  <a:cubicBezTo>
                    <a:pt x="-961" y="6553"/>
                    <a:pt x="-961" y="12624"/>
                    <a:pt x="2881" y="16368"/>
                  </a:cubicBezTo>
                  <a:cubicBezTo>
                    <a:pt x="4235" y="17687"/>
                    <a:pt x="5883" y="18532"/>
                    <a:pt x="7620" y="18921"/>
                  </a:cubicBezTo>
                  <a:cubicBezTo>
                    <a:pt x="8538" y="20485"/>
                    <a:pt x="10394" y="21599"/>
                    <a:pt x="12225" y="21538"/>
                  </a:cubicBezTo>
                  <a:cubicBezTo>
                    <a:pt x="12337" y="21535"/>
                    <a:pt x="12449" y="21523"/>
                    <a:pt x="12557" y="21510"/>
                  </a:cubicBezTo>
                  <a:cubicBezTo>
                    <a:pt x="11832" y="20830"/>
                    <a:pt x="11266" y="20009"/>
                    <a:pt x="10921" y="19113"/>
                  </a:cubicBezTo>
                  <a:cubicBezTo>
                    <a:pt x="13067" y="18883"/>
                    <a:pt x="15151" y="17972"/>
                    <a:pt x="16796" y="16368"/>
                  </a:cubicBezTo>
                  <a:cubicBezTo>
                    <a:pt x="20639" y="12624"/>
                    <a:pt x="20638" y="6553"/>
                    <a:pt x="16796" y="2808"/>
                  </a:cubicBezTo>
                  <a:cubicBezTo>
                    <a:pt x="14875" y="936"/>
                    <a:pt x="12357" y="0"/>
                    <a:pt x="9839" y="0"/>
                  </a:cubicBezTo>
                  <a:close/>
                </a:path>
              </a:pathLst>
            </a:custGeom>
            <a:solidFill>
              <a:srgbClr val="01B0F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í$ḷíḋê">
              <a:extLst>
                <a:ext uri="{FF2B5EF4-FFF2-40B4-BE49-F238E27FC236}">
                  <a16:creationId xmlns="" xmlns:a16="http://schemas.microsoft.com/office/drawing/2014/main" id="{60ED5FBC-7592-45CC-860E-96ECE9CA8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4125" y="3084883"/>
              <a:ext cx="305354" cy="34784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marL="0" indent="0" algn="ctr">
                <a:buSzTx/>
                <a:buFontTx/>
                <a:buNone/>
              </a:pPr>
              <a:r>
                <a:rPr lang="id-ID" sz="1800">
                  <a:solidFill>
                    <a:srgbClr val="FFFFFF"/>
                  </a:solidFill>
                </a:rPr>
                <a:t>65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904897F8-4842-4ABF-919C-75EB47E2E087}"/>
              </a:ext>
            </a:extLst>
          </p:cNvPr>
          <p:cNvGrpSpPr/>
          <p:nvPr/>
        </p:nvGrpSpPr>
        <p:grpSpPr>
          <a:xfrm>
            <a:off x="9335824" y="2615486"/>
            <a:ext cx="696684" cy="782657"/>
            <a:chOff x="9335824" y="2615486"/>
            <a:chExt cx="696684" cy="782657"/>
          </a:xfrm>
        </p:grpSpPr>
        <p:sp>
          <p:nvSpPr>
            <p:cNvPr id="29" name="îṩ1iḍè">
              <a:extLst>
                <a:ext uri="{FF2B5EF4-FFF2-40B4-BE49-F238E27FC236}">
                  <a16:creationId xmlns="" xmlns:a16="http://schemas.microsoft.com/office/drawing/2014/main" id="{E8C3C721-B5D8-43EF-97D2-DC6EF407467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5824" y="2615486"/>
              <a:ext cx="696684" cy="782657"/>
            </a:xfrm>
            <a:custGeom>
              <a:avLst/>
              <a:gdLst>
                <a:gd name="T0" fmla="+- 0 10800 961"/>
                <a:gd name="T1" fmla="*/ T0 w 19679"/>
                <a:gd name="T2" fmla="*/ 10770 h 21541"/>
                <a:gd name="T3" fmla="+- 0 10800 961"/>
                <a:gd name="T4" fmla="*/ T3 w 19679"/>
                <a:gd name="T5" fmla="*/ 10770 h 21541"/>
                <a:gd name="T6" fmla="+- 0 10800 961"/>
                <a:gd name="T7" fmla="*/ T6 w 19679"/>
                <a:gd name="T8" fmla="*/ 10770 h 21541"/>
                <a:gd name="T9" fmla="+- 0 10800 961"/>
                <a:gd name="T10" fmla="*/ T9 w 19679"/>
                <a:gd name="T11" fmla="*/ 10770 h 21541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541">
                  <a:moveTo>
                    <a:pt x="9839" y="0"/>
                  </a:moveTo>
                  <a:cubicBezTo>
                    <a:pt x="7320" y="0"/>
                    <a:pt x="4802" y="936"/>
                    <a:pt x="2881" y="2808"/>
                  </a:cubicBezTo>
                  <a:cubicBezTo>
                    <a:pt x="-961" y="6553"/>
                    <a:pt x="-961" y="12624"/>
                    <a:pt x="2881" y="16368"/>
                  </a:cubicBezTo>
                  <a:cubicBezTo>
                    <a:pt x="4235" y="17687"/>
                    <a:pt x="5883" y="18532"/>
                    <a:pt x="7620" y="18921"/>
                  </a:cubicBezTo>
                  <a:cubicBezTo>
                    <a:pt x="8538" y="20485"/>
                    <a:pt x="10394" y="21599"/>
                    <a:pt x="12225" y="21538"/>
                  </a:cubicBezTo>
                  <a:cubicBezTo>
                    <a:pt x="12337" y="21535"/>
                    <a:pt x="12449" y="21523"/>
                    <a:pt x="12557" y="21510"/>
                  </a:cubicBezTo>
                  <a:cubicBezTo>
                    <a:pt x="11832" y="20830"/>
                    <a:pt x="11266" y="20009"/>
                    <a:pt x="10921" y="19113"/>
                  </a:cubicBezTo>
                  <a:cubicBezTo>
                    <a:pt x="13067" y="18883"/>
                    <a:pt x="15151" y="17972"/>
                    <a:pt x="16796" y="16368"/>
                  </a:cubicBezTo>
                  <a:cubicBezTo>
                    <a:pt x="20639" y="12624"/>
                    <a:pt x="20638" y="6553"/>
                    <a:pt x="16796" y="2808"/>
                  </a:cubicBezTo>
                  <a:cubicBezTo>
                    <a:pt x="14875" y="936"/>
                    <a:pt x="12357" y="0"/>
                    <a:pt x="9839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iṣḻïḋe">
              <a:extLst>
                <a:ext uri="{FF2B5EF4-FFF2-40B4-BE49-F238E27FC236}">
                  <a16:creationId xmlns="" xmlns:a16="http://schemas.microsoft.com/office/drawing/2014/main" id="{0094DD0B-699A-48DF-A63A-0C469411C02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291" y="2785457"/>
              <a:ext cx="423940" cy="34784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marL="0" indent="0" algn="ctr">
                <a:buSzTx/>
                <a:buFontTx/>
                <a:buNone/>
              </a:pPr>
              <a:r>
                <a:rPr lang="id-ID" sz="1800">
                  <a:solidFill>
                    <a:srgbClr val="FFFFFF"/>
                  </a:solidFill>
                </a:rPr>
                <a:t>245</a:t>
              </a:r>
            </a:p>
          </p:txBody>
        </p:sp>
      </p:grpSp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CD69D1EC-146B-4FDE-8DAB-6D08927453B2}"/>
              </a:ext>
            </a:extLst>
          </p:cNvPr>
          <p:cNvSpPr/>
          <p:nvPr/>
        </p:nvSpPr>
        <p:spPr>
          <a:xfrm>
            <a:off x="860204" y="5670438"/>
            <a:ext cx="104715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16087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天空, 人员, 户外, 服装&#10;&#10;已生成高可信度的说明">
            <a:extLst>
              <a:ext uri="{FF2B5EF4-FFF2-40B4-BE49-F238E27FC236}">
                <a16:creationId xmlns="" xmlns:a16="http://schemas.microsoft.com/office/drawing/2014/main" id="{38EC2EF3-B807-4CC9-8C28-DDE765F7C9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B446174C-899E-48ED-916E-713878DCF99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B0F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8F437C9D-9752-43BD-B606-AB84650012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282" y="1028983"/>
            <a:ext cx="8723435" cy="512188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2DE5C88A-239A-4ACE-9596-C9934E95FF6B}"/>
              </a:ext>
            </a:extLst>
          </p:cNvPr>
          <p:cNvSpPr txBox="1"/>
          <p:nvPr/>
        </p:nvSpPr>
        <p:spPr>
          <a:xfrm>
            <a:off x="4750843" y="3680865"/>
            <a:ext cx="2810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社交应用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69A820A-10FE-46A9-8B04-F1416F8427D5}"/>
              </a:ext>
            </a:extLst>
          </p:cNvPr>
          <p:cNvSpPr txBox="1"/>
          <p:nvPr/>
        </p:nvSpPr>
        <p:spPr>
          <a:xfrm>
            <a:off x="3847761" y="4467000"/>
            <a:ext cx="4496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Social applications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D50291E6-3407-43A0-B461-A66EDDC5AC10}"/>
              </a:ext>
            </a:extLst>
          </p:cNvPr>
          <p:cNvSpPr/>
          <p:nvPr/>
        </p:nvSpPr>
        <p:spPr>
          <a:xfrm>
            <a:off x="4880347" y="3005151"/>
            <a:ext cx="24313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FOUR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="" xmlns:a16="http://schemas.microsoft.com/office/drawing/2014/main" id="{05BADA2B-30C6-4281-816E-1D05AE069A43}"/>
              </a:ext>
            </a:extLst>
          </p:cNvPr>
          <p:cNvSpPr/>
          <p:nvPr/>
        </p:nvSpPr>
        <p:spPr>
          <a:xfrm>
            <a:off x="5578827" y="1555394"/>
            <a:ext cx="1154935" cy="115493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0E48600D-2612-476F-9519-0BEEBB5E100C}"/>
              </a:ext>
            </a:extLst>
          </p:cNvPr>
          <p:cNvGrpSpPr>
            <a:grpSpLocks noChangeAspect="1"/>
          </p:cNvGrpSpPr>
          <p:nvPr/>
        </p:nvGrpSpPr>
        <p:grpSpPr>
          <a:xfrm>
            <a:off x="5841295" y="1862861"/>
            <a:ext cx="629999" cy="540000"/>
            <a:chOff x="6092826" y="4716463"/>
            <a:chExt cx="355600" cy="304800"/>
          </a:xfrm>
          <a:solidFill>
            <a:srgbClr val="01B0F1"/>
          </a:solidFill>
        </p:grpSpPr>
        <p:sp>
          <p:nvSpPr>
            <p:cNvPr id="14" name="Freeform 778">
              <a:extLst>
                <a:ext uri="{FF2B5EF4-FFF2-40B4-BE49-F238E27FC236}">
                  <a16:creationId xmlns="" xmlns:a16="http://schemas.microsoft.com/office/drawing/2014/main" id="{F036A68C-1BBC-46AE-B519-B516619546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4426" y="4716463"/>
              <a:ext cx="146050" cy="63500"/>
            </a:xfrm>
            <a:custGeom>
              <a:avLst/>
              <a:gdLst>
                <a:gd name="T0" fmla="*/ 35 w 39"/>
                <a:gd name="T1" fmla="*/ 0 h 17"/>
                <a:gd name="T2" fmla="*/ 4 w 39"/>
                <a:gd name="T3" fmla="*/ 0 h 17"/>
                <a:gd name="T4" fmla="*/ 0 w 39"/>
                <a:gd name="T5" fmla="*/ 4 h 17"/>
                <a:gd name="T6" fmla="*/ 0 w 39"/>
                <a:gd name="T7" fmla="*/ 17 h 17"/>
                <a:gd name="T8" fmla="*/ 3 w 39"/>
                <a:gd name="T9" fmla="*/ 17 h 17"/>
                <a:gd name="T10" fmla="*/ 3 w 39"/>
                <a:gd name="T11" fmla="*/ 4 h 17"/>
                <a:gd name="T12" fmla="*/ 4 w 39"/>
                <a:gd name="T13" fmla="*/ 3 h 17"/>
                <a:gd name="T14" fmla="*/ 35 w 39"/>
                <a:gd name="T15" fmla="*/ 3 h 17"/>
                <a:gd name="T16" fmla="*/ 36 w 39"/>
                <a:gd name="T17" fmla="*/ 4 h 17"/>
                <a:gd name="T18" fmla="*/ 36 w 39"/>
                <a:gd name="T19" fmla="*/ 17 h 17"/>
                <a:gd name="T20" fmla="*/ 39 w 39"/>
                <a:gd name="T21" fmla="*/ 17 h 17"/>
                <a:gd name="T22" fmla="*/ 39 w 39"/>
                <a:gd name="T23" fmla="*/ 4 h 17"/>
                <a:gd name="T24" fmla="*/ 35 w 39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17">
                  <a:moveTo>
                    <a:pt x="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4" y="3"/>
                    <a:pt x="4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6" y="4"/>
                    <a:pt x="36" y="4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2"/>
                    <a:pt x="37" y="0"/>
                    <a:pt x="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779">
              <a:extLst>
                <a:ext uri="{FF2B5EF4-FFF2-40B4-BE49-F238E27FC236}">
                  <a16:creationId xmlns="" xmlns:a16="http://schemas.microsoft.com/office/drawing/2014/main" id="{E03ABB13-1E9C-4729-AAB1-5FCC22D42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2826" y="4833938"/>
              <a:ext cx="355600" cy="187325"/>
            </a:xfrm>
            <a:custGeom>
              <a:avLst/>
              <a:gdLst>
                <a:gd name="T0" fmla="*/ 78 w 95"/>
                <a:gd name="T1" fmla="*/ 3 h 50"/>
                <a:gd name="T2" fmla="*/ 71 w 95"/>
                <a:gd name="T3" fmla="*/ 3 h 50"/>
                <a:gd name="T4" fmla="*/ 67 w 95"/>
                <a:gd name="T5" fmla="*/ 0 h 50"/>
                <a:gd name="T6" fmla="*/ 26 w 95"/>
                <a:gd name="T7" fmla="*/ 0 h 50"/>
                <a:gd name="T8" fmla="*/ 22 w 95"/>
                <a:gd name="T9" fmla="*/ 3 h 50"/>
                <a:gd name="T10" fmla="*/ 15 w 95"/>
                <a:gd name="T11" fmla="*/ 3 h 50"/>
                <a:gd name="T12" fmla="*/ 11 w 95"/>
                <a:gd name="T13" fmla="*/ 0 h 50"/>
                <a:gd name="T14" fmla="*/ 0 w 95"/>
                <a:gd name="T15" fmla="*/ 0 h 50"/>
                <a:gd name="T16" fmla="*/ 0 w 95"/>
                <a:gd name="T17" fmla="*/ 41 h 50"/>
                <a:gd name="T18" fmla="*/ 9 w 95"/>
                <a:gd name="T19" fmla="*/ 50 h 50"/>
                <a:gd name="T20" fmla="*/ 86 w 95"/>
                <a:gd name="T21" fmla="*/ 50 h 50"/>
                <a:gd name="T22" fmla="*/ 95 w 95"/>
                <a:gd name="T23" fmla="*/ 41 h 50"/>
                <a:gd name="T24" fmla="*/ 95 w 95"/>
                <a:gd name="T25" fmla="*/ 0 h 50"/>
                <a:gd name="T26" fmla="*/ 82 w 95"/>
                <a:gd name="T27" fmla="*/ 0 h 50"/>
                <a:gd name="T28" fmla="*/ 78 w 95"/>
                <a:gd name="T29" fmla="*/ 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50">
                  <a:moveTo>
                    <a:pt x="78" y="3"/>
                  </a:moveTo>
                  <a:cubicBezTo>
                    <a:pt x="71" y="3"/>
                    <a:pt x="71" y="3"/>
                    <a:pt x="71" y="3"/>
                  </a:cubicBezTo>
                  <a:cubicBezTo>
                    <a:pt x="69" y="3"/>
                    <a:pt x="67" y="1"/>
                    <a:pt x="67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4" y="3"/>
                    <a:pt x="22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3" y="3"/>
                    <a:pt x="11" y="1"/>
                    <a:pt x="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6"/>
                    <a:pt x="4" y="50"/>
                    <a:pt x="9" y="50"/>
                  </a:cubicBezTo>
                  <a:cubicBezTo>
                    <a:pt x="86" y="50"/>
                    <a:pt x="86" y="50"/>
                    <a:pt x="86" y="50"/>
                  </a:cubicBezTo>
                  <a:cubicBezTo>
                    <a:pt x="91" y="50"/>
                    <a:pt x="95" y="46"/>
                    <a:pt x="95" y="41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1"/>
                    <a:pt x="80" y="3"/>
                    <a:pt x="7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780">
              <a:extLst>
                <a:ext uri="{FF2B5EF4-FFF2-40B4-BE49-F238E27FC236}">
                  <a16:creationId xmlns="" xmlns:a16="http://schemas.microsoft.com/office/drawing/2014/main" id="{FA4453B3-A74C-48A0-8908-6804620DA31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2826" y="4765675"/>
              <a:ext cx="355600" cy="49213"/>
            </a:xfrm>
            <a:custGeom>
              <a:avLst/>
              <a:gdLst>
                <a:gd name="T0" fmla="*/ 86 w 95"/>
                <a:gd name="T1" fmla="*/ 0 h 13"/>
                <a:gd name="T2" fmla="*/ 9 w 95"/>
                <a:gd name="T3" fmla="*/ 0 h 13"/>
                <a:gd name="T4" fmla="*/ 0 w 95"/>
                <a:gd name="T5" fmla="*/ 9 h 13"/>
                <a:gd name="T6" fmla="*/ 0 w 95"/>
                <a:gd name="T7" fmla="*/ 13 h 13"/>
                <a:gd name="T8" fmla="*/ 11 w 95"/>
                <a:gd name="T9" fmla="*/ 13 h 13"/>
                <a:gd name="T10" fmla="*/ 11 w 95"/>
                <a:gd name="T11" fmla="*/ 12 h 13"/>
                <a:gd name="T12" fmla="*/ 15 w 95"/>
                <a:gd name="T13" fmla="*/ 8 h 13"/>
                <a:gd name="T14" fmla="*/ 22 w 95"/>
                <a:gd name="T15" fmla="*/ 8 h 13"/>
                <a:gd name="T16" fmla="*/ 26 w 95"/>
                <a:gd name="T17" fmla="*/ 12 h 13"/>
                <a:gd name="T18" fmla="*/ 26 w 95"/>
                <a:gd name="T19" fmla="*/ 13 h 13"/>
                <a:gd name="T20" fmla="*/ 67 w 95"/>
                <a:gd name="T21" fmla="*/ 13 h 13"/>
                <a:gd name="T22" fmla="*/ 67 w 95"/>
                <a:gd name="T23" fmla="*/ 12 h 13"/>
                <a:gd name="T24" fmla="*/ 71 w 95"/>
                <a:gd name="T25" fmla="*/ 8 h 13"/>
                <a:gd name="T26" fmla="*/ 78 w 95"/>
                <a:gd name="T27" fmla="*/ 8 h 13"/>
                <a:gd name="T28" fmla="*/ 82 w 95"/>
                <a:gd name="T29" fmla="*/ 12 h 13"/>
                <a:gd name="T30" fmla="*/ 82 w 95"/>
                <a:gd name="T31" fmla="*/ 13 h 13"/>
                <a:gd name="T32" fmla="*/ 95 w 95"/>
                <a:gd name="T33" fmla="*/ 13 h 13"/>
                <a:gd name="T34" fmla="*/ 95 w 95"/>
                <a:gd name="T35" fmla="*/ 9 h 13"/>
                <a:gd name="T36" fmla="*/ 86 w 95"/>
                <a:gd name="T3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5" h="13">
                  <a:moveTo>
                    <a:pt x="86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0"/>
                    <a:pt x="13" y="8"/>
                    <a:pt x="15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4" y="8"/>
                    <a:pt x="26" y="10"/>
                    <a:pt x="26" y="12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7" y="10"/>
                    <a:pt x="69" y="8"/>
                    <a:pt x="71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80" y="8"/>
                    <a:pt x="82" y="10"/>
                    <a:pt x="82" y="12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95" y="13"/>
                    <a:pt x="95" y="13"/>
                    <a:pt x="95" y="13"/>
                  </a:cubicBezTo>
                  <a:cubicBezTo>
                    <a:pt x="95" y="9"/>
                    <a:pt x="95" y="9"/>
                    <a:pt x="95" y="9"/>
                  </a:cubicBezTo>
                  <a:cubicBezTo>
                    <a:pt x="95" y="4"/>
                    <a:pt x="91" y="0"/>
                    <a:pt x="8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84190812"/>
      </p:ext>
    </p:extLst>
  </p:cSld>
  <p:clrMapOvr>
    <a:masterClrMapping/>
  </p:clrMapOvr>
  <p:transition spd="slow" advClick="0" advTm="3000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="" xmlns:a16="http://schemas.microsoft.com/office/drawing/2014/main" id="{6AE79A8C-9072-4B75-9DD4-1B6940E9BB0D}"/>
              </a:ext>
            </a:extLst>
          </p:cNvPr>
          <p:cNvSpPr/>
          <p:nvPr/>
        </p:nvSpPr>
        <p:spPr>
          <a:xfrm>
            <a:off x="-1" y="2109016"/>
            <a:ext cx="12192001" cy="3215149"/>
          </a:xfrm>
          <a:prstGeom prst="rect">
            <a:avLst/>
          </a:prstGeom>
          <a:solidFill>
            <a:srgbClr val="01B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9FE0978E-539A-4B34-BDCE-A317E104833E}"/>
              </a:ext>
            </a:extLst>
          </p:cNvPr>
          <p:cNvSpPr/>
          <p:nvPr/>
        </p:nvSpPr>
        <p:spPr>
          <a:xfrm>
            <a:off x="521848" y="20360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社交应用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8CE9869B-FBB9-468D-8395-584E3CF96B74}"/>
              </a:ext>
            </a:extLst>
          </p:cNvPr>
          <p:cNvSpPr txBox="1"/>
          <p:nvPr/>
        </p:nvSpPr>
        <p:spPr>
          <a:xfrm>
            <a:off x="521849" y="726825"/>
            <a:ext cx="2874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Social applications</a:t>
            </a:r>
            <a:endParaRPr lang="en-US" altLang="zh-CN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平行四边形 4">
            <a:extLst>
              <a:ext uri="{FF2B5EF4-FFF2-40B4-BE49-F238E27FC236}">
                <a16:creationId xmlns="" xmlns:a16="http://schemas.microsoft.com/office/drawing/2014/main" id="{73CF193D-040B-4A34-AF6E-A15F84F2AEE8}"/>
              </a:ext>
            </a:extLst>
          </p:cNvPr>
          <p:cNvSpPr/>
          <p:nvPr/>
        </p:nvSpPr>
        <p:spPr>
          <a:xfrm>
            <a:off x="304799" y="-152401"/>
            <a:ext cx="217049" cy="1248557"/>
          </a:xfrm>
          <a:prstGeom prst="parallelogram">
            <a:avLst/>
          </a:prstGeom>
          <a:solidFill>
            <a:srgbClr val="01B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A335FECD-8AB7-4FD9-9444-C2B8A2A6DA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8" r="5278"/>
          <a:stretch/>
        </p:blipFill>
        <p:spPr>
          <a:xfrm>
            <a:off x="-628" y="2109017"/>
            <a:ext cx="4286865" cy="3215149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BAF93F9B-4C03-438C-B14A-4E38B76955BE}"/>
              </a:ext>
            </a:extLst>
          </p:cNvPr>
          <p:cNvSpPr/>
          <p:nvPr/>
        </p:nvSpPr>
        <p:spPr>
          <a:xfrm>
            <a:off x="4995330" y="3850771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单击添加文本标题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0BA75761-6815-42F5-A020-B344B2E2727E}"/>
              </a:ext>
            </a:extLst>
          </p:cNvPr>
          <p:cNvSpPr/>
          <p:nvPr/>
        </p:nvSpPr>
        <p:spPr>
          <a:xfrm>
            <a:off x="4995330" y="4217481"/>
            <a:ext cx="55369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1" name="Freeform 203">
            <a:extLst>
              <a:ext uri="{FF2B5EF4-FFF2-40B4-BE49-F238E27FC236}">
                <a16:creationId xmlns="" xmlns:a16="http://schemas.microsoft.com/office/drawing/2014/main" id="{65515CFA-1817-45DF-89F5-A3A47B9179A1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995330" y="2663611"/>
            <a:ext cx="600808" cy="576000"/>
          </a:xfrm>
          <a:custGeom>
            <a:avLst/>
            <a:gdLst>
              <a:gd name="T0" fmla="*/ 88 w 218"/>
              <a:gd name="T1" fmla="*/ 43 h 209"/>
              <a:gd name="T2" fmla="*/ 36 w 218"/>
              <a:gd name="T3" fmla="*/ 43 h 209"/>
              <a:gd name="T4" fmla="*/ 26 w 218"/>
              <a:gd name="T5" fmla="*/ 57 h 209"/>
              <a:gd name="T6" fmla="*/ 36 w 218"/>
              <a:gd name="T7" fmla="*/ 71 h 209"/>
              <a:gd name="T8" fmla="*/ 88 w 218"/>
              <a:gd name="T9" fmla="*/ 71 h 209"/>
              <a:gd name="T10" fmla="*/ 88 w 218"/>
              <a:gd name="T11" fmla="*/ 43 h 209"/>
              <a:gd name="T12" fmla="*/ 88 w 218"/>
              <a:gd name="T13" fmla="*/ 43 h 209"/>
              <a:gd name="T14" fmla="*/ 126 w 218"/>
              <a:gd name="T15" fmla="*/ 71 h 209"/>
              <a:gd name="T16" fmla="*/ 187 w 218"/>
              <a:gd name="T17" fmla="*/ 71 h 209"/>
              <a:gd name="T18" fmla="*/ 194 w 218"/>
              <a:gd name="T19" fmla="*/ 71 h 209"/>
              <a:gd name="T20" fmla="*/ 197 w 218"/>
              <a:gd name="T21" fmla="*/ 76 h 209"/>
              <a:gd name="T22" fmla="*/ 213 w 218"/>
              <a:gd name="T23" fmla="*/ 102 h 209"/>
              <a:gd name="T24" fmla="*/ 218 w 218"/>
              <a:gd name="T25" fmla="*/ 109 h 209"/>
              <a:gd name="T26" fmla="*/ 213 w 218"/>
              <a:gd name="T27" fmla="*/ 114 h 209"/>
              <a:gd name="T28" fmla="*/ 197 w 218"/>
              <a:gd name="T29" fmla="*/ 140 h 209"/>
              <a:gd name="T30" fmla="*/ 194 w 218"/>
              <a:gd name="T31" fmla="*/ 147 h 209"/>
              <a:gd name="T32" fmla="*/ 187 w 218"/>
              <a:gd name="T33" fmla="*/ 147 h 209"/>
              <a:gd name="T34" fmla="*/ 126 w 218"/>
              <a:gd name="T35" fmla="*/ 147 h 209"/>
              <a:gd name="T36" fmla="*/ 126 w 218"/>
              <a:gd name="T37" fmla="*/ 180 h 209"/>
              <a:gd name="T38" fmla="*/ 180 w 218"/>
              <a:gd name="T39" fmla="*/ 180 h 209"/>
              <a:gd name="T40" fmla="*/ 180 w 218"/>
              <a:gd name="T41" fmla="*/ 209 h 209"/>
              <a:gd name="T42" fmla="*/ 40 w 218"/>
              <a:gd name="T43" fmla="*/ 209 h 209"/>
              <a:gd name="T44" fmla="*/ 40 w 218"/>
              <a:gd name="T45" fmla="*/ 180 h 209"/>
              <a:gd name="T46" fmla="*/ 90 w 218"/>
              <a:gd name="T47" fmla="*/ 180 h 209"/>
              <a:gd name="T48" fmla="*/ 90 w 218"/>
              <a:gd name="T49" fmla="*/ 95 h 209"/>
              <a:gd name="T50" fmla="*/ 29 w 218"/>
              <a:gd name="T51" fmla="*/ 95 h 209"/>
              <a:gd name="T52" fmla="*/ 22 w 218"/>
              <a:gd name="T53" fmla="*/ 95 h 209"/>
              <a:gd name="T54" fmla="*/ 19 w 218"/>
              <a:gd name="T55" fmla="*/ 88 h 209"/>
              <a:gd name="T56" fmla="*/ 3 w 218"/>
              <a:gd name="T57" fmla="*/ 62 h 209"/>
              <a:gd name="T58" fmla="*/ 0 w 218"/>
              <a:gd name="T59" fmla="*/ 57 h 209"/>
              <a:gd name="T60" fmla="*/ 3 w 218"/>
              <a:gd name="T61" fmla="*/ 50 h 209"/>
              <a:gd name="T62" fmla="*/ 19 w 218"/>
              <a:gd name="T63" fmla="*/ 24 h 209"/>
              <a:gd name="T64" fmla="*/ 22 w 218"/>
              <a:gd name="T65" fmla="*/ 19 h 209"/>
              <a:gd name="T66" fmla="*/ 29 w 218"/>
              <a:gd name="T67" fmla="*/ 19 h 209"/>
              <a:gd name="T68" fmla="*/ 90 w 218"/>
              <a:gd name="T69" fmla="*/ 19 h 209"/>
              <a:gd name="T70" fmla="*/ 90 w 218"/>
              <a:gd name="T71" fmla="*/ 15 h 209"/>
              <a:gd name="T72" fmla="*/ 109 w 218"/>
              <a:gd name="T73" fmla="*/ 0 h 209"/>
              <a:gd name="T74" fmla="*/ 126 w 218"/>
              <a:gd name="T75" fmla="*/ 15 h 209"/>
              <a:gd name="T76" fmla="*/ 126 w 218"/>
              <a:gd name="T77" fmla="*/ 71 h 209"/>
              <a:gd name="T78" fmla="*/ 126 w 218"/>
              <a:gd name="T79" fmla="*/ 71 h 209"/>
              <a:gd name="T80" fmla="*/ 182 w 218"/>
              <a:gd name="T81" fmla="*/ 93 h 209"/>
              <a:gd name="T82" fmla="*/ 128 w 218"/>
              <a:gd name="T83" fmla="*/ 93 h 209"/>
              <a:gd name="T84" fmla="*/ 128 w 218"/>
              <a:gd name="T85" fmla="*/ 123 h 209"/>
              <a:gd name="T86" fmla="*/ 182 w 218"/>
              <a:gd name="T87" fmla="*/ 123 h 209"/>
              <a:gd name="T88" fmla="*/ 192 w 218"/>
              <a:gd name="T89" fmla="*/ 109 h 209"/>
              <a:gd name="T90" fmla="*/ 182 w 218"/>
              <a:gd name="T91" fmla="*/ 93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18" h="209">
                <a:moveTo>
                  <a:pt x="88" y="43"/>
                </a:moveTo>
                <a:lnTo>
                  <a:pt x="36" y="43"/>
                </a:lnTo>
                <a:lnTo>
                  <a:pt x="26" y="57"/>
                </a:lnTo>
                <a:lnTo>
                  <a:pt x="36" y="71"/>
                </a:lnTo>
                <a:lnTo>
                  <a:pt x="88" y="71"/>
                </a:lnTo>
                <a:lnTo>
                  <a:pt x="88" y="43"/>
                </a:lnTo>
                <a:lnTo>
                  <a:pt x="88" y="43"/>
                </a:lnTo>
                <a:close/>
                <a:moveTo>
                  <a:pt x="126" y="71"/>
                </a:moveTo>
                <a:lnTo>
                  <a:pt x="187" y="71"/>
                </a:lnTo>
                <a:lnTo>
                  <a:pt x="194" y="71"/>
                </a:lnTo>
                <a:lnTo>
                  <a:pt x="197" y="76"/>
                </a:lnTo>
                <a:lnTo>
                  <a:pt x="213" y="102"/>
                </a:lnTo>
                <a:lnTo>
                  <a:pt x="218" y="109"/>
                </a:lnTo>
                <a:lnTo>
                  <a:pt x="213" y="114"/>
                </a:lnTo>
                <a:lnTo>
                  <a:pt x="197" y="140"/>
                </a:lnTo>
                <a:lnTo>
                  <a:pt x="194" y="147"/>
                </a:lnTo>
                <a:lnTo>
                  <a:pt x="187" y="147"/>
                </a:lnTo>
                <a:lnTo>
                  <a:pt x="126" y="147"/>
                </a:lnTo>
                <a:lnTo>
                  <a:pt x="126" y="180"/>
                </a:lnTo>
                <a:lnTo>
                  <a:pt x="180" y="180"/>
                </a:lnTo>
                <a:lnTo>
                  <a:pt x="180" y="209"/>
                </a:lnTo>
                <a:lnTo>
                  <a:pt x="40" y="209"/>
                </a:lnTo>
                <a:lnTo>
                  <a:pt x="40" y="180"/>
                </a:lnTo>
                <a:lnTo>
                  <a:pt x="90" y="180"/>
                </a:lnTo>
                <a:lnTo>
                  <a:pt x="90" y="95"/>
                </a:lnTo>
                <a:lnTo>
                  <a:pt x="29" y="95"/>
                </a:lnTo>
                <a:lnTo>
                  <a:pt x="22" y="95"/>
                </a:lnTo>
                <a:lnTo>
                  <a:pt x="19" y="88"/>
                </a:lnTo>
                <a:lnTo>
                  <a:pt x="3" y="62"/>
                </a:lnTo>
                <a:lnTo>
                  <a:pt x="0" y="57"/>
                </a:lnTo>
                <a:lnTo>
                  <a:pt x="3" y="50"/>
                </a:lnTo>
                <a:lnTo>
                  <a:pt x="19" y="24"/>
                </a:lnTo>
                <a:lnTo>
                  <a:pt x="22" y="19"/>
                </a:lnTo>
                <a:lnTo>
                  <a:pt x="29" y="19"/>
                </a:lnTo>
                <a:lnTo>
                  <a:pt x="90" y="19"/>
                </a:lnTo>
                <a:lnTo>
                  <a:pt x="90" y="15"/>
                </a:lnTo>
                <a:lnTo>
                  <a:pt x="109" y="0"/>
                </a:lnTo>
                <a:lnTo>
                  <a:pt x="126" y="15"/>
                </a:lnTo>
                <a:lnTo>
                  <a:pt x="126" y="71"/>
                </a:lnTo>
                <a:lnTo>
                  <a:pt x="126" y="71"/>
                </a:lnTo>
                <a:close/>
                <a:moveTo>
                  <a:pt x="182" y="93"/>
                </a:moveTo>
                <a:lnTo>
                  <a:pt x="128" y="93"/>
                </a:lnTo>
                <a:lnTo>
                  <a:pt x="128" y="123"/>
                </a:lnTo>
                <a:lnTo>
                  <a:pt x="182" y="123"/>
                </a:lnTo>
                <a:lnTo>
                  <a:pt x="192" y="109"/>
                </a:lnTo>
                <a:lnTo>
                  <a:pt x="182" y="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09">
            <a:extLst>
              <a:ext uri="{FF2B5EF4-FFF2-40B4-BE49-F238E27FC236}">
                <a16:creationId xmlns="" xmlns:a16="http://schemas.microsoft.com/office/drawing/2014/main" id="{2ED2391B-254E-4837-9831-C529CBD77DE8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067511" y="2645611"/>
            <a:ext cx="557110" cy="612000"/>
          </a:xfrm>
          <a:custGeom>
            <a:avLst/>
            <a:gdLst>
              <a:gd name="T0" fmla="*/ 74 w 86"/>
              <a:gd name="T1" fmla="*/ 63 h 94"/>
              <a:gd name="T2" fmla="*/ 70 w 86"/>
              <a:gd name="T3" fmla="*/ 62 h 94"/>
              <a:gd name="T4" fmla="*/ 72 w 86"/>
              <a:gd name="T5" fmla="*/ 57 h 94"/>
              <a:gd name="T6" fmla="*/ 76 w 86"/>
              <a:gd name="T7" fmla="*/ 53 h 94"/>
              <a:gd name="T8" fmla="*/ 80 w 86"/>
              <a:gd name="T9" fmla="*/ 50 h 94"/>
              <a:gd name="T10" fmla="*/ 83 w 86"/>
              <a:gd name="T11" fmla="*/ 48 h 94"/>
              <a:gd name="T12" fmla="*/ 85 w 86"/>
              <a:gd name="T13" fmla="*/ 49 h 94"/>
              <a:gd name="T14" fmla="*/ 85 w 86"/>
              <a:gd name="T15" fmla="*/ 58 h 94"/>
              <a:gd name="T16" fmla="*/ 85 w 86"/>
              <a:gd name="T17" fmla="*/ 64 h 94"/>
              <a:gd name="T18" fmla="*/ 83 w 86"/>
              <a:gd name="T19" fmla="*/ 68 h 94"/>
              <a:gd name="T20" fmla="*/ 80 w 86"/>
              <a:gd name="T21" fmla="*/ 67 h 94"/>
              <a:gd name="T22" fmla="*/ 65 w 86"/>
              <a:gd name="T23" fmla="*/ 84 h 94"/>
              <a:gd name="T24" fmla="*/ 44 w 86"/>
              <a:gd name="T25" fmla="*/ 93 h 94"/>
              <a:gd name="T26" fmla="*/ 43 w 86"/>
              <a:gd name="T27" fmla="*/ 94 h 94"/>
              <a:gd name="T28" fmla="*/ 41 w 86"/>
              <a:gd name="T29" fmla="*/ 93 h 94"/>
              <a:gd name="T30" fmla="*/ 20 w 86"/>
              <a:gd name="T31" fmla="*/ 84 h 94"/>
              <a:gd name="T32" fmla="*/ 6 w 86"/>
              <a:gd name="T33" fmla="*/ 67 h 94"/>
              <a:gd name="T34" fmla="*/ 3 w 86"/>
              <a:gd name="T35" fmla="*/ 68 h 94"/>
              <a:gd name="T36" fmla="*/ 1 w 86"/>
              <a:gd name="T37" fmla="*/ 64 h 94"/>
              <a:gd name="T38" fmla="*/ 0 w 86"/>
              <a:gd name="T39" fmla="*/ 58 h 94"/>
              <a:gd name="T40" fmla="*/ 0 w 86"/>
              <a:gd name="T41" fmla="*/ 49 h 94"/>
              <a:gd name="T42" fmla="*/ 3 w 86"/>
              <a:gd name="T43" fmla="*/ 48 h 94"/>
              <a:gd name="T44" fmla="*/ 6 w 86"/>
              <a:gd name="T45" fmla="*/ 50 h 94"/>
              <a:gd name="T46" fmla="*/ 9 w 86"/>
              <a:gd name="T47" fmla="*/ 53 h 94"/>
              <a:gd name="T48" fmla="*/ 14 w 86"/>
              <a:gd name="T49" fmla="*/ 57 h 94"/>
              <a:gd name="T50" fmla="*/ 16 w 86"/>
              <a:gd name="T51" fmla="*/ 62 h 94"/>
              <a:gd name="T52" fmla="*/ 12 w 86"/>
              <a:gd name="T53" fmla="*/ 63 h 94"/>
              <a:gd name="T54" fmla="*/ 37 w 86"/>
              <a:gd name="T55" fmla="*/ 78 h 94"/>
              <a:gd name="T56" fmla="*/ 37 w 86"/>
              <a:gd name="T57" fmla="*/ 36 h 94"/>
              <a:gd name="T58" fmla="*/ 27 w 86"/>
              <a:gd name="T59" fmla="*/ 36 h 94"/>
              <a:gd name="T60" fmla="*/ 23 w 86"/>
              <a:gd name="T61" fmla="*/ 38 h 94"/>
              <a:gd name="T62" fmla="*/ 17 w 86"/>
              <a:gd name="T63" fmla="*/ 32 h 94"/>
              <a:gd name="T64" fmla="*/ 23 w 86"/>
              <a:gd name="T65" fmla="*/ 26 h 94"/>
              <a:gd name="T66" fmla="*/ 28 w 86"/>
              <a:gd name="T67" fmla="*/ 28 h 94"/>
              <a:gd name="T68" fmla="*/ 37 w 86"/>
              <a:gd name="T69" fmla="*/ 28 h 94"/>
              <a:gd name="T70" fmla="*/ 37 w 86"/>
              <a:gd name="T71" fmla="*/ 23 h 94"/>
              <a:gd name="T72" fmla="*/ 30 w 86"/>
              <a:gd name="T73" fmla="*/ 12 h 94"/>
              <a:gd name="T74" fmla="*/ 42 w 86"/>
              <a:gd name="T75" fmla="*/ 0 h 94"/>
              <a:gd name="T76" fmla="*/ 55 w 86"/>
              <a:gd name="T77" fmla="*/ 12 h 94"/>
              <a:gd name="T78" fmla="*/ 48 w 86"/>
              <a:gd name="T79" fmla="*/ 23 h 94"/>
              <a:gd name="T80" fmla="*/ 48 w 86"/>
              <a:gd name="T81" fmla="*/ 28 h 94"/>
              <a:gd name="T82" fmla="*/ 57 w 86"/>
              <a:gd name="T83" fmla="*/ 28 h 94"/>
              <a:gd name="T84" fmla="*/ 62 w 86"/>
              <a:gd name="T85" fmla="*/ 26 h 94"/>
              <a:gd name="T86" fmla="*/ 68 w 86"/>
              <a:gd name="T87" fmla="*/ 32 h 94"/>
              <a:gd name="T88" fmla="*/ 62 w 86"/>
              <a:gd name="T89" fmla="*/ 38 h 94"/>
              <a:gd name="T90" fmla="*/ 58 w 86"/>
              <a:gd name="T91" fmla="*/ 36 h 94"/>
              <a:gd name="T92" fmla="*/ 48 w 86"/>
              <a:gd name="T93" fmla="*/ 36 h 94"/>
              <a:gd name="T94" fmla="*/ 48 w 86"/>
              <a:gd name="T95" fmla="*/ 78 h 94"/>
              <a:gd name="T96" fmla="*/ 74 w 86"/>
              <a:gd name="T97" fmla="*/ 63 h 94"/>
              <a:gd name="T98" fmla="*/ 42 w 86"/>
              <a:gd name="T99" fmla="*/ 7 h 94"/>
              <a:gd name="T100" fmla="*/ 38 w 86"/>
              <a:gd name="T101" fmla="*/ 12 h 94"/>
              <a:gd name="T102" fmla="*/ 42 w 86"/>
              <a:gd name="T103" fmla="*/ 17 h 94"/>
              <a:gd name="T104" fmla="*/ 47 w 86"/>
              <a:gd name="T105" fmla="*/ 12 h 94"/>
              <a:gd name="T106" fmla="*/ 42 w 86"/>
              <a:gd name="T107" fmla="*/ 7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6" h="94">
                <a:moveTo>
                  <a:pt x="74" y="63"/>
                </a:moveTo>
                <a:cubicBezTo>
                  <a:pt x="72" y="63"/>
                  <a:pt x="71" y="63"/>
                  <a:pt x="70" y="62"/>
                </a:cubicBezTo>
                <a:cubicBezTo>
                  <a:pt x="69" y="60"/>
                  <a:pt x="71" y="58"/>
                  <a:pt x="72" y="57"/>
                </a:cubicBezTo>
                <a:cubicBezTo>
                  <a:pt x="73" y="56"/>
                  <a:pt x="75" y="54"/>
                  <a:pt x="76" y="53"/>
                </a:cubicBezTo>
                <a:cubicBezTo>
                  <a:pt x="78" y="52"/>
                  <a:pt x="79" y="51"/>
                  <a:pt x="80" y="50"/>
                </a:cubicBezTo>
                <a:cubicBezTo>
                  <a:pt x="81" y="49"/>
                  <a:pt x="82" y="49"/>
                  <a:pt x="83" y="48"/>
                </a:cubicBezTo>
                <a:cubicBezTo>
                  <a:pt x="85" y="49"/>
                  <a:pt x="85" y="49"/>
                  <a:pt x="85" y="49"/>
                </a:cubicBezTo>
                <a:cubicBezTo>
                  <a:pt x="85" y="52"/>
                  <a:pt x="86" y="55"/>
                  <a:pt x="85" y="58"/>
                </a:cubicBezTo>
                <a:cubicBezTo>
                  <a:pt x="85" y="60"/>
                  <a:pt x="85" y="62"/>
                  <a:pt x="85" y="64"/>
                </a:cubicBezTo>
                <a:cubicBezTo>
                  <a:pt x="85" y="65"/>
                  <a:pt x="84" y="67"/>
                  <a:pt x="83" y="68"/>
                </a:cubicBezTo>
                <a:cubicBezTo>
                  <a:pt x="82" y="68"/>
                  <a:pt x="81" y="67"/>
                  <a:pt x="80" y="67"/>
                </a:cubicBezTo>
                <a:cubicBezTo>
                  <a:pt x="77" y="74"/>
                  <a:pt x="72" y="79"/>
                  <a:pt x="65" y="84"/>
                </a:cubicBezTo>
                <a:cubicBezTo>
                  <a:pt x="59" y="88"/>
                  <a:pt x="51" y="90"/>
                  <a:pt x="44" y="93"/>
                </a:cubicBezTo>
                <a:cubicBezTo>
                  <a:pt x="43" y="94"/>
                  <a:pt x="43" y="94"/>
                  <a:pt x="43" y="94"/>
                </a:cubicBezTo>
                <a:cubicBezTo>
                  <a:pt x="41" y="93"/>
                  <a:pt x="41" y="93"/>
                  <a:pt x="41" y="93"/>
                </a:cubicBezTo>
                <a:cubicBezTo>
                  <a:pt x="34" y="90"/>
                  <a:pt x="27" y="88"/>
                  <a:pt x="20" y="84"/>
                </a:cubicBezTo>
                <a:cubicBezTo>
                  <a:pt x="14" y="79"/>
                  <a:pt x="9" y="74"/>
                  <a:pt x="6" y="67"/>
                </a:cubicBezTo>
                <a:cubicBezTo>
                  <a:pt x="5" y="67"/>
                  <a:pt x="4" y="68"/>
                  <a:pt x="3" y="68"/>
                </a:cubicBezTo>
                <a:cubicBezTo>
                  <a:pt x="1" y="67"/>
                  <a:pt x="1" y="65"/>
                  <a:pt x="1" y="64"/>
                </a:cubicBezTo>
                <a:cubicBezTo>
                  <a:pt x="0" y="62"/>
                  <a:pt x="0" y="60"/>
                  <a:pt x="0" y="58"/>
                </a:cubicBezTo>
                <a:cubicBezTo>
                  <a:pt x="0" y="55"/>
                  <a:pt x="0" y="52"/>
                  <a:pt x="0" y="49"/>
                </a:cubicBezTo>
                <a:cubicBezTo>
                  <a:pt x="3" y="48"/>
                  <a:pt x="3" y="48"/>
                  <a:pt x="3" y="48"/>
                </a:cubicBezTo>
                <a:cubicBezTo>
                  <a:pt x="4" y="49"/>
                  <a:pt x="5" y="49"/>
                  <a:pt x="6" y="50"/>
                </a:cubicBezTo>
                <a:cubicBezTo>
                  <a:pt x="7" y="51"/>
                  <a:pt x="8" y="52"/>
                  <a:pt x="9" y="53"/>
                </a:cubicBezTo>
                <a:cubicBezTo>
                  <a:pt x="11" y="54"/>
                  <a:pt x="12" y="56"/>
                  <a:pt x="14" y="57"/>
                </a:cubicBezTo>
                <a:cubicBezTo>
                  <a:pt x="15" y="58"/>
                  <a:pt x="16" y="60"/>
                  <a:pt x="16" y="62"/>
                </a:cubicBezTo>
                <a:cubicBezTo>
                  <a:pt x="15" y="63"/>
                  <a:pt x="14" y="63"/>
                  <a:pt x="12" y="63"/>
                </a:cubicBezTo>
                <a:cubicBezTo>
                  <a:pt x="17" y="71"/>
                  <a:pt x="28" y="76"/>
                  <a:pt x="37" y="78"/>
                </a:cubicBezTo>
                <a:cubicBezTo>
                  <a:pt x="37" y="36"/>
                  <a:pt x="37" y="36"/>
                  <a:pt x="37" y="36"/>
                </a:cubicBezTo>
                <a:cubicBezTo>
                  <a:pt x="27" y="36"/>
                  <a:pt x="27" y="36"/>
                  <a:pt x="27" y="36"/>
                </a:cubicBezTo>
                <a:cubicBezTo>
                  <a:pt x="26" y="37"/>
                  <a:pt x="25" y="38"/>
                  <a:pt x="23" y="38"/>
                </a:cubicBezTo>
                <a:cubicBezTo>
                  <a:pt x="20" y="38"/>
                  <a:pt x="17" y="35"/>
                  <a:pt x="17" y="32"/>
                </a:cubicBezTo>
                <a:cubicBezTo>
                  <a:pt x="17" y="28"/>
                  <a:pt x="20" y="26"/>
                  <a:pt x="23" y="26"/>
                </a:cubicBezTo>
                <a:cubicBezTo>
                  <a:pt x="25" y="26"/>
                  <a:pt x="27" y="27"/>
                  <a:pt x="28" y="28"/>
                </a:cubicBezTo>
                <a:cubicBezTo>
                  <a:pt x="37" y="28"/>
                  <a:pt x="37" y="28"/>
                  <a:pt x="37" y="28"/>
                </a:cubicBezTo>
                <a:cubicBezTo>
                  <a:pt x="37" y="23"/>
                  <a:pt x="37" y="23"/>
                  <a:pt x="37" y="23"/>
                </a:cubicBezTo>
                <a:cubicBezTo>
                  <a:pt x="33" y="21"/>
                  <a:pt x="30" y="17"/>
                  <a:pt x="30" y="12"/>
                </a:cubicBezTo>
                <a:cubicBezTo>
                  <a:pt x="30" y="5"/>
                  <a:pt x="36" y="0"/>
                  <a:pt x="42" y="0"/>
                </a:cubicBezTo>
                <a:cubicBezTo>
                  <a:pt x="49" y="0"/>
                  <a:pt x="55" y="5"/>
                  <a:pt x="55" y="12"/>
                </a:cubicBezTo>
                <a:cubicBezTo>
                  <a:pt x="55" y="17"/>
                  <a:pt x="52" y="21"/>
                  <a:pt x="48" y="23"/>
                </a:cubicBezTo>
                <a:cubicBezTo>
                  <a:pt x="48" y="28"/>
                  <a:pt x="48" y="28"/>
                  <a:pt x="48" y="28"/>
                </a:cubicBezTo>
                <a:cubicBezTo>
                  <a:pt x="57" y="28"/>
                  <a:pt x="57" y="28"/>
                  <a:pt x="57" y="28"/>
                </a:cubicBezTo>
                <a:cubicBezTo>
                  <a:pt x="58" y="27"/>
                  <a:pt x="60" y="26"/>
                  <a:pt x="62" y="26"/>
                </a:cubicBezTo>
                <a:cubicBezTo>
                  <a:pt x="66" y="26"/>
                  <a:pt x="68" y="28"/>
                  <a:pt x="68" y="32"/>
                </a:cubicBezTo>
                <a:cubicBezTo>
                  <a:pt x="68" y="35"/>
                  <a:pt x="66" y="38"/>
                  <a:pt x="62" y="38"/>
                </a:cubicBezTo>
                <a:cubicBezTo>
                  <a:pt x="60" y="38"/>
                  <a:pt x="59" y="37"/>
                  <a:pt x="58" y="36"/>
                </a:cubicBezTo>
                <a:cubicBezTo>
                  <a:pt x="48" y="36"/>
                  <a:pt x="48" y="36"/>
                  <a:pt x="48" y="36"/>
                </a:cubicBezTo>
                <a:cubicBezTo>
                  <a:pt x="48" y="78"/>
                  <a:pt x="48" y="78"/>
                  <a:pt x="48" y="78"/>
                </a:cubicBezTo>
                <a:cubicBezTo>
                  <a:pt x="57" y="76"/>
                  <a:pt x="69" y="72"/>
                  <a:pt x="74" y="63"/>
                </a:cubicBezTo>
                <a:close/>
                <a:moveTo>
                  <a:pt x="42" y="7"/>
                </a:moveTo>
                <a:cubicBezTo>
                  <a:pt x="40" y="7"/>
                  <a:pt x="38" y="9"/>
                  <a:pt x="38" y="12"/>
                </a:cubicBezTo>
                <a:cubicBezTo>
                  <a:pt x="38" y="15"/>
                  <a:pt x="40" y="17"/>
                  <a:pt x="42" y="17"/>
                </a:cubicBezTo>
                <a:cubicBezTo>
                  <a:pt x="45" y="17"/>
                  <a:pt x="47" y="15"/>
                  <a:pt x="47" y="12"/>
                </a:cubicBezTo>
                <a:cubicBezTo>
                  <a:pt x="47" y="9"/>
                  <a:pt x="45" y="7"/>
                  <a:pt x="42" y="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9E033A45-47DD-4333-AE90-A69E29FA3111}"/>
              </a:ext>
            </a:extLst>
          </p:cNvPr>
          <p:cNvGrpSpPr>
            <a:grpSpLocks noChangeAspect="1"/>
          </p:cNvGrpSpPr>
          <p:nvPr/>
        </p:nvGrpSpPr>
        <p:grpSpPr>
          <a:xfrm>
            <a:off x="7095994" y="2676311"/>
            <a:ext cx="560000" cy="576000"/>
            <a:chOff x="7240588" y="6770687"/>
            <a:chExt cx="388938" cy="400050"/>
          </a:xfrm>
          <a:solidFill>
            <a:srgbClr val="F6F6F6"/>
          </a:solidFill>
        </p:grpSpPr>
        <p:sp>
          <p:nvSpPr>
            <p:cNvPr id="14" name="Freeform 405">
              <a:extLst>
                <a:ext uri="{FF2B5EF4-FFF2-40B4-BE49-F238E27FC236}">
                  <a16:creationId xmlns="" xmlns:a16="http://schemas.microsoft.com/office/drawing/2014/main" id="{3A03C087-AA1E-4F3B-8BF6-D40B45BE2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9013" y="6770687"/>
              <a:ext cx="127000" cy="125413"/>
            </a:xfrm>
            <a:custGeom>
              <a:avLst/>
              <a:gdLst>
                <a:gd name="T0" fmla="*/ 45 w 91"/>
                <a:gd name="T1" fmla="*/ 91 h 91"/>
                <a:gd name="T2" fmla="*/ 56 w 91"/>
                <a:gd name="T3" fmla="*/ 90 h 91"/>
                <a:gd name="T4" fmla="*/ 41 w 91"/>
                <a:gd name="T5" fmla="*/ 77 h 91"/>
                <a:gd name="T6" fmla="*/ 31 w 91"/>
                <a:gd name="T7" fmla="*/ 60 h 91"/>
                <a:gd name="T8" fmla="*/ 37 w 91"/>
                <a:gd name="T9" fmla="*/ 40 h 91"/>
                <a:gd name="T10" fmla="*/ 58 w 91"/>
                <a:gd name="T11" fmla="*/ 31 h 91"/>
                <a:gd name="T12" fmla="*/ 74 w 91"/>
                <a:gd name="T13" fmla="*/ 37 h 91"/>
                <a:gd name="T14" fmla="*/ 91 w 91"/>
                <a:gd name="T15" fmla="*/ 50 h 91"/>
                <a:gd name="T16" fmla="*/ 91 w 91"/>
                <a:gd name="T17" fmla="*/ 46 h 91"/>
                <a:gd name="T18" fmla="*/ 45 w 91"/>
                <a:gd name="T19" fmla="*/ 0 h 91"/>
                <a:gd name="T20" fmla="*/ 0 w 91"/>
                <a:gd name="T21" fmla="*/ 46 h 91"/>
                <a:gd name="T22" fmla="*/ 45 w 91"/>
                <a:gd name="T23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1" h="91">
                  <a:moveTo>
                    <a:pt x="45" y="91"/>
                  </a:moveTo>
                  <a:cubicBezTo>
                    <a:pt x="49" y="91"/>
                    <a:pt x="53" y="91"/>
                    <a:pt x="56" y="90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35" y="73"/>
                    <a:pt x="32" y="67"/>
                    <a:pt x="31" y="60"/>
                  </a:cubicBezTo>
                  <a:cubicBezTo>
                    <a:pt x="31" y="53"/>
                    <a:pt x="33" y="46"/>
                    <a:pt x="37" y="40"/>
                  </a:cubicBezTo>
                  <a:cubicBezTo>
                    <a:pt x="42" y="34"/>
                    <a:pt x="50" y="31"/>
                    <a:pt x="58" y="31"/>
                  </a:cubicBezTo>
                  <a:cubicBezTo>
                    <a:pt x="64" y="31"/>
                    <a:pt x="70" y="33"/>
                    <a:pt x="74" y="37"/>
                  </a:cubicBezTo>
                  <a:cubicBezTo>
                    <a:pt x="91" y="50"/>
                    <a:pt x="91" y="50"/>
                    <a:pt x="91" y="50"/>
                  </a:cubicBezTo>
                  <a:cubicBezTo>
                    <a:pt x="91" y="49"/>
                    <a:pt x="91" y="47"/>
                    <a:pt x="91" y="46"/>
                  </a:cubicBezTo>
                  <a:cubicBezTo>
                    <a:pt x="91" y="21"/>
                    <a:pt x="71" y="0"/>
                    <a:pt x="45" y="0"/>
                  </a:cubicBezTo>
                  <a:cubicBezTo>
                    <a:pt x="20" y="0"/>
                    <a:pt x="0" y="21"/>
                    <a:pt x="0" y="46"/>
                  </a:cubicBezTo>
                  <a:cubicBezTo>
                    <a:pt x="0" y="71"/>
                    <a:pt x="20" y="91"/>
                    <a:pt x="45" y="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407">
              <a:extLst>
                <a:ext uri="{FF2B5EF4-FFF2-40B4-BE49-F238E27FC236}">
                  <a16:creationId xmlns="" xmlns:a16="http://schemas.microsoft.com/office/drawing/2014/main" id="{1A36EB7D-0920-46C8-AE68-F12773DF045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2513" y="6834187"/>
              <a:ext cx="227013" cy="198438"/>
            </a:xfrm>
            <a:custGeom>
              <a:avLst/>
              <a:gdLst>
                <a:gd name="T0" fmla="*/ 104 w 163"/>
                <a:gd name="T1" fmla="*/ 26 h 143"/>
                <a:gd name="T2" fmla="*/ 79 w 163"/>
                <a:gd name="T3" fmla="*/ 31 h 143"/>
                <a:gd name="T4" fmla="*/ 66 w 163"/>
                <a:gd name="T5" fmla="*/ 40 h 143"/>
                <a:gd name="T6" fmla="*/ 20 w 163"/>
                <a:gd name="T7" fmla="*/ 2 h 143"/>
                <a:gd name="T8" fmla="*/ 13 w 163"/>
                <a:gd name="T9" fmla="*/ 0 h 143"/>
                <a:gd name="T10" fmla="*/ 4 w 163"/>
                <a:gd name="T11" fmla="*/ 4 h 143"/>
                <a:gd name="T12" fmla="*/ 5 w 163"/>
                <a:gd name="T13" fmla="*/ 20 h 143"/>
                <a:gd name="T14" fmla="*/ 52 w 163"/>
                <a:gd name="T15" fmla="*/ 58 h 143"/>
                <a:gd name="T16" fmla="*/ 46 w 163"/>
                <a:gd name="T17" fmla="*/ 73 h 143"/>
                <a:gd name="T18" fmla="*/ 45 w 163"/>
                <a:gd name="T19" fmla="*/ 81 h 143"/>
                <a:gd name="T20" fmla="*/ 73 w 163"/>
                <a:gd name="T21" fmla="*/ 66 h 143"/>
                <a:gd name="T22" fmla="*/ 89 w 163"/>
                <a:gd name="T23" fmla="*/ 62 h 143"/>
                <a:gd name="T24" fmla="*/ 119 w 163"/>
                <a:gd name="T25" fmla="*/ 79 h 143"/>
                <a:gd name="T26" fmla="*/ 106 w 163"/>
                <a:gd name="T27" fmla="*/ 125 h 143"/>
                <a:gd name="T28" fmla="*/ 82 w 163"/>
                <a:gd name="T29" fmla="*/ 139 h 143"/>
                <a:gd name="T30" fmla="*/ 104 w 163"/>
                <a:gd name="T31" fmla="*/ 143 h 143"/>
                <a:gd name="T32" fmla="*/ 163 w 163"/>
                <a:gd name="T33" fmla="*/ 84 h 143"/>
                <a:gd name="T34" fmla="*/ 104 w 163"/>
                <a:gd name="T35" fmla="*/ 2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3" h="143">
                  <a:moveTo>
                    <a:pt x="104" y="26"/>
                  </a:moveTo>
                  <a:cubicBezTo>
                    <a:pt x="95" y="26"/>
                    <a:pt x="86" y="28"/>
                    <a:pt x="79" y="31"/>
                  </a:cubicBezTo>
                  <a:cubicBezTo>
                    <a:pt x="74" y="34"/>
                    <a:pt x="70" y="36"/>
                    <a:pt x="66" y="4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8" y="0"/>
                    <a:pt x="15" y="0"/>
                    <a:pt x="13" y="0"/>
                  </a:cubicBezTo>
                  <a:cubicBezTo>
                    <a:pt x="9" y="0"/>
                    <a:pt x="6" y="1"/>
                    <a:pt x="4" y="4"/>
                  </a:cubicBezTo>
                  <a:cubicBezTo>
                    <a:pt x="0" y="9"/>
                    <a:pt x="1" y="16"/>
                    <a:pt x="5" y="20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49" y="62"/>
                    <a:pt x="47" y="67"/>
                    <a:pt x="46" y="73"/>
                  </a:cubicBezTo>
                  <a:cubicBezTo>
                    <a:pt x="46" y="75"/>
                    <a:pt x="45" y="78"/>
                    <a:pt x="45" y="81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78" y="63"/>
                    <a:pt x="84" y="62"/>
                    <a:pt x="89" y="62"/>
                  </a:cubicBezTo>
                  <a:cubicBezTo>
                    <a:pt x="102" y="62"/>
                    <a:pt x="113" y="68"/>
                    <a:pt x="119" y="79"/>
                  </a:cubicBezTo>
                  <a:cubicBezTo>
                    <a:pt x="128" y="95"/>
                    <a:pt x="122" y="116"/>
                    <a:pt x="106" y="125"/>
                  </a:cubicBezTo>
                  <a:cubicBezTo>
                    <a:pt x="82" y="139"/>
                    <a:pt x="82" y="139"/>
                    <a:pt x="82" y="139"/>
                  </a:cubicBezTo>
                  <a:cubicBezTo>
                    <a:pt x="88" y="141"/>
                    <a:pt x="96" y="143"/>
                    <a:pt x="104" y="143"/>
                  </a:cubicBezTo>
                  <a:cubicBezTo>
                    <a:pt x="136" y="143"/>
                    <a:pt x="163" y="117"/>
                    <a:pt x="163" y="84"/>
                  </a:cubicBezTo>
                  <a:cubicBezTo>
                    <a:pt x="163" y="52"/>
                    <a:pt x="136" y="26"/>
                    <a:pt x="104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408">
              <a:extLst>
                <a:ext uri="{FF2B5EF4-FFF2-40B4-BE49-F238E27FC236}">
                  <a16:creationId xmlns="" xmlns:a16="http://schemas.microsoft.com/office/drawing/2014/main" id="{DAC1549A-A5A6-4615-AE72-F40DE8D27F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0588" y="6940549"/>
              <a:ext cx="315913" cy="230188"/>
            </a:xfrm>
            <a:custGeom>
              <a:avLst/>
              <a:gdLst>
                <a:gd name="T0" fmla="*/ 152 w 227"/>
                <a:gd name="T1" fmla="*/ 69 h 165"/>
                <a:gd name="T2" fmla="*/ 215 w 227"/>
                <a:gd name="T3" fmla="*/ 35 h 165"/>
                <a:gd name="T4" fmla="*/ 222 w 227"/>
                <a:gd name="T5" fmla="*/ 9 h 165"/>
                <a:gd name="T6" fmla="*/ 205 w 227"/>
                <a:gd name="T7" fmla="*/ 0 h 165"/>
                <a:gd name="T8" fmla="*/ 196 w 227"/>
                <a:gd name="T9" fmla="*/ 2 h 165"/>
                <a:gd name="T10" fmla="*/ 135 w 227"/>
                <a:gd name="T11" fmla="*/ 36 h 165"/>
                <a:gd name="T12" fmla="*/ 123 w 227"/>
                <a:gd name="T13" fmla="*/ 26 h 165"/>
                <a:gd name="T14" fmla="*/ 77 w 227"/>
                <a:gd name="T15" fmla="*/ 11 h 165"/>
                <a:gd name="T16" fmla="*/ 0 w 227"/>
                <a:gd name="T17" fmla="*/ 88 h 165"/>
                <a:gd name="T18" fmla="*/ 77 w 227"/>
                <a:gd name="T19" fmla="*/ 165 h 165"/>
                <a:gd name="T20" fmla="*/ 155 w 227"/>
                <a:gd name="T21" fmla="*/ 88 h 165"/>
                <a:gd name="T22" fmla="*/ 154 w 227"/>
                <a:gd name="T23" fmla="*/ 85 h 165"/>
                <a:gd name="T24" fmla="*/ 152 w 227"/>
                <a:gd name="T25" fmla="*/ 69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7" h="165">
                  <a:moveTo>
                    <a:pt x="152" y="69"/>
                  </a:moveTo>
                  <a:cubicBezTo>
                    <a:pt x="215" y="35"/>
                    <a:pt x="215" y="35"/>
                    <a:pt x="215" y="35"/>
                  </a:cubicBezTo>
                  <a:cubicBezTo>
                    <a:pt x="224" y="30"/>
                    <a:pt x="227" y="18"/>
                    <a:pt x="222" y="9"/>
                  </a:cubicBezTo>
                  <a:cubicBezTo>
                    <a:pt x="219" y="3"/>
                    <a:pt x="212" y="0"/>
                    <a:pt x="205" y="0"/>
                  </a:cubicBezTo>
                  <a:cubicBezTo>
                    <a:pt x="202" y="0"/>
                    <a:pt x="199" y="0"/>
                    <a:pt x="196" y="2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1" y="32"/>
                    <a:pt x="127" y="29"/>
                    <a:pt x="123" y="26"/>
                  </a:cubicBezTo>
                  <a:cubicBezTo>
                    <a:pt x="110" y="16"/>
                    <a:pt x="94" y="11"/>
                    <a:pt x="77" y="11"/>
                  </a:cubicBezTo>
                  <a:cubicBezTo>
                    <a:pt x="35" y="11"/>
                    <a:pt x="0" y="45"/>
                    <a:pt x="0" y="88"/>
                  </a:cubicBezTo>
                  <a:cubicBezTo>
                    <a:pt x="0" y="131"/>
                    <a:pt x="35" y="165"/>
                    <a:pt x="77" y="165"/>
                  </a:cubicBezTo>
                  <a:cubicBezTo>
                    <a:pt x="120" y="165"/>
                    <a:pt x="155" y="131"/>
                    <a:pt x="155" y="88"/>
                  </a:cubicBezTo>
                  <a:cubicBezTo>
                    <a:pt x="155" y="87"/>
                    <a:pt x="155" y="86"/>
                    <a:pt x="154" y="85"/>
                  </a:cubicBezTo>
                  <a:cubicBezTo>
                    <a:pt x="154" y="80"/>
                    <a:pt x="154" y="75"/>
                    <a:pt x="152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8715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02780A82-20FD-4CAB-8183-01B2E707E338}"/>
              </a:ext>
            </a:extLst>
          </p:cNvPr>
          <p:cNvSpPr/>
          <p:nvPr/>
        </p:nvSpPr>
        <p:spPr>
          <a:xfrm>
            <a:off x="521848" y="20360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社交应用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F1643B5A-4D5C-4719-AC12-49A5DD60CEAA}"/>
              </a:ext>
            </a:extLst>
          </p:cNvPr>
          <p:cNvSpPr txBox="1"/>
          <p:nvPr/>
        </p:nvSpPr>
        <p:spPr>
          <a:xfrm>
            <a:off x="521849" y="726825"/>
            <a:ext cx="2874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Social applications</a:t>
            </a:r>
            <a:endParaRPr lang="en-US" altLang="zh-CN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平行四边形 4">
            <a:extLst>
              <a:ext uri="{FF2B5EF4-FFF2-40B4-BE49-F238E27FC236}">
                <a16:creationId xmlns="" xmlns:a16="http://schemas.microsoft.com/office/drawing/2014/main" id="{ADEB6C4E-B966-453A-8185-F9A94C75ABFC}"/>
              </a:ext>
            </a:extLst>
          </p:cNvPr>
          <p:cNvSpPr/>
          <p:nvPr/>
        </p:nvSpPr>
        <p:spPr>
          <a:xfrm>
            <a:off x="304799" y="-152401"/>
            <a:ext cx="217049" cy="1248557"/>
          </a:xfrm>
          <a:prstGeom prst="parallelogram">
            <a:avLst/>
          </a:prstGeom>
          <a:solidFill>
            <a:srgbClr val="01B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9BA3D927-17F1-4CFE-A726-9AAABD30CEB4}"/>
              </a:ext>
            </a:extLst>
          </p:cNvPr>
          <p:cNvGrpSpPr/>
          <p:nvPr/>
        </p:nvGrpSpPr>
        <p:grpSpPr>
          <a:xfrm>
            <a:off x="709338" y="1865997"/>
            <a:ext cx="11082229" cy="3720416"/>
            <a:chOff x="709338" y="1865997"/>
            <a:chExt cx="11082229" cy="3720416"/>
          </a:xfrm>
        </p:grpSpPr>
        <p:grpSp>
          <p:nvGrpSpPr>
            <p:cNvPr id="7" name="íşḻïde">
              <a:extLst>
                <a:ext uri="{FF2B5EF4-FFF2-40B4-BE49-F238E27FC236}">
                  <a16:creationId xmlns="" xmlns:a16="http://schemas.microsoft.com/office/drawing/2014/main" id="{9A1EA24E-7081-4812-B045-F25E11437B28}"/>
                </a:ext>
              </a:extLst>
            </p:cNvPr>
            <p:cNvGrpSpPr/>
            <p:nvPr/>
          </p:nvGrpSpPr>
          <p:grpSpPr>
            <a:xfrm>
              <a:off x="737027" y="2361175"/>
              <a:ext cx="3338198" cy="2044618"/>
              <a:chOff x="803822" y="1016361"/>
              <a:chExt cx="7536357" cy="2044618"/>
            </a:xfrm>
          </p:grpSpPr>
          <p:cxnSp>
            <p:nvCxnSpPr>
              <p:cNvPr id="46" name="Straight Connector 2">
                <a:extLst>
                  <a:ext uri="{FF2B5EF4-FFF2-40B4-BE49-F238E27FC236}">
                    <a16:creationId xmlns="" xmlns:a16="http://schemas.microsoft.com/office/drawing/2014/main" id="{61C35971-29AC-4657-86B2-DD3F505CC6EE}"/>
                  </a:ext>
                </a:extLst>
              </p:cNvPr>
              <p:cNvCxnSpPr/>
              <p:nvPr/>
            </p:nvCxnSpPr>
            <p:spPr>
              <a:xfrm>
                <a:off x="803822" y="1016361"/>
                <a:ext cx="7536357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3">
                <a:extLst>
                  <a:ext uri="{FF2B5EF4-FFF2-40B4-BE49-F238E27FC236}">
                    <a16:creationId xmlns="" xmlns:a16="http://schemas.microsoft.com/office/drawing/2014/main" id="{DB893577-F1AB-4413-8359-EDF00F7C4A6D}"/>
                  </a:ext>
                </a:extLst>
              </p:cNvPr>
              <p:cNvCxnSpPr/>
              <p:nvPr/>
            </p:nvCxnSpPr>
            <p:spPr>
              <a:xfrm>
                <a:off x="803822" y="1357131"/>
                <a:ext cx="7536357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">
                <a:extLst>
                  <a:ext uri="{FF2B5EF4-FFF2-40B4-BE49-F238E27FC236}">
                    <a16:creationId xmlns="" xmlns:a16="http://schemas.microsoft.com/office/drawing/2014/main" id="{5EDD607C-F760-4BEE-BCFD-E625B2296CD1}"/>
                  </a:ext>
                </a:extLst>
              </p:cNvPr>
              <p:cNvCxnSpPr/>
              <p:nvPr/>
            </p:nvCxnSpPr>
            <p:spPr>
              <a:xfrm>
                <a:off x="803822" y="1697901"/>
                <a:ext cx="7536357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5">
                <a:extLst>
                  <a:ext uri="{FF2B5EF4-FFF2-40B4-BE49-F238E27FC236}">
                    <a16:creationId xmlns="" xmlns:a16="http://schemas.microsoft.com/office/drawing/2014/main" id="{03D845B3-77C0-470E-A482-6E78E9DD4D26}"/>
                  </a:ext>
                </a:extLst>
              </p:cNvPr>
              <p:cNvCxnSpPr/>
              <p:nvPr/>
            </p:nvCxnSpPr>
            <p:spPr>
              <a:xfrm>
                <a:off x="803822" y="2038671"/>
                <a:ext cx="7536357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6">
                <a:extLst>
                  <a:ext uri="{FF2B5EF4-FFF2-40B4-BE49-F238E27FC236}">
                    <a16:creationId xmlns="" xmlns:a16="http://schemas.microsoft.com/office/drawing/2014/main" id="{E6615D71-E70E-41DC-9ABD-12E7A75370CD}"/>
                  </a:ext>
                </a:extLst>
              </p:cNvPr>
              <p:cNvCxnSpPr/>
              <p:nvPr/>
            </p:nvCxnSpPr>
            <p:spPr>
              <a:xfrm>
                <a:off x="803822" y="2379441"/>
                <a:ext cx="7536357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7">
                <a:extLst>
                  <a:ext uri="{FF2B5EF4-FFF2-40B4-BE49-F238E27FC236}">
                    <a16:creationId xmlns="" xmlns:a16="http://schemas.microsoft.com/office/drawing/2014/main" id="{DF5A855A-2AD4-4F9F-97F6-46B80D7D4C19}"/>
                  </a:ext>
                </a:extLst>
              </p:cNvPr>
              <p:cNvCxnSpPr/>
              <p:nvPr/>
            </p:nvCxnSpPr>
            <p:spPr>
              <a:xfrm>
                <a:off x="803822" y="2720211"/>
                <a:ext cx="7536357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8">
                <a:extLst>
                  <a:ext uri="{FF2B5EF4-FFF2-40B4-BE49-F238E27FC236}">
                    <a16:creationId xmlns="" xmlns:a16="http://schemas.microsoft.com/office/drawing/2014/main" id="{6315A124-B5BA-4247-ACE2-7092A5F2535A}"/>
                  </a:ext>
                </a:extLst>
              </p:cNvPr>
              <p:cNvCxnSpPr/>
              <p:nvPr/>
            </p:nvCxnSpPr>
            <p:spPr>
              <a:xfrm>
                <a:off x="803822" y="3060979"/>
                <a:ext cx="7536357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îSľiḓé">
              <a:extLst>
                <a:ext uri="{FF2B5EF4-FFF2-40B4-BE49-F238E27FC236}">
                  <a16:creationId xmlns="" xmlns:a16="http://schemas.microsoft.com/office/drawing/2014/main" id="{29BF5C8C-2BD1-4C9D-BA24-79AF2667B0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338" y="3468997"/>
              <a:ext cx="1604455" cy="1980206"/>
            </a:xfrm>
            <a:custGeom>
              <a:avLst/>
              <a:gdLst/>
              <a:ahLst/>
              <a:cxnLst>
                <a:cxn ang="0">
                  <a:pos x="844" y="515"/>
                </a:cxn>
                <a:cxn ang="0">
                  <a:pos x="907" y="668"/>
                </a:cxn>
                <a:cxn ang="0">
                  <a:pos x="1047" y="726"/>
                </a:cxn>
                <a:cxn ang="0">
                  <a:pos x="0" y="726"/>
                </a:cxn>
                <a:cxn ang="0">
                  <a:pos x="138" y="661"/>
                </a:cxn>
                <a:cxn ang="0">
                  <a:pos x="178" y="594"/>
                </a:cxn>
                <a:cxn ang="0">
                  <a:pos x="204" y="473"/>
                </a:cxn>
                <a:cxn ang="0">
                  <a:pos x="207" y="435"/>
                </a:cxn>
                <a:cxn ang="0">
                  <a:pos x="296" y="155"/>
                </a:cxn>
                <a:cxn ang="0">
                  <a:pos x="523" y="0"/>
                </a:cxn>
                <a:cxn ang="0">
                  <a:pos x="750" y="155"/>
                </a:cxn>
                <a:cxn ang="0">
                  <a:pos x="843" y="480"/>
                </a:cxn>
                <a:cxn ang="0">
                  <a:pos x="844" y="515"/>
                </a:cxn>
              </a:cxnLst>
              <a:rect l="0" t="0" r="r" b="b"/>
              <a:pathLst>
                <a:path w="1047" h="726">
                  <a:moveTo>
                    <a:pt x="844" y="515"/>
                  </a:moveTo>
                  <a:cubicBezTo>
                    <a:pt x="846" y="582"/>
                    <a:pt x="867" y="633"/>
                    <a:pt x="907" y="668"/>
                  </a:cubicBezTo>
                  <a:cubicBezTo>
                    <a:pt x="947" y="702"/>
                    <a:pt x="994" y="722"/>
                    <a:pt x="1047" y="726"/>
                  </a:cubicBezTo>
                  <a:cubicBezTo>
                    <a:pt x="0" y="726"/>
                    <a:pt x="0" y="726"/>
                    <a:pt x="0" y="726"/>
                  </a:cubicBezTo>
                  <a:cubicBezTo>
                    <a:pt x="53" y="722"/>
                    <a:pt x="99" y="700"/>
                    <a:pt x="138" y="661"/>
                  </a:cubicBezTo>
                  <a:cubicBezTo>
                    <a:pt x="152" y="647"/>
                    <a:pt x="166" y="624"/>
                    <a:pt x="178" y="594"/>
                  </a:cubicBezTo>
                  <a:cubicBezTo>
                    <a:pt x="191" y="563"/>
                    <a:pt x="199" y="523"/>
                    <a:pt x="204" y="473"/>
                  </a:cubicBezTo>
                  <a:cubicBezTo>
                    <a:pt x="205" y="460"/>
                    <a:pt x="206" y="448"/>
                    <a:pt x="207" y="435"/>
                  </a:cubicBezTo>
                  <a:cubicBezTo>
                    <a:pt x="218" y="329"/>
                    <a:pt x="248" y="235"/>
                    <a:pt x="296" y="155"/>
                  </a:cubicBezTo>
                  <a:cubicBezTo>
                    <a:pt x="359" y="52"/>
                    <a:pt x="435" y="0"/>
                    <a:pt x="523" y="0"/>
                  </a:cubicBezTo>
                  <a:cubicBezTo>
                    <a:pt x="612" y="0"/>
                    <a:pt x="688" y="52"/>
                    <a:pt x="750" y="155"/>
                  </a:cubicBezTo>
                  <a:cubicBezTo>
                    <a:pt x="806" y="246"/>
                    <a:pt x="837" y="355"/>
                    <a:pt x="843" y="480"/>
                  </a:cubicBezTo>
                  <a:cubicBezTo>
                    <a:pt x="844" y="492"/>
                    <a:pt x="844" y="503"/>
                    <a:pt x="844" y="515"/>
                  </a:cubicBezTo>
                  <a:close/>
                </a:path>
              </a:pathLst>
            </a:custGeom>
            <a:gradFill>
              <a:gsLst>
                <a:gs pos="50000">
                  <a:srgbClr val="016B91"/>
                </a:gs>
                <a:gs pos="48000">
                  <a:srgbClr val="01B0F1"/>
                </a:gs>
              </a:gsLst>
              <a:lin ang="0" scaled="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ṣḷïḍé">
              <a:extLst>
                <a:ext uri="{FF2B5EF4-FFF2-40B4-BE49-F238E27FC236}">
                  <a16:creationId xmlns="" xmlns:a16="http://schemas.microsoft.com/office/drawing/2014/main" id="{53934854-A187-489A-8B4B-7DE2F454AD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9206" y="2931723"/>
              <a:ext cx="1883253" cy="2517480"/>
            </a:xfrm>
            <a:custGeom>
              <a:avLst/>
              <a:gdLst/>
              <a:ahLst/>
              <a:cxnLst>
                <a:cxn ang="0">
                  <a:pos x="844" y="515"/>
                </a:cxn>
                <a:cxn ang="0">
                  <a:pos x="907" y="668"/>
                </a:cxn>
                <a:cxn ang="0">
                  <a:pos x="1047" y="726"/>
                </a:cxn>
                <a:cxn ang="0">
                  <a:pos x="0" y="726"/>
                </a:cxn>
                <a:cxn ang="0">
                  <a:pos x="138" y="661"/>
                </a:cxn>
                <a:cxn ang="0">
                  <a:pos x="178" y="594"/>
                </a:cxn>
                <a:cxn ang="0">
                  <a:pos x="204" y="473"/>
                </a:cxn>
                <a:cxn ang="0">
                  <a:pos x="207" y="435"/>
                </a:cxn>
                <a:cxn ang="0">
                  <a:pos x="296" y="155"/>
                </a:cxn>
                <a:cxn ang="0">
                  <a:pos x="523" y="0"/>
                </a:cxn>
                <a:cxn ang="0">
                  <a:pos x="750" y="155"/>
                </a:cxn>
                <a:cxn ang="0">
                  <a:pos x="843" y="480"/>
                </a:cxn>
                <a:cxn ang="0">
                  <a:pos x="844" y="515"/>
                </a:cxn>
              </a:cxnLst>
              <a:rect l="0" t="0" r="r" b="b"/>
              <a:pathLst>
                <a:path w="1047" h="726">
                  <a:moveTo>
                    <a:pt x="844" y="515"/>
                  </a:moveTo>
                  <a:cubicBezTo>
                    <a:pt x="846" y="582"/>
                    <a:pt x="867" y="633"/>
                    <a:pt x="907" y="668"/>
                  </a:cubicBezTo>
                  <a:cubicBezTo>
                    <a:pt x="947" y="702"/>
                    <a:pt x="994" y="722"/>
                    <a:pt x="1047" y="726"/>
                  </a:cubicBezTo>
                  <a:cubicBezTo>
                    <a:pt x="0" y="726"/>
                    <a:pt x="0" y="726"/>
                    <a:pt x="0" y="726"/>
                  </a:cubicBezTo>
                  <a:cubicBezTo>
                    <a:pt x="53" y="722"/>
                    <a:pt x="99" y="700"/>
                    <a:pt x="138" y="661"/>
                  </a:cubicBezTo>
                  <a:cubicBezTo>
                    <a:pt x="152" y="647"/>
                    <a:pt x="166" y="624"/>
                    <a:pt x="178" y="594"/>
                  </a:cubicBezTo>
                  <a:cubicBezTo>
                    <a:pt x="191" y="563"/>
                    <a:pt x="199" y="523"/>
                    <a:pt x="204" y="473"/>
                  </a:cubicBezTo>
                  <a:cubicBezTo>
                    <a:pt x="205" y="460"/>
                    <a:pt x="206" y="448"/>
                    <a:pt x="207" y="435"/>
                  </a:cubicBezTo>
                  <a:cubicBezTo>
                    <a:pt x="218" y="329"/>
                    <a:pt x="248" y="235"/>
                    <a:pt x="296" y="155"/>
                  </a:cubicBezTo>
                  <a:cubicBezTo>
                    <a:pt x="359" y="52"/>
                    <a:pt x="435" y="0"/>
                    <a:pt x="523" y="0"/>
                  </a:cubicBezTo>
                  <a:cubicBezTo>
                    <a:pt x="612" y="0"/>
                    <a:pt x="688" y="52"/>
                    <a:pt x="750" y="155"/>
                  </a:cubicBezTo>
                  <a:cubicBezTo>
                    <a:pt x="806" y="246"/>
                    <a:pt x="837" y="355"/>
                    <a:pt x="843" y="480"/>
                  </a:cubicBezTo>
                  <a:cubicBezTo>
                    <a:pt x="844" y="492"/>
                    <a:pt x="844" y="503"/>
                    <a:pt x="844" y="515"/>
                  </a:cubicBezTo>
                  <a:close/>
                </a:path>
              </a:pathLst>
            </a:custGeom>
            <a:gradFill>
              <a:gsLst>
                <a:gs pos="50000">
                  <a:schemeClr val="bg2">
                    <a:lumMod val="10000"/>
                  </a:schemeClr>
                </a:gs>
                <a:gs pos="49000">
                  <a:schemeClr val="bg2">
                    <a:lumMod val="50000"/>
                  </a:schemeClr>
                </a:gs>
              </a:gsLst>
              <a:lin ang="0" scaled="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ṣḷîde">
              <a:extLst>
                <a:ext uri="{FF2B5EF4-FFF2-40B4-BE49-F238E27FC236}">
                  <a16:creationId xmlns="" xmlns:a16="http://schemas.microsoft.com/office/drawing/2014/main" id="{8B796878-527B-4E9E-8791-087317CDE0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0817" y="3468997"/>
              <a:ext cx="1543953" cy="1980206"/>
            </a:xfrm>
            <a:custGeom>
              <a:avLst/>
              <a:gdLst/>
              <a:ahLst/>
              <a:cxnLst>
                <a:cxn ang="0">
                  <a:pos x="844" y="515"/>
                </a:cxn>
                <a:cxn ang="0">
                  <a:pos x="907" y="668"/>
                </a:cxn>
                <a:cxn ang="0">
                  <a:pos x="1047" y="726"/>
                </a:cxn>
                <a:cxn ang="0">
                  <a:pos x="0" y="726"/>
                </a:cxn>
                <a:cxn ang="0">
                  <a:pos x="138" y="661"/>
                </a:cxn>
                <a:cxn ang="0">
                  <a:pos x="178" y="594"/>
                </a:cxn>
                <a:cxn ang="0">
                  <a:pos x="204" y="473"/>
                </a:cxn>
                <a:cxn ang="0">
                  <a:pos x="207" y="435"/>
                </a:cxn>
                <a:cxn ang="0">
                  <a:pos x="296" y="155"/>
                </a:cxn>
                <a:cxn ang="0">
                  <a:pos x="523" y="0"/>
                </a:cxn>
                <a:cxn ang="0">
                  <a:pos x="750" y="155"/>
                </a:cxn>
                <a:cxn ang="0">
                  <a:pos x="843" y="480"/>
                </a:cxn>
                <a:cxn ang="0">
                  <a:pos x="844" y="515"/>
                </a:cxn>
              </a:cxnLst>
              <a:rect l="0" t="0" r="r" b="b"/>
              <a:pathLst>
                <a:path w="1047" h="726">
                  <a:moveTo>
                    <a:pt x="844" y="515"/>
                  </a:moveTo>
                  <a:cubicBezTo>
                    <a:pt x="846" y="582"/>
                    <a:pt x="867" y="633"/>
                    <a:pt x="907" y="668"/>
                  </a:cubicBezTo>
                  <a:cubicBezTo>
                    <a:pt x="947" y="702"/>
                    <a:pt x="994" y="722"/>
                    <a:pt x="1047" y="726"/>
                  </a:cubicBezTo>
                  <a:cubicBezTo>
                    <a:pt x="0" y="726"/>
                    <a:pt x="0" y="726"/>
                    <a:pt x="0" y="726"/>
                  </a:cubicBezTo>
                  <a:cubicBezTo>
                    <a:pt x="53" y="722"/>
                    <a:pt x="99" y="700"/>
                    <a:pt x="138" y="661"/>
                  </a:cubicBezTo>
                  <a:cubicBezTo>
                    <a:pt x="152" y="647"/>
                    <a:pt x="166" y="624"/>
                    <a:pt x="178" y="594"/>
                  </a:cubicBezTo>
                  <a:cubicBezTo>
                    <a:pt x="191" y="563"/>
                    <a:pt x="199" y="523"/>
                    <a:pt x="204" y="473"/>
                  </a:cubicBezTo>
                  <a:cubicBezTo>
                    <a:pt x="205" y="460"/>
                    <a:pt x="206" y="448"/>
                    <a:pt x="207" y="435"/>
                  </a:cubicBezTo>
                  <a:cubicBezTo>
                    <a:pt x="218" y="329"/>
                    <a:pt x="248" y="235"/>
                    <a:pt x="296" y="155"/>
                  </a:cubicBezTo>
                  <a:cubicBezTo>
                    <a:pt x="359" y="52"/>
                    <a:pt x="435" y="0"/>
                    <a:pt x="523" y="0"/>
                  </a:cubicBezTo>
                  <a:cubicBezTo>
                    <a:pt x="612" y="0"/>
                    <a:pt x="688" y="52"/>
                    <a:pt x="750" y="155"/>
                  </a:cubicBezTo>
                  <a:cubicBezTo>
                    <a:pt x="806" y="246"/>
                    <a:pt x="837" y="355"/>
                    <a:pt x="843" y="480"/>
                  </a:cubicBezTo>
                  <a:cubicBezTo>
                    <a:pt x="844" y="492"/>
                    <a:pt x="844" y="503"/>
                    <a:pt x="844" y="515"/>
                  </a:cubicBezTo>
                  <a:close/>
                </a:path>
              </a:pathLst>
            </a:custGeom>
            <a:gradFill>
              <a:gsLst>
                <a:gs pos="50000">
                  <a:srgbClr val="016B91"/>
                </a:gs>
                <a:gs pos="49000">
                  <a:srgbClr val="01B0F1"/>
                </a:gs>
              </a:gsLst>
              <a:lin ang="0" scaled="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1" name="í$ḷïḍè">
              <a:extLst>
                <a:ext uri="{FF2B5EF4-FFF2-40B4-BE49-F238E27FC236}">
                  <a16:creationId xmlns="" xmlns:a16="http://schemas.microsoft.com/office/drawing/2014/main" id="{6836136B-C82E-4D42-A8F7-DCE8F450614D}"/>
                </a:ext>
              </a:extLst>
            </p:cNvPr>
            <p:cNvGrpSpPr/>
            <p:nvPr/>
          </p:nvGrpSpPr>
          <p:grpSpPr>
            <a:xfrm>
              <a:off x="1132633" y="2542784"/>
              <a:ext cx="740502" cy="740498"/>
              <a:chOff x="846989" y="1401020"/>
              <a:chExt cx="877416" cy="877416"/>
            </a:xfrm>
            <a:effectLst/>
          </p:grpSpPr>
          <p:sp>
            <p:nvSpPr>
              <p:cNvPr id="44" name="išļiḓê">
                <a:extLst>
                  <a:ext uri="{FF2B5EF4-FFF2-40B4-BE49-F238E27FC236}">
                    <a16:creationId xmlns="" xmlns:a16="http://schemas.microsoft.com/office/drawing/2014/main" id="{4CCC5BEE-B72E-4387-A3FD-E2FB00D7210D}"/>
                  </a:ext>
                </a:extLst>
              </p:cNvPr>
              <p:cNvSpPr/>
              <p:nvPr/>
            </p:nvSpPr>
            <p:spPr>
              <a:xfrm rot="8100000">
                <a:off x="846989" y="1401020"/>
                <a:ext cx="877416" cy="877416"/>
              </a:xfrm>
              <a:prstGeom prst="teardrop">
                <a:avLst/>
              </a:prstGeom>
              <a:solidFill>
                <a:srgbClr val="01B0F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60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iṡlîdè">
                <a:extLst>
                  <a:ext uri="{FF2B5EF4-FFF2-40B4-BE49-F238E27FC236}">
                    <a16:creationId xmlns="" xmlns:a16="http://schemas.microsoft.com/office/drawing/2014/main" id="{091D43D6-6389-42FA-9635-482925B5537E}"/>
                  </a:ext>
                </a:extLst>
              </p:cNvPr>
              <p:cNvSpPr/>
              <p:nvPr/>
            </p:nvSpPr>
            <p:spPr>
              <a:xfrm>
                <a:off x="981458" y="1537516"/>
                <a:ext cx="608478" cy="6084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en-US" sz="1600" b="1">
                    <a:solidFill>
                      <a:schemeClr val="bg2">
                        <a:lumMod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90%</a:t>
                </a:r>
              </a:p>
            </p:txBody>
          </p:sp>
        </p:grpSp>
        <p:grpSp>
          <p:nvGrpSpPr>
            <p:cNvPr id="12" name="íslíḋé">
              <a:extLst>
                <a:ext uri="{FF2B5EF4-FFF2-40B4-BE49-F238E27FC236}">
                  <a16:creationId xmlns="" xmlns:a16="http://schemas.microsoft.com/office/drawing/2014/main" id="{EF8F4942-B313-4E9D-B84D-49CCE2950BDD}"/>
                </a:ext>
              </a:extLst>
            </p:cNvPr>
            <p:cNvGrpSpPr/>
            <p:nvPr/>
          </p:nvGrpSpPr>
          <p:grpSpPr>
            <a:xfrm>
              <a:off x="2151099" y="1963792"/>
              <a:ext cx="740502" cy="740498"/>
              <a:chOff x="846989" y="1401020"/>
              <a:chExt cx="877416" cy="877416"/>
            </a:xfrm>
            <a:effectLst/>
          </p:grpSpPr>
          <p:sp>
            <p:nvSpPr>
              <p:cNvPr id="42" name="išļíḓê">
                <a:extLst>
                  <a:ext uri="{FF2B5EF4-FFF2-40B4-BE49-F238E27FC236}">
                    <a16:creationId xmlns="" xmlns:a16="http://schemas.microsoft.com/office/drawing/2014/main" id="{240EA614-9E33-4E34-9C7A-48BF6962ABD7}"/>
                  </a:ext>
                </a:extLst>
              </p:cNvPr>
              <p:cNvSpPr/>
              <p:nvPr/>
            </p:nvSpPr>
            <p:spPr>
              <a:xfrm rot="8100000">
                <a:off x="846989" y="1401020"/>
                <a:ext cx="877416" cy="877416"/>
              </a:xfrm>
              <a:prstGeom prst="teardrop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60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î$ļidé">
                <a:extLst>
                  <a:ext uri="{FF2B5EF4-FFF2-40B4-BE49-F238E27FC236}">
                    <a16:creationId xmlns="" xmlns:a16="http://schemas.microsoft.com/office/drawing/2014/main" id="{923388D5-96FC-4680-8374-278EEE9F27D9}"/>
                  </a:ext>
                </a:extLst>
              </p:cNvPr>
              <p:cNvSpPr/>
              <p:nvPr/>
            </p:nvSpPr>
            <p:spPr>
              <a:xfrm>
                <a:off x="981458" y="1537516"/>
                <a:ext cx="608478" cy="6084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en-US" sz="1600" b="1">
                    <a:solidFill>
                      <a:schemeClr val="bg2">
                        <a:lumMod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80%</a:t>
                </a:r>
              </a:p>
            </p:txBody>
          </p:sp>
        </p:grpSp>
        <p:grpSp>
          <p:nvGrpSpPr>
            <p:cNvPr id="13" name="ïṣḻíḍe">
              <a:extLst>
                <a:ext uri="{FF2B5EF4-FFF2-40B4-BE49-F238E27FC236}">
                  <a16:creationId xmlns="" xmlns:a16="http://schemas.microsoft.com/office/drawing/2014/main" id="{967E751D-3003-4C61-8389-2B12545481D1}"/>
                </a:ext>
              </a:extLst>
            </p:cNvPr>
            <p:cNvGrpSpPr/>
            <p:nvPr/>
          </p:nvGrpSpPr>
          <p:grpSpPr>
            <a:xfrm>
              <a:off x="3072652" y="2538495"/>
              <a:ext cx="740502" cy="740498"/>
              <a:chOff x="846989" y="1401020"/>
              <a:chExt cx="877416" cy="877416"/>
            </a:xfrm>
            <a:effectLst/>
          </p:grpSpPr>
          <p:sp>
            <p:nvSpPr>
              <p:cNvPr id="40" name="iṥ1íḍé">
                <a:extLst>
                  <a:ext uri="{FF2B5EF4-FFF2-40B4-BE49-F238E27FC236}">
                    <a16:creationId xmlns="" xmlns:a16="http://schemas.microsoft.com/office/drawing/2014/main" id="{AF27668D-5207-4971-8B6E-6E83EECB3AD8}"/>
                  </a:ext>
                </a:extLst>
              </p:cNvPr>
              <p:cNvSpPr/>
              <p:nvPr/>
            </p:nvSpPr>
            <p:spPr>
              <a:xfrm rot="8100000">
                <a:off x="846989" y="1401020"/>
                <a:ext cx="877416" cy="877416"/>
              </a:xfrm>
              <a:prstGeom prst="teardrop">
                <a:avLst/>
              </a:prstGeom>
              <a:solidFill>
                <a:srgbClr val="01B0F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60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îṣļïḑè">
                <a:extLst>
                  <a:ext uri="{FF2B5EF4-FFF2-40B4-BE49-F238E27FC236}">
                    <a16:creationId xmlns="" xmlns:a16="http://schemas.microsoft.com/office/drawing/2014/main" id="{4E24CB76-A872-4B6D-8F3C-6EF96A5920B6}"/>
                  </a:ext>
                </a:extLst>
              </p:cNvPr>
              <p:cNvSpPr/>
              <p:nvPr/>
            </p:nvSpPr>
            <p:spPr>
              <a:xfrm>
                <a:off x="981458" y="1537516"/>
                <a:ext cx="608478" cy="6084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en-US" sz="1600" b="1">
                    <a:solidFill>
                      <a:schemeClr val="bg2">
                        <a:lumMod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70%</a:t>
                </a:r>
              </a:p>
            </p:txBody>
          </p:sp>
        </p:grpSp>
        <p:cxnSp>
          <p:nvCxnSpPr>
            <p:cNvPr id="17" name="Straight Connector 29">
              <a:extLst>
                <a:ext uri="{FF2B5EF4-FFF2-40B4-BE49-F238E27FC236}">
                  <a16:creationId xmlns="" xmlns:a16="http://schemas.microsoft.com/office/drawing/2014/main" id="{B0242D26-41CD-46D9-85EE-DF27B9D947D6}"/>
                </a:ext>
              </a:extLst>
            </p:cNvPr>
            <p:cNvCxnSpPr/>
            <p:nvPr/>
          </p:nvCxnSpPr>
          <p:spPr>
            <a:xfrm>
              <a:off x="7875083" y="2105424"/>
              <a:ext cx="0" cy="331226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30">
              <a:extLst>
                <a:ext uri="{FF2B5EF4-FFF2-40B4-BE49-F238E27FC236}">
                  <a16:creationId xmlns="" xmlns:a16="http://schemas.microsoft.com/office/drawing/2014/main" id="{378E814B-265C-4EF6-82FF-5F00F1401864}"/>
                </a:ext>
              </a:extLst>
            </p:cNvPr>
            <p:cNvCxnSpPr/>
            <p:nvPr/>
          </p:nvCxnSpPr>
          <p:spPr>
            <a:xfrm>
              <a:off x="4574691" y="2105424"/>
              <a:ext cx="0" cy="331226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îSḷïďè">
              <a:extLst>
                <a:ext uri="{FF2B5EF4-FFF2-40B4-BE49-F238E27FC236}">
                  <a16:creationId xmlns="" xmlns:a16="http://schemas.microsoft.com/office/drawing/2014/main" id="{A5EDCC62-2B44-4123-8567-E3A9023064E0}"/>
                </a:ext>
              </a:extLst>
            </p:cNvPr>
            <p:cNvSpPr txBox="1"/>
            <p:nvPr/>
          </p:nvSpPr>
          <p:spPr>
            <a:xfrm>
              <a:off x="6031731" y="5033924"/>
              <a:ext cx="410369" cy="246221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1600" b="1">
                  <a:solidFill>
                    <a:schemeClr val="bg2">
                      <a:lumMod val="25000"/>
                    </a:schemeClr>
                  </a:solidFill>
                </a:rPr>
                <a:t>75%</a:t>
              </a:r>
            </a:p>
          </p:txBody>
        </p:sp>
        <p:grpSp>
          <p:nvGrpSpPr>
            <p:cNvPr id="20" name="islíḓê">
              <a:extLst>
                <a:ext uri="{FF2B5EF4-FFF2-40B4-BE49-F238E27FC236}">
                  <a16:creationId xmlns="" xmlns:a16="http://schemas.microsoft.com/office/drawing/2014/main" id="{06934FB5-14C8-4251-82F0-C0DCB3A0D1D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649237" y="3652365"/>
              <a:ext cx="1175358" cy="1175352"/>
              <a:chOff x="4046972" y="1821242"/>
              <a:chExt cx="751216" cy="751214"/>
            </a:xfrm>
          </p:grpSpPr>
          <p:sp>
            <p:nvSpPr>
              <p:cNvPr id="36" name="ïṣ1ídè">
                <a:extLst>
                  <a:ext uri="{FF2B5EF4-FFF2-40B4-BE49-F238E27FC236}">
                    <a16:creationId xmlns="" xmlns:a16="http://schemas.microsoft.com/office/drawing/2014/main" id="{4ED367B0-0F6E-4E93-9969-804F531A81CC}"/>
                  </a:ext>
                </a:extLst>
              </p:cNvPr>
              <p:cNvSpPr/>
              <p:nvPr/>
            </p:nvSpPr>
            <p:spPr>
              <a:xfrm>
                <a:off x="4046972" y="1821242"/>
                <a:ext cx="751216" cy="751214"/>
              </a:xfrm>
              <a:prstGeom prst="ellipse">
                <a:avLst/>
              </a:prstGeom>
              <a:solidFill>
                <a:srgbClr val="01B0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7" name="îṥḻiḓé">
                <a:extLst>
                  <a:ext uri="{FF2B5EF4-FFF2-40B4-BE49-F238E27FC236}">
                    <a16:creationId xmlns="" xmlns:a16="http://schemas.microsoft.com/office/drawing/2014/main" id="{4CEF3FCF-75D6-4533-BC0A-E4873CC1B701}"/>
                  </a:ext>
                </a:extLst>
              </p:cNvPr>
              <p:cNvGrpSpPr/>
              <p:nvPr/>
            </p:nvGrpSpPr>
            <p:grpSpPr>
              <a:xfrm>
                <a:off x="4321607" y="1938430"/>
                <a:ext cx="201944" cy="516839"/>
                <a:chOff x="5054600" y="1652588"/>
                <a:chExt cx="187325" cy="479424"/>
              </a:xfrm>
              <a:solidFill>
                <a:schemeClr val="bg1"/>
              </a:solidFill>
            </p:grpSpPr>
            <p:sp>
              <p:nvSpPr>
                <p:cNvPr id="38" name="î$líḓe">
                  <a:extLst>
                    <a:ext uri="{FF2B5EF4-FFF2-40B4-BE49-F238E27FC236}">
                      <a16:creationId xmlns="" xmlns:a16="http://schemas.microsoft.com/office/drawing/2014/main" id="{C1571327-258D-4370-8EC0-05A656DA17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î$1iḓè">
                  <a:extLst>
                    <a:ext uri="{FF2B5EF4-FFF2-40B4-BE49-F238E27FC236}">
                      <a16:creationId xmlns="" xmlns:a16="http://schemas.microsoft.com/office/drawing/2014/main" id="{3CDEA601-F40C-4A5A-9277-A066F65A8F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21" name="íşḻïḍè">
              <a:extLst>
                <a:ext uri="{FF2B5EF4-FFF2-40B4-BE49-F238E27FC236}">
                  <a16:creationId xmlns="" xmlns:a16="http://schemas.microsoft.com/office/drawing/2014/main" id="{CDC93697-C6EE-479C-8D2D-2A905C19B37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649237" y="2323506"/>
              <a:ext cx="1175358" cy="1175352"/>
              <a:chOff x="5397701" y="1821242"/>
              <a:chExt cx="751216" cy="751214"/>
            </a:xfrm>
          </p:grpSpPr>
          <p:sp>
            <p:nvSpPr>
              <p:cNvPr id="32" name="işḷîḑê">
                <a:extLst>
                  <a:ext uri="{FF2B5EF4-FFF2-40B4-BE49-F238E27FC236}">
                    <a16:creationId xmlns="" xmlns:a16="http://schemas.microsoft.com/office/drawing/2014/main" id="{847DC397-04B6-4219-86B3-1FA4D55ADC94}"/>
                  </a:ext>
                </a:extLst>
              </p:cNvPr>
              <p:cNvSpPr/>
              <p:nvPr/>
            </p:nvSpPr>
            <p:spPr>
              <a:xfrm>
                <a:off x="5397701" y="1821242"/>
                <a:ext cx="751216" cy="751214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3" name="íṥľíḋê">
                <a:extLst>
                  <a:ext uri="{FF2B5EF4-FFF2-40B4-BE49-F238E27FC236}">
                    <a16:creationId xmlns="" xmlns:a16="http://schemas.microsoft.com/office/drawing/2014/main" id="{C7E088B2-F8C6-4228-A227-F402DB5C744E}"/>
                  </a:ext>
                </a:extLst>
              </p:cNvPr>
              <p:cNvGrpSpPr/>
              <p:nvPr/>
            </p:nvGrpSpPr>
            <p:grpSpPr>
              <a:xfrm>
                <a:off x="5653784" y="1940300"/>
                <a:ext cx="238994" cy="513083"/>
                <a:chOff x="6213475" y="1668463"/>
                <a:chExt cx="227013" cy="487362"/>
              </a:xfrm>
              <a:solidFill>
                <a:schemeClr val="bg1"/>
              </a:solidFill>
            </p:grpSpPr>
            <p:sp>
              <p:nvSpPr>
                <p:cNvPr id="34" name="ïšļïḍé">
                  <a:extLst>
                    <a:ext uri="{FF2B5EF4-FFF2-40B4-BE49-F238E27FC236}">
                      <a16:creationId xmlns="" xmlns:a16="http://schemas.microsoft.com/office/drawing/2014/main" id="{9798B0FC-96CE-404E-8407-D3270249FC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îŝḷïḑè">
                  <a:extLst>
                    <a:ext uri="{FF2B5EF4-FFF2-40B4-BE49-F238E27FC236}">
                      <a16:creationId xmlns="" xmlns:a16="http://schemas.microsoft.com/office/drawing/2014/main" id="{58FFC28E-5E02-4D71-93CC-EE581E2DB1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22" name="išļiḑé">
              <a:extLst>
                <a:ext uri="{FF2B5EF4-FFF2-40B4-BE49-F238E27FC236}">
                  <a16:creationId xmlns="" xmlns:a16="http://schemas.microsoft.com/office/drawing/2014/main" id="{67B0B063-76A9-4FFE-AF4B-481A1399E9E4}"/>
                </a:ext>
              </a:extLst>
            </p:cNvPr>
            <p:cNvSpPr txBox="1"/>
            <p:nvPr/>
          </p:nvSpPr>
          <p:spPr>
            <a:xfrm>
              <a:off x="6031731" y="1865997"/>
              <a:ext cx="410369" cy="246221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1600" b="1" dirty="0">
                  <a:solidFill>
                    <a:schemeClr val="bg2">
                      <a:lumMod val="25000"/>
                    </a:schemeClr>
                  </a:solidFill>
                </a:rPr>
                <a:t>95%</a:t>
              </a:r>
            </a:p>
          </p:txBody>
        </p:sp>
        <p:grpSp>
          <p:nvGrpSpPr>
            <p:cNvPr id="2" name="组合 1">
              <a:extLst>
                <a:ext uri="{FF2B5EF4-FFF2-40B4-BE49-F238E27FC236}">
                  <a16:creationId xmlns="" xmlns:a16="http://schemas.microsoft.com/office/drawing/2014/main" id="{08178543-F26E-4C97-B990-25EDA3A26A11}"/>
                </a:ext>
              </a:extLst>
            </p:cNvPr>
            <p:cNvGrpSpPr/>
            <p:nvPr/>
          </p:nvGrpSpPr>
          <p:grpSpPr>
            <a:xfrm>
              <a:off x="8420215" y="2173971"/>
              <a:ext cx="3371352" cy="1006848"/>
              <a:chOff x="8420215" y="2173971"/>
              <a:chExt cx="3371352" cy="1006848"/>
            </a:xfrm>
          </p:grpSpPr>
          <p:sp>
            <p:nvSpPr>
              <p:cNvPr id="14" name="îṣlídè">
                <a:extLst>
                  <a:ext uri="{FF2B5EF4-FFF2-40B4-BE49-F238E27FC236}">
                    <a16:creationId xmlns="" xmlns:a16="http://schemas.microsoft.com/office/drawing/2014/main" id="{97361A9A-E36E-4A86-B325-3A0607AA94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20215" y="2369321"/>
                <a:ext cx="661317" cy="661317"/>
              </a:xfrm>
              <a:custGeom>
                <a:avLst/>
                <a:gdLst/>
                <a:ahLst/>
                <a:cxnLst>
                  <a:cxn ang="0">
                    <a:pos x="55" y="44"/>
                  </a:cxn>
                  <a:cxn ang="0">
                    <a:pos x="44" y="55"/>
                  </a:cxn>
                  <a:cxn ang="0">
                    <a:pos x="10" y="55"/>
                  </a:cxn>
                  <a:cxn ang="0">
                    <a:pos x="0" y="44"/>
                  </a:cxn>
                  <a:cxn ang="0">
                    <a:pos x="0" y="10"/>
                  </a:cxn>
                  <a:cxn ang="0">
                    <a:pos x="10" y="0"/>
                  </a:cxn>
                  <a:cxn ang="0">
                    <a:pos x="44" y="0"/>
                  </a:cxn>
                  <a:cxn ang="0">
                    <a:pos x="55" y="10"/>
                  </a:cxn>
                  <a:cxn ang="0">
                    <a:pos x="55" y="44"/>
                  </a:cxn>
                  <a:cxn ang="0">
                    <a:pos x="46" y="20"/>
                  </a:cxn>
                  <a:cxn ang="0">
                    <a:pos x="46" y="17"/>
                  </a:cxn>
                  <a:cxn ang="0">
                    <a:pos x="42" y="13"/>
                  </a:cxn>
                  <a:cxn ang="0">
                    <a:pos x="39" y="13"/>
                  </a:cxn>
                  <a:cxn ang="0">
                    <a:pos x="23" y="30"/>
                  </a:cxn>
                  <a:cxn ang="0">
                    <a:pos x="15" y="22"/>
                  </a:cxn>
                  <a:cxn ang="0">
                    <a:pos x="12" y="22"/>
                  </a:cxn>
                  <a:cxn ang="0">
                    <a:pos x="8" y="26"/>
                  </a:cxn>
                  <a:cxn ang="0">
                    <a:pos x="8" y="29"/>
                  </a:cxn>
                  <a:cxn ang="0">
                    <a:pos x="21" y="42"/>
                  </a:cxn>
                  <a:cxn ang="0">
                    <a:pos x="24" y="42"/>
                  </a:cxn>
                  <a:cxn ang="0">
                    <a:pos x="46" y="20"/>
                  </a:cxn>
                </a:cxnLst>
                <a:rect l="0" t="0" r="r" b="b"/>
                <a:pathLst>
                  <a:path w="55" h="55">
                    <a:moveTo>
                      <a:pt x="55" y="44"/>
                    </a:moveTo>
                    <a:cubicBezTo>
                      <a:pt x="55" y="50"/>
                      <a:pt x="50" y="55"/>
                      <a:pt x="44" y="55"/>
                    </a:cubicBezTo>
                    <a:cubicBezTo>
                      <a:pt x="10" y="55"/>
                      <a:pt x="10" y="55"/>
                      <a:pt x="10" y="55"/>
                    </a:cubicBezTo>
                    <a:cubicBezTo>
                      <a:pt x="4" y="55"/>
                      <a:pt x="0" y="50"/>
                      <a:pt x="0" y="4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0" y="0"/>
                      <a:pt x="55" y="5"/>
                      <a:pt x="55" y="10"/>
                    </a:cubicBezTo>
                    <a:lnTo>
                      <a:pt x="55" y="44"/>
                    </a:lnTo>
                    <a:close/>
                    <a:moveTo>
                      <a:pt x="46" y="20"/>
                    </a:moveTo>
                    <a:cubicBezTo>
                      <a:pt x="47" y="19"/>
                      <a:pt x="47" y="17"/>
                      <a:pt x="46" y="17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2" y="12"/>
                      <a:pt x="40" y="12"/>
                      <a:pt x="39" y="13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4" y="21"/>
                      <a:pt x="13" y="21"/>
                      <a:pt x="12" y="22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7" y="27"/>
                      <a:pt x="7" y="28"/>
                      <a:pt x="8" y="29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2" y="43"/>
                      <a:pt x="23" y="43"/>
                      <a:pt x="24" y="42"/>
                    </a:cubicBezTo>
                    <a:lnTo>
                      <a:pt x="46" y="20"/>
                    </a:lnTo>
                    <a:close/>
                  </a:path>
                </a:pathLst>
              </a:custGeom>
              <a:solidFill>
                <a:srgbClr val="01B0F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矩形 52">
                <a:extLst>
                  <a:ext uri="{FF2B5EF4-FFF2-40B4-BE49-F238E27FC236}">
                    <a16:creationId xmlns="" xmlns:a16="http://schemas.microsoft.com/office/drawing/2014/main" id="{311E1E59-73C3-487F-968C-2645E498D12C}"/>
                  </a:ext>
                </a:extLst>
              </p:cNvPr>
              <p:cNvSpPr/>
              <p:nvPr/>
            </p:nvSpPr>
            <p:spPr>
              <a:xfrm>
                <a:off x="9184893" y="2173971"/>
                <a:ext cx="2061188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bg2">
                        <a:lumMod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54" name="矩形 53">
                <a:extLst>
                  <a:ext uri="{FF2B5EF4-FFF2-40B4-BE49-F238E27FC236}">
                    <a16:creationId xmlns="" xmlns:a16="http://schemas.microsoft.com/office/drawing/2014/main" id="{BCE1E486-64A4-4EE4-BAEC-912D0D6DDD66}"/>
                  </a:ext>
                </a:extLst>
              </p:cNvPr>
              <p:cNvSpPr/>
              <p:nvPr/>
            </p:nvSpPr>
            <p:spPr>
              <a:xfrm>
                <a:off x="9184893" y="2534488"/>
                <a:ext cx="2606674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</a:t>
                </a:r>
                <a:endParaRPr lang="zh-CN" altLang="en-US" sz="1200" dirty="0"/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FA10B207-5CCE-4727-8F57-0F806A3E8F7E}"/>
                </a:ext>
              </a:extLst>
            </p:cNvPr>
            <p:cNvGrpSpPr/>
            <p:nvPr/>
          </p:nvGrpSpPr>
          <p:grpSpPr>
            <a:xfrm>
              <a:off x="8420215" y="3376768"/>
              <a:ext cx="3371352" cy="1006848"/>
              <a:chOff x="8420215" y="3376768"/>
              <a:chExt cx="3371352" cy="1006848"/>
            </a:xfrm>
          </p:grpSpPr>
          <p:sp>
            <p:nvSpPr>
              <p:cNvPr id="15" name="íṣļíďè">
                <a:extLst>
                  <a:ext uri="{FF2B5EF4-FFF2-40B4-BE49-F238E27FC236}">
                    <a16:creationId xmlns="" xmlns:a16="http://schemas.microsoft.com/office/drawing/2014/main" id="{84224662-7E9F-47C3-A708-506397AE76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20215" y="3536395"/>
                <a:ext cx="661317" cy="661317"/>
              </a:xfrm>
              <a:custGeom>
                <a:avLst/>
                <a:gdLst/>
                <a:ahLst/>
                <a:cxnLst>
                  <a:cxn ang="0">
                    <a:pos x="55" y="44"/>
                  </a:cxn>
                  <a:cxn ang="0">
                    <a:pos x="44" y="55"/>
                  </a:cxn>
                  <a:cxn ang="0">
                    <a:pos x="10" y="55"/>
                  </a:cxn>
                  <a:cxn ang="0">
                    <a:pos x="0" y="44"/>
                  </a:cxn>
                  <a:cxn ang="0">
                    <a:pos x="0" y="10"/>
                  </a:cxn>
                  <a:cxn ang="0">
                    <a:pos x="10" y="0"/>
                  </a:cxn>
                  <a:cxn ang="0">
                    <a:pos x="44" y="0"/>
                  </a:cxn>
                  <a:cxn ang="0">
                    <a:pos x="55" y="10"/>
                  </a:cxn>
                  <a:cxn ang="0">
                    <a:pos x="55" y="44"/>
                  </a:cxn>
                  <a:cxn ang="0">
                    <a:pos x="46" y="20"/>
                  </a:cxn>
                  <a:cxn ang="0">
                    <a:pos x="46" y="17"/>
                  </a:cxn>
                  <a:cxn ang="0">
                    <a:pos x="42" y="13"/>
                  </a:cxn>
                  <a:cxn ang="0">
                    <a:pos x="39" y="13"/>
                  </a:cxn>
                  <a:cxn ang="0">
                    <a:pos x="23" y="30"/>
                  </a:cxn>
                  <a:cxn ang="0">
                    <a:pos x="15" y="22"/>
                  </a:cxn>
                  <a:cxn ang="0">
                    <a:pos x="12" y="22"/>
                  </a:cxn>
                  <a:cxn ang="0">
                    <a:pos x="8" y="26"/>
                  </a:cxn>
                  <a:cxn ang="0">
                    <a:pos x="8" y="29"/>
                  </a:cxn>
                  <a:cxn ang="0">
                    <a:pos x="21" y="42"/>
                  </a:cxn>
                  <a:cxn ang="0">
                    <a:pos x="24" y="42"/>
                  </a:cxn>
                  <a:cxn ang="0">
                    <a:pos x="46" y="20"/>
                  </a:cxn>
                </a:cxnLst>
                <a:rect l="0" t="0" r="r" b="b"/>
                <a:pathLst>
                  <a:path w="55" h="55">
                    <a:moveTo>
                      <a:pt x="55" y="44"/>
                    </a:moveTo>
                    <a:cubicBezTo>
                      <a:pt x="55" y="50"/>
                      <a:pt x="50" y="55"/>
                      <a:pt x="44" y="55"/>
                    </a:cubicBezTo>
                    <a:cubicBezTo>
                      <a:pt x="10" y="55"/>
                      <a:pt x="10" y="55"/>
                      <a:pt x="10" y="55"/>
                    </a:cubicBezTo>
                    <a:cubicBezTo>
                      <a:pt x="4" y="55"/>
                      <a:pt x="0" y="50"/>
                      <a:pt x="0" y="4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0" y="0"/>
                      <a:pt x="55" y="5"/>
                      <a:pt x="55" y="10"/>
                    </a:cubicBezTo>
                    <a:lnTo>
                      <a:pt x="55" y="44"/>
                    </a:lnTo>
                    <a:close/>
                    <a:moveTo>
                      <a:pt x="46" y="20"/>
                    </a:moveTo>
                    <a:cubicBezTo>
                      <a:pt x="47" y="19"/>
                      <a:pt x="47" y="17"/>
                      <a:pt x="46" y="17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2" y="12"/>
                      <a:pt x="40" y="12"/>
                      <a:pt x="39" y="13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4" y="21"/>
                      <a:pt x="13" y="21"/>
                      <a:pt x="12" y="22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7" y="27"/>
                      <a:pt x="7" y="28"/>
                      <a:pt x="8" y="29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2" y="43"/>
                      <a:pt x="23" y="43"/>
                      <a:pt x="24" y="42"/>
                    </a:cubicBezTo>
                    <a:lnTo>
                      <a:pt x="46" y="20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矩形 54">
                <a:extLst>
                  <a:ext uri="{FF2B5EF4-FFF2-40B4-BE49-F238E27FC236}">
                    <a16:creationId xmlns="" xmlns:a16="http://schemas.microsoft.com/office/drawing/2014/main" id="{C23A9F6C-E022-4C4A-A59D-E412AB5A52F0}"/>
                  </a:ext>
                </a:extLst>
              </p:cNvPr>
              <p:cNvSpPr/>
              <p:nvPr/>
            </p:nvSpPr>
            <p:spPr>
              <a:xfrm>
                <a:off x="9184893" y="3376768"/>
                <a:ext cx="2061188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bg2">
                        <a:lumMod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56" name="矩形 55">
                <a:extLst>
                  <a:ext uri="{FF2B5EF4-FFF2-40B4-BE49-F238E27FC236}">
                    <a16:creationId xmlns="" xmlns:a16="http://schemas.microsoft.com/office/drawing/2014/main" id="{C38AD3BC-0D0A-4C9B-80E9-B6C978326109}"/>
                  </a:ext>
                </a:extLst>
              </p:cNvPr>
              <p:cNvSpPr/>
              <p:nvPr/>
            </p:nvSpPr>
            <p:spPr>
              <a:xfrm>
                <a:off x="9184893" y="3737285"/>
                <a:ext cx="2606674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</a:t>
                </a:r>
                <a:endParaRPr lang="zh-CN" altLang="en-US" sz="1200" dirty="0"/>
              </a:p>
            </p:txBody>
          </p:sp>
        </p:grpSp>
        <p:grpSp>
          <p:nvGrpSpPr>
            <p:cNvPr id="23" name="组合 22">
              <a:extLst>
                <a:ext uri="{FF2B5EF4-FFF2-40B4-BE49-F238E27FC236}">
                  <a16:creationId xmlns="" xmlns:a16="http://schemas.microsoft.com/office/drawing/2014/main" id="{8B1F359D-1131-4FD7-A138-9643E0E74B47}"/>
                </a:ext>
              </a:extLst>
            </p:cNvPr>
            <p:cNvGrpSpPr/>
            <p:nvPr/>
          </p:nvGrpSpPr>
          <p:grpSpPr>
            <a:xfrm>
              <a:off x="8420215" y="4579565"/>
              <a:ext cx="3371352" cy="1006848"/>
              <a:chOff x="8420215" y="4579565"/>
              <a:chExt cx="3371352" cy="1006848"/>
            </a:xfrm>
          </p:grpSpPr>
          <p:sp>
            <p:nvSpPr>
              <p:cNvPr id="16" name="ïṡḻîďê">
                <a:extLst>
                  <a:ext uri="{FF2B5EF4-FFF2-40B4-BE49-F238E27FC236}">
                    <a16:creationId xmlns="" xmlns:a16="http://schemas.microsoft.com/office/drawing/2014/main" id="{866425E3-7822-47DE-9D9F-462D59FFAD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20215" y="4679620"/>
                <a:ext cx="661317" cy="661317"/>
              </a:xfrm>
              <a:custGeom>
                <a:avLst/>
                <a:gdLst/>
                <a:ahLst/>
                <a:cxnLst>
                  <a:cxn ang="0">
                    <a:pos x="55" y="44"/>
                  </a:cxn>
                  <a:cxn ang="0">
                    <a:pos x="44" y="55"/>
                  </a:cxn>
                  <a:cxn ang="0">
                    <a:pos x="10" y="55"/>
                  </a:cxn>
                  <a:cxn ang="0">
                    <a:pos x="0" y="44"/>
                  </a:cxn>
                  <a:cxn ang="0">
                    <a:pos x="0" y="10"/>
                  </a:cxn>
                  <a:cxn ang="0">
                    <a:pos x="10" y="0"/>
                  </a:cxn>
                  <a:cxn ang="0">
                    <a:pos x="44" y="0"/>
                  </a:cxn>
                  <a:cxn ang="0">
                    <a:pos x="55" y="10"/>
                  </a:cxn>
                  <a:cxn ang="0">
                    <a:pos x="55" y="44"/>
                  </a:cxn>
                  <a:cxn ang="0">
                    <a:pos x="46" y="20"/>
                  </a:cxn>
                  <a:cxn ang="0">
                    <a:pos x="46" y="17"/>
                  </a:cxn>
                  <a:cxn ang="0">
                    <a:pos x="42" y="13"/>
                  </a:cxn>
                  <a:cxn ang="0">
                    <a:pos x="39" y="13"/>
                  </a:cxn>
                  <a:cxn ang="0">
                    <a:pos x="23" y="30"/>
                  </a:cxn>
                  <a:cxn ang="0">
                    <a:pos x="15" y="22"/>
                  </a:cxn>
                  <a:cxn ang="0">
                    <a:pos x="12" y="22"/>
                  </a:cxn>
                  <a:cxn ang="0">
                    <a:pos x="8" y="26"/>
                  </a:cxn>
                  <a:cxn ang="0">
                    <a:pos x="8" y="29"/>
                  </a:cxn>
                  <a:cxn ang="0">
                    <a:pos x="21" y="42"/>
                  </a:cxn>
                  <a:cxn ang="0">
                    <a:pos x="24" y="42"/>
                  </a:cxn>
                  <a:cxn ang="0">
                    <a:pos x="46" y="20"/>
                  </a:cxn>
                </a:cxnLst>
                <a:rect l="0" t="0" r="r" b="b"/>
                <a:pathLst>
                  <a:path w="55" h="55">
                    <a:moveTo>
                      <a:pt x="55" y="44"/>
                    </a:moveTo>
                    <a:cubicBezTo>
                      <a:pt x="55" y="50"/>
                      <a:pt x="50" y="55"/>
                      <a:pt x="44" y="55"/>
                    </a:cubicBezTo>
                    <a:cubicBezTo>
                      <a:pt x="10" y="55"/>
                      <a:pt x="10" y="55"/>
                      <a:pt x="10" y="55"/>
                    </a:cubicBezTo>
                    <a:cubicBezTo>
                      <a:pt x="4" y="55"/>
                      <a:pt x="0" y="50"/>
                      <a:pt x="0" y="4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0" y="0"/>
                      <a:pt x="55" y="5"/>
                      <a:pt x="55" y="10"/>
                    </a:cubicBezTo>
                    <a:lnTo>
                      <a:pt x="55" y="44"/>
                    </a:lnTo>
                    <a:close/>
                    <a:moveTo>
                      <a:pt x="46" y="20"/>
                    </a:moveTo>
                    <a:cubicBezTo>
                      <a:pt x="47" y="19"/>
                      <a:pt x="47" y="17"/>
                      <a:pt x="46" y="17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2" y="12"/>
                      <a:pt x="40" y="12"/>
                      <a:pt x="39" y="13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4" y="21"/>
                      <a:pt x="13" y="21"/>
                      <a:pt x="12" y="22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7" y="27"/>
                      <a:pt x="7" y="28"/>
                      <a:pt x="8" y="29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2" y="43"/>
                      <a:pt x="23" y="43"/>
                      <a:pt x="24" y="42"/>
                    </a:cubicBezTo>
                    <a:lnTo>
                      <a:pt x="46" y="20"/>
                    </a:lnTo>
                    <a:close/>
                  </a:path>
                </a:pathLst>
              </a:custGeom>
              <a:solidFill>
                <a:srgbClr val="01B0F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矩形 56">
                <a:extLst>
                  <a:ext uri="{FF2B5EF4-FFF2-40B4-BE49-F238E27FC236}">
                    <a16:creationId xmlns="" xmlns:a16="http://schemas.microsoft.com/office/drawing/2014/main" id="{94AC74E9-B10D-4328-A2C5-97A119A24EB3}"/>
                  </a:ext>
                </a:extLst>
              </p:cNvPr>
              <p:cNvSpPr/>
              <p:nvPr/>
            </p:nvSpPr>
            <p:spPr>
              <a:xfrm>
                <a:off x="9184893" y="4579565"/>
                <a:ext cx="2061188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bg2">
                        <a:lumMod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="" xmlns:a16="http://schemas.microsoft.com/office/drawing/2014/main" id="{B8C3F608-FDAD-4293-92E0-D15F330577A8}"/>
                  </a:ext>
                </a:extLst>
              </p:cNvPr>
              <p:cNvSpPr/>
              <p:nvPr/>
            </p:nvSpPr>
            <p:spPr>
              <a:xfrm>
                <a:off x="9184893" y="4940082"/>
                <a:ext cx="2606674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</a:t>
                </a:r>
                <a:endParaRPr lang="zh-CN" altLang="en-US" sz="12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99035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accel="100000" fill="hold" nodeType="withEffect" p14:presetBounceEnd="23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96797 2.96296E-6 L 3.54167E-6 2.96296E-6 " pathEditMode="relative" rAng="0" ptsTypes="AA" p14:bounceEnd="23000">
                                          <p:cBhvr>
                                            <p:cTn id="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20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96797 2.96296E-6 L 3.54167E-6 2.96296E-6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20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1DC57783-164F-4C3A-8976-FEB489D788E9}"/>
              </a:ext>
            </a:extLst>
          </p:cNvPr>
          <p:cNvSpPr/>
          <p:nvPr/>
        </p:nvSpPr>
        <p:spPr>
          <a:xfrm>
            <a:off x="0" y="4324350"/>
            <a:ext cx="12192000" cy="2533650"/>
          </a:xfrm>
          <a:prstGeom prst="rect">
            <a:avLst/>
          </a:prstGeom>
          <a:solidFill>
            <a:srgbClr val="01B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BB2885C0-9991-49C5-9221-42FDFF7EDD0F}"/>
              </a:ext>
            </a:extLst>
          </p:cNvPr>
          <p:cNvSpPr txBox="1"/>
          <p:nvPr/>
        </p:nvSpPr>
        <p:spPr>
          <a:xfrm>
            <a:off x="1570892" y="1213009"/>
            <a:ext cx="90502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138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39BA8FF7-8132-4D17-B9F5-50E448894CDB}"/>
              </a:ext>
            </a:extLst>
          </p:cNvPr>
          <p:cNvSpPr/>
          <p:nvPr/>
        </p:nvSpPr>
        <p:spPr>
          <a:xfrm>
            <a:off x="4337441" y="3429000"/>
            <a:ext cx="35171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 WATCHING</a:t>
            </a:r>
            <a:endParaRPr lang="zh-CN" altLang="en-US" sz="3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C90C8730-3054-4BAA-B530-B01B826B930F}"/>
              </a:ext>
            </a:extLst>
          </p:cNvPr>
          <p:cNvSpPr/>
          <p:nvPr/>
        </p:nvSpPr>
        <p:spPr>
          <a:xfrm>
            <a:off x="2226169" y="5644991"/>
            <a:ext cx="77396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After your content is typed here, or by copying your text, select Paste in this box and choose to leave only the text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559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2051</Words>
  <Application>Microsoft Office PowerPoint</Application>
  <PresentationFormat>宽屏</PresentationFormat>
  <Paragraphs>244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Malgun Gothic</vt:lpstr>
      <vt:lpstr>TeXGyreAdventor</vt:lpstr>
      <vt:lpstr>等线</vt:lpstr>
      <vt:lpstr>等线 Light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faith123</cp:lastModifiedBy>
  <cp:revision>57</cp:revision>
  <dcterms:created xsi:type="dcterms:W3CDTF">2018-01-09T07:51:13Z</dcterms:created>
  <dcterms:modified xsi:type="dcterms:W3CDTF">2018-04-24T02:04:02Z</dcterms:modified>
</cp:coreProperties>
</file>