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2528" r:id="rId2"/>
    <p:sldId id="2529" r:id="rId3"/>
    <p:sldId id="2530" r:id="rId4"/>
    <p:sldId id="2560" r:id="rId5"/>
    <p:sldId id="2561" r:id="rId6"/>
    <p:sldId id="2534" r:id="rId7"/>
    <p:sldId id="2532" r:id="rId8"/>
    <p:sldId id="2535" r:id="rId9"/>
    <p:sldId id="2536" r:id="rId10"/>
    <p:sldId id="2555" r:id="rId11"/>
    <p:sldId id="2559" r:id="rId12"/>
    <p:sldId id="2544" r:id="rId13"/>
    <p:sldId id="2545" r:id="rId14"/>
    <p:sldId id="2546" r:id="rId15"/>
    <p:sldId id="2548" r:id="rId16"/>
    <p:sldId id="2549" r:id="rId17"/>
    <p:sldId id="2556" r:id="rId18"/>
    <p:sldId id="2558" r:id="rId19"/>
    <p:sldId id="2537" r:id="rId20"/>
    <p:sldId id="2538" r:id="rId21"/>
    <p:sldId id="2540" r:id="rId22"/>
    <p:sldId id="2541" r:id="rId23"/>
    <p:sldId id="2542" r:id="rId24"/>
    <p:sldId id="2557" r:id="rId25"/>
    <p:sldId id="2531" r:id="rId26"/>
    <p:sldId id="2543" r:id="rId27"/>
    <p:sldId id="2551" r:id="rId28"/>
    <p:sldId id="2552" r:id="rId29"/>
    <p:sldId id="2553" r:id="rId30"/>
    <p:sldId id="2562" r:id="rId31"/>
  </p:sldIdLst>
  <p:sldSz cx="12858750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E45"/>
    <a:srgbClr val="000000"/>
    <a:srgbClr val="FFFFFF"/>
    <a:srgbClr val="66CCFF"/>
    <a:srgbClr val="125B26"/>
    <a:srgbClr val="27B23C"/>
    <a:srgbClr val="134B28"/>
    <a:srgbClr val="63BC6F"/>
    <a:srgbClr val="C00000"/>
    <a:srgbClr val="A0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93" autoAdjust="0"/>
    <p:restoredTop sz="95317" autoAdjust="0"/>
  </p:normalViewPr>
  <p:slideViewPr>
    <p:cSldViewPr>
      <p:cViewPr varScale="1">
        <p:scale>
          <a:sx n="78" d="100"/>
          <a:sy n="78" d="100"/>
        </p:scale>
        <p:origin x="706" y="58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9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62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41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3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8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6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38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44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22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1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7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8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14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07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7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91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41861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2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464907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65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1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年终总结新年计划商务报告</a:t>
            </a:r>
            <a:r>
              <a:rPr lang="en-US" altLang="zh-CN" sz="3600" cap="all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endParaRPr lang="zh-CN" altLang="en-US" sz="3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257799" y="2355325"/>
            <a:ext cx="304378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cap="all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2020</a:t>
            </a:r>
            <a:endParaRPr lang="zh-CN" altLang="en-US" sz="9600" b="1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XXX   REPORT PERSON: XXX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8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7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2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80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148904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3047789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202358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196114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289310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283066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376262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370017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463213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456969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84034"/>
      </p:ext>
    </p:extLst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</a:t>
            </a:r>
            <a:r>
              <a:rPr lang="zh-CN" alt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99473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998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1742762"/>
            <a:ext cx="3264840" cy="1178353"/>
            <a:chOff x="4267635" y="880115"/>
            <a:chExt cx="2320294" cy="838106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347417"/>
            <a:ext cx="3264840" cy="1178353"/>
            <a:chOff x="4267635" y="880115"/>
            <a:chExt cx="2320294" cy="838106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0" name="组合 7"/>
          <p:cNvGrpSpPr>
            <a:grpSpLocks/>
          </p:cNvGrpSpPr>
          <p:nvPr/>
        </p:nvGrpSpPr>
        <p:grpSpPr bwMode="auto">
          <a:xfrm>
            <a:off x="7964639" y="1715053"/>
            <a:ext cx="3264840" cy="1178353"/>
            <a:chOff x="4267635" y="880115"/>
            <a:chExt cx="2320294" cy="838106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464749" y="1421799"/>
            <a:ext cx="3960092" cy="1710504"/>
            <a:chOff x="2989865" y="602136"/>
            <a:chExt cx="2814868" cy="121660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3268448" y="4291403"/>
            <a:ext cx="3960092" cy="1703629"/>
            <a:chOff x="2989865" y="607026"/>
            <a:chExt cx="2814868" cy="121171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2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359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4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6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6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</a:t>
            </a:r>
            <a:r>
              <a:rPr lang="zh-CN" alt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6662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4676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377290" y="2512893"/>
            <a:ext cx="3688114" cy="1844894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630084" y="2824281"/>
            <a:ext cx="3120584" cy="312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6012918" y="3346611"/>
            <a:ext cx="430252" cy="200226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377880" y="4136802"/>
            <a:ext cx="796888" cy="1212072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276299" y="4136802"/>
            <a:ext cx="798562" cy="1212072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712521" y="5399314"/>
            <a:ext cx="1051138" cy="2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022375" y="3790257"/>
            <a:ext cx="1135062" cy="11350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285258" y="3790257"/>
            <a:ext cx="1135062" cy="11350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652981" y="2159653"/>
            <a:ext cx="1135062" cy="11333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920887" y="437851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920886" y="41052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2500009" y="231199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418758" y="203876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367923" y="4371388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86671" y="409816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9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8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45318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0246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381666" y="2117463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381666" y="2345099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64874" y="3869514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864874" y="4097150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27854" y="514258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427855" y="5370224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8176161" y="2417396"/>
            <a:ext cx="2808908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3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7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5861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31980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7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780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1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0451"/>
            <a:ext cx="2124026" cy="716484"/>
            <a:chOff x="844734" y="1952199"/>
            <a:chExt cx="2287091" cy="387461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239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2199"/>
              <a:ext cx="1353237" cy="1277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3662"/>
            <a:ext cx="2124026" cy="730660"/>
            <a:chOff x="844734" y="1957547"/>
            <a:chExt cx="2287091" cy="362048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2196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1363"/>
            <a:ext cx="2124026" cy="679307"/>
            <a:chOff x="844734" y="1932077"/>
            <a:chExt cx="2287091" cy="483090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315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2077"/>
              <a:ext cx="1353237" cy="1679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3677"/>
            <a:ext cx="2124026" cy="730657"/>
            <a:chOff x="844734" y="1957547"/>
            <a:chExt cx="2287091" cy="362045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2196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2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>
            <a:spLocks/>
          </p:cNvSpPr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2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LISTEN TO CRITICISM GUIDANCE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5257799" y="2355325"/>
            <a:ext cx="282028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cap="all" dirty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2020</a:t>
            </a:r>
            <a:endParaRPr lang="zh-CN" altLang="en-US" sz="9600" b="1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XXX REPORT PERSON: XXX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2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85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27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自定义设计方案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3202</Words>
  <Application>Microsoft Office PowerPoint</Application>
  <PresentationFormat>自定义</PresentationFormat>
  <Paragraphs>340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Simply City Light</vt:lpstr>
      <vt:lpstr>微软雅黑</vt:lpstr>
      <vt:lpstr>Agency FB</vt:lpstr>
      <vt:lpstr>Arial</vt:lpstr>
      <vt:lpstr>Calibri</vt:lpstr>
      <vt:lpstr>Calibri Light</vt:lpstr>
      <vt:lpstr>Helvetica</vt:lpstr>
      <vt:lpstr>Impact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磨砂蓝色</dc:title>
  <dc:creator/>
  <cp:keywords>user</cp:keywords>
  <cp:lastModifiedBy/>
  <cp:revision>1</cp:revision>
  <dcterms:created xsi:type="dcterms:W3CDTF">2016-09-26T15:08:44Z</dcterms:created>
  <dcterms:modified xsi:type="dcterms:W3CDTF">2020-02-21T05:51:41Z</dcterms:modified>
</cp:coreProperties>
</file>