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8" r:id="rId3"/>
    <p:sldId id="259" r:id="rId4"/>
    <p:sldId id="263" r:id="rId5"/>
    <p:sldId id="264" r:id="rId6"/>
    <p:sldId id="265" r:id="rId7"/>
    <p:sldId id="266" r:id="rId8"/>
    <p:sldId id="267" r:id="rId9"/>
    <p:sldId id="283" r:id="rId10"/>
    <p:sldId id="268" r:id="rId11"/>
    <p:sldId id="269" r:id="rId12"/>
    <p:sldId id="270" r:id="rId13"/>
    <p:sldId id="271" r:id="rId14"/>
    <p:sldId id="272" r:id="rId15"/>
    <p:sldId id="284" r:id="rId16"/>
    <p:sldId id="273" r:id="rId17"/>
    <p:sldId id="274" r:id="rId18"/>
    <p:sldId id="275" r:id="rId19"/>
    <p:sldId id="276" r:id="rId20"/>
    <p:sldId id="277" r:id="rId21"/>
    <p:sldId id="285" r:id="rId22"/>
    <p:sldId id="280" r:id="rId23"/>
    <p:sldId id="278" r:id="rId24"/>
    <p:sldId id="279" r:id="rId25"/>
    <p:sldId id="281" r:id="rId26"/>
    <p:sldId id="282" r:id="rId27"/>
  </p:sldIdLst>
  <p:sldSz cx="9144000" cy="5143500" type="screen16x9"/>
  <p:notesSz cx="6858000" cy="9144000"/>
  <p:custDataLst>
    <p:tags r:id="rId29"/>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47" userDrawn="1">
          <p15:clr>
            <a:srgbClr val="A4A3A4"/>
          </p15:clr>
        </p15:guide>
        <p15:guide id="2" pos="234" userDrawn="1">
          <p15:clr>
            <a:srgbClr val="A4A3A4"/>
          </p15:clr>
        </p15:guide>
        <p15:guide id="3" pos="7514" userDrawn="1">
          <p15:clr>
            <a:srgbClr val="A4A3A4"/>
          </p15:clr>
        </p15:guide>
        <p15:guide id="4" orient="horz" pos="3185">
          <p15:clr>
            <a:srgbClr val="A4A3A4"/>
          </p15:clr>
        </p15:guide>
        <p15:guide id="5" pos="176">
          <p15:clr>
            <a:srgbClr val="A4A3A4"/>
          </p15:clr>
        </p15:guide>
        <p15:guide id="6" pos="56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7" autoAdjust="0"/>
    <p:restoredTop sz="94660"/>
  </p:normalViewPr>
  <p:slideViewPr>
    <p:cSldViewPr snapToGrid="0" showGuides="1">
      <p:cViewPr varScale="1">
        <p:scale>
          <a:sx n="121" d="100"/>
          <a:sy n="121" d="100"/>
        </p:scale>
        <p:origin x="240" y="102"/>
      </p:cViewPr>
      <p:guideLst>
        <p:guide orient="horz" pos="4247"/>
        <p:guide pos="234"/>
        <p:guide pos="7514"/>
        <p:guide orient="horz" pos="3185"/>
        <p:guide pos="176"/>
        <p:guide pos="5636"/>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34FA1C-053A-4BD6-BAB0-7045518E34BF}" type="datetimeFigureOut">
              <a:rPr lang="zh-CN" altLang="en-US" smtClean="0"/>
              <a:t>2019/9/21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28057-9795-4608-9876-7A02CB2DF266}" type="slidenum">
              <a:rPr lang="zh-CN" altLang="en-US" smtClean="0"/>
              <a:t>‹#›</a:t>
            </a:fld>
            <a:endParaRPr lang="zh-CN" altLang="en-US"/>
          </a:p>
        </p:txBody>
      </p:sp>
    </p:spTree>
    <p:extLst>
      <p:ext uri="{BB962C8B-B14F-4D97-AF65-F5344CB8AC3E}">
        <p14:creationId xmlns:p14="http://schemas.microsoft.com/office/powerpoint/2010/main" val="50750498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a:t>
            </a:fld>
            <a:endParaRPr lang="zh-CN" altLang="en-US"/>
          </a:p>
        </p:txBody>
      </p:sp>
    </p:spTree>
    <p:extLst>
      <p:ext uri="{BB962C8B-B14F-4D97-AF65-F5344CB8AC3E}">
        <p14:creationId xmlns:p14="http://schemas.microsoft.com/office/powerpoint/2010/main" val="1317830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a:t>
            </a:fld>
            <a:endParaRPr lang="zh-CN" altLang="en-US"/>
          </a:p>
        </p:txBody>
      </p:sp>
    </p:spTree>
    <p:extLst>
      <p:ext uri="{BB962C8B-B14F-4D97-AF65-F5344CB8AC3E}">
        <p14:creationId xmlns:p14="http://schemas.microsoft.com/office/powerpoint/2010/main" val="2153465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3</a:t>
            </a:fld>
            <a:endParaRPr lang="zh-CN" altLang="en-US"/>
          </a:p>
        </p:txBody>
      </p:sp>
    </p:spTree>
    <p:extLst>
      <p:ext uri="{BB962C8B-B14F-4D97-AF65-F5344CB8AC3E}">
        <p14:creationId xmlns:p14="http://schemas.microsoft.com/office/powerpoint/2010/main" val="1204828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4</a:t>
            </a:fld>
            <a:endParaRPr lang="zh-CN" altLang="en-US"/>
          </a:p>
        </p:txBody>
      </p:sp>
    </p:spTree>
    <p:extLst>
      <p:ext uri="{BB962C8B-B14F-4D97-AF65-F5344CB8AC3E}">
        <p14:creationId xmlns:p14="http://schemas.microsoft.com/office/powerpoint/2010/main" val="3847762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5</a:t>
            </a:fld>
            <a:endParaRPr lang="zh-CN" altLang="en-US"/>
          </a:p>
        </p:txBody>
      </p:sp>
    </p:spTree>
    <p:extLst>
      <p:ext uri="{BB962C8B-B14F-4D97-AF65-F5344CB8AC3E}">
        <p14:creationId xmlns:p14="http://schemas.microsoft.com/office/powerpoint/2010/main" val="867644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6</a:t>
            </a:fld>
            <a:endParaRPr lang="zh-CN" altLang="en-US"/>
          </a:p>
        </p:txBody>
      </p:sp>
    </p:spTree>
    <p:extLst>
      <p:ext uri="{BB962C8B-B14F-4D97-AF65-F5344CB8AC3E}">
        <p14:creationId xmlns:p14="http://schemas.microsoft.com/office/powerpoint/2010/main" val="662888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7</a:t>
            </a:fld>
            <a:endParaRPr lang="zh-CN" altLang="en-US"/>
          </a:p>
        </p:txBody>
      </p:sp>
    </p:spTree>
    <p:extLst>
      <p:ext uri="{BB962C8B-B14F-4D97-AF65-F5344CB8AC3E}">
        <p14:creationId xmlns:p14="http://schemas.microsoft.com/office/powerpoint/2010/main" val="895809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8</a:t>
            </a:fld>
            <a:endParaRPr lang="zh-CN" altLang="en-US"/>
          </a:p>
        </p:txBody>
      </p:sp>
    </p:spTree>
    <p:extLst>
      <p:ext uri="{BB962C8B-B14F-4D97-AF65-F5344CB8AC3E}">
        <p14:creationId xmlns:p14="http://schemas.microsoft.com/office/powerpoint/2010/main" val="257595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9</a:t>
            </a:fld>
            <a:endParaRPr lang="zh-CN" altLang="en-US"/>
          </a:p>
        </p:txBody>
      </p:sp>
    </p:spTree>
    <p:extLst>
      <p:ext uri="{BB962C8B-B14F-4D97-AF65-F5344CB8AC3E}">
        <p14:creationId xmlns:p14="http://schemas.microsoft.com/office/powerpoint/2010/main" val="875137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10</a:t>
            </a:fld>
            <a:endParaRPr lang="zh-CN" altLang="en-US"/>
          </a:p>
        </p:txBody>
      </p:sp>
    </p:spTree>
    <p:extLst>
      <p:ext uri="{BB962C8B-B14F-4D97-AF65-F5344CB8AC3E}">
        <p14:creationId xmlns:p14="http://schemas.microsoft.com/office/powerpoint/2010/main" val="3101915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11</a:t>
            </a:fld>
            <a:endParaRPr lang="zh-CN" altLang="en-US"/>
          </a:p>
        </p:txBody>
      </p:sp>
    </p:spTree>
    <p:extLst>
      <p:ext uri="{BB962C8B-B14F-4D97-AF65-F5344CB8AC3E}">
        <p14:creationId xmlns:p14="http://schemas.microsoft.com/office/powerpoint/2010/main" val="4228615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12</a:t>
            </a:fld>
            <a:endParaRPr lang="zh-CN" altLang="en-US"/>
          </a:p>
        </p:txBody>
      </p:sp>
    </p:spTree>
    <p:extLst>
      <p:ext uri="{BB962C8B-B14F-4D97-AF65-F5344CB8AC3E}">
        <p14:creationId xmlns:p14="http://schemas.microsoft.com/office/powerpoint/2010/main" val="2525214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13</a:t>
            </a:fld>
            <a:endParaRPr lang="zh-CN" altLang="en-US"/>
          </a:p>
        </p:txBody>
      </p:sp>
    </p:spTree>
    <p:extLst>
      <p:ext uri="{BB962C8B-B14F-4D97-AF65-F5344CB8AC3E}">
        <p14:creationId xmlns:p14="http://schemas.microsoft.com/office/powerpoint/2010/main" val="4203295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14</a:t>
            </a:fld>
            <a:endParaRPr lang="zh-CN" altLang="en-US"/>
          </a:p>
        </p:txBody>
      </p:sp>
    </p:spTree>
    <p:extLst>
      <p:ext uri="{BB962C8B-B14F-4D97-AF65-F5344CB8AC3E}">
        <p14:creationId xmlns:p14="http://schemas.microsoft.com/office/powerpoint/2010/main" val="2702447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15</a:t>
            </a:fld>
            <a:endParaRPr lang="zh-CN" altLang="en-US"/>
          </a:p>
        </p:txBody>
      </p:sp>
    </p:spTree>
    <p:extLst>
      <p:ext uri="{BB962C8B-B14F-4D97-AF65-F5344CB8AC3E}">
        <p14:creationId xmlns:p14="http://schemas.microsoft.com/office/powerpoint/2010/main" val="3091964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16</a:t>
            </a:fld>
            <a:endParaRPr lang="zh-CN" altLang="en-US"/>
          </a:p>
        </p:txBody>
      </p:sp>
    </p:spTree>
    <p:extLst>
      <p:ext uri="{BB962C8B-B14F-4D97-AF65-F5344CB8AC3E}">
        <p14:creationId xmlns:p14="http://schemas.microsoft.com/office/powerpoint/2010/main" val="385331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17</a:t>
            </a:fld>
            <a:endParaRPr lang="zh-CN" altLang="en-US"/>
          </a:p>
        </p:txBody>
      </p:sp>
    </p:spTree>
    <p:extLst>
      <p:ext uri="{BB962C8B-B14F-4D97-AF65-F5344CB8AC3E}">
        <p14:creationId xmlns:p14="http://schemas.microsoft.com/office/powerpoint/2010/main" val="1747871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18</a:t>
            </a:fld>
            <a:endParaRPr lang="zh-CN" altLang="en-US"/>
          </a:p>
        </p:txBody>
      </p:sp>
    </p:spTree>
    <p:extLst>
      <p:ext uri="{BB962C8B-B14F-4D97-AF65-F5344CB8AC3E}">
        <p14:creationId xmlns:p14="http://schemas.microsoft.com/office/powerpoint/2010/main" val="3432774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19</a:t>
            </a:fld>
            <a:endParaRPr lang="zh-CN" altLang="en-US"/>
          </a:p>
        </p:txBody>
      </p:sp>
    </p:spTree>
    <p:extLst>
      <p:ext uri="{BB962C8B-B14F-4D97-AF65-F5344CB8AC3E}">
        <p14:creationId xmlns:p14="http://schemas.microsoft.com/office/powerpoint/2010/main" val="2909008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20</a:t>
            </a:fld>
            <a:endParaRPr lang="zh-CN" altLang="en-US"/>
          </a:p>
        </p:txBody>
      </p:sp>
    </p:spTree>
    <p:extLst>
      <p:ext uri="{BB962C8B-B14F-4D97-AF65-F5344CB8AC3E}">
        <p14:creationId xmlns:p14="http://schemas.microsoft.com/office/powerpoint/2010/main" val="3201743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21</a:t>
            </a:fld>
            <a:endParaRPr lang="zh-CN" altLang="en-US"/>
          </a:p>
        </p:txBody>
      </p:sp>
    </p:spTree>
    <p:extLst>
      <p:ext uri="{BB962C8B-B14F-4D97-AF65-F5344CB8AC3E}">
        <p14:creationId xmlns:p14="http://schemas.microsoft.com/office/powerpoint/2010/main" val="559298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22</a:t>
            </a:fld>
            <a:endParaRPr lang="zh-CN" altLang="en-US"/>
          </a:p>
        </p:txBody>
      </p:sp>
    </p:spTree>
    <p:extLst>
      <p:ext uri="{BB962C8B-B14F-4D97-AF65-F5344CB8AC3E}">
        <p14:creationId xmlns:p14="http://schemas.microsoft.com/office/powerpoint/2010/main" val="1695049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23</a:t>
            </a:fld>
            <a:endParaRPr lang="zh-CN" altLang="en-US"/>
          </a:p>
        </p:txBody>
      </p:sp>
    </p:spTree>
    <p:extLst>
      <p:ext uri="{BB962C8B-B14F-4D97-AF65-F5344CB8AC3E}">
        <p14:creationId xmlns:p14="http://schemas.microsoft.com/office/powerpoint/2010/main" val="2715558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24</a:t>
            </a:fld>
            <a:endParaRPr lang="zh-CN" altLang="en-US"/>
          </a:p>
        </p:txBody>
      </p:sp>
    </p:spTree>
    <p:extLst>
      <p:ext uri="{BB962C8B-B14F-4D97-AF65-F5344CB8AC3E}">
        <p14:creationId xmlns:p14="http://schemas.microsoft.com/office/powerpoint/2010/main" val="3491476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25</a:t>
            </a:fld>
            <a:endParaRPr lang="zh-CN" altLang="en-US"/>
          </a:p>
        </p:txBody>
      </p:sp>
    </p:spTree>
    <p:extLst>
      <p:ext uri="{BB962C8B-B14F-4D97-AF65-F5344CB8AC3E}">
        <p14:creationId xmlns:p14="http://schemas.microsoft.com/office/powerpoint/2010/main" val="2730912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E28057-9795-4608-9876-7A02CB2DF266}" type="slidenum">
              <a:rPr lang="zh-CN" altLang="en-US" smtClean="0"/>
              <a:t>26</a:t>
            </a:fld>
            <a:endParaRPr lang="zh-CN" altLang="en-US"/>
          </a:p>
        </p:txBody>
      </p:sp>
    </p:spTree>
    <p:extLst>
      <p:ext uri="{BB962C8B-B14F-4D97-AF65-F5344CB8AC3E}">
        <p14:creationId xmlns:p14="http://schemas.microsoft.com/office/powerpoint/2010/main" val="2306237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234518295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19102046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291665342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195090913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DEAA790-7F09-4315-9BE9-5135534F8D0D}" type="slidenum">
              <a:rPr lang="zh-CN" altLang="en-US" smtClean="0"/>
              <a:t>‹#›</a:t>
            </a:fld>
            <a:endParaRPr lang="zh-CN" altLang="en-US"/>
          </a:p>
        </p:txBody>
      </p:sp>
      <p:sp>
        <p:nvSpPr>
          <p:cNvPr id="11" name="矩形 10"/>
          <p:cNvSpPr/>
          <p:nvPr userDrawn="1"/>
        </p:nvSpPr>
        <p:spPr>
          <a:xfrm>
            <a:off x="6852028" y="4780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3682717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13874652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207428375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355210485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34180186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373206437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858E15-673D-4EAE-B861-1F3266F1A8D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1055181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E2858E15-673D-4EAE-B861-1F3266F1A8DD}" type="datetimeFigureOut">
              <a:rPr lang="zh-CN" altLang="en-US" smtClean="0"/>
              <a:t>2019/9/21</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1DEAA790-7F09-4315-9BE9-5135534F8D0D}" type="slidenum">
              <a:rPr lang="zh-CN" altLang="en-US" smtClean="0"/>
              <a:t>‹#›</a:t>
            </a:fld>
            <a:endParaRPr lang="zh-CN" altLang="en-US"/>
          </a:p>
        </p:txBody>
      </p:sp>
    </p:spTree>
    <p:extLst>
      <p:ext uri="{BB962C8B-B14F-4D97-AF65-F5344CB8AC3E}">
        <p14:creationId xmlns:p14="http://schemas.microsoft.com/office/powerpoint/2010/main" val="2085184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460446" y="1412971"/>
            <a:ext cx="1681994" cy="900247"/>
          </a:xfrm>
          <a:prstGeom prst="rect">
            <a:avLst/>
          </a:prstGeom>
          <a:noFill/>
        </p:spPr>
        <p:txBody>
          <a:bodyPr wrap="square" lIns="68580" tIns="34290" rIns="68580" bIns="34290" rtlCol="0">
            <a:spAutoFit/>
          </a:bodyPr>
          <a:lstStyle/>
          <a:p>
            <a:pPr algn="dist"/>
            <a:r>
              <a:rPr lang="en-US" altLang="zh-CN" sz="5400" dirty="0" smtClean="0">
                <a:solidFill>
                  <a:srgbClr val="C00000"/>
                </a:solidFill>
                <a:latin typeface="Agency FB" panose="020B0503020202020204" pitchFamily="34" charset="0"/>
              </a:rPr>
              <a:t>2019</a:t>
            </a:r>
            <a:endParaRPr lang="zh-CN" altLang="en-US" sz="5400" dirty="0">
              <a:solidFill>
                <a:srgbClr val="C00000"/>
              </a:solidFill>
              <a:latin typeface="Agency FB" panose="020B0503020202020204" pitchFamily="34" charset="0"/>
            </a:endParaRPr>
          </a:p>
        </p:txBody>
      </p:sp>
      <p:sp>
        <p:nvSpPr>
          <p:cNvPr id="12" name="椭圆 11"/>
          <p:cNvSpPr/>
          <p:nvPr/>
        </p:nvSpPr>
        <p:spPr>
          <a:xfrm flipV="1">
            <a:off x="1535727" y="2571751"/>
            <a:ext cx="311624" cy="3116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flipV="1">
            <a:off x="7944520" y="4415168"/>
            <a:ext cx="641417" cy="6414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flipV="1">
            <a:off x="777309" y="-452250"/>
            <a:ext cx="1070042" cy="107004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文本框 7"/>
          <p:cNvSpPr txBox="1"/>
          <p:nvPr/>
        </p:nvSpPr>
        <p:spPr>
          <a:xfrm>
            <a:off x="2460445" y="2362193"/>
            <a:ext cx="4902653" cy="530915"/>
          </a:xfrm>
          <a:prstGeom prst="rect">
            <a:avLst/>
          </a:prstGeom>
          <a:noFill/>
        </p:spPr>
        <p:txBody>
          <a:bodyPr wrap="square" lIns="68580" tIns="34290" rIns="68580" bIns="34290" rtlCol="0">
            <a:spAutoFit/>
          </a:bodyPr>
          <a:lstStyle/>
          <a:p>
            <a:pPr algn="dist"/>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施工项目工作汇报</a:t>
            </a:r>
            <a:r>
              <a:rPr lang="en-US" altLang="zh-CN" sz="30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3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flipV="1">
            <a:off x="5912455" y="3449033"/>
            <a:ext cx="227088" cy="2270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文本框 18"/>
          <p:cNvSpPr txBox="1"/>
          <p:nvPr/>
        </p:nvSpPr>
        <p:spPr>
          <a:xfrm>
            <a:off x="2455003" y="2936636"/>
            <a:ext cx="4821011" cy="238527"/>
          </a:xfrm>
          <a:prstGeom prst="rect">
            <a:avLst/>
          </a:prstGeom>
          <a:noFill/>
        </p:spPr>
        <p:txBody>
          <a:bodyPr wrap="square" lIns="68580" tIns="34290" rIns="68580" bIns="34290" rtlCol="0">
            <a:spAutoFit/>
          </a:bodyPr>
          <a:lstStyle/>
          <a:p>
            <a:pPr algn="dist"/>
            <a:r>
              <a:rPr lang="en-US" altLang="zh-CN" sz="1100" dirty="0">
                <a:solidFill>
                  <a:schemeClr val="bg1">
                    <a:lumMod val="85000"/>
                  </a:schemeClr>
                </a:solidFill>
                <a:latin typeface="微软雅黑" panose="020B0503020204020204" pitchFamily="34" charset="-122"/>
                <a:ea typeface="微软雅黑" panose="020B0503020204020204" pitchFamily="34" charset="-122"/>
              </a:rPr>
              <a:t>ENTERPRISE RECRUITMENT</a:t>
            </a:r>
            <a:endParaRPr lang="zh-CN" altLang="en-US" sz="1100"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49778" y="3057525"/>
            <a:ext cx="3124200" cy="3124200"/>
            <a:chOff x="-1266371" y="4076700"/>
            <a:chExt cx="4165600" cy="4165600"/>
          </a:xfrm>
        </p:grpSpPr>
        <p:sp>
          <p:nvSpPr>
            <p:cNvPr id="5" name="椭圆 4"/>
            <p:cNvSpPr/>
            <p:nvPr/>
          </p:nvSpPr>
          <p:spPr>
            <a:xfrm>
              <a:off x="-1025071" y="4318000"/>
              <a:ext cx="3683000" cy="3683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266371" y="4076700"/>
              <a:ext cx="4165600" cy="4165600"/>
              <a:chOff x="-1266371" y="4076700"/>
              <a:chExt cx="4165600" cy="4165600"/>
            </a:xfrm>
          </p:grpSpPr>
          <p:sp>
            <p:nvSpPr>
              <p:cNvPr id="6" name="椭圆 5"/>
              <p:cNvSpPr/>
              <p:nvPr/>
            </p:nvSpPr>
            <p:spPr>
              <a:xfrm>
                <a:off x="2697616" y="5348316"/>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266371" y="4076700"/>
                <a:ext cx="4165600" cy="4165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920228" y="734608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0" name="组合 29"/>
          <p:cNvGrpSpPr/>
          <p:nvPr/>
        </p:nvGrpSpPr>
        <p:grpSpPr>
          <a:xfrm>
            <a:off x="6843032" y="-1530568"/>
            <a:ext cx="4097111" cy="4162338"/>
            <a:chOff x="9124043" y="-2040757"/>
            <a:chExt cx="5462814" cy="5549784"/>
          </a:xfrm>
        </p:grpSpPr>
        <p:sp>
          <p:nvSpPr>
            <p:cNvPr id="4" name="椭圆 3"/>
            <p:cNvSpPr/>
            <p:nvPr/>
          </p:nvSpPr>
          <p:spPr>
            <a:xfrm>
              <a:off x="9471164" y="-1684282"/>
              <a:ext cx="4768572" cy="47685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9124043" y="-2040757"/>
              <a:ext cx="5462814" cy="5549784"/>
              <a:chOff x="9124043" y="-2040757"/>
              <a:chExt cx="5462814" cy="5549784"/>
            </a:xfrm>
          </p:grpSpPr>
          <p:sp>
            <p:nvSpPr>
              <p:cNvPr id="10" name="椭圆 9"/>
              <p:cNvSpPr/>
              <p:nvPr/>
            </p:nvSpPr>
            <p:spPr>
              <a:xfrm>
                <a:off x="11447915" y="334710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124043" y="-2040757"/>
                <a:ext cx="5462814" cy="546281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2552815" y="-2009573"/>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2559002" y="2311862"/>
            <a:ext cx="4896365" cy="34289"/>
            <a:chOff x="5029200" y="2769580"/>
            <a:chExt cx="6528487" cy="45719"/>
          </a:xfrm>
        </p:grpSpPr>
        <p:sp>
          <p:nvSpPr>
            <p:cNvPr id="33" name="矩形 32"/>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5711825" y="2792439"/>
              <a:ext cx="584586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6" name="椭圆 35"/>
          <p:cNvSpPr/>
          <p:nvPr/>
        </p:nvSpPr>
        <p:spPr>
          <a:xfrm flipV="1">
            <a:off x="4682292" y="1098956"/>
            <a:ext cx="122126" cy="1221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12884457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000" fill="hold"/>
                                        <p:tgtEl>
                                          <p:spTgt spid="29"/>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4000" fill="hold"/>
                                        <p:tgtEl>
                                          <p:spTgt spid="30"/>
                                        </p:tgtEl>
                                        <p:attrNameLst>
                                          <p:attrName>r</p:attrName>
                                        </p:attrNameLst>
                                      </p:cBhvr>
                                    </p:animRot>
                                  </p:childTnLst>
                                </p:cTn>
                              </p:par>
                              <p:par>
                                <p:cTn id="9" presetID="53" presetClass="entr" presetSubtype="16"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50" fill="hold"/>
                                        <p:tgtEl>
                                          <p:spTgt spid="12"/>
                                        </p:tgtEl>
                                        <p:attrNameLst>
                                          <p:attrName>ppt_w</p:attrName>
                                        </p:attrNameLst>
                                      </p:cBhvr>
                                      <p:tavLst>
                                        <p:tav tm="0">
                                          <p:val>
                                            <p:fltVal val="0"/>
                                          </p:val>
                                        </p:tav>
                                        <p:tav tm="100000">
                                          <p:val>
                                            <p:strVal val="#ppt_w"/>
                                          </p:val>
                                        </p:tav>
                                      </p:tavLst>
                                    </p:anim>
                                    <p:anim calcmode="lin" valueType="num">
                                      <p:cBhvr>
                                        <p:cTn id="12" dur="250" fill="hold"/>
                                        <p:tgtEl>
                                          <p:spTgt spid="12"/>
                                        </p:tgtEl>
                                        <p:attrNameLst>
                                          <p:attrName>ppt_h</p:attrName>
                                        </p:attrNameLst>
                                      </p:cBhvr>
                                      <p:tavLst>
                                        <p:tav tm="0">
                                          <p:val>
                                            <p:fltVal val="0"/>
                                          </p:val>
                                        </p:tav>
                                        <p:tav tm="100000">
                                          <p:val>
                                            <p:strVal val="#ppt_h"/>
                                          </p:val>
                                        </p:tav>
                                      </p:tavLst>
                                    </p:anim>
                                    <p:animEffect transition="in" filter="fade">
                                      <p:cBhvr>
                                        <p:cTn id="13" dur="250"/>
                                        <p:tgtEl>
                                          <p:spTgt spid="12"/>
                                        </p:tgtEl>
                                      </p:cBhvr>
                                    </p:animEffect>
                                  </p:childTnLst>
                                </p:cTn>
                              </p:par>
                              <p:par>
                                <p:cTn id="14" presetID="23" presetClass="entr" presetSubtype="16"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 calcmode="lin" valueType="num">
                                      <p:cBhvr>
                                        <p:cTn id="16" dur="250" fill="hold"/>
                                        <p:tgtEl>
                                          <p:spTgt spid="16"/>
                                        </p:tgtEl>
                                        <p:attrNameLst>
                                          <p:attrName>ppt_w</p:attrName>
                                        </p:attrNameLst>
                                      </p:cBhvr>
                                      <p:tavLst>
                                        <p:tav tm="0">
                                          <p:val>
                                            <p:fltVal val="0"/>
                                          </p:val>
                                        </p:tav>
                                        <p:tav tm="100000">
                                          <p:val>
                                            <p:strVal val="#ppt_w"/>
                                          </p:val>
                                        </p:tav>
                                      </p:tavLst>
                                    </p:anim>
                                    <p:anim calcmode="lin" valueType="num">
                                      <p:cBhvr>
                                        <p:cTn id="17" dur="250" fill="hold"/>
                                        <p:tgtEl>
                                          <p:spTgt spid="1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250" fill="hold"/>
                                        <p:tgtEl>
                                          <p:spTgt spid="36"/>
                                        </p:tgtEl>
                                        <p:attrNameLst>
                                          <p:attrName>ppt_w</p:attrName>
                                        </p:attrNameLst>
                                      </p:cBhvr>
                                      <p:tavLst>
                                        <p:tav tm="0">
                                          <p:val>
                                            <p:fltVal val="0"/>
                                          </p:val>
                                        </p:tav>
                                        <p:tav tm="100000">
                                          <p:val>
                                            <p:strVal val="#ppt_w"/>
                                          </p:val>
                                        </p:tav>
                                      </p:tavLst>
                                    </p:anim>
                                    <p:anim calcmode="lin" valueType="num">
                                      <p:cBhvr>
                                        <p:cTn id="21" dur="250" fill="hold"/>
                                        <p:tgtEl>
                                          <p:spTgt spid="36"/>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5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250" fill="hold"/>
                                        <p:tgtEl>
                                          <p:spTgt spid="13"/>
                                        </p:tgtEl>
                                        <p:attrNameLst>
                                          <p:attrName>ppt_w</p:attrName>
                                        </p:attrNameLst>
                                      </p:cBhvr>
                                      <p:tavLst>
                                        <p:tav tm="0">
                                          <p:val>
                                            <p:fltVal val="0"/>
                                          </p:val>
                                        </p:tav>
                                        <p:tav tm="100000">
                                          <p:val>
                                            <p:strVal val="#ppt_w"/>
                                          </p:val>
                                        </p:tav>
                                      </p:tavLst>
                                    </p:anim>
                                    <p:anim calcmode="lin" valueType="num">
                                      <p:cBhvr>
                                        <p:cTn id="25" dur="250" fill="hold"/>
                                        <p:tgtEl>
                                          <p:spTgt spid="13"/>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5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250" fill="hold"/>
                                        <p:tgtEl>
                                          <p:spTgt spid="14"/>
                                        </p:tgtEl>
                                        <p:attrNameLst>
                                          <p:attrName>ppt_w</p:attrName>
                                        </p:attrNameLst>
                                      </p:cBhvr>
                                      <p:tavLst>
                                        <p:tav tm="0">
                                          <p:val>
                                            <p:fltVal val="0"/>
                                          </p:val>
                                        </p:tav>
                                        <p:tav tm="100000">
                                          <p:val>
                                            <p:strVal val="#ppt_w"/>
                                          </p:val>
                                        </p:tav>
                                      </p:tavLst>
                                    </p:anim>
                                    <p:anim calcmode="lin" valueType="num">
                                      <p:cBhvr>
                                        <p:cTn id="29" dur="250" fill="hold"/>
                                        <p:tgtEl>
                                          <p:spTgt spid="14"/>
                                        </p:tgtEl>
                                        <p:attrNameLst>
                                          <p:attrName>ppt_h</p:attrName>
                                        </p:attrNameLst>
                                      </p:cBhvr>
                                      <p:tavLst>
                                        <p:tav tm="0">
                                          <p:val>
                                            <p:fltVal val="0"/>
                                          </p:val>
                                        </p:tav>
                                        <p:tav tm="100000">
                                          <p:val>
                                            <p:strVal val="#ppt_h"/>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par>
                                <p:cTn id="40" presetID="16" presetClass="entr" presetSubtype="21" fill="hold" nodeType="withEffect">
                                  <p:stCondLst>
                                    <p:cond delay="500"/>
                                  </p:stCondLst>
                                  <p:childTnLst>
                                    <p:set>
                                      <p:cBhvr>
                                        <p:cTn id="41" dur="1" fill="hold">
                                          <p:stCondLst>
                                            <p:cond delay="0"/>
                                          </p:stCondLst>
                                        </p:cTn>
                                        <p:tgtEl>
                                          <p:spTgt spid="32"/>
                                        </p:tgtEl>
                                        <p:attrNameLst>
                                          <p:attrName>style.visibility</p:attrName>
                                        </p:attrNameLst>
                                      </p:cBhvr>
                                      <p:to>
                                        <p:strVal val="visible"/>
                                      </p:to>
                                    </p:set>
                                    <p:animEffect transition="in" filter="barn(inVertical)">
                                      <p:cBhvr>
                                        <p:cTn id="42" dur="500"/>
                                        <p:tgtEl>
                                          <p:spTgt spid="32"/>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13" grpId="0" animBg="1"/>
      <p:bldP spid="14" grpId="0" animBg="1"/>
      <p:bldP spid="8" grpId="0"/>
      <p:bldP spid="16" grpId="0" animBg="1"/>
      <p:bldP spid="19" grpId="0"/>
      <p:bldP spid="3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rot="20928952">
            <a:off x="5840639" y="-1833850"/>
            <a:ext cx="3576429" cy="357642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5" name="组合 14"/>
          <p:cNvGrpSpPr/>
          <p:nvPr/>
        </p:nvGrpSpPr>
        <p:grpSpPr>
          <a:xfrm rot="20928952">
            <a:off x="5580298" y="-2126804"/>
            <a:ext cx="4097111" cy="4162338"/>
            <a:chOff x="9124043" y="-2040757"/>
            <a:chExt cx="5462814" cy="5549784"/>
          </a:xfrm>
        </p:grpSpPr>
        <p:sp>
          <p:nvSpPr>
            <p:cNvPr id="16" name="椭圆 15"/>
            <p:cNvSpPr/>
            <p:nvPr/>
          </p:nvSpPr>
          <p:spPr>
            <a:xfrm>
              <a:off x="11447915" y="334710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124043" y="-2040757"/>
              <a:ext cx="5462814" cy="546281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2552815" y="-2009573"/>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6931248" y="345112"/>
            <a:ext cx="1371600" cy="623248"/>
          </a:xfrm>
          <a:prstGeom prst="rect">
            <a:avLst/>
          </a:prstGeom>
          <a:noFill/>
        </p:spPr>
        <p:txBody>
          <a:bodyPr wrap="square" lIns="68580" tIns="34290" rIns="68580" bIns="34290" rtlCol="0">
            <a:spAutoFit/>
          </a:bodyPr>
          <a:lstStyle/>
          <a:p>
            <a:pPr algn="dist"/>
            <a:r>
              <a:rPr lang="zh-CN" altLang="en-US" sz="3600" b="1" dirty="0">
                <a:solidFill>
                  <a:schemeClr val="bg1"/>
                </a:solidFill>
                <a:latin typeface="微软雅黑" panose="020B0503020204020204" pitchFamily="34" charset="-122"/>
                <a:ea typeface="微软雅黑" panose="020B0503020204020204" pitchFamily="34" charset="-122"/>
              </a:rPr>
              <a:t>目录</a:t>
            </a:r>
          </a:p>
        </p:txBody>
      </p:sp>
      <p:sp>
        <p:nvSpPr>
          <p:cNvPr id="21" name="文本框 20"/>
          <p:cNvSpPr txBox="1"/>
          <p:nvPr/>
        </p:nvSpPr>
        <p:spPr>
          <a:xfrm>
            <a:off x="6693517" y="1004135"/>
            <a:ext cx="1847063" cy="284693"/>
          </a:xfrm>
          <a:prstGeom prst="rect">
            <a:avLst/>
          </a:prstGeom>
          <a:noFill/>
        </p:spPr>
        <p:txBody>
          <a:bodyPr wrap="square" lIns="68580" tIns="34290" rIns="68580" bIns="34290" rtlCol="0">
            <a:spAutoFit/>
          </a:bodyPr>
          <a:lstStyle/>
          <a:p>
            <a:pPr algn="dist"/>
            <a:r>
              <a:rPr lang="en-US" altLang="zh-CN" dirty="0">
                <a:solidFill>
                  <a:schemeClr val="bg1"/>
                </a:solidFill>
                <a:latin typeface="Impact" panose="020B0806030902050204" pitchFamily="34" charset="0"/>
                <a:ea typeface="微软雅黑" panose="020B0503020204020204" pitchFamily="34" charset="-122"/>
              </a:rPr>
              <a:t>CONTENTS</a:t>
            </a:r>
            <a:endParaRPr lang="zh-CN" altLang="en-US" dirty="0">
              <a:solidFill>
                <a:schemeClr val="bg1"/>
              </a:solidFill>
              <a:latin typeface="Impact" panose="020B0806030902050204" pitchFamily="34" charset="0"/>
              <a:ea typeface="微软雅黑" panose="020B0503020204020204" pitchFamily="34" charset="-122"/>
            </a:endParaRPr>
          </a:p>
        </p:txBody>
      </p:sp>
      <p:grpSp>
        <p:nvGrpSpPr>
          <p:cNvPr id="25" name="组合 24"/>
          <p:cNvGrpSpPr/>
          <p:nvPr/>
        </p:nvGrpSpPr>
        <p:grpSpPr>
          <a:xfrm>
            <a:off x="1020724" y="874066"/>
            <a:ext cx="541565" cy="888204"/>
            <a:chOff x="1167138" y="3245140"/>
            <a:chExt cx="722086" cy="1184271"/>
          </a:xfrm>
        </p:grpSpPr>
        <p:sp>
          <p:nvSpPr>
            <p:cNvPr id="22" name="文本框 21"/>
            <p:cNvSpPr txBox="1"/>
            <p:nvPr/>
          </p:nvSpPr>
          <p:spPr>
            <a:xfrm>
              <a:off x="1221393" y="3321416"/>
              <a:ext cx="576927" cy="1107995"/>
            </a:xfrm>
            <a:prstGeom prst="rect">
              <a:avLst/>
            </a:prstGeom>
            <a:noFill/>
          </p:spPr>
          <p:txBody>
            <a:bodyPr wrap="square" rtlCol="0">
              <a:spAutoFit/>
            </a:bodyPr>
            <a:lstStyle/>
            <a:p>
              <a:pPr algn="dist"/>
              <a:r>
                <a:rPr lang="en-US" altLang="zh-CN" sz="2400" dirty="0">
                  <a:solidFill>
                    <a:srgbClr val="C00000"/>
                  </a:solidFill>
                  <a:latin typeface="Impact" panose="020B0806030902050204" pitchFamily="34" charset="0"/>
                  <a:ea typeface="微软雅黑" panose="020B0503020204020204" pitchFamily="34" charset="-122"/>
                </a:rPr>
                <a:t>01</a:t>
              </a:r>
              <a:endParaRPr lang="zh-CN" altLang="en-US" sz="2400" dirty="0">
                <a:solidFill>
                  <a:srgbClr val="C00000"/>
                </a:solidFill>
                <a:latin typeface="Impact" panose="020B0806030902050204" pitchFamily="34" charset="0"/>
                <a:ea typeface="微软雅黑" panose="020B0503020204020204" pitchFamily="34" charset="-122"/>
              </a:endParaRPr>
            </a:p>
          </p:txBody>
        </p:sp>
        <p:sp>
          <p:nvSpPr>
            <p:cNvPr id="23" name="椭圆 22"/>
            <p:cNvSpPr/>
            <p:nvPr/>
          </p:nvSpPr>
          <p:spPr>
            <a:xfrm>
              <a:off x="1167138" y="3245140"/>
              <a:ext cx="722086" cy="722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flipV="1">
              <a:off x="1733818" y="3800456"/>
              <a:ext cx="129004" cy="1290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793196" y="914135"/>
            <a:ext cx="2887660" cy="284693"/>
          </a:xfrm>
          <a:prstGeom prst="rect">
            <a:avLst/>
          </a:prstGeom>
          <a:noFill/>
        </p:spPr>
        <p:txBody>
          <a:bodyPr wrap="square" lIns="68580" tIns="34290" rIns="68580" bIns="34290"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8" name="矩形 27"/>
          <p:cNvSpPr/>
          <p:nvPr/>
        </p:nvSpPr>
        <p:spPr>
          <a:xfrm>
            <a:off x="1793196" y="1208083"/>
            <a:ext cx="2173135" cy="407804"/>
          </a:xfrm>
          <a:prstGeom prst="rect">
            <a:avLst/>
          </a:prstGeom>
        </p:spPr>
        <p:txBody>
          <a:bodyPr wrap="square" lIns="68580" tIns="34290" rIns="68580" bIns="34290">
            <a:spAutoFit/>
          </a:bodyPr>
          <a:lstStyle/>
          <a:p>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grpSp>
        <p:nvGrpSpPr>
          <p:cNvPr id="30" name="组合 29"/>
          <p:cNvGrpSpPr/>
          <p:nvPr/>
        </p:nvGrpSpPr>
        <p:grpSpPr>
          <a:xfrm>
            <a:off x="1020724" y="1851788"/>
            <a:ext cx="541565" cy="888204"/>
            <a:chOff x="1167138" y="3245140"/>
            <a:chExt cx="722086" cy="1184271"/>
          </a:xfrm>
        </p:grpSpPr>
        <p:sp>
          <p:nvSpPr>
            <p:cNvPr id="31" name="文本框 30"/>
            <p:cNvSpPr txBox="1"/>
            <p:nvPr/>
          </p:nvSpPr>
          <p:spPr>
            <a:xfrm>
              <a:off x="1221393" y="3321416"/>
              <a:ext cx="641430" cy="1107995"/>
            </a:xfrm>
            <a:prstGeom prst="rect">
              <a:avLst/>
            </a:prstGeom>
            <a:noFill/>
          </p:spPr>
          <p:txBody>
            <a:bodyPr wrap="square" rtlCol="0">
              <a:spAutoFit/>
            </a:bodyPr>
            <a:lstStyle/>
            <a:p>
              <a:pPr algn="dist"/>
              <a:r>
                <a:rPr lang="en-US" altLang="zh-CN" sz="2400" dirty="0">
                  <a:solidFill>
                    <a:srgbClr val="C00000"/>
                  </a:solidFill>
                  <a:latin typeface="Impact" panose="020B0806030902050204" pitchFamily="34" charset="0"/>
                  <a:ea typeface="微软雅黑" panose="020B0503020204020204" pitchFamily="34" charset="-122"/>
                </a:rPr>
                <a:t>02</a:t>
              </a:r>
              <a:endParaRPr lang="zh-CN" altLang="en-US" sz="2400" dirty="0">
                <a:solidFill>
                  <a:srgbClr val="C00000"/>
                </a:solidFill>
                <a:latin typeface="Impact" panose="020B0806030902050204" pitchFamily="34" charset="0"/>
                <a:ea typeface="微软雅黑" panose="020B0503020204020204" pitchFamily="34" charset="-122"/>
              </a:endParaRPr>
            </a:p>
          </p:txBody>
        </p:sp>
        <p:sp>
          <p:nvSpPr>
            <p:cNvPr id="32" name="椭圆 31"/>
            <p:cNvSpPr/>
            <p:nvPr/>
          </p:nvSpPr>
          <p:spPr>
            <a:xfrm>
              <a:off x="1167138" y="3245140"/>
              <a:ext cx="722086" cy="722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flipV="1">
              <a:off x="1733818" y="3800456"/>
              <a:ext cx="129004" cy="1290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1793196" y="1891857"/>
            <a:ext cx="2887660" cy="284693"/>
          </a:xfrm>
          <a:prstGeom prst="rect">
            <a:avLst/>
          </a:prstGeom>
          <a:noFill/>
        </p:spPr>
        <p:txBody>
          <a:bodyPr wrap="square" lIns="68580" tIns="34290" rIns="68580" bIns="34290"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35" name="矩形 34"/>
          <p:cNvSpPr/>
          <p:nvPr/>
        </p:nvSpPr>
        <p:spPr>
          <a:xfrm>
            <a:off x="1793196" y="2185806"/>
            <a:ext cx="2173135" cy="407804"/>
          </a:xfrm>
          <a:prstGeom prst="rect">
            <a:avLst/>
          </a:prstGeom>
        </p:spPr>
        <p:txBody>
          <a:bodyPr wrap="square" lIns="68580" tIns="34290" rIns="68580" bIns="34290">
            <a:spAutoFit/>
          </a:bodyPr>
          <a:lstStyle/>
          <a:p>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grpSp>
        <p:nvGrpSpPr>
          <p:cNvPr id="36" name="组合 35"/>
          <p:cNvGrpSpPr/>
          <p:nvPr/>
        </p:nvGrpSpPr>
        <p:grpSpPr>
          <a:xfrm>
            <a:off x="1020724" y="2829510"/>
            <a:ext cx="541565" cy="888204"/>
            <a:chOff x="1167138" y="3245140"/>
            <a:chExt cx="722086" cy="1184271"/>
          </a:xfrm>
        </p:grpSpPr>
        <p:sp>
          <p:nvSpPr>
            <p:cNvPr id="37" name="文本框 36"/>
            <p:cNvSpPr txBox="1"/>
            <p:nvPr/>
          </p:nvSpPr>
          <p:spPr>
            <a:xfrm>
              <a:off x="1221391" y="3321416"/>
              <a:ext cx="634921" cy="1107995"/>
            </a:xfrm>
            <a:prstGeom prst="rect">
              <a:avLst/>
            </a:prstGeom>
            <a:noFill/>
          </p:spPr>
          <p:txBody>
            <a:bodyPr wrap="square" rtlCol="0">
              <a:spAutoFit/>
            </a:bodyPr>
            <a:lstStyle/>
            <a:p>
              <a:pPr algn="dist"/>
              <a:r>
                <a:rPr lang="en-US" altLang="zh-CN" sz="2400" dirty="0">
                  <a:solidFill>
                    <a:srgbClr val="C00000"/>
                  </a:solidFill>
                  <a:latin typeface="Impact" panose="020B0806030902050204" pitchFamily="34" charset="0"/>
                  <a:ea typeface="微软雅黑" panose="020B0503020204020204" pitchFamily="34" charset="-122"/>
                </a:rPr>
                <a:t>03</a:t>
              </a:r>
              <a:endParaRPr lang="zh-CN" altLang="en-US" sz="2400" dirty="0">
                <a:solidFill>
                  <a:srgbClr val="C00000"/>
                </a:solidFill>
                <a:latin typeface="Impact" panose="020B0806030902050204" pitchFamily="34" charset="0"/>
                <a:ea typeface="微软雅黑" panose="020B0503020204020204" pitchFamily="34" charset="-122"/>
              </a:endParaRPr>
            </a:p>
          </p:txBody>
        </p:sp>
        <p:sp>
          <p:nvSpPr>
            <p:cNvPr id="38" name="椭圆 37"/>
            <p:cNvSpPr/>
            <p:nvPr/>
          </p:nvSpPr>
          <p:spPr>
            <a:xfrm>
              <a:off x="1167138" y="3245140"/>
              <a:ext cx="722086" cy="722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flipV="1">
              <a:off x="1733818" y="3800456"/>
              <a:ext cx="129004" cy="1290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1793196" y="2869580"/>
            <a:ext cx="2887660" cy="284693"/>
          </a:xfrm>
          <a:prstGeom prst="rect">
            <a:avLst/>
          </a:prstGeom>
          <a:noFill/>
        </p:spPr>
        <p:txBody>
          <a:bodyPr wrap="square" lIns="68580" tIns="34290" rIns="68580" bIns="34290"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41" name="矩形 40"/>
          <p:cNvSpPr/>
          <p:nvPr/>
        </p:nvSpPr>
        <p:spPr>
          <a:xfrm>
            <a:off x="1793196" y="3163528"/>
            <a:ext cx="2173135" cy="407804"/>
          </a:xfrm>
          <a:prstGeom prst="rect">
            <a:avLst/>
          </a:prstGeom>
        </p:spPr>
        <p:txBody>
          <a:bodyPr wrap="square" lIns="68580" tIns="34290" rIns="68580" bIns="34290">
            <a:spAutoFit/>
          </a:bodyPr>
          <a:lstStyle/>
          <a:p>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grpSp>
        <p:nvGrpSpPr>
          <p:cNvPr id="42" name="组合 41"/>
          <p:cNvGrpSpPr/>
          <p:nvPr/>
        </p:nvGrpSpPr>
        <p:grpSpPr>
          <a:xfrm>
            <a:off x="1020724" y="3807234"/>
            <a:ext cx="541565" cy="888204"/>
            <a:chOff x="1167138" y="3245140"/>
            <a:chExt cx="722086" cy="1184271"/>
          </a:xfrm>
        </p:grpSpPr>
        <p:sp>
          <p:nvSpPr>
            <p:cNvPr id="43" name="文本框 42"/>
            <p:cNvSpPr txBox="1"/>
            <p:nvPr/>
          </p:nvSpPr>
          <p:spPr>
            <a:xfrm>
              <a:off x="1221393" y="3321416"/>
              <a:ext cx="634921" cy="1107995"/>
            </a:xfrm>
            <a:prstGeom prst="rect">
              <a:avLst/>
            </a:prstGeom>
            <a:noFill/>
          </p:spPr>
          <p:txBody>
            <a:bodyPr wrap="square" rtlCol="0">
              <a:spAutoFit/>
            </a:bodyPr>
            <a:lstStyle/>
            <a:p>
              <a:pPr algn="dist"/>
              <a:r>
                <a:rPr lang="en-US" altLang="zh-CN" sz="2400" dirty="0">
                  <a:solidFill>
                    <a:srgbClr val="C00000"/>
                  </a:solidFill>
                  <a:latin typeface="Impact" panose="020B0806030902050204" pitchFamily="34" charset="0"/>
                  <a:ea typeface="微软雅黑" panose="020B0503020204020204" pitchFamily="34" charset="-122"/>
                </a:rPr>
                <a:t>04</a:t>
              </a:r>
              <a:endParaRPr lang="zh-CN" altLang="en-US" sz="2400" dirty="0">
                <a:solidFill>
                  <a:srgbClr val="C00000"/>
                </a:solidFill>
                <a:latin typeface="Impact" panose="020B0806030902050204" pitchFamily="34" charset="0"/>
                <a:ea typeface="微软雅黑" panose="020B0503020204020204" pitchFamily="34" charset="-122"/>
              </a:endParaRPr>
            </a:p>
          </p:txBody>
        </p:sp>
        <p:sp>
          <p:nvSpPr>
            <p:cNvPr id="44" name="椭圆 43"/>
            <p:cNvSpPr/>
            <p:nvPr/>
          </p:nvSpPr>
          <p:spPr>
            <a:xfrm>
              <a:off x="1167138" y="3245140"/>
              <a:ext cx="722086" cy="722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flipV="1">
              <a:off x="1733818" y="3800456"/>
              <a:ext cx="129004" cy="12900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1793196" y="3847303"/>
            <a:ext cx="2887660" cy="284693"/>
          </a:xfrm>
          <a:prstGeom prst="rect">
            <a:avLst/>
          </a:prstGeom>
          <a:noFill/>
        </p:spPr>
        <p:txBody>
          <a:bodyPr wrap="square" lIns="68580" tIns="34290" rIns="68580" bIns="34290"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47" name="矩形 46"/>
          <p:cNvSpPr/>
          <p:nvPr/>
        </p:nvSpPr>
        <p:spPr>
          <a:xfrm>
            <a:off x="1793196" y="4141251"/>
            <a:ext cx="2173135" cy="407804"/>
          </a:xfrm>
          <a:prstGeom prst="rect">
            <a:avLst/>
          </a:prstGeom>
        </p:spPr>
        <p:txBody>
          <a:bodyPr wrap="square" lIns="68580" tIns="34290" rIns="68580" bIns="34290">
            <a:spAutoFit/>
          </a:bodyPr>
          <a:lstStyle/>
          <a:p>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grpSp>
        <p:nvGrpSpPr>
          <p:cNvPr id="49" name="组合 48"/>
          <p:cNvGrpSpPr/>
          <p:nvPr/>
        </p:nvGrpSpPr>
        <p:grpSpPr>
          <a:xfrm>
            <a:off x="7247802" y="3581400"/>
            <a:ext cx="3124200" cy="3124200"/>
            <a:chOff x="-1266371" y="4076700"/>
            <a:chExt cx="4165600" cy="4165600"/>
          </a:xfrm>
        </p:grpSpPr>
        <p:sp>
          <p:nvSpPr>
            <p:cNvPr id="50" name="椭圆 49"/>
            <p:cNvSpPr/>
            <p:nvPr/>
          </p:nvSpPr>
          <p:spPr>
            <a:xfrm>
              <a:off x="-1025071" y="4318000"/>
              <a:ext cx="3683000" cy="3683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266371" y="4076700"/>
              <a:ext cx="4165600" cy="4165600"/>
              <a:chOff x="-1266371" y="4076700"/>
              <a:chExt cx="4165600" cy="4165600"/>
            </a:xfrm>
          </p:grpSpPr>
          <p:sp>
            <p:nvSpPr>
              <p:cNvPr id="52" name="椭圆 51"/>
              <p:cNvSpPr/>
              <p:nvPr/>
            </p:nvSpPr>
            <p:spPr>
              <a:xfrm>
                <a:off x="2697616" y="5348316"/>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266371" y="4076700"/>
                <a:ext cx="4165600" cy="4165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920228" y="734608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7882916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5000" fill="hold"/>
                                        <p:tgtEl>
                                          <p:spTgt spid="15"/>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4000" fill="hold"/>
                                        <p:tgtEl>
                                          <p:spTgt spid="49"/>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0-#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strVal val="#ppt_x"/>
                                          </p:val>
                                        </p:tav>
                                        <p:tav tm="100000">
                                          <p:val>
                                            <p:strVal val="#ppt_x"/>
                                          </p:val>
                                        </p:tav>
                                      </p:tavLst>
                                    </p:anim>
                                    <p:anim calcmode="lin" valueType="num">
                                      <p:cBhvr>
                                        <p:cTn id="35" dur="500" fill="hold"/>
                                        <p:tgtEl>
                                          <p:spTgt spid="3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anim calcmode="lin" valueType="num">
                                      <p:cBhvr>
                                        <p:cTn id="39" dur="500" fill="hold"/>
                                        <p:tgtEl>
                                          <p:spTgt spid="35"/>
                                        </p:tgtEl>
                                        <p:attrNameLst>
                                          <p:attrName>ppt_x</p:attrName>
                                        </p:attrNameLst>
                                      </p:cBhvr>
                                      <p:tavLst>
                                        <p:tav tm="0">
                                          <p:val>
                                            <p:strVal val="#ppt_x"/>
                                          </p:val>
                                        </p:tav>
                                        <p:tav tm="100000">
                                          <p:val>
                                            <p:strVal val="#ppt_x"/>
                                          </p:val>
                                        </p:tav>
                                      </p:tavLst>
                                    </p:anim>
                                    <p:anim calcmode="lin" valueType="num">
                                      <p:cBhvr>
                                        <p:cTn id="40"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0-#ppt_w/2"/>
                                          </p:val>
                                        </p:tav>
                                        <p:tav tm="100000">
                                          <p:val>
                                            <p:strVal val="#ppt_x"/>
                                          </p:val>
                                        </p:tav>
                                      </p:tavLst>
                                    </p:anim>
                                    <p:anim calcmode="lin" valueType="num">
                                      <p:cBhvr additive="base">
                                        <p:cTn id="46" dur="500" fill="hold"/>
                                        <p:tgtEl>
                                          <p:spTgt spid="36"/>
                                        </p:tgtEl>
                                        <p:attrNameLst>
                                          <p:attrName>ppt_y</p:attrName>
                                        </p:attrNameLst>
                                      </p:cBhvr>
                                      <p:tavLst>
                                        <p:tav tm="0">
                                          <p:val>
                                            <p:strVal val="#ppt_y"/>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anim calcmode="lin" valueType="num">
                                      <p:cBhvr>
                                        <p:cTn id="50" dur="500" fill="hold"/>
                                        <p:tgtEl>
                                          <p:spTgt spid="40"/>
                                        </p:tgtEl>
                                        <p:attrNameLst>
                                          <p:attrName>ppt_x</p:attrName>
                                        </p:attrNameLst>
                                      </p:cBhvr>
                                      <p:tavLst>
                                        <p:tav tm="0">
                                          <p:val>
                                            <p:strVal val="#ppt_x"/>
                                          </p:val>
                                        </p:tav>
                                        <p:tav tm="100000">
                                          <p:val>
                                            <p:strVal val="#ppt_x"/>
                                          </p:val>
                                        </p:tav>
                                      </p:tavLst>
                                    </p:anim>
                                    <p:anim calcmode="lin" valueType="num">
                                      <p:cBhvr>
                                        <p:cTn id="51" dur="500" fill="hold"/>
                                        <p:tgtEl>
                                          <p:spTgt spid="4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anim calcmode="lin" valueType="num">
                                      <p:cBhvr>
                                        <p:cTn id="55" dur="500" fill="hold"/>
                                        <p:tgtEl>
                                          <p:spTgt spid="41"/>
                                        </p:tgtEl>
                                        <p:attrNameLst>
                                          <p:attrName>ppt_x</p:attrName>
                                        </p:attrNameLst>
                                      </p:cBhvr>
                                      <p:tavLst>
                                        <p:tav tm="0">
                                          <p:val>
                                            <p:strVal val="#ppt_x"/>
                                          </p:val>
                                        </p:tav>
                                        <p:tav tm="100000">
                                          <p:val>
                                            <p:strVal val="#ppt_x"/>
                                          </p:val>
                                        </p:tav>
                                      </p:tavLst>
                                    </p:anim>
                                    <p:anim calcmode="lin" valueType="num">
                                      <p:cBhvr>
                                        <p:cTn id="56" dur="5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0-#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500"/>
                                        <p:tgtEl>
                                          <p:spTgt spid="46"/>
                                        </p:tgtEl>
                                      </p:cBhvr>
                                    </p:animEffect>
                                    <p:anim calcmode="lin" valueType="num">
                                      <p:cBhvr>
                                        <p:cTn id="66" dur="500" fill="hold"/>
                                        <p:tgtEl>
                                          <p:spTgt spid="46"/>
                                        </p:tgtEl>
                                        <p:attrNameLst>
                                          <p:attrName>ppt_x</p:attrName>
                                        </p:attrNameLst>
                                      </p:cBhvr>
                                      <p:tavLst>
                                        <p:tav tm="0">
                                          <p:val>
                                            <p:strVal val="#ppt_x"/>
                                          </p:val>
                                        </p:tav>
                                        <p:tav tm="100000">
                                          <p:val>
                                            <p:strVal val="#ppt_x"/>
                                          </p:val>
                                        </p:tav>
                                      </p:tavLst>
                                    </p:anim>
                                    <p:anim calcmode="lin" valueType="num">
                                      <p:cBhvr>
                                        <p:cTn id="67" dur="500" fill="hold"/>
                                        <p:tgtEl>
                                          <p:spTgt spid="4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anim calcmode="lin" valueType="num">
                                      <p:cBhvr>
                                        <p:cTn id="71" dur="500" fill="hold"/>
                                        <p:tgtEl>
                                          <p:spTgt spid="47"/>
                                        </p:tgtEl>
                                        <p:attrNameLst>
                                          <p:attrName>ppt_x</p:attrName>
                                        </p:attrNameLst>
                                      </p:cBhvr>
                                      <p:tavLst>
                                        <p:tav tm="0">
                                          <p:val>
                                            <p:strVal val="#ppt_x"/>
                                          </p:val>
                                        </p:tav>
                                        <p:tav tm="100000">
                                          <p:val>
                                            <p:strVal val="#ppt_x"/>
                                          </p:val>
                                        </p:tav>
                                      </p:tavLst>
                                    </p:anim>
                                    <p:anim calcmode="lin" valueType="num">
                                      <p:cBhvr>
                                        <p:cTn id="72"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4" grpId="0"/>
      <p:bldP spid="35" grpId="0"/>
      <p:bldP spid="40" grpId="0"/>
      <p:bldP spid="41" grpId="0"/>
      <p:bldP spid="46" grpId="0"/>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9760" y="1340984"/>
            <a:ext cx="2033588" cy="2033588"/>
            <a:chOff x="-1266371" y="4076700"/>
            <a:chExt cx="4165600" cy="4165600"/>
          </a:xfrm>
        </p:grpSpPr>
        <p:sp>
          <p:nvSpPr>
            <p:cNvPr id="3" name="椭圆 2"/>
            <p:cNvSpPr/>
            <p:nvPr/>
          </p:nvSpPr>
          <p:spPr>
            <a:xfrm>
              <a:off x="-1025071" y="4318000"/>
              <a:ext cx="3683000" cy="3683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266371" y="4076700"/>
              <a:ext cx="4165600" cy="4165600"/>
              <a:chOff x="-1266371" y="4076700"/>
              <a:chExt cx="4165600" cy="4165600"/>
            </a:xfrm>
          </p:grpSpPr>
          <p:sp>
            <p:nvSpPr>
              <p:cNvPr id="5" name="椭圆 4"/>
              <p:cNvSpPr/>
              <p:nvPr/>
            </p:nvSpPr>
            <p:spPr>
              <a:xfrm>
                <a:off x="2697616" y="5348316"/>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6371" y="4076700"/>
                <a:ext cx="4165600" cy="4165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20228" y="734608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1482774" y="1902319"/>
            <a:ext cx="1367561" cy="284693"/>
          </a:xfrm>
          <a:prstGeom prst="rect">
            <a:avLst/>
          </a:prstGeom>
          <a:noFill/>
        </p:spPr>
        <p:txBody>
          <a:bodyPr wrap="square" lIns="68580" tIns="34290" rIns="68580" bIns="34290" rtlCol="0">
            <a:spAutoFit/>
          </a:bodyPr>
          <a:lstStyle/>
          <a:p>
            <a:pPr algn="dist"/>
            <a:r>
              <a:rPr lang="en-US" altLang="zh-CN" dirty="0">
                <a:solidFill>
                  <a:schemeClr val="bg1"/>
                </a:solidFill>
                <a:latin typeface="微软雅黑" panose="020B0503020204020204" pitchFamily="34" charset="-122"/>
                <a:ea typeface="微软雅黑" panose="020B0503020204020204" pitchFamily="34" charset="-122"/>
              </a:rPr>
              <a:t>PART ONE </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722885" y="2185103"/>
            <a:ext cx="887341" cy="830997"/>
          </a:xfrm>
          <a:prstGeom prst="rect">
            <a:avLst/>
          </a:prstGeom>
          <a:noFill/>
        </p:spPr>
        <p:txBody>
          <a:bodyPr wrap="square" lIns="68580" tIns="34290" rIns="68580" bIns="34290" rtlCol="0">
            <a:spAutoFit/>
          </a:bodyPr>
          <a:lstStyle/>
          <a:p>
            <a:pPr algn="dist"/>
            <a:r>
              <a:rPr lang="en-US" altLang="zh-CN" sz="5000" dirty="0">
                <a:solidFill>
                  <a:schemeClr val="bg1"/>
                </a:solidFill>
                <a:latin typeface="Impact" panose="020B0806030902050204" pitchFamily="34" charset="0"/>
                <a:ea typeface="微软雅黑" panose="020B0503020204020204" pitchFamily="34" charset="-122"/>
              </a:rPr>
              <a:t>01</a:t>
            </a:r>
            <a:endParaRPr lang="zh-CN" altLang="en-US" sz="5000" dirty="0">
              <a:solidFill>
                <a:schemeClr val="bg1"/>
              </a:solidFill>
              <a:latin typeface="Impact" panose="020B0806030902050204" pitchFamily="34" charset="0"/>
              <a:ea typeface="微软雅黑" panose="020B0503020204020204" pitchFamily="34" charset="-122"/>
            </a:endParaRPr>
          </a:p>
        </p:txBody>
      </p:sp>
      <p:sp>
        <p:nvSpPr>
          <p:cNvPr id="10" name="文本框 9"/>
          <p:cNvSpPr txBox="1"/>
          <p:nvPr/>
        </p:nvSpPr>
        <p:spPr>
          <a:xfrm>
            <a:off x="3542215" y="1792688"/>
            <a:ext cx="4417187" cy="392415"/>
          </a:xfrm>
          <a:prstGeom prst="rect">
            <a:avLst/>
          </a:prstGeom>
          <a:noFill/>
        </p:spPr>
        <p:txBody>
          <a:bodyPr wrap="square" lIns="68580" tIns="34290" rIns="68580" bIns="34290" rtlCol="0">
            <a:spAutoFit/>
          </a:bodyPr>
          <a:lstStyle/>
          <a:p>
            <a:pPr algn="dist"/>
            <a:r>
              <a:rPr lang="en-US" altLang="zh-CN" sz="2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1" name="矩形 10"/>
          <p:cNvSpPr/>
          <p:nvPr/>
        </p:nvSpPr>
        <p:spPr>
          <a:xfrm>
            <a:off x="3542215" y="2283223"/>
            <a:ext cx="4505293" cy="1084912"/>
          </a:xfrm>
          <a:prstGeom prst="rect">
            <a:avLst/>
          </a:prstGeom>
        </p:spPr>
        <p:txBody>
          <a:bodyPr wrap="square" lIns="68580" tIns="34290" rIns="68580" bIns="34290">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sp>
        <p:nvSpPr>
          <p:cNvPr id="12" name="椭圆 11"/>
          <p:cNvSpPr/>
          <p:nvPr/>
        </p:nvSpPr>
        <p:spPr>
          <a:xfrm flipV="1">
            <a:off x="7249903" y="-757672"/>
            <a:ext cx="1436897" cy="143689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flipV="1">
            <a:off x="6939105" y="4609823"/>
            <a:ext cx="1442895" cy="14428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flipV="1">
            <a:off x="3494315" y="972712"/>
            <a:ext cx="330450" cy="3304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flipV="1">
            <a:off x="5317016" y="3907550"/>
            <a:ext cx="305943" cy="3059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椭圆 16"/>
          <p:cNvSpPr/>
          <p:nvPr/>
        </p:nvSpPr>
        <p:spPr>
          <a:xfrm flipV="1">
            <a:off x="1267560" y="4125686"/>
            <a:ext cx="175614" cy="1756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1" name="组合 20"/>
          <p:cNvGrpSpPr/>
          <p:nvPr/>
        </p:nvGrpSpPr>
        <p:grpSpPr>
          <a:xfrm>
            <a:off x="3654103" y="2185104"/>
            <a:ext cx="4260056" cy="34289"/>
            <a:chOff x="5029200" y="2769580"/>
            <a:chExt cx="5680075" cy="45719"/>
          </a:xfrm>
        </p:grpSpPr>
        <p:sp>
          <p:nvSpPr>
            <p:cNvPr id="18" name="矩形 17"/>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5711825" y="2792439"/>
              <a:ext cx="49974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284634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000" fill="hold"/>
                                        <p:tgtEl>
                                          <p:spTgt spid="2"/>
                                        </p:tgtEl>
                                        <p:attrNameLst>
                                          <p:attrName>r</p:attrName>
                                        </p:attrNameLst>
                                      </p:cBhvr>
                                    </p:animRot>
                                  </p:childTnLst>
                                </p:cTn>
                              </p:par>
                              <p:par>
                                <p:cTn id="7" presetID="53" presetClass="entr" presetSubtype="528"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p:cTn id="9" dur="500" fill="hold"/>
                                        <p:tgtEl>
                                          <p:spTgt spid="14"/>
                                        </p:tgtEl>
                                        <p:attrNameLst>
                                          <p:attrName>ppt_w</p:attrName>
                                        </p:attrNameLst>
                                      </p:cBhvr>
                                      <p:tavLst>
                                        <p:tav tm="0">
                                          <p:val>
                                            <p:fltVal val="0"/>
                                          </p:val>
                                        </p:tav>
                                        <p:tav tm="100000">
                                          <p:val>
                                            <p:strVal val="#ppt_w"/>
                                          </p:val>
                                        </p:tav>
                                      </p:tavLst>
                                    </p:anim>
                                    <p:anim calcmode="lin" valueType="num">
                                      <p:cBhvr>
                                        <p:cTn id="10" dur="500" fill="hold"/>
                                        <p:tgtEl>
                                          <p:spTgt spid="14"/>
                                        </p:tgtEl>
                                        <p:attrNameLst>
                                          <p:attrName>ppt_h</p:attrName>
                                        </p:attrNameLst>
                                      </p:cBhvr>
                                      <p:tavLst>
                                        <p:tav tm="0">
                                          <p:val>
                                            <p:fltVal val="0"/>
                                          </p:val>
                                        </p:tav>
                                        <p:tav tm="100000">
                                          <p:val>
                                            <p:strVal val="#ppt_h"/>
                                          </p:val>
                                        </p:tav>
                                      </p:tavLst>
                                    </p:anim>
                                    <p:animEffect transition="in" filter="fade">
                                      <p:cBhvr>
                                        <p:cTn id="11" dur="500"/>
                                        <p:tgtEl>
                                          <p:spTgt spid="14"/>
                                        </p:tgtEl>
                                      </p:cBhvr>
                                    </p:animEffect>
                                    <p:anim calcmode="lin" valueType="num">
                                      <p:cBhvr>
                                        <p:cTn id="12" dur="500" fill="hold"/>
                                        <p:tgtEl>
                                          <p:spTgt spid="14"/>
                                        </p:tgtEl>
                                        <p:attrNameLst>
                                          <p:attrName>ppt_x</p:attrName>
                                        </p:attrNameLst>
                                      </p:cBhvr>
                                      <p:tavLst>
                                        <p:tav tm="0">
                                          <p:val>
                                            <p:fltVal val="0.5"/>
                                          </p:val>
                                        </p:tav>
                                        <p:tav tm="100000">
                                          <p:val>
                                            <p:strVal val="#ppt_x"/>
                                          </p:val>
                                        </p:tav>
                                      </p:tavLst>
                                    </p:anim>
                                    <p:anim calcmode="lin" valueType="num">
                                      <p:cBhvr>
                                        <p:cTn id="13" dur="500" fill="hold"/>
                                        <p:tgtEl>
                                          <p:spTgt spid="14"/>
                                        </p:tgtEl>
                                        <p:attrNameLst>
                                          <p:attrName>ppt_y</p:attrName>
                                        </p:attrNameLst>
                                      </p:cBhvr>
                                      <p:tavLst>
                                        <p:tav tm="0">
                                          <p:val>
                                            <p:fltVal val="0.5"/>
                                          </p:val>
                                        </p:tav>
                                        <p:tav tm="100000">
                                          <p:val>
                                            <p:strVal val="#ppt_y"/>
                                          </p:val>
                                        </p:tav>
                                      </p:tavLst>
                                    </p:anim>
                                  </p:childTnLst>
                                </p:cTn>
                              </p:par>
                              <p:par>
                                <p:cTn id="14" presetID="53" presetClass="entr" presetSubtype="528" fill="hold" grpId="0" nodeType="withEffect">
                                  <p:stCondLst>
                                    <p:cond delay="5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fltVal val="0.5"/>
                                          </p:val>
                                        </p:tav>
                                        <p:tav tm="100000">
                                          <p:val>
                                            <p:strVal val="#ppt_x"/>
                                          </p:val>
                                        </p:tav>
                                      </p:tavLst>
                                    </p:anim>
                                    <p:anim calcmode="lin" valueType="num">
                                      <p:cBhvr>
                                        <p:cTn id="20" dur="500" fill="hold"/>
                                        <p:tgtEl>
                                          <p:spTgt spid="17"/>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fltVal val="0.5"/>
                                          </p:val>
                                        </p:tav>
                                        <p:tav tm="100000">
                                          <p:val>
                                            <p:strVal val="#ppt_x"/>
                                          </p:val>
                                        </p:tav>
                                      </p:tavLst>
                                    </p:anim>
                                    <p:anim calcmode="lin" valueType="num">
                                      <p:cBhvr>
                                        <p:cTn id="27" dur="500" fill="hold"/>
                                        <p:tgtEl>
                                          <p:spTgt spid="15"/>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25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75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fltVal val="0.5"/>
                                          </p:val>
                                        </p:tav>
                                        <p:tav tm="100000">
                                          <p:val>
                                            <p:strVal val="#ppt_x"/>
                                          </p:val>
                                        </p:tav>
                                      </p:tavLst>
                                    </p:anim>
                                    <p:anim calcmode="lin" valueType="num">
                                      <p:cBhvr>
                                        <p:cTn id="41" dur="500" fill="hold"/>
                                        <p:tgtEl>
                                          <p:spTgt spid="12"/>
                                        </p:tgtEl>
                                        <p:attrNameLst>
                                          <p:attrName>ppt_y</p:attrName>
                                        </p:attrNameLst>
                                      </p:cBhvr>
                                      <p:tavLst>
                                        <p:tav tm="0">
                                          <p:val>
                                            <p:fltVal val="0.5"/>
                                          </p:val>
                                        </p:tav>
                                        <p:tav tm="100000">
                                          <p:val>
                                            <p:strVal val="#ppt_y"/>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5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strVal val="#ppt_x"/>
                                          </p:val>
                                        </p:tav>
                                        <p:tav tm="100000">
                                          <p:val>
                                            <p:strVal val="#ppt_x"/>
                                          </p:val>
                                        </p:tav>
                                      </p:tavLst>
                                    </p:anim>
                                    <p:anim calcmode="lin" valueType="num">
                                      <p:cBhvr>
                                        <p:cTn id="59" dur="500" fill="hold"/>
                                        <p:tgtEl>
                                          <p:spTgt spid="11"/>
                                        </p:tgtEl>
                                        <p:attrNameLst>
                                          <p:attrName>ppt_y</p:attrName>
                                        </p:attrNameLst>
                                      </p:cBhvr>
                                      <p:tavLst>
                                        <p:tav tm="0">
                                          <p:val>
                                            <p:strVal val="#ppt_y+.1"/>
                                          </p:val>
                                        </p:tav>
                                        <p:tav tm="100000">
                                          <p:val>
                                            <p:strVal val="#ppt_y"/>
                                          </p:val>
                                        </p:tav>
                                      </p:tavLst>
                                    </p:anim>
                                  </p:childTnLst>
                                </p:cTn>
                              </p:par>
                              <p:par>
                                <p:cTn id="60" presetID="2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animBg="1"/>
      <p:bldP spid="15"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01</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7" name="组合 6"/>
          <p:cNvGrpSpPr/>
          <p:nvPr/>
        </p:nvGrpSpPr>
        <p:grpSpPr>
          <a:xfrm>
            <a:off x="5115636" y="-522515"/>
            <a:ext cx="6004276" cy="6004276"/>
            <a:chOff x="6820847" y="-696687"/>
            <a:chExt cx="8005701" cy="8005701"/>
          </a:xfrm>
        </p:grpSpPr>
        <p:sp>
          <p:nvSpPr>
            <p:cNvPr id="12" name="椭圆 11"/>
            <p:cNvSpPr/>
            <p:nvPr/>
          </p:nvSpPr>
          <p:spPr>
            <a:xfrm>
              <a:off x="6820847" y="-696687"/>
              <a:ext cx="8005701" cy="80057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054301" y="-116827"/>
              <a:ext cx="7633250" cy="6990414"/>
            </a:xfrm>
            <a:custGeom>
              <a:avLst/>
              <a:gdLst>
                <a:gd name="connsiteX0" fmla="*/ 2083447 w 7633250"/>
                <a:gd name="connsiteY0" fmla="*/ 0 h 6990414"/>
                <a:gd name="connsiteX1" fmla="*/ 5549804 w 7633250"/>
                <a:gd name="connsiteY1" fmla="*/ 0 h 6990414"/>
                <a:gd name="connsiteX2" fmla="*/ 5635855 w 7633250"/>
                <a:gd name="connsiteY2" fmla="*/ 44073 h 6990414"/>
                <a:gd name="connsiteX3" fmla="*/ 7633250 w 7633250"/>
                <a:gd name="connsiteY3" fmla="*/ 3400052 h 6990414"/>
                <a:gd name="connsiteX4" fmla="*/ 5128909 w 7633250"/>
                <a:gd name="connsiteY4" fmla="*/ 6985085 h 6990414"/>
                <a:gd name="connsiteX5" fmla="*/ 5113160 w 7633250"/>
                <a:gd name="connsiteY5" fmla="*/ 6990414 h 6990414"/>
                <a:gd name="connsiteX6" fmla="*/ 2520090 w 7633250"/>
                <a:gd name="connsiteY6" fmla="*/ 6990414 h 6990414"/>
                <a:gd name="connsiteX7" fmla="*/ 2504342 w 7633250"/>
                <a:gd name="connsiteY7" fmla="*/ 6985085 h 6990414"/>
                <a:gd name="connsiteX8" fmla="*/ 0 w 7633250"/>
                <a:gd name="connsiteY8" fmla="*/ 3400052 h 6990414"/>
                <a:gd name="connsiteX9" fmla="*/ 1997395 w 7633250"/>
                <a:gd name="connsiteY9" fmla="*/ 44073 h 699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33250" h="6990414">
                  <a:moveTo>
                    <a:pt x="2083447" y="0"/>
                  </a:moveTo>
                  <a:lnTo>
                    <a:pt x="5549804" y="0"/>
                  </a:lnTo>
                  <a:lnTo>
                    <a:pt x="5635855" y="44073"/>
                  </a:lnTo>
                  <a:cubicBezTo>
                    <a:pt x="6825593" y="690378"/>
                    <a:pt x="7633250" y="1950896"/>
                    <a:pt x="7633250" y="3400052"/>
                  </a:cubicBezTo>
                  <a:cubicBezTo>
                    <a:pt x="7633250" y="5046821"/>
                    <a:pt x="6590305" y="6449997"/>
                    <a:pt x="5128909" y="6985085"/>
                  </a:cubicBezTo>
                  <a:lnTo>
                    <a:pt x="5113160" y="6990414"/>
                  </a:lnTo>
                  <a:lnTo>
                    <a:pt x="2520090" y="6990414"/>
                  </a:lnTo>
                  <a:lnTo>
                    <a:pt x="2504342" y="6985085"/>
                  </a:lnTo>
                  <a:cubicBezTo>
                    <a:pt x="1042945" y="6449997"/>
                    <a:pt x="0" y="5046821"/>
                    <a:pt x="0" y="3400052"/>
                  </a:cubicBezTo>
                  <a:cubicBezTo>
                    <a:pt x="0" y="1950896"/>
                    <a:pt x="807657" y="690378"/>
                    <a:pt x="1997395" y="44073"/>
                  </a:cubicBezTo>
                  <a:close/>
                </a:path>
              </a:pathLst>
            </a:custGeom>
          </p:spPr>
        </p:pic>
      </p:grpSp>
      <p:sp>
        <p:nvSpPr>
          <p:cNvPr id="17" name="文本框 16"/>
          <p:cNvSpPr txBox="1"/>
          <p:nvPr/>
        </p:nvSpPr>
        <p:spPr>
          <a:xfrm>
            <a:off x="662668" y="2010403"/>
            <a:ext cx="3354161" cy="300083"/>
          </a:xfrm>
          <a:prstGeom prst="rect">
            <a:avLst/>
          </a:prstGeom>
          <a:noFill/>
        </p:spPr>
        <p:txBody>
          <a:bodyPr wrap="square" lIns="68580" tIns="34290" rIns="68580" bIns="34290" rtlCol="0">
            <a:spAutoFit/>
          </a:bodyPr>
          <a:lstStyle/>
          <a:p>
            <a:pPr algn="dist"/>
            <a:r>
              <a:rPr lang="en-US" altLang="zh-CN" sz="15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8" name="矩形 17"/>
          <p:cNvSpPr/>
          <p:nvPr/>
        </p:nvSpPr>
        <p:spPr>
          <a:xfrm>
            <a:off x="662668" y="2500937"/>
            <a:ext cx="3354161" cy="1592744"/>
          </a:xfrm>
          <a:prstGeom prst="rect">
            <a:avLst/>
          </a:prstGeom>
        </p:spPr>
        <p:txBody>
          <a:bodyPr wrap="square" lIns="68580" tIns="34290" rIns="68580" bIns="34290">
            <a:spAutoFit/>
          </a:bodyPr>
          <a:lstStyle/>
          <a:p>
            <a:pPr algn="just">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19" name="组合 18"/>
          <p:cNvGrpSpPr/>
          <p:nvPr/>
        </p:nvGrpSpPr>
        <p:grpSpPr>
          <a:xfrm>
            <a:off x="774555" y="2402818"/>
            <a:ext cx="3340245" cy="34289"/>
            <a:chOff x="5029200" y="2769580"/>
            <a:chExt cx="4453660" cy="45719"/>
          </a:xfrm>
        </p:grpSpPr>
        <p:sp>
          <p:nvSpPr>
            <p:cNvPr id="20" name="矩形 19"/>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50813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01</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41" name="组合 40"/>
          <p:cNvGrpSpPr/>
          <p:nvPr/>
        </p:nvGrpSpPr>
        <p:grpSpPr>
          <a:xfrm>
            <a:off x="787710" y="1392624"/>
            <a:ext cx="1334314" cy="1334314"/>
            <a:chOff x="785355" y="3394392"/>
            <a:chExt cx="1779085" cy="1779085"/>
          </a:xfrm>
        </p:grpSpPr>
        <p:pic>
          <p:nvPicPr>
            <p:cNvPr id="18" name="图片 1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75797" y="3483398"/>
              <a:ext cx="1623600" cy="16236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 name="connsiteX4" fmla="*/ 1080000 w 2160000"/>
                <a:gd name="connsiteY4" fmla="*/ 0 h 21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p:spPr>
        </p:pic>
        <p:grpSp>
          <p:nvGrpSpPr>
            <p:cNvPr id="31" name="组合 30"/>
            <p:cNvGrpSpPr/>
            <p:nvPr/>
          </p:nvGrpSpPr>
          <p:grpSpPr>
            <a:xfrm>
              <a:off x="785355" y="3394392"/>
              <a:ext cx="1779085" cy="1779085"/>
              <a:chOff x="785355" y="3394392"/>
              <a:chExt cx="1779085" cy="1779085"/>
            </a:xfrm>
          </p:grpSpPr>
          <p:sp>
            <p:nvSpPr>
              <p:cNvPr id="19" name="椭圆 18"/>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2" name="组合 41"/>
          <p:cNvGrpSpPr/>
          <p:nvPr/>
        </p:nvGrpSpPr>
        <p:grpSpPr>
          <a:xfrm>
            <a:off x="2865799" y="3081210"/>
            <a:ext cx="1334314" cy="1334314"/>
            <a:chOff x="3602006" y="1628057"/>
            <a:chExt cx="1779085" cy="1779085"/>
          </a:xfrm>
        </p:grpSpPr>
        <p:pic>
          <p:nvPicPr>
            <p:cNvPr id="17" name="图片 1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700230" y="1705800"/>
              <a:ext cx="1582638" cy="1623600"/>
            </a:xfrm>
            <a:custGeom>
              <a:avLst/>
              <a:gdLst>
                <a:gd name="connsiteX0" fmla="*/ 1025506 w 2105506"/>
                <a:gd name="connsiteY0" fmla="*/ 0 h 2160000"/>
                <a:gd name="connsiteX1" fmla="*/ 2105506 w 2105506"/>
                <a:gd name="connsiteY1" fmla="*/ 1080000 h 2160000"/>
                <a:gd name="connsiteX2" fmla="*/ 1025506 w 2105506"/>
                <a:gd name="connsiteY2" fmla="*/ 2160000 h 2160000"/>
                <a:gd name="connsiteX3" fmla="*/ 30378 w 2105506"/>
                <a:gd name="connsiteY3" fmla="*/ 1500385 h 2160000"/>
                <a:gd name="connsiteX4" fmla="*/ 0 w 2105506"/>
                <a:gd name="connsiteY4" fmla="*/ 1417387 h 2160000"/>
                <a:gd name="connsiteX5" fmla="*/ 0 w 2105506"/>
                <a:gd name="connsiteY5" fmla="*/ 742613 h 2160000"/>
                <a:gd name="connsiteX6" fmla="*/ 30378 w 2105506"/>
                <a:gd name="connsiteY6" fmla="*/ 659615 h 2160000"/>
                <a:gd name="connsiteX7" fmla="*/ 1025506 w 2105506"/>
                <a:gd name="connsiteY7" fmla="*/ 0 h 21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5506" h="2160000">
                  <a:moveTo>
                    <a:pt x="1025506" y="0"/>
                  </a:moveTo>
                  <a:cubicBezTo>
                    <a:pt x="1621974" y="0"/>
                    <a:pt x="2105506" y="483532"/>
                    <a:pt x="2105506" y="1080000"/>
                  </a:cubicBezTo>
                  <a:cubicBezTo>
                    <a:pt x="2105506" y="1676468"/>
                    <a:pt x="1621974" y="2160000"/>
                    <a:pt x="1025506" y="2160000"/>
                  </a:cubicBezTo>
                  <a:cubicBezTo>
                    <a:pt x="578155" y="2160000"/>
                    <a:pt x="194331" y="1888014"/>
                    <a:pt x="30378" y="1500385"/>
                  </a:cubicBezTo>
                  <a:lnTo>
                    <a:pt x="0" y="1417387"/>
                  </a:lnTo>
                  <a:lnTo>
                    <a:pt x="0" y="742613"/>
                  </a:lnTo>
                  <a:lnTo>
                    <a:pt x="30378" y="659615"/>
                  </a:lnTo>
                  <a:cubicBezTo>
                    <a:pt x="194331" y="271987"/>
                    <a:pt x="578155" y="0"/>
                    <a:pt x="1025506" y="0"/>
                  </a:cubicBezTo>
                  <a:close/>
                </a:path>
              </a:pathLst>
            </a:custGeom>
          </p:spPr>
        </p:pic>
        <p:grpSp>
          <p:nvGrpSpPr>
            <p:cNvPr id="32" name="组合 31"/>
            <p:cNvGrpSpPr/>
            <p:nvPr/>
          </p:nvGrpSpPr>
          <p:grpSpPr>
            <a:xfrm>
              <a:off x="3602006" y="1628057"/>
              <a:ext cx="1779085" cy="1779085"/>
              <a:chOff x="785355" y="3394392"/>
              <a:chExt cx="1779085" cy="1779085"/>
            </a:xfrm>
          </p:grpSpPr>
          <p:sp>
            <p:nvSpPr>
              <p:cNvPr id="33" name="椭圆 32"/>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3" name="组合 42"/>
          <p:cNvGrpSpPr/>
          <p:nvPr/>
        </p:nvGrpSpPr>
        <p:grpSpPr>
          <a:xfrm>
            <a:off x="4943888" y="1392624"/>
            <a:ext cx="1334314" cy="1334314"/>
            <a:chOff x="6480614" y="2705090"/>
            <a:chExt cx="1779085" cy="1779085"/>
          </a:xfrm>
        </p:grpSpPr>
        <p:pic>
          <p:nvPicPr>
            <p:cNvPr id="16" name="图片 1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558357" y="2782833"/>
              <a:ext cx="1623600" cy="16236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 name="connsiteX4" fmla="*/ 1080000 w 2160000"/>
                <a:gd name="connsiteY4" fmla="*/ 0 h 21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p:spPr>
        </p:pic>
        <p:grpSp>
          <p:nvGrpSpPr>
            <p:cNvPr id="35" name="组合 34"/>
            <p:cNvGrpSpPr/>
            <p:nvPr/>
          </p:nvGrpSpPr>
          <p:grpSpPr>
            <a:xfrm>
              <a:off x="6480614" y="2705090"/>
              <a:ext cx="1779085" cy="1779085"/>
              <a:chOff x="785355" y="3394392"/>
              <a:chExt cx="1779085" cy="1779085"/>
            </a:xfrm>
          </p:grpSpPr>
          <p:sp>
            <p:nvSpPr>
              <p:cNvPr id="36" name="椭圆 35"/>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7021977" y="3081210"/>
            <a:ext cx="1334314" cy="1334314"/>
            <a:chOff x="8775709" y="3246640"/>
            <a:chExt cx="1779085" cy="1779085"/>
          </a:xfrm>
        </p:grpSpPr>
        <p:pic>
          <p:nvPicPr>
            <p:cNvPr id="15" name="图片 14"/>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853452" y="3329400"/>
              <a:ext cx="1623600" cy="16236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 name="connsiteX4" fmla="*/ 1080000 w 2160000"/>
                <a:gd name="connsiteY4" fmla="*/ 0 h 21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p:spPr>
        </p:pic>
        <p:grpSp>
          <p:nvGrpSpPr>
            <p:cNvPr id="38" name="组合 37"/>
            <p:cNvGrpSpPr/>
            <p:nvPr/>
          </p:nvGrpSpPr>
          <p:grpSpPr>
            <a:xfrm>
              <a:off x="8775709" y="3246640"/>
              <a:ext cx="1779085" cy="1779085"/>
              <a:chOff x="785355" y="3394392"/>
              <a:chExt cx="1779085" cy="1779085"/>
            </a:xfrm>
          </p:grpSpPr>
          <p:sp>
            <p:nvSpPr>
              <p:cNvPr id="39" name="椭圆 38"/>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6" name="文本框 45"/>
          <p:cNvSpPr txBox="1"/>
          <p:nvPr/>
        </p:nvSpPr>
        <p:spPr>
          <a:xfrm>
            <a:off x="2189856" y="1705189"/>
            <a:ext cx="2432151" cy="253916"/>
          </a:xfrm>
          <a:prstGeom prst="rect">
            <a:avLst/>
          </a:prstGeom>
          <a:noFill/>
        </p:spPr>
        <p:txBody>
          <a:bodyPr wrap="square" lIns="68580" tIns="34290" rIns="68580" bIns="34290" rtlCol="0">
            <a:spAutoFit/>
          </a:bodyPr>
          <a:lstStyle/>
          <a:p>
            <a:pPr algn="dist"/>
            <a:r>
              <a:rPr lang="en-US" altLang="zh-CN" sz="12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47" name="矩形 46"/>
          <p:cNvSpPr/>
          <p:nvPr/>
        </p:nvSpPr>
        <p:spPr>
          <a:xfrm>
            <a:off x="2189856" y="1999137"/>
            <a:ext cx="2173135" cy="407804"/>
          </a:xfrm>
          <a:prstGeom prst="rect">
            <a:avLst/>
          </a:prstGeom>
        </p:spPr>
        <p:txBody>
          <a:bodyPr wrap="square" lIns="68580" tIns="34290" rIns="68580" bIns="34290">
            <a:spAutoFit/>
          </a:bodyPr>
          <a:lstStyle/>
          <a:p>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sp>
        <p:nvSpPr>
          <p:cNvPr id="48" name="文本框 47"/>
          <p:cNvSpPr txBox="1"/>
          <p:nvPr/>
        </p:nvSpPr>
        <p:spPr>
          <a:xfrm>
            <a:off x="6404680" y="1705189"/>
            <a:ext cx="2432151" cy="253916"/>
          </a:xfrm>
          <a:prstGeom prst="rect">
            <a:avLst/>
          </a:prstGeom>
          <a:noFill/>
        </p:spPr>
        <p:txBody>
          <a:bodyPr wrap="square" lIns="68580" tIns="34290" rIns="68580" bIns="34290" rtlCol="0">
            <a:spAutoFit/>
          </a:bodyPr>
          <a:lstStyle/>
          <a:p>
            <a:pPr algn="dist"/>
            <a:r>
              <a:rPr lang="en-US" altLang="zh-CN" sz="12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49" name="矩形 48"/>
          <p:cNvSpPr/>
          <p:nvPr/>
        </p:nvSpPr>
        <p:spPr>
          <a:xfrm>
            <a:off x="6404679" y="1999137"/>
            <a:ext cx="2173135" cy="407804"/>
          </a:xfrm>
          <a:prstGeom prst="rect">
            <a:avLst/>
          </a:prstGeom>
        </p:spPr>
        <p:txBody>
          <a:bodyPr wrap="square" lIns="68580" tIns="34290" rIns="68580" bIns="34290">
            <a:spAutoFit/>
          </a:bodyPr>
          <a:lstStyle/>
          <a:p>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sp>
        <p:nvSpPr>
          <p:cNvPr id="50" name="文本框 49"/>
          <p:cNvSpPr txBox="1"/>
          <p:nvPr/>
        </p:nvSpPr>
        <p:spPr>
          <a:xfrm>
            <a:off x="312459" y="3555388"/>
            <a:ext cx="2432151" cy="253916"/>
          </a:xfrm>
          <a:prstGeom prst="rect">
            <a:avLst/>
          </a:prstGeom>
          <a:noFill/>
        </p:spPr>
        <p:txBody>
          <a:bodyPr wrap="square" lIns="68580" tIns="34290" rIns="68580" bIns="34290" rtlCol="0">
            <a:spAutoFit/>
          </a:bodyPr>
          <a:lstStyle/>
          <a:p>
            <a:pPr algn="r"/>
            <a:r>
              <a:rPr lang="en-US" altLang="zh-CN" sz="12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51" name="矩形 50"/>
          <p:cNvSpPr/>
          <p:nvPr/>
        </p:nvSpPr>
        <p:spPr>
          <a:xfrm>
            <a:off x="571475" y="3849337"/>
            <a:ext cx="2173135" cy="407804"/>
          </a:xfrm>
          <a:prstGeom prst="rect">
            <a:avLst/>
          </a:prstGeom>
        </p:spPr>
        <p:txBody>
          <a:bodyPr wrap="square" lIns="68580" tIns="34290" rIns="68580" bIns="34290">
            <a:spAutoFit/>
          </a:bodyPr>
          <a:lstStyle/>
          <a:p>
            <a:pPr algn="r"/>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sp>
        <p:nvSpPr>
          <p:cNvPr id="52" name="文本框 51"/>
          <p:cNvSpPr txBox="1"/>
          <p:nvPr/>
        </p:nvSpPr>
        <p:spPr>
          <a:xfrm>
            <a:off x="4443468" y="3555388"/>
            <a:ext cx="2432151" cy="253916"/>
          </a:xfrm>
          <a:prstGeom prst="rect">
            <a:avLst/>
          </a:prstGeom>
          <a:noFill/>
        </p:spPr>
        <p:txBody>
          <a:bodyPr wrap="square" lIns="68580" tIns="34290" rIns="68580" bIns="34290" rtlCol="0">
            <a:spAutoFit/>
          </a:bodyPr>
          <a:lstStyle/>
          <a:p>
            <a:pPr algn="r"/>
            <a:r>
              <a:rPr lang="en-US" altLang="zh-CN" sz="12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2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53" name="矩形 52"/>
          <p:cNvSpPr/>
          <p:nvPr/>
        </p:nvSpPr>
        <p:spPr>
          <a:xfrm>
            <a:off x="4702485" y="3849337"/>
            <a:ext cx="2173135" cy="407804"/>
          </a:xfrm>
          <a:prstGeom prst="rect">
            <a:avLst/>
          </a:prstGeom>
        </p:spPr>
        <p:txBody>
          <a:bodyPr wrap="square" lIns="68580" tIns="34290" rIns="68580" bIns="34290">
            <a:spAutoFit/>
          </a:bodyPr>
          <a:lstStyle/>
          <a:p>
            <a:pPr algn="r"/>
            <a:r>
              <a:rPr lang="en-US" altLang="zh-CN" sz="1100" dirty="0">
                <a:solidFill>
                  <a:schemeClr val="bg1">
                    <a:lumMod val="65000"/>
                  </a:schemeClr>
                </a:solidFill>
              </a:rPr>
              <a:t>You cannot positively influence your .</a:t>
            </a:r>
            <a:endParaRPr lang="zh-CN" altLang="en-US" sz="1100" dirty="0">
              <a:solidFill>
                <a:schemeClr val="bg1">
                  <a:lumMod val="65000"/>
                </a:schemeClr>
              </a:solidFill>
            </a:endParaRPr>
          </a:p>
        </p:txBody>
      </p:sp>
    </p:spTree>
    <p:extLst>
      <p:ext uri="{BB962C8B-B14F-4D97-AF65-F5344CB8AC3E}">
        <p14:creationId xmlns:p14="http://schemas.microsoft.com/office/powerpoint/2010/main" val="295936980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anim calcmode="lin" valueType="num">
                                      <p:cBhvr>
                                        <p:cTn id="13" dur="500" fill="hold"/>
                                        <p:tgtEl>
                                          <p:spTgt spid="46"/>
                                        </p:tgtEl>
                                        <p:attrNameLst>
                                          <p:attrName>ppt_x</p:attrName>
                                        </p:attrNameLst>
                                      </p:cBhvr>
                                      <p:tavLst>
                                        <p:tav tm="0">
                                          <p:val>
                                            <p:strVal val="#ppt_x"/>
                                          </p:val>
                                        </p:tav>
                                        <p:tav tm="100000">
                                          <p:val>
                                            <p:strVal val="#ppt_x"/>
                                          </p:val>
                                        </p:tav>
                                      </p:tavLst>
                                    </p:anim>
                                    <p:anim calcmode="lin" valueType="num">
                                      <p:cBhvr>
                                        <p:cTn id="14" dur="500" fill="hold"/>
                                        <p:tgtEl>
                                          <p:spTgt spid="4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anim calcmode="lin" valueType="num">
                                      <p:cBhvr>
                                        <p:cTn id="18" dur="500" fill="hold"/>
                                        <p:tgtEl>
                                          <p:spTgt spid="47"/>
                                        </p:tgtEl>
                                        <p:attrNameLst>
                                          <p:attrName>ppt_x</p:attrName>
                                        </p:attrNameLst>
                                      </p:cBhvr>
                                      <p:tavLst>
                                        <p:tav tm="0">
                                          <p:val>
                                            <p:strVal val="#ppt_x"/>
                                          </p:val>
                                        </p:tav>
                                        <p:tav tm="100000">
                                          <p:val>
                                            <p:strVal val="#ppt_x"/>
                                          </p:val>
                                        </p:tav>
                                      </p:tavLst>
                                    </p:anim>
                                    <p:anim calcmode="lin" valueType="num">
                                      <p:cBhvr>
                                        <p:cTn id="19" dur="5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par>
                                <p:cTn id="27" presetID="47"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anim calcmode="lin" valueType="num">
                                      <p:cBhvr>
                                        <p:cTn id="30" dur="500" fill="hold"/>
                                        <p:tgtEl>
                                          <p:spTgt spid="48"/>
                                        </p:tgtEl>
                                        <p:attrNameLst>
                                          <p:attrName>ppt_x</p:attrName>
                                        </p:attrNameLst>
                                      </p:cBhvr>
                                      <p:tavLst>
                                        <p:tav tm="0">
                                          <p:val>
                                            <p:strVal val="#ppt_x"/>
                                          </p:val>
                                        </p:tav>
                                        <p:tav tm="100000">
                                          <p:val>
                                            <p:strVal val="#ppt_x"/>
                                          </p:val>
                                        </p:tav>
                                      </p:tavLst>
                                    </p:anim>
                                    <p:anim calcmode="lin" valueType="num">
                                      <p:cBhvr>
                                        <p:cTn id="31" dur="500" fill="hold"/>
                                        <p:tgtEl>
                                          <p:spTgt spid="4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anim calcmode="lin" valueType="num">
                                      <p:cBhvr>
                                        <p:cTn id="35" dur="500" fill="hold"/>
                                        <p:tgtEl>
                                          <p:spTgt spid="49"/>
                                        </p:tgtEl>
                                        <p:attrNameLst>
                                          <p:attrName>ppt_x</p:attrName>
                                        </p:attrNameLst>
                                      </p:cBhvr>
                                      <p:tavLst>
                                        <p:tav tm="0">
                                          <p:val>
                                            <p:strVal val="#ppt_x"/>
                                          </p:val>
                                        </p:tav>
                                        <p:tav tm="100000">
                                          <p:val>
                                            <p:strVal val="#ppt_x"/>
                                          </p:val>
                                        </p:tav>
                                      </p:tavLst>
                                    </p:anim>
                                    <p:anim calcmode="lin" valueType="num">
                                      <p:cBhvr>
                                        <p:cTn id="36" dur="5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par>
                                <p:cTn id="44" presetID="47" presetClass="entr" presetSubtype="0"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anim calcmode="lin" valueType="num">
                                      <p:cBhvr>
                                        <p:cTn id="47" dur="500" fill="hold"/>
                                        <p:tgtEl>
                                          <p:spTgt spid="50"/>
                                        </p:tgtEl>
                                        <p:attrNameLst>
                                          <p:attrName>ppt_x</p:attrName>
                                        </p:attrNameLst>
                                      </p:cBhvr>
                                      <p:tavLst>
                                        <p:tav tm="0">
                                          <p:val>
                                            <p:strVal val="#ppt_x"/>
                                          </p:val>
                                        </p:tav>
                                        <p:tav tm="100000">
                                          <p:val>
                                            <p:strVal val="#ppt_x"/>
                                          </p:val>
                                        </p:tav>
                                      </p:tavLst>
                                    </p:anim>
                                    <p:anim calcmode="lin" valueType="num">
                                      <p:cBhvr>
                                        <p:cTn id="48" dur="500" fill="hold"/>
                                        <p:tgtEl>
                                          <p:spTgt spid="5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anim calcmode="lin" valueType="num">
                                      <p:cBhvr>
                                        <p:cTn id="52" dur="500" fill="hold"/>
                                        <p:tgtEl>
                                          <p:spTgt spid="51"/>
                                        </p:tgtEl>
                                        <p:attrNameLst>
                                          <p:attrName>ppt_x</p:attrName>
                                        </p:attrNameLst>
                                      </p:cBhvr>
                                      <p:tavLst>
                                        <p:tav tm="0">
                                          <p:val>
                                            <p:strVal val="#ppt_x"/>
                                          </p:val>
                                        </p:tav>
                                        <p:tav tm="100000">
                                          <p:val>
                                            <p:strVal val="#ppt_x"/>
                                          </p:val>
                                        </p:tav>
                                      </p:tavLst>
                                    </p:anim>
                                    <p:anim calcmode="lin" valueType="num">
                                      <p:cBhvr>
                                        <p:cTn id="53" dur="5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p:cTn id="58" dur="500" fill="hold"/>
                                        <p:tgtEl>
                                          <p:spTgt spid="44"/>
                                        </p:tgtEl>
                                        <p:attrNameLst>
                                          <p:attrName>ppt_w</p:attrName>
                                        </p:attrNameLst>
                                      </p:cBhvr>
                                      <p:tavLst>
                                        <p:tav tm="0">
                                          <p:val>
                                            <p:fltVal val="0"/>
                                          </p:val>
                                        </p:tav>
                                        <p:tav tm="100000">
                                          <p:val>
                                            <p:strVal val="#ppt_w"/>
                                          </p:val>
                                        </p:tav>
                                      </p:tavLst>
                                    </p:anim>
                                    <p:anim calcmode="lin" valueType="num">
                                      <p:cBhvr>
                                        <p:cTn id="59" dur="500" fill="hold"/>
                                        <p:tgtEl>
                                          <p:spTgt spid="44"/>
                                        </p:tgtEl>
                                        <p:attrNameLst>
                                          <p:attrName>ppt_h</p:attrName>
                                        </p:attrNameLst>
                                      </p:cBhvr>
                                      <p:tavLst>
                                        <p:tav tm="0">
                                          <p:val>
                                            <p:fltVal val="0"/>
                                          </p:val>
                                        </p:tav>
                                        <p:tav tm="100000">
                                          <p:val>
                                            <p:strVal val="#ppt_h"/>
                                          </p:val>
                                        </p:tav>
                                      </p:tavLst>
                                    </p:anim>
                                    <p:animEffect transition="in" filter="fade">
                                      <p:cBhvr>
                                        <p:cTn id="60" dur="500"/>
                                        <p:tgtEl>
                                          <p:spTgt spid="44"/>
                                        </p:tgtEl>
                                      </p:cBhvr>
                                    </p:animEffect>
                                  </p:childTnLst>
                                </p:cTn>
                              </p:par>
                              <p:par>
                                <p:cTn id="61" presetID="42"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anim calcmode="lin" valueType="num">
                                      <p:cBhvr>
                                        <p:cTn id="64" dur="500" fill="hold"/>
                                        <p:tgtEl>
                                          <p:spTgt spid="53"/>
                                        </p:tgtEl>
                                        <p:attrNameLst>
                                          <p:attrName>ppt_x</p:attrName>
                                        </p:attrNameLst>
                                      </p:cBhvr>
                                      <p:tavLst>
                                        <p:tav tm="0">
                                          <p:val>
                                            <p:strVal val="#ppt_x"/>
                                          </p:val>
                                        </p:tav>
                                        <p:tav tm="100000">
                                          <p:val>
                                            <p:strVal val="#ppt_x"/>
                                          </p:val>
                                        </p:tav>
                                      </p:tavLst>
                                    </p:anim>
                                    <p:anim calcmode="lin" valueType="num">
                                      <p:cBhvr>
                                        <p:cTn id="65" dur="5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500"/>
                                        <p:tgtEl>
                                          <p:spTgt spid="52"/>
                                        </p:tgtEl>
                                      </p:cBhvr>
                                    </p:animEffect>
                                    <p:anim calcmode="lin" valueType="num">
                                      <p:cBhvr>
                                        <p:cTn id="69" dur="500" fill="hold"/>
                                        <p:tgtEl>
                                          <p:spTgt spid="52"/>
                                        </p:tgtEl>
                                        <p:attrNameLst>
                                          <p:attrName>ppt_x</p:attrName>
                                        </p:attrNameLst>
                                      </p:cBhvr>
                                      <p:tavLst>
                                        <p:tav tm="0">
                                          <p:val>
                                            <p:strVal val="#ppt_x"/>
                                          </p:val>
                                        </p:tav>
                                        <p:tav tm="100000">
                                          <p:val>
                                            <p:strVal val="#ppt_x"/>
                                          </p:val>
                                        </p:tav>
                                      </p:tavLst>
                                    </p:anim>
                                    <p:anim calcmode="lin" valueType="num">
                                      <p:cBhvr>
                                        <p:cTn id="70"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P spid="52" grpId="0"/>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01</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25" name="组合 24"/>
          <p:cNvGrpSpPr/>
          <p:nvPr/>
        </p:nvGrpSpPr>
        <p:grpSpPr>
          <a:xfrm>
            <a:off x="667162" y="1682556"/>
            <a:ext cx="434495" cy="434495"/>
            <a:chOff x="828266" y="2176574"/>
            <a:chExt cx="579326" cy="579326"/>
          </a:xfrm>
        </p:grpSpPr>
        <p:sp>
          <p:nvSpPr>
            <p:cNvPr id="14" name="椭圆 13"/>
            <p:cNvSpPr/>
            <p:nvPr/>
          </p:nvSpPr>
          <p:spPr>
            <a:xfrm>
              <a:off x="863403"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28266"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p:nvPr/>
          </p:nvSpPr>
          <p:spPr>
            <a:xfrm>
              <a:off x="1021972" y="2345028"/>
              <a:ext cx="191914" cy="242418"/>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27" name="组合 26"/>
          <p:cNvGrpSpPr/>
          <p:nvPr/>
        </p:nvGrpSpPr>
        <p:grpSpPr>
          <a:xfrm>
            <a:off x="2715700" y="1682556"/>
            <a:ext cx="434495" cy="434495"/>
            <a:chOff x="3436460" y="2176574"/>
            <a:chExt cx="579326" cy="579326"/>
          </a:xfrm>
        </p:grpSpPr>
        <p:sp>
          <p:nvSpPr>
            <p:cNvPr id="18" name="椭圆 17"/>
            <p:cNvSpPr/>
            <p:nvPr/>
          </p:nvSpPr>
          <p:spPr>
            <a:xfrm>
              <a:off x="3471597"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436460"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KSO_Shape"/>
            <p:cNvSpPr>
              <a:spLocks/>
            </p:cNvSpPr>
            <p:nvPr/>
          </p:nvSpPr>
          <p:spPr bwMode="auto">
            <a:xfrm>
              <a:off x="3596698" y="2371964"/>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6" name="组合 25"/>
          <p:cNvGrpSpPr/>
          <p:nvPr/>
        </p:nvGrpSpPr>
        <p:grpSpPr>
          <a:xfrm>
            <a:off x="1691431" y="1682556"/>
            <a:ext cx="434495" cy="434495"/>
            <a:chOff x="2132363" y="2176574"/>
            <a:chExt cx="579326" cy="579326"/>
          </a:xfrm>
        </p:grpSpPr>
        <p:sp>
          <p:nvSpPr>
            <p:cNvPr id="22" name="椭圆 21"/>
            <p:cNvSpPr/>
            <p:nvPr/>
          </p:nvSpPr>
          <p:spPr>
            <a:xfrm>
              <a:off x="2167501"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132363"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a:spLocks/>
            </p:cNvSpPr>
            <p:nvPr/>
          </p:nvSpPr>
          <p:spPr bwMode="auto">
            <a:xfrm>
              <a:off x="2246897" y="2365482"/>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8" name="文本框 27"/>
          <p:cNvSpPr txBox="1"/>
          <p:nvPr/>
        </p:nvSpPr>
        <p:spPr>
          <a:xfrm>
            <a:off x="555276" y="2256691"/>
            <a:ext cx="3354161" cy="300083"/>
          </a:xfrm>
          <a:prstGeom prst="rect">
            <a:avLst/>
          </a:prstGeom>
          <a:noFill/>
        </p:spPr>
        <p:txBody>
          <a:bodyPr wrap="square" lIns="68580" tIns="34290" rIns="68580" bIns="34290" rtlCol="0">
            <a:spAutoFit/>
          </a:bodyPr>
          <a:lstStyle/>
          <a:p>
            <a:pPr algn="dist"/>
            <a:r>
              <a:rPr lang="en-US" altLang="zh-CN" sz="15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9" name="矩形 28"/>
          <p:cNvSpPr/>
          <p:nvPr/>
        </p:nvSpPr>
        <p:spPr>
          <a:xfrm>
            <a:off x="555276" y="2747225"/>
            <a:ext cx="3354161" cy="1592744"/>
          </a:xfrm>
          <a:prstGeom prst="rect">
            <a:avLst/>
          </a:prstGeom>
        </p:spPr>
        <p:txBody>
          <a:bodyPr wrap="square" lIns="68580" tIns="34290" rIns="68580" bIns="34290">
            <a:spAutoFit/>
          </a:bodyPr>
          <a:lstStyle/>
          <a:p>
            <a:pPr algn="just">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30" name="组合 29"/>
          <p:cNvGrpSpPr/>
          <p:nvPr/>
        </p:nvGrpSpPr>
        <p:grpSpPr>
          <a:xfrm>
            <a:off x="667163" y="2649107"/>
            <a:ext cx="3340245" cy="34289"/>
            <a:chOff x="5029200" y="2769580"/>
            <a:chExt cx="4453660" cy="45719"/>
          </a:xfrm>
        </p:grpSpPr>
        <p:sp>
          <p:nvSpPr>
            <p:cNvPr id="31" name="矩形 30"/>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514850" y="1771650"/>
            <a:ext cx="5972175" cy="1933575"/>
            <a:chOff x="6019800" y="2362200"/>
            <a:chExt cx="7962900" cy="2578100"/>
          </a:xfrm>
        </p:grpSpPr>
        <p:sp>
          <p:nvSpPr>
            <p:cNvPr id="7" name="圆角矩形 6"/>
            <p:cNvSpPr/>
            <p:nvPr/>
          </p:nvSpPr>
          <p:spPr>
            <a:xfrm>
              <a:off x="6019800" y="2362200"/>
              <a:ext cx="7962900" cy="25781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203134" y="2492850"/>
              <a:ext cx="2316800" cy="23168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 name="connsiteX4" fmla="*/ 1080000 w 2160000"/>
                <a:gd name="connsiteY4" fmla="*/ 0 h 21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p:spPr>
        </p:pic>
        <p:sp>
          <p:nvSpPr>
            <p:cNvPr id="33" name="矩形 32"/>
            <p:cNvSpPr/>
            <p:nvPr/>
          </p:nvSpPr>
          <p:spPr>
            <a:xfrm>
              <a:off x="8919168" y="2878137"/>
              <a:ext cx="3272832" cy="1600439"/>
            </a:xfrm>
            <a:prstGeom prst="rect">
              <a:avLst/>
            </a:prstGeom>
          </p:spPr>
          <p:txBody>
            <a:bodyPr wrap="square">
              <a:spAutoFit/>
            </a:bodyPr>
            <a:lstStyle/>
            <a:p>
              <a:pPr>
                <a:lnSpc>
                  <a:spcPct val="150000"/>
                </a:lnSpc>
              </a:pPr>
              <a:r>
                <a:rPr lang="en-US" altLang="zh-CN" sz="12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a:t>
              </a:r>
              <a:endParaRPr lang="zh-CN" altLang="en-US" sz="1200" dirty="0"/>
            </a:p>
          </p:txBody>
        </p:sp>
      </p:grpSp>
    </p:spTree>
    <p:extLst>
      <p:ext uri="{BB962C8B-B14F-4D97-AF65-F5344CB8AC3E}">
        <p14:creationId xmlns:p14="http://schemas.microsoft.com/office/powerpoint/2010/main" val="12118037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anim calcmode="lin" valueType="num">
                                      <p:cBhvr>
                                        <p:cTn id="10" dur="500" fill="hold"/>
                                        <p:tgtEl>
                                          <p:spTgt spid="25"/>
                                        </p:tgtEl>
                                        <p:attrNameLst>
                                          <p:attrName>ppt_x</p:attrName>
                                        </p:attrNameLst>
                                      </p:cBhvr>
                                      <p:tavLst>
                                        <p:tav tm="0">
                                          <p:val>
                                            <p:fltVal val="0.5"/>
                                          </p:val>
                                        </p:tav>
                                        <p:tav tm="100000">
                                          <p:val>
                                            <p:strVal val="#ppt_x"/>
                                          </p:val>
                                        </p:tav>
                                      </p:tavLst>
                                    </p:anim>
                                    <p:anim calcmode="lin" valueType="num">
                                      <p:cBhvr>
                                        <p:cTn id="11" dur="500" fill="hold"/>
                                        <p:tgtEl>
                                          <p:spTgt spid="2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anim calcmode="lin" valueType="num">
                                      <p:cBhvr>
                                        <p:cTn id="17" dur="500" fill="hold"/>
                                        <p:tgtEl>
                                          <p:spTgt spid="26"/>
                                        </p:tgtEl>
                                        <p:attrNameLst>
                                          <p:attrName>ppt_x</p:attrName>
                                        </p:attrNameLst>
                                      </p:cBhvr>
                                      <p:tavLst>
                                        <p:tav tm="0">
                                          <p:val>
                                            <p:fltVal val="0.5"/>
                                          </p:val>
                                        </p:tav>
                                        <p:tav tm="100000">
                                          <p:val>
                                            <p:strVal val="#ppt_x"/>
                                          </p:val>
                                        </p:tav>
                                      </p:tavLst>
                                    </p:anim>
                                    <p:anim calcmode="lin" valueType="num">
                                      <p:cBhvr>
                                        <p:cTn id="18" dur="500" fill="hold"/>
                                        <p:tgtEl>
                                          <p:spTgt spid="2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fltVal val="0.5"/>
                                          </p:val>
                                        </p:tav>
                                        <p:tav tm="100000">
                                          <p:val>
                                            <p:strVal val="#ppt_x"/>
                                          </p:val>
                                        </p:tav>
                                      </p:tavLst>
                                    </p:anim>
                                    <p:anim calcmode="lin" valueType="num">
                                      <p:cBhvr>
                                        <p:cTn id="25" dur="500" fill="hold"/>
                                        <p:tgtEl>
                                          <p:spTgt spid="27"/>
                                        </p:tgtEl>
                                        <p:attrNameLst>
                                          <p:attrName>ppt_y</p:attrName>
                                        </p:attrNameLst>
                                      </p:cBhvr>
                                      <p:tavLst>
                                        <p:tav tm="0">
                                          <p:val>
                                            <p:fltVal val="0.5"/>
                                          </p:val>
                                        </p:tav>
                                        <p:tav tm="100000">
                                          <p:val>
                                            <p:strVal val="#ppt_y"/>
                                          </p:val>
                                        </p:tav>
                                      </p:tavLst>
                                    </p:anim>
                                  </p:childTnLst>
                                </p:cTn>
                              </p:par>
                              <p:par>
                                <p:cTn id="26" presetID="2" presetClass="entr" presetSubtype="2" accel="100000" fill="hold" nodeType="with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750" fill="hold"/>
                                        <p:tgtEl>
                                          <p:spTgt spid="8"/>
                                        </p:tgtEl>
                                        <p:attrNameLst>
                                          <p:attrName>ppt_x</p:attrName>
                                        </p:attrNameLst>
                                      </p:cBhvr>
                                      <p:tavLst>
                                        <p:tav tm="0">
                                          <p:val>
                                            <p:strVal val="1+#ppt_w/2"/>
                                          </p:val>
                                        </p:tav>
                                        <p:tav tm="100000">
                                          <p:val>
                                            <p:strVal val="#ppt_x"/>
                                          </p:val>
                                        </p:tav>
                                      </p:tavLst>
                                    </p:anim>
                                    <p:anim calcmode="lin" valueType="num">
                                      <p:cBhvr additive="base">
                                        <p:cTn id="29" dur="750" fill="hold"/>
                                        <p:tgtEl>
                                          <p:spTgt spid="8"/>
                                        </p:tgtEl>
                                        <p:attrNameLst>
                                          <p:attrName>ppt_y</p:attrName>
                                        </p:attrNameLst>
                                      </p:cBhvr>
                                      <p:tavLst>
                                        <p:tav tm="0">
                                          <p:val>
                                            <p:strVal val="#ppt_y"/>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anim calcmode="lin" valueType="num">
                                      <p:cBhvr>
                                        <p:cTn id="33" dur="500" fill="hold"/>
                                        <p:tgtEl>
                                          <p:spTgt spid="28"/>
                                        </p:tgtEl>
                                        <p:attrNameLst>
                                          <p:attrName>ppt_x</p:attrName>
                                        </p:attrNameLst>
                                      </p:cBhvr>
                                      <p:tavLst>
                                        <p:tav tm="0">
                                          <p:val>
                                            <p:strVal val="#ppt_x"/>
                                          </p:val>
                                        </p:tav>
                                        <p:tav tm="100000">
                                          <p:val>
                                            <p:strVal val="#ppt_x"/>
                                          </p:val>
                                        </p:tav>
                                      </p:tavLst>
                                    </p:anim>
                                    <p:anim calcmode="lin" valueType="num">
                                      <p:cBhvr>
                                        <p:cTn id="34" dur="5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anim calcmode="lin" valueType="num">
                                      <p:cBhvr>
                                        <p:cTn id="38" dur="500" fill="hold"/>
                                        <p:tgtEl>
                                          <p:spTgt spid="29"/>
                                        </p:tgtEl>
                                        <p:attrNameLst>
                                          <p:attrName>ppt_x</p:attrName>
                                        </p:attrNameLst>
                                      </p:cBhvr>
                                      <p:tavLst>
                                        <p:tav tm="0">
                                          <p:val>
                                            <p:strVal val="#ppt_x"/>
                                          </p:val>
                                        </p:tav>
                                        <p:tav tm="100000">
                                          <p:val>
                                            <p:strVal val="#ppt_x"/>
                                          </p:val>
                                        </p:tav>
                                      </p:tavLst>
                                    </p:anim>
                                    <p:anim calcmode="lin" valueType="num">
                                      <p:cBhvr>
                                        <p:cTn id="39" dur="500" fill="hold"/>
                                        <p:tgtEl>
                                          <p:spTgt spid="29"/>
                                        </p:tgtEl>
                                        <p:attrNameLst>
                                          <p:attrName>ppt_y</p:attrName>
                                        </p:attrNameLst>
                                      </p:cBhvr>
                                      <p:tavLst>
                                        <p:tav tm="0">
                                          <p:val>
                                            <p:strVal val="#ppt_y+.1"/>
                                          </p:val>
                                        </p:tav>
                                        <p:tav tm="100000">
                                          <p:val>
                                            <p:strVal val="#ppt_y"/>
                                          </p:val>
                                        </p:tav>
                                      </p:tavLst>
                                    </p:anim>
                                  </p:childTnLst>
                                </p:cTn>
                              </p:par>
                              <p:par>
                                <p:cTn id="40" presetID="22" presetClass="entr" presetSubtype="2"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01</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657600" y="1084574"/>
            <a:ext cx="1828800" cy="1828800"/>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084574"/>
            <a:ext cx="1828800" cy="1828800"/>
          </a:xfrm>
          <a:prstGeom prst="rect">
            <a:avLst/>
          </a:prstGeom>
        </p:spPr>
      </p:pic>
      <p:pic>
        <p:nvPicPr>
          <p:cNvPr id="9" name="图片 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486400" y="2913374"/>
            <a:ext cx="1828800" cy="1828800"/>
          </a:xfrm>
          <a:prstGeom prst="rect">
            <a:avLst/>
          </a:prstGeom>
        </p:spPr>
      </p:pic>
      <p:pic>
        <p:nvPicPr>
          <p:cNvPr id="10" name="图片 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828800" y="2913374"/>
            <a:ext cx="1828800" cy="1828800"/>
          </a:xfrm>
          <a:prstGeom prst="rect">
            <a:avLst/>
          </a:prstGeom>
        </p:spPr>
      </p:pic>
      <p:pic>
        <p:nvPicPr>
          <p:cNvPr id="11" name="图片 1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7315200" y="1084574"/>
            <a:ext cx="1828800" cy="1828800"/>
          </a:xfrm>
          <a:prstGeom prst="rect">
            <a:avLst/>
          </a:prstGeom>
        </p:spPr>
      </p:pic>
      <p:grpSp>
        <p:nvGrpSpPr>
          <p:cNvPr id="17" name="组合 16"/>
          <p:cNvGrpSpPr/>
          <p:nvPr/>
        </p:nvGrpSpPr>
        <p:grpSpPr>
          <a:xfrm>
            <a:off x="1828800" y="1084574"/>
            <a:ext cx="1828800" cy="1828800"/>
            <a:chOff x="2438400" y="1446098"/>
            <a:chExt cx="2438400" cy="2438400"/>
          </a:xfrm>
        </p:grpSpPr>
        <p:sp>
          <p:nvSpPr>
            <p:cNvPr id="12" name="矩形 11"/>
            <p:cNvSpPr/>
            <p:nvPr/>
          </p:nvSpPr>
          <p:spPr>
            <a:xfrm>
              <a:off x="2438400" y="1446098"/>
              <a:ext cx="2438400" cy="2438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2519447" y="1868177"/>
              <a:ext cx="2276307" cy="1600439"/>
            </a:xfrm>
            <a:prstGeom prst="rect">
              <a:avLst/>
            </a:prstGeom>
            <a:noFill/>
          </p:spPr>
          <p:txBody>
            <a:bodyPr wrap="square" rtlCol="0">
              <a:spAutoFit/>
            </a:bodyPr>
            <a:lstStyle/>
            <a:p>
              <a:pPr algn="ctr">
                <a:lnSpc>
                  <a:spcPct val="150000"/>
                </a:lnSpc>
              </a:pPr>
              <a:r>
                <a:rPr lang="en-US" altLang="zh-CN" sz="1200" dirty="0">
                  <a:solidFill>
                    <a:schemeClr val="bg1"/>
                  </a:solidFill>
                  <a:latin typeface="Arial" panose="020B0604020202020204" pitchFamily="34" charset="0"/>
                  <a:cs typeface="Arial" panose="020B0604020202020204" pitchFamily="34" charset="0"/>
                </a:rPr>
                <a:t>You cannot positively influence your life when you are not emotionally strong. </a:t>
              </a:r>
              <a:endParaRPr lang="zh-CN" altLang="en-US" sz="12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19" name="组合 18"/>
          <p:cNvGrpSpPr/>
          <p:nvPr/>
        </p:nvGrpSpPr>
        <p:grpSpPr>
          <a:xfrm>
            <a:off x="5486400" y="1084574"/>
            <a:ext cx="1828800" cy="1828800"/>
            <a:chOff x="7315200" y="1446098"/>
            <a:chExt cx="2438400" cy="2438400"/>
          </a:xfrm>
        </p:grpSpPr>
        <p:sp>
          <p:nvSpPr>
            <p:cNvPr id="15" name="矩形 14"/>
            <p:cNvSpPr/>
            <p:nvPr/>
          </p:nvSpPr>
          <p:spPr>
            <a:xfrm>
              <a:off x="7315200" y="1446098"/>
              <a:ext cx="2438400" cy="2438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396247" y="1868177"/>
              <a:ext cx="2276307" cy="1600439"/>
            </a:xfrm>
            <a:prstGeom prst="rect">
              <a:avLst/>
            </a:prstGeom>
            <a:noFill/>
          </p:spPr>
          <p:txBody>
            <a:bodyPr wrap="square" rtlCol="0">
              <a:spAutoFit/>
            </a:bodyPr>
            <a:lstStyle/>
            <a:p>
              <a:pPr algn="ctr">
                <a:lnSpc>
                  <a:spcPct val="150000"/>
                </a:lnSpc>
              </a:pPr>
              <a:r>
                <a:rPr lang="en-US" altLang="zh-CN" sz="1200" dirty="0">
                  <a:solidFill>
                    <a:schemeClr val="bg1"/>
                  </a:solidFill>
                  <a:latin typeface="Arial" panose="020B0604020202020204" pitchFamily="34" charset="0"/>
                  <a:cs typeface="Arial" panose="020B0604020202020204" pitchFamily="34" charset="0"/>
                </a:rPr>
                <a:t>You cannot positively influence your life when you are not emotionally strong. </a:t>
              </a:r>
              <a:endParaRPr lang="zh-CN" altLang="en-US" sz="12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26" name="组合 25"/>
          <p:cNvGrpSpPr/>
          <p:nvPr/>
        </p:nvGrpSpPr>
        <p:grpSpPr>
          <a:xfrm>
            <a:off x="3657600" y="2913374"/>
            <a:ext cx="1828800" cy="1828800"/>
            <a:chOff x="4876800" y="3884498"/>
            <a:chExt cx="2438400" cy="2438400"/>
          </a:xfrm>
        </p:grpSpPr>
        <p:sp>
          <p:nvSpPr>
            <p:cNvPr id="14" name="矩形 13"/>
            <p:cNvSpPr/>
            <p:nvPr/>
          </p:nvSpPr>
          <p:spPr>
            <a:xfrm>
              <a:off x="4876800" y="3884498"/>
              <a:ext cx="2438400" cy="2438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957847" y="4318869"/>
              <a:ext cx="2276307" cy="1600439"/>
            </a:xfrm>
            <a:prstGeom prst="rect">
              <a:avLst/>
            </a:prstGeom>
            <a:noFill/>
          </p:spPr>
          <p:txBody>
            <a:bodyPr wrap="square" rtlCol="0">
              <a:spAutoFit/>
            </a:bodyPr>
            <a:lstStyle/>
            <a:p>
              <a:pPr algn="ctr">
                <a:lnSpc>
                  <a:spcPct val="150000"/>
                </a:lnSpc>
              </a:pPr>
              <a:r>
                <a:rPr lang="en-US" altLang="zh-CN" sz="1200" dirty="0">
                  <a:solidFill>
                    <a:schemeClr val="bg1"/>
                  </a:solidFill>
                  <a:latin typeface="Arial" panose="020B0604020202020204" pitchFamily="34" charset="0"/>
                  <a:cs typeface="Arial" panose="020B0604020202020204" pitchFamily="34" charset="0"/>
                </a:rPr>
                <a:t>You cannot positively influence your life when you are not emotionally strong. </a:t>
              </a:r>
              <a:endParaRPr lang="zh-CN" altLang="en-US" sz="12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22" name="组合 21"/>
          <p:cNvGrpSpPr/>
          <p:nvPr/>
        </p:nvGrpSpPr>
        <p:grpSpPr>
          <a:xfrm>
            <a:off x="7315200" y="2913374"/>
            <a:ext cx="1828800" cy="1828800"/>
            <a:chOff x="9753600" y="3884498"/>
            <a:chExt cx="2438400" cy="2438400"/>
          </a:xfrm>
        </p:grpSpPr>
        <p:sp>
          <p:nvSpPr>
            <p:cNvPr id="16" name="矩形 15"/>
            <p:cNvSpPr/>
            <p:nvPr/>
          </p:nvSpPr>
          <p:spPr>
            <a:xfrm>
              <a:off x="9753600" y="3884498"/>
              <a:ext cx="2438400" cy="2438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834647" y="4318869"/>
              <a:ext cx="2276307" cy="1600439"/>
            </a:xfrm>
            <a:prstGeom prst="rect">
              <a:avLst/>
            </a:prstGeom>
            <a:noFill/>
          </p:spPr>
          <p:txBody>
            <a:bodyPr wrap="square" rtlCol="0">
              <a:spAutoFit/>
            </a:bodyPr>
            <a:lstStyle/>
            <a:p>
              <a:pPr algn="ctr">
                <a:lnSpc>
                  <a:spcPct val="150000"/>
                </a:lnSpc>
              </a:pPr>
              <a:r>
                <a:rPr lang="en-US" altLang="zh-CN" sz="1200" dirty="0">
                  <a:solidFill>
                    <a:schemeClr val="bg1"/>
                  </a:solidFill>
                  <a:latin typeface="Arial" panose="020B0604020202020204" pitchFamily="34" charset="0"/>
                  <a:cs typeface="Arial" panose="020B0604020202020204" pitchFamily="34" charset="0"/>
                </a:rPr>
                <a:t>You cannot positively influence your life when you are not emotionally strong. </a:t>
              </a:r>
              <a:endParaRPr lang="zh-CN" altLang="en-US" sz="12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23" name="组合 22"/>
          <p:cNvGrpSpPr/>
          <p:nvPr/>
        </p:nvGrpSpPr>
        <p:grpSpPr>
          <a:xfrm>
            <a:off x="0" y="2913374"/>
            <a:ext cx="1828800" cy="1828800"/>
            <a:chOff x="0" y="3884498"/>
            <a:chExt cx="2438400" cy="2438400"/>
          </a:xfrm>
        </p:grpSpPr>
        <p:sp>
          <p:nvSpPr>
            <p:cNvPr id="13" name="矩形 12"/>
            <p:cNvSpPr/>
            <p:nvPr/>
          </p:nvSpPr>
          <p:spPr>
            <a:xfrm>
              <a:off x="0" y="3884498"/>
              <a:ext cx="2438400" cy="2438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81047" y="4318869"/>
              <a:ext cx="2276307" cy="1600439"/>
            </a:xfrm>
            <a:prstGeom prst="rect">
              <a:avLst/>
            </a:prstGeom>
            <a:noFill/>
          </p:spPr>
          <p:txBody>
            <a:bodyPr wrap="square" rtlCol="0">
              <a:spAutoFit/>
            </a:bodyPr>
            <a:lstStyle/>
            <a:p>
              <a:pPr algn="ctr">
                <a:lnSpc>
                  <a:spcPct val="150000"/>
                </a:lnSpc>
              </a:pPr>
              <a:r>
                <a:rPr lang="en-US" altLang="zh-CN" sz="1200" dirty="0">
                  <a:solidFill>
                    <a:schemeClr val="bg1"/>
                  </a:solidFill>
                  <a:latin typeface="Arial" panose="020B0604020202020204" pitchFamily="34" charset="0"/>
                  <a:cs typeface="Arial" panose="020B0604020202020204" pitchFamily="34" charset="0"/>
                </a:rPr>
                <a:t>You cannot positively influence your life when you are not emotionally strong. </a:t>
              </a:r>
              <a:endParaRPr lang="zh-CN" altLang="en-US" sz="12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spTree>
    <p:extLst>
      <p:ext uri="{BB962C8B-B14F-4D97-AF65-F5344CB8AC3E}">
        <p14:creationId xmlns:p14="http://schemas.microsoft.com/office/powerpoint/2010/main" val="244318302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right)">
                                      <p:cBhvr>
                                        <p:cTn id="31" dur="500"/>
                                        <p:tgtEl>
                                          <p:spTgt spid="9"/>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right)">
                                      <p:cBhvr>
                                        <p:cTn id="35" dur="500"/>
                                        <p:tgtEl>
                                          <p:spTgt spid="26"/>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right)">
                                      <p:cBhvr>
                                        <p:cTn id="39" dur="500"/>
                                        <p:tgtEl>
                                          <p:spTgt spid="10"/>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righ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01</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13" name="组合 12"/>
          <p:cNvGrpSpPr/>
          <p:nvPr/>
        </p:nvGrpSpPr>
        <p:grpSpPr>
          <a:xfrm>
            <a:off x="2925547" y="2033583"/>
            <a:ext cx="6218453" cy="1640622"/>
            <a:chOff x="3900730" y="2711443"/>
            <a:chExt cx="8291270" cy="2187496"/>
          </a:xfrm>
        </p:grpSpPr>
        <p:sp>
          <p:nvSpPr>
            <p:cNvPr id="10" name="矩形 9"/>
            <p:cNvSpPr/>
            <p:nvPr/>
          </p:nvSpPr>
          <p:spPr>
            <a:xfrm>
              <a:off x="3900730" y="2711443"/>
              <a:ext cx="8291270" cy="20610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276859" y="2965739"/>
              <a:ext cx="4472214" cy="430887"/>
            </a:xfrm>
            <a:prstGeom prst="rect">
              <a:avLst/>
            </a:prstGeom>
            <a:noFill/>
          </p:spPr>
          <p:txBody>
            <a:bodyPr wrap="square" rtlCol="0">
              <a:spAutoFit/>
            </a:bodyPr>
            <a:lstStyle/>
            <a:p>
              <a:pPr algn="dist"/>
              <a:r>
                <a:rPr lang="en-US" altLang="zh-CN" sz="1500" dirty="0">
                  <a:solidFill>
                    <a:schemeClr val="bg1"/>
                  </a:solidFill>
                  <a:latin typeface="Arial" panose="020B0604020202020204" pitchFamily="34" charset="0"/>
                  <a:ea typeface="Arial Unicode MS" panose="020B0604020202020204" pitchFamily="34" charset="-122"/>
                  <a:cs typeface="Arial" panose="020B0604020202020204" pitchFamily="34" charset="0"/>
                </a:rPr>
                <a:t>Insert The Contents Of Your Title</a:t>
              </a:r>
              <a:endParaRPr lang="zh-CN" altLang="en-US" sz="15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2" name="矩形 11"/>
            <p:cNvSpPr/>
            <p:nvPr/>
          </p:nvSpPr>
          <p:spPr>
            <a:xfrm>
              <a:off x="4276858" y="3421611"/>
              <a:ext cx="7580179" cy="1477328"/>
            </a:xfrm>
            <a:prstGeom prst="rect">
              <a:avLst/>
            </a:prstGeom>
          </p:spPr>
          <p:txBody>
            <a:bodyPr wrap="square">
              <a:spAutoFit/>
            </a:bodyPr>
            <a:lstStyle/>
            <a:p>
              <a:pPr algn="just">
                <a:lnSpc>
                  <a:spcPct val="150000"/>
                </a:lnSpc>
              </a:pPr>
              <a:r>
                <a:rPr lang="en-US" altLang="zh-CN" sz="1100" dirty="0">
                  <a:solidFill>
                    <a:schemeClr val="bg1"/>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solidFill>
                <a:latin typeface="Arial" panose="020B0604020202020204" pitchFamily="34" charset="0"/>
                <a:cs typeface="Arial" panose="020B0604020202020204" pitchFamily="34" charset="0"/>
              </a:endParaRPr>
            </a:p>
          </p:txBody>
        </p:sp>
      </p:grpSp>
      <p:grpSp>
        <p:nvGrpSpPr>
          <p:cNvPr id="7" name="组合 6"/>
          <p:cNvGrpSpPr/>
          <p:nvPr/>
        </p:nvGrpSpPr>
        <p:grpSpPr>
          <a:xfrm>
            <a:off x="-834633" y="1486481"/>
            <a:ext cx="4319961" cy="2639976"/>
            <a:chOff x="3139200" y="1060126"/>
            <a:chExt cx="5759948" cy="3519968"/>
          </a:xfrm>
        </p:grpSpPr>
        <p:pic>
          <p:nvPicPr>
            <p:cNvPr id="8" name="图片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885574" y="1418602"/>
              <a:ext cx="4267200" cy="2762250"/>
            </a:xfrm>
            <a:custGeom>
              <a:avLst/>
              <a:gdLst>
                <a:gd name="connsiteX0" fmla="*/ 0 w 4267200"/>
                <a:gd name="connsiteY0" fmla="*/ 0 h 2762250"/>
                <a:gd name="connsiteX1" fmla="*/ 4267200 w 4267200"/>
                <a:gd name="connsiteY1" fmla="*/ 0 h 2762250"/>
                <a:gd name="connsiteX2" fmla="*/ 4267200 w 4267200"/>
                <a:gd name="connsiteY2" fmla="*/ 2762250 h 2762250"/>
                <a:gd name="connsiteX3" fmla="*/ 0 w 4267200"/>
                <a:gd name="connsiteY3" fmla="*/ 2762250 h 2762250"/>
              </a:gdLst>
              <a:ahLst/>
              <a:cxnLst>
                <a:cxn ang="0">
                  <a:pos x="connsiteX0" y="connsiteY0"/>
                </a:cxn>
                <a:cxn ang="0">
                  <a:pos x="connsiteX1" y="connsiteY1"/>
                </a:cxn>
                <a:cxn ang="0">
                  <a:pos x="connsiteX2" y="connsiteY2"/>
                </a:cxn>
                <a:cxn ang="0">
                  <a:pos x="connsiteX3" y="connsiteY3"/>
                </a:cxn>
              </a:cxnLst>
              <a:rect l="l" t="t" r="r" b="b"/>
              <a:pathLst>
                <a:path w="4267200" h="2762250">
                  <a:moveTo>
                    <a:pt x="0" y="0"/>
                  </a:moveTo>
                  <a:lnTo>
                    <a:pt x="4267200" y="0"/>
                  </a:lnTo>
                  <a:lnTo>
                    <a:pt x="4267200" y="2762250"/>
                  </a:lnTo>
                  <a:lnTo>
                    <a:pt x="0" y="2762250"/>
                  </a:lnTo>
                  <a:close/>
                </a:path>
              </a:pathLst>
            </a:custGeom>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39200" y="1060126"/>
              <a:ext cx="5759948" cy="3519968"/>
            </a:xfrm>
            <a:prstGeom prst="rect">
              <a:avLst/>
            </a:prstGeom>
          </p:spPr>
        </p:pic>
      </p:grpSp>
    </p:spTree>
    <p:extLst>
      <p:ext uri="{BB962C8B-B14F-4D97-AF65-F5344CB8AC3E}">
        <p14:creationId xmlns:p14="http://schemas.microsoft.com/office/powerpoint/2010/main" val="110654914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9760" y="1340984"/>
            <a:ext cx="2033588" cy="2033588"/>
            <a:chOff x="-1266371" y="4076700"/>
            <a:chExt cx="4165600" cy="4165600"/>
          </a:xfrm>
        </p:grpSpPr>
        <p:sp>
          <p:nvSpPr>
            <p:cNvPr id="3" name="椭圆 2"/>
            <p:cNvSpPr/>
            <p:nvPr/>
          </p:nvSpPr>
          <p:spPr>
            <a:xfrm>
              <a:off x="-1025071" y="4318000"/>
              <a:ext cx="3683000" cy="3683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266371" y="4076700"/>
              <a:ext cx="4165600" cy="4165600"/>
              <a:chOff x="-1266371" y="4076700"/>
              <a:chExt cx="4165600" cy="4165600"/>
            </a:xfrm>
          </p:grpSpPr>
          <p:sp>
            <p:nvSpPr>
              <p:cNvPr id="5" name="椭圆 4"/>
              <p:cNvSpPr/>
              <p:nvPr/>
            </p:nvSpPr>
            <p:spPr>
              <a:xfrm>
                <a:off x="2697616" y="5348316"/>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6371" y="4076700"/>
                <a:ext cx="4165600" cy="4165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20228" y="734608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1482774" y="1902319"/>
            <a:ext cx="1367561" cy="284693"/>
          </a:xfrm>
          <a:prstGeom prst="rect">
            <a:avLst/>
          </a:prstGeom>
          <a:noFill/>
        </p:spPr>
        <p:txBody>
          <a:bodyPr wrap="square" lIns="68580" tIns="34290" rIns="68580" bIns="34290" rtlCol="0">
            <a:spAutoFit/>
          </a:bodyPr>
          <a:lstStyle/>
          <a:p>
            <a:pPr algn="dist"/>
            <a:r>
              <a:rPr lang="en-US" altLang="zh-CN" dirty="0">
                <a:solidFill>
                  <a:schemeClr val="bg1"/>
                </a:solidFill>
                <a:latin typeface="微软雅黑" panose="020B0503020204020204" pitchFamily="34" charset="-122"/>
                <a:ea typeface="微软雅黑" panose="020B0503020204020204" pitchFamily="34" charset="-122"/>
              </a:rPr>
              <a:t>PART ONE </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722885" y="2185103"/>
            <a:ext cx="887341" cy="830997"/>
          </a:xfrm>
          <a:prstGeom prst="rect">
            <a:avLst/>
          </a:prstGeom>
          <a:noFill/>
        </p:spPr>
        <p:txBody>
          <a:bodyPr wrap="square" lIns="68580" tIns="34290" rIns="68580" bIns="34290" rtlCol="0">
            <a:spAutoFit/>
          </a:bodyPr>
          <a:lstStyle/>
          <a:p>
            <a:pPr algn="dist"/>
            <a:r>
              <a:rPr lang="en-US" altLang="zh-CN" sz="5000" dirty="0">
                <a:solidFill>
                  <a:schemeClr val="bg1"/>
                </a:solidFill>
                <a:latin typeface="Impact" panose="020B0806030902050204" pitchFamily="34" charset="0"/>
                <a:ea typeface="微软雅黑" panose="020B0503020204020204" pitchFamily="34" charset="-122"/>
              </a:rPr>
              <a:t>02</a:t>
            </a:r>
            <a:endParaRPr lang="zh-CN" altLang="en-US" sz="5000" dirty="0">
              <a:solidFill>
                <a:schemeClr val="bg1"/>
              </a:solidFill>
              <a:latin typeface="Impact" panose="020B0806030902050204" pitchFamily="34" charset="0"/>
              <a:ea typeface="微软雅黑" panose="020B0503020204020204" pitchFamily="34" charset="-122"/>
            </a:endParaRPr>
          </a:p>
        </p:txBody>
      </p:sp>
      <p:sp>
        <p:nvSpPr>
          <p:cNvPr id="10" name="文本框 9"/>
          <p:cNvSpPr txBox="1"/>
          <p:nvPr/>
        </p:nvSpPr>
        <p:spPr>
          <a:xfrm>
            <a:off x="3542215" y="1792688"/>
            <a:ext cx="4417187" cy="392415"/>
          </a:xfrm>
          <a:prstGeom prst="rect">
            <a:avLst/>
          </a:prstGeom>
          <a:noFill/>
        </p:spPr>
        <p:txBody>
          <a:bodyPr wrap="square" lIns="68580" tIns="34290" rIns="68580" bIns="34290" rtlCol="0">
            <a:spAutoFit/>
          </a:bodyPr>
          <a:lstStyle/>
          <a:p>
            <a:pPr algn="dist"/>
            <a:r>
              <a:rPr lang="en-US" altLang="zh-CN" sz="2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1" name="矩形 10"/>
          <p:cNvSpPr/>
          <p:nvPr/>
        </p:nvSpPr>
        <p:spPr>
          <a:xfrm>
            <a:off x="3542215" y="2283223"/>
            <a:ext cx="4505293" cy="1084912"/>
          </a:xfrm>
          <a:prstGeom prst="rect">
            <a:avLst/>
          </a:prstGeom>
        </p:spPr>
        <p:txBody>
          <a:bodyPr wrap="square" lIns="68580" tIns="34290" rIns="68580" bIns="34290">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sp>
        <p:nvSpPr>
          <p:cNvPr id="12" name="椭圆 11"/>
          <p:cNvSpPr/>
          <p:nvPr/>
        </p:nvSpPr>
        <p:spPr>
          <a:xfrm flipV="1">
            <a:off x="7249903" y="-757672"/>
            <a:ext cx="1436897" cy="143689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flipV="1">
            <a:off x="6939105" y="4609823"/>
            <a:ext cx="1442895" cy="14428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flipV="1">
            <a:off x="3494315" y="972712"/>
            <a:ext cx="330450" cy="3304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flipV="1">
            <a:off x="5317016" y="3907550"/>
            <a:ext cx="305943" cy="3059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椭圆 16"/>
          <p:cNvSpPr/>
          <p:nvPr/>
        </p:nvSpPr>
        <p:spPr>
          <a:xfrm flipV="1">
            <a:off x="1267560" y="4125686"/>
            <a:ext cx="175614" cy="1756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1" name="组合 20"/>
          <p:cNvGrpSpPr/>
          <p:nvPr/>
        </p:nvGrpSpPr>
        <p:grpSpPr>
          <a:xfrm>
            <a:off x="3654103" y="2185104"/>
            <a:ext cx="4260056" cy="34289"/>
            <a:chOff x="5029200" y="2769580"/>
            <a:chExt cx="5680075" cy="45719"/>
          </a:xfrm>
        </p:grpSpPr>
        <p:sp>
          <p:nvSpPr>
            <p:cNvPr id="18" name="矩形 17"/>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5711825" y="2792439"/>
              <a:ext cx="49974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228316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000" fill="hold"/>
                                        <p:tgtEl>
                                          <p:spTgt spid="2"/>
                                        </p:tgtEl>
                                        <p:attrNameLst>
                                          <p:attrName>r</p:attrName>
                                        </p:attrNameLst>
                                      </p:cBhvr>
                                    </p:animRot>
                                  </p:childTnLst>
                                </p:cTn>
                              </p:par>
                              <p:par>
                                <p:cTn id="7" presetID="53" presetClass="entr" presetSubtype="528"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p:cTn id="9" dur="500" fill="hold"/>
                                        <p:tgtEl>
                                          <p:spTgt spid="14"/>
                                        </p:tgtEl>
                                        <p:attrNameLst>
                                          <p:attrName>ppt_w</p:attrName>
                                        </p:attrNameLst>
                                      </p:cBhvr>
                                      <p:tavLst>
                                        <p:tav tm="0">
                                          <p:val>
                                            <p:fltVal val="0"/>
                                          </p:val>
                                        </p:tav>
                                        <p:tav tm="100000">
                                          <p:val>
                                            <p:strVal val="#ppt_w"/>
                                          </p:val>
                                        </p:tav>
                                      </p:tavLst>
                                    </p:anim>
                                    <p:anim calcmode="lin" valueType="num">
                                      <p:cBhvr>
                                        <p:cTn id="10" dur="500" fill="hold"/>
                                        <p:tgtEl>
                                          <p:spTgt spid="14"/>
                                        </p:tgtEl>
                                        <p:attrNameLst>
                                          <p:attrName>ppt_h</p:attrName>
                                        </p:attrNameLst>
                                      </p:cBhvr>
                                      <p:tavLst>
                                        <p:tav tm="0">
                                          <p:val>
                                            <p:fltVal val="0"/>
                                          </p:val>
                                        </p:tav>
                                        <p:tav tm="100000">
                                          <p:val>
                                            <p:strVal val="#ppt_h"/>
                                          </p:val>
                                        </p:tav>
                                      </p:tavLst>
                                    </p:anim>
                                    <p:animEffect transition="in" filter="fade">
                                      <p:cBhvr>
                                        <p:cTn id="11" dur="500"/>
                                        <p:tgtEl>
                                          <p:spTgt spid="14"/>
                                        </p:tgtEl>
                                      </p:cBhvr>
                                    </p:animEffect>
                                    <p:anim calcmode="lin" valueType="num">
                                      <p:cBhvr>
                                        <p:cTn id="12" dur="500" fill="hold"/>
                                        <p:tgtEl>
                                          <p:spTgt spid="14"/>
                                        </p:tgtEl>
                                        <p:attrNameLst>
                                          <p:attrName>ppt_x</p:attrName>
                                        </p:attrNameLst>
                                      </p:cBhvr>
                                      <p:tavLst>
                                        <p:tav tm="0">
                                          <p:val>
                                            <p:fltVal val="0.5"/>
                                          </p:val>
                                        </p:tav>
                                        <p:tav tm="100000">
                                          <p:val>
                                            <p:strVal val="#ppt_x"/>
                                          </p:val>
                                        </p:tav>
                                      </p:tavLst>
                                    </p:anim>
                                    <p:anim calcmode="lin" valueType="num">
                                      <p:cBhvr>
                                        <p:cTn id="13" dur="500" fill="hold"/>
                                        <p:tgtEl>
                                          <p:spTgt spid="14"/>
                                        </p:tgtEl>
                                        <p:attrNameLst>
                                          <p:attrName>ppt_y</p:attrName>
                                        </p:attrNameLst>
                                      </p:cBhvr>
                                      <p:tavLst>
                                        <p:tav tm="0">
                                          <p:val>
                                            <p:fltVal val="0.5"/>
                                          </p:val>
                                        </p:tav>
                                        <p:tav tm="100000">
                                          <p:val>
                                            <p:strVal val="#ppt_y"/>
                                          </p:val>
                                        </p:tav>
                                      </p:tavLst>
                                    </p:anim>
                                  </p:childTnLst>
                                </p:cTn>
                              </p:par>
                              <p:par>
                                <p:cTn id="14" presetID="53" presetClass="entr" presetSubtype="528" fill="hold" grpId="0" nodeType="withEffect">
                                  <p:stCondLst>
                                    <p:cond delay="5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fltVal val="0.5"/>
                                          </p:val>
                                        </p:tav>
                                        <p:tav tm="100000">
                                          <p:val>
                                            <p:strVal val="#ppt_x"/>
                                          </p:val>
                                        </p:tav>
                                      </p:tavLst>
                                    </p:anim>
                                    <p:anim calcmode="lin" valueType="num">
                                      <p:cBhvr>
                                        <p:cTn id="20" dur="500" fill="hold"/>
                                        <p:tgtEl>
                                          <p:spTgt spid="17"/>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fltVal val="0.5"/>
                                          </p:val>
                                        </p:tav>
                                        <p:tav tm="100000">
                                          <p:val>
                                            <p:strVal val="#ppt_x"/>
                                          </p:val>
                                        </p:tav>
                                      </p:tavLst>
                                    </p:anim>
                                    <p:anim calcmode="lin" valueType="num">
                                      <p:cBhvr>
                                        <p:cTn id="27" dur="500" fill="hold"/>
                                        <p:tgtEl>
                                          <p:spTgt spid="15"/>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25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75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fltVal val="0.5"/>
                                          </p:val>
                                        </p:tav>
                                        <p:tav tm="100000">
                                          <p:val>
                                            <p:strVal val="#ppt_x"/>
                                          </p:val>
                                        </p:tav>
                                      </p:tavLst>
                                    </p:anim>
                                    <p:anim calcmode="lin" valueType="num">
                                      <p:cBhvr>
                                        <p:cTn id="41" dur="500" fill="hold"/>
                                        <p:tgtEl>
                                          <p:spTgt spid="12"/>
                                        </p:tgtEl>
                                        <p:attrNameLst>
                                          <p:attrName>ppt_y</p:attrName>
                                        </p:attrNameLst>
                                      </p:cBhvr>
                                      <p:tavLst>
                                        <p:tav tm="0">
                                          <p:val>
                                            <p:fltVal val="0.5"/>
                                          </p:val>
                                        </p:tav>
                                        <p:tav tm="100000">
                                          <p:val>
                                            <p:strVal val="#ppt_y"/>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5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strVal val="#ppt_x"/>
                                          </p:val>
                                        </p:tav>
                                        <p:tav tm="100000">
                                          <p:val>
                                            <p:strVal val="#ppt_x"/>
                                          </p:val>
                                        </p:tav>
                                      </p:tavLst>
                                    </p:anim>
                                    <p:anim calcmode="lin" valueType="num">
                                      <p:cBhvr>
                                        <p:cTn id="59" dur="500" fill="hold"/>
                                        <p:tgtEl>
                                          <p:spTgt spid="11"/>
                                        </p:tgtEl>
                                        <p:attrNameLst>
                                          <p:attrName>ppt_y</p:attrName>
                                        </p:attrNameLst>
                                      </p:cBhvr>
                                      <p:tavLst>
                                        <p:tav tm="0">
                                          <p:val>
                                            <p:strVal val="#ppt_y+.1"/>
                                          </p:val>
                                        </p:tav>
                                        <p:tav tm="100000">
                                          <p:val>
                                            <p:strVal val="#ppt_y"/>
                                          </p:val>
                                        </p:tav>
                                      </p:tavLst>
                                    </p:anim>
                                  </p:childTnLst>
                                </p:cTn>
                              </p:par>
                              <p:par>
                                <p:cTn id="60" presetID="2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animBg="1"/>
      <p:bldP spid="15"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02</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7" name="组合 6"/>
          <p:cNvGrpSpPr/>
          <p:nvPr/>
        </p:nvGrpSpPr>
        <p:grpSpPr>
          <a:xfrm>
            <a:off x="619125" y="1651100"/>
            <a:ext cx="1334314" cy="1334314"/>
            <a:chOff x="825500" y="2201466"/>
            <a:chExt cx="1779085" cy="1779085"/>
          </a:xfrm>
        </p:grpSpPr>
        <p:grpSp>
          <p:nvGrpSpPr>
            <p:cNvPr id="25" name="组合 24"/>
            <p:cNvGrpSpPr/>
            <p:nvPr/>
          </p:nvGrpSpPr>
          <p:grpSpPr>
            <a:xfrm>
              <a:off x="825500" y="2201466"/>
              <a:ext cx="1779085" cy="1779085"/>
              <a:chOff x="1079500" y="2264966"/>
              <a:chExt cx="1779085" cy="1779085"/>
            </a:xfrm>
          </p:grpSpPr>
          <p:grpSp>
            <p:nvGrpSpPr>
              <p:cNvPr id="15" name="组合 14"/>
              <p:cNvGrpSpPr/>
              <p:nvPr/>
            </p:nvGrpSpPr>
            <p:grpSpPr>
              <a:xfrm>
                <a:off x="1079500" y="2264966"/>
                <a:ext cx="1779085" cy="1779085"/>
                <a:chOff x="785355" y="3394392"/>
                <a:chExt cx="1779085" cy="1779085"/>
              </a:xfrm>
            </p:grpSpPr>
            <p:sp>
              <p:nvSpPr>
                <p:cNvPr id="16" name="椭圆 15"/>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任意多边形 20"/>
              <p:cNvSpPr/>
              <p:nvPr/>
            </p:nvSpPr>
            <p:spPr>
              <a:xfrm>
                <a:off x="1207362" y="3187874"/>
                <a:ext cx="1523359" cy="755650"/>
              </a:xfrm>
              <a:custGeom>
                <a:avLst/>
                <a:gdLst>
                  <a:gd name="connsiteX0" fmla="*/ 0 w 1523359"/>
                  <a:gd name="connsiteY0" fmla="*/ 0 h 755650"/>
                  <a:gd name="connsiteX1" fmla="*/ 1523359 w 1523359"/>
                  <a:gd name="connsiteY1" fmla="*/ 0 h 755650"/>
                  <a:gd name="connsiteX2" fmla="*/ 1519745 w 1523359"/>
                  <a:gd name="connsiteY2" fmla="*/ 71560 h 755650"/>
                  <a:gd name="connsiteX3" fmla="*/ 761679 w 1523359"/>
                  <a:gd name="connsiteY3" fmla="*/ 755650 h 755650"/>
                  <a:gd name="connsiteX4" fmla="*/ 3613 w 1523359"/>
                  <a:gd name="connsiteY4" fmla="*/ 71560 h 755650"/>
                  <a:gd name="connsiteX5" fmla="*/ 0 w 1523359"/>
                  <a:gd name="connsiteY5" fmla="*/ 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359" h="755650">
                    <a:moveTo>
                      <a:pt x="0" y="0"/>
                    </a:moveTo>
                    <a:lnTo>
                      <a:pt x="1523359" y="0"/>
                    </a:lnTo>
                    <a:lnTo>
                      <a:pt x="1519745" y="71560"/>
                    </a:lnTo>
                    <a:cubicBezTo>
                      <a:pt x="1480723" y="455803"/>
                      <a:pt x="1156218" y="755650"/>
                      <a:pt x="761679" y="755650"/>
                    </a:cubicBezTo>
                    <a:cubicBezTo>
                      <a:pt x="367141" y="755650"/>
                      <a:pt x="42635" y="455803"/>
                      <a:pt x="3613" y="71560"/>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623161" y="2487439"/>
                <a:ext cx="859384" cy="902810"/>
              </a:xfrm>
              <a:prstGeom prst="rect">
                <a:avLst/>
              </a:prstGeom>
              <a:noFill/>
            </p:spPr>
            <p:txBody>
              <a:bodyPr wrap="square" rtlCol="0">
                <a:spAutoFit/>
              </a:bodyPr>
              <a:lstStyle/>
              <a:p>
                <a:r>
                  <a:rPr lang="en-US" altLang="zh-CN" sz="2700" dirty="0">
                    <a:solidFill>
                      <a:srgbClr val="C00000"/>
                    </a:solidFill>
                    <a:latin typeface="Impact" panose="020B0806030902050204" pitchFamily="34" charset="0"/>
                  </a:rPr>
                  <a:t>53</a:t>
                </a:r>
                <a:r>
                  <a:rPr lang="en-US" altLang="zh-CN" sz="1100" dirty="0">
                    <a:solidFill>
                      <a:srgbClr val="C00000"/>
                    </a:solidFill>
                    <a:latin typeface="Impact" panose="020B0806030902050204" pitchFamily="34" charset="0"/>
                  </a:rPr>
                  <a:t>%</a:t>
                </a:r>
                <a:endParaRPr lang="zh-CN" altLang="en-US" sz="1100" dirty="0">
                  <a:solidFill>
                    <a:srgbClr val="C00000"/>
                  </a:solidFill>
                  <a:latin typeface="Impact" panose="020B0806030902050204" pitchFamily="34" charset="0"/>
                </a:endParaRPr>
              </a:p>
            </p:txBody>
          </p:sp>
        </p:grpSp>
        <p:sp>
          <p:nvSpPr>
            <p:cNvPr id="26" name="KSO_Shape"/>
            <p:cNvSpPr/>
            <p:nvPr/>
          </p:nvSpPr>
          <p:spPr>
            <a:xfrm>
              <a:off x="1571111" y="3269456"/>
              <a:ext cx="287860" cy="363612"/>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9" name="组合 8"/>
          <p:cNvGrpSpPr/>
          <p:nvPr/>
        </p:nvGrpSpPr>
        <p:grpSpPr>
          <a:xfrm>
            <a:off x="4726081" y="1651100"/>
            <a:ext cx="1334314" cy="1334314"/>
            <a:chOff x="6301441" y="2201466"/>
            <a:chExt cx="1779085" cy="1779085"/>
          </a:xfrm>
        </p:grpSpPr>
        <p:grpSp>
          <p:nvGrpSpPr>
            <p:cNvPr id="37" name="组合 36"/>
            <p:cNvGrpSpPr/>
            <p:nvPr/>
          </p:nvGrpSpPr>
          <p:grpSpPr>
            <a:xfrm>
              <a:off x="6301441" y="2201466"/>
              <a:ext cx="1779085" cy="1779085"/>
              <a:chOff x="1079500" y="2264966"/>
              <a:chExt cx="1779085" cy="1779085"/>
            </a:xfrm>
          </p:grpSpPr>
          <p:grpSp>
            <p:nvGrpSpPr>
              <p:cNvPr id="38" name="组合 37"/>
              <p:cNvGrpSpPr/>
              <p:nvPr/>
            </p:nvGrpSpPr>
            <p:grpSpPr>
              <a:xfrm>
                <a:off x="1079500" y="2264966"/>
                <a:ext cx="1779085" cy="1779085"/>
                <a:chOff x="785355" y="3394392"/>
                <a:chExt cx="1779085" cy="1779085"/>
              </a:xfrm>
            </p:grpSpPr>
            <p:sp>
              <p:nvSpPr>
                <p:cNvPr id="41" name="椭圆 40"/>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任意多边形 38"/>
              <p:cNvSpPr/>
              <p:nvPr/>
            </p:nvSpPr>
            <p:spPr>
              <a:xfrm>
                <a:off x="1207362" y="3187874"/>
                <a:ext cx="1523359" cy="755650"/>
              </a:xfrm>
              <a:custGeom>
                <a:avLst/>
                <a:gdLst>
                  <a:gd name="connsiteX0" fmla="*/ 0 w 1523359"/>
                  <a:gd name="connsiteY0" fmla="*/ 0 h 755650"/>
                  <a:gd name="connsiteX1" fmla="*/ 1523359 w 1523359"/>
                  <a:gd name="connsiteY1" fmla="*/ 0 h 755650"/>
                  <a:gd name="connsiteX2" fmla="*/ 1519745 w 1523359"/>
                  <a:gd name="connsiteY2" fmla="*/ 71560 h 755650"/>
                  <a:gd name="connsiteX3" fmla="*/ 761679 w 1523359"/>
                  <a:gd name="connsiteY3" fmla="*/ 755650 h 755650"/>
                  <a:gd name="connsiteX4" fmla="*/ 3613 w 1523359"/>
                  <a:gd name="connsiteY4" fmla="*/ 71560 h 755650"/>
                  <a:gd name="connsiteX5" fmla="*/ 0 w 1523359"/>
                  <a:gd name="connsiteY5" fmla="*/ 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359" h="755650">
                    <a:moveTo>
                      <a:pt x="0" y="0"/>
                    </a:moveTo>
                    <a:lnTo>
                      <a:pt x="1523359" y="0"/>
                    </a:lnTo>
                    <a:lnTo>
                      <a:pt x="1519745" y="71560"/>
                    </a:lnTo>
                    <a:cubicBezTo>
                      <a:pt x="1480723" y="455803"/>
                      <a:pt x="1156218" y="755650"/>
                      <a:pt x="761679" y="755650"/>
                    </a:cubicBezTo>
                    <a:cubicBezTo>
                      <a:pt x="367141" y="755650"/>
                      <a:pt x="42635" y="455803"/>
                      <a:pt x="3613" y="71560"/>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623161" y="2487439"/>
                <a:ext cx="859384" cy="902810"/>
              </a:xfrm>
              <a:prstGeom prst="rect">
                <a:avLst/>
              </a:prstGeom>
              <a:noFill/>
            </p:spPr>
            <p:txBody>
              <a:bodyPr wrap="square" rtlCol="0">
                <a:spAutoFit/>
              </a:bodyPr>
              <a:lstStyle/>
              <a:p>
                <a:r>
                  <a:rPr lang="en-US" altLang="zh-CN" sz="2700" dirty="0">
                    <a:solidFill>
                      <a:srgbClr val="C00000"/>
                    </a:solidFill>
                    <a:latin typeface="Impact" panose="020B0806030902050204" pitchFamily="34" charset="0"/>
                  </a:rPr>
                  <a:t>95</a:t>
                </a:r>
                <a:r>
                  <a:rPr lang="en-US" altLang="zh-CN" sz="1100" dirty="0">
                    <a:solidFill>
                      <a:srgbClr val="C00000"/>
                    </a:solidFill>
                    <a:latin typeface="Impact" panose="020B0806030902050204" pitchFamily="34" charset="0"/>
                  </a:rPr>
                  <a:t>%</a:t>
                </a:r>
                <a:endParaRPr lang="zh-CN" altLang="en-US" sz="1100" dirty="0">
                  <a:solidFill>
                    <a:srgbClr val="C00000"/>
                  </a:solidFill>
                  <a:latin typeface="Impact" panose="020B0806030902050204" pitchFamily="34" charset="0"/>
                </a:endParaRPr>
              </a:p>
            </p:txBody>
          </p:sp>
        </p:grpSp>
        <p:sp>
          <p:nvSpPr>
            <p:cNvPr id="27" name="KSO_Shape"/>
            <p:cNvSpPr>
              <a:spLocks/>
            </p:cNvSpPr>
            <p:nvPr/>
          </p:nvSpPr>
          <p:spPr bwMode="auto">
            <a:xfrm>
              <a:off x="7049112" y="3255156"/>
              <a:ext cx="401503" cy="323210"/>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8" name="组合 7"/>
          <p:cNvGrpSpPr/>
          <p:nvPr/>
        </p:nvGrpSpPr>
        <p:grpSpPr>
          <a:xfrm>
            <a:off x="2736430" y="1651100"/>
            <a:ext cx="1334314" cy="1334314"/>
            <a:chOff x="3648573" y="2201466"/>
            <a:chExt cx="1779085" cy="1779085"/>
          </a:xfrm>
        </p:grpSpPr>
        <p:grpSp>
          <p:nvGrpSpPr>
            <p:cNvPr id="30" name="组合 29"/>
            <p:cNvGrpSpPr/>
            <p:nvPr/>
          </p:nvGrpSpPr>
          <p:grpSpPr>
            <a:xfrm>
              <a:off x="3648573" y="2201466"/>
              <a:ext cx="1779085" cy="1779085"/>
              <a:chOff x="1079500" y="2264966"/>
              <a:chExt cx="1779085" cy="1779085"/>
            </a:xfrm>
          </p:grpSpPr>
          <p:grpSp>
            <p:nvGrpSpPr>
              <p:cNvPr id="31" name="组合 30"/>
              <p:cNvGrpSpPr/>
              <p:nvPr/>
            </p:nvGrpSpPr>
            <p:grpSpPr>
              <a:xfrm>
                <a:off x="1079500" y="2264966"/>
                <a:ext cx="1779085" cy="1779085"/>
                <a:chOff x="785355" y="3394392"/>
                <a:chExt cx="1779085" cy="1779085"/>
              </a:xfrm>
            </p:grpSpPr>
            <p:sp>
              <p:nvSpPr>
                <p:cNvPr id="34" name="椭圆 33"/>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任意多边形 31"/>
              <p:cNvSpPr/>
              <p:nvPr/>
            </p:nvSpPr>
            <p:spPr>
              <a:xfrm>
                <a:off x="1207362" y="3187874"/>
                <a:ext cx="1523359" cy="755650"/>
              </a:xfrm>
              <a:custGeom>
                <a:avLst/>
                <a:gdLst>
                  <a:gd name="connsiteX0" fmla="*/ 0 w 1523359"/>
                  <a:gd name="connsiteY0" fmla="*/ 0 h 755650"/>
                  <a:gd name="connsiteX1" fmla="*/ 1523359 w 1523359"/>
                  <a:gd name="connsiteY1" fmla="*/ 0 h 755650"/>
                  <a:gd name="connsiteX2" fmla="*/ 1519745 w 1523359"/>
                  <a:gd name="connsiteY2" fmla="*/ 71560 h 755650"/>
                  <a:gd name="connsiteX3" fmla="*/ 761679 w 1523359"/>
                  <a:gd name="connsiteY3" fmla="*/ 755650 h 755650"/>
                  <a:gd name="connsiteX4" fmla="*/ 3613 w 1523359"/>
                  <a:gd name="connsiteY4" fmla="*/ 71560 h 755650"/>
                  <a:gd name="connsiteX5" fmla="*/ 0 w 1523359"/>
                  <a:gd name="connsiteY5" fmla="*/ 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359" h="755650">
                    <a:moveTo>
                      <a:pt x="0" y="0"/>
                    </a:moveTo>
                    <a:lnTo>
                      <a:pt x="1523359" y="0"/>
                    </a:lnTo>
                    <a:lnTo>
                      <a:pt x="1519745" y="71560"/>
                    </a:lnTo>
                    <a:cubicBezTo>
                      <a:pt x="1480723" y="455803"/>
                      <a:pt x="1156218" y="755650"/>
                      <a:pt x="761679" y="755650"/>
                    </a:cubicBezTo>
                    <a:cubicBezTo>
                      <a:pt x="367141" y="755650"/>
                      <a:pt x="42635" y="455803"/>
                      <a:pt x="3613" y="71560"/>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623161" y="2487439"/>
                <a:ext cx="859384" cy="677108"/>
              </a:xfrm>
              <a:prstGeom prst="rect">
                <a:avLst/>
              </a:prstGeom>
              <a:noFill/>
            </p:spPr>
            <p:txBody>
              <a:bodyPr wrap="square" rtlCol="0">
                <a:spAutoFit/>
              </a:bodyPr>
              <a:lstStyle/>
              <a:p>
                <a:r>
                  <a:rPr lang="en-US" altLang="zh-CN" sz="2700" dirty="0">
                    <a:solidFill>
                      <a:srgbClr val="C00000"/>
                    </a:solidFill>
                    <a:latin typeface="Impact" panose="020B0806030902050204" pitchFamily="34" charset="0"/>
                  </a:rPr>
                  <a:t>17</a:t>
                </a:r>
                <a:r>
                  <a:rPr lang="en-US" altLang="zh-CN" sz="1100" dirty="0">
                    <a:solidFill>
                      <a:srgbClr val="C00000"/>
                    </a:solidFill>
                    <a:latin typeface="Impact" panose="020B0806030902050204" pitchFamily="34" charset="0"/>
                  </a:rPr>
                  <a:t>%</a:t>
                </a:r>
                <a:endParaRPr lang="zh-CN" altLang="en-US" sz="1100" dirty="0">
                  <a:solidFill>
                    <a:srgbClr val="C00000"/>
                  </a:solidFill>
                  <a:latin typeface="Impact" panose="020B0806030902050204" pitchFamily="34" charset="0"/>
                </a:endParaRPr>
              </a:p>
            </p:txBody>
          </p:sp>
        </p:grpSp>
        <p:sp>
          <p:nvSpPr>
            <p:cNvPr id="28" name="KSO_Shape"/>
            <p:cNvSpPr>
              <a:spLocks/>
            </p:cNvSpPr>
            <p:nvPr/>
          </p:nvSpPr>
          <p:spPr bwMode="auto">
            <a:xfrm>
              <a:off x="4275432" y="3269456"/>
              <a:ext cx="525368" cy="309091"/>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0" name="组合 9"/>
          <p:cNvGrpSpPr/>
          <p:nvPr/>
        </p:nvGrpSpPr>
        <p:grpSpPr>
          <a:xfrm>
            <a:off x="7021606" y="1651100"/>
            <a:ext cx="1334314" cy="1334314"/>
            <a:chOff x="9362141" y="2201466"/>
            <a:chExt cx="1779085" cy="1779085"/>
          </a:xfrm>
        </p:grpSpPr>
        <p:grpSp>
          <p:nvGrpSpPr>
            <p:cNvPr id="44" name="组合 43"/>
            <p:cNvGrpSpPr/>
            <p:nvPr/>
          </p:nvGrpSpPr>
          <p:grpSpPr>
            <a:xfrm>
              <a:off x="9362141" y="2201466"/>
              <a:ext cx="1779085" cy="1779085"/>
              <a:chOff x="1079500" y="2264966"/>
              <a:chExt cx="1779085" cy="1779085"/>
            </a:xfrm>
          </p:grpSpPr>
          <p:grpSp>
            <p:nvGrpSpPr>
              <p:cNvPr id="45" name="组合 44"/>
              <p:cNvGrpSpPr/>
              <p:nvPr/>
            </p:nvGrpSpPr>
            <p:grpSpPr>
              <a:xfrm>
                <a:off x="1079500" y="2264966"/>
                <a:ext cx="1779085" cy="1779085"/>
                <a:chOff x="785355" y="3394392"/>
                <a:chExt cx="1779085" cy="1779085"/>
              </a:xfrm>
            </p:grpSpPr>
            <p:sp>
              <p:nvSpPr>
                <p:cNvPr id="48" name="椭圆 47"/>
                <p:cNvSpPr/>
                <p:nvPr/>
              </p:nvSpPr>
              <p:spPr>
                <a:xfrm>
                  <a:off x="785355" y="3394392"/>
                  <a:ext cx="1779085" cy="17790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163764" y="4953000"/>
                  <a:ext cx="119950" cy="119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任意多边形 45"/>
              <p:cNvSpPr/>
              <p:nvPr/>
            </p:nvSpPr>
            <p:spPr>
              <a:xfrm>
                <a:off x="1207362" y="3187874"/>
                <a:ext cx="1523359" cy="755650"/>
              </a:xfrm>
              <a:custGeom>
                <a:avLst/>
                <a:gdLst>
                  <a:gd name="connsiteX0" fmla="*/ 0 w 1523359"/>
                  <a:gd name="connsiteY0" fmla="*/ 0 h 755650"/>
                  <a:gd name="connsiteX1" fmla="*/ 1523359 w 1523359"/>
                  <a:gd name="connsiteY1" fmla="*/ 0 h 755650"/>
                  <a:gd name="connsiteX2" fmla="*/ 1519745 w 1523359"/>
                  <a:gd name="connsiteY2" fmla="*/ 71560 h 755650"/>
                  <a:gd name="connsiteX3" fmla="*/ 761679 w 1523359"/>
                  <a:gd name="connsiteY3" fmla="*/ 755650 h 755650"/>
                  <a:gd name="connsiteX4" fmla="*/ 3613 w 1523359"/>
                  <a:gd name="connsiteY4" fmla="*/ 71560 h 755650"/>
                  <a:gd name="connsiteX5" fmla="*/ 0 w 1523359"/>
                  <a:gd name="connsiteY5" fmla="*/ 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359" h="755650">
                    <a:moveTo>
                      <a:pt x="0" y="0"/>
                    </a:moveTo>
                    <a:lnTo>
                      <a:pt x="1523359" y="0"/>
                    </a:lnTo>
                    <a:lnTo>
                      <a:pt x="1519745" y="71560"/>
                    </a:lnTo>
                    <a:cubicBezTo>
                      <a:pt x="1480723" y="455803"/>
                      <a:pt x="1156218" y="755650"/>
                      <a:pt x="761679" y="755650"/>
                    </a:cubicBezTo>
                    <a:cubicBezTo>
                      <a:pt x="367141" y="755650"/>
                      <a:pt x="42635" y="455803"/>
                      <a:pt x="3613" y="71560"/>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623161" y="2487439"/>
                <a:ext cx="859384" cy="677108"/>
              </a:xfrm>
              <a:prstGeom prst="rect">
                <a:avLst/>
              </a:prstGeom>
              <a:noFill/>
            </p:spPr>
            <p:txBody>
              <a:bodyPr wrap="square" rtlCol="0">
                <a:spAutoFit/>
              </a:bodyPr>
              <a:lstStyle/>
              <a:p>
                <a:r>
                  <a:rPr lang="en-US" altLang="zh-CN" sz="2700" dirty="0">
                    <a:solidFill>
                      <a:srgbClr val="C00000"/>
                    </a:solidFill>
                    <a:latin typeface="Impact" panose="020B0806030902050204" pitchFamily="34" charset="0"/>
                  </a:rPr>
                  <a:t>26</a:t>
                </a:r>
                <a:r>
                  <a:rPr lang="en-US" altLang="zh-CN" sz="1100" dirty="0">
                    <a:solidFill>
                      <a:srgbClr val="C00000"/>
                    </a:solidFill>
                    <a:latin typeface="Impact" panose="020B0806030902050204" pitchFamily="34" charset="0"/>
                  </a:rPr>
                  <a:t>%</a:t>
                </a:r>
                <a:endParaRPr lang="zh-CN" altLang="en-US" sz="1100" dirty="0">
                  <a:solidFill>
                    <a:srgbClr val="C00000"/>
                  </a:solidFill>
                  <a:latin typeface="Impact" panose="020B0806030902050204" pitchFamily="34" charset="0"/>
                </a:endParaRPr>
              </a:p>
            </p:txBody>
          </p:sp>
        </p:grpSp>
        <p:sp>
          <p:nvSpPr>
            <p:cNvPr id="29" name="KSO_Shape"/>
            <p:cNvSpPr>
              <a:spLocks/>
            </p:cNvSpPr>
            <p:nvPr/>
          </p:nvSpPr>
          <p:spPr bwMode="auto">
            <a:xfrm>
              <a:off x="10097620" y="3255156"/>
              <a:ext cx="342535" cy="356188"/>
            </a:xfrm>
            <a:custGeom>
              <a:avLst/>
              <a:gdLst>
                <a:gd name="T0" fmla="*/ 374375749 w 6050"/>
                <a:gd name="T1" fmla="*/ 250808329 h 6285"/>
                <a:gd name="T2" fmla="*/ 390796604 w 6050"/>
                <a:gd name="T3" fmla="*/ 290312907 h 6285"/>
                <a:gd name="T4" fmla="*/ 391530605 w 6050"/>
                <a:gd name="T5" fmla="*/ 309789675 h 6285"/>
                <a:gd name="T6" fmla="*/ 380889102 w 6050"/>
                <a:gd name="T7" fmla="*/ 334043644 h 6285"/>
                <a:gd name="T8" fmla="*/ 360340096 w 6050"/>
                <a:gd name="T9" fmla="*/ 354806477 h 6285"/>
                <a:gd name="T10" fmla="*/ 329058138 w 6050"/>
                <a:gd name="T11" fmla="*/ 373272702 h 6285"/>
                <a:gd name="T12" fmla="*/ 307408433 w 6050"/>
                <a:gd name="T13" fmla="*/ 389350174 h 6285"/>
                <a:gd name="T14" fmla="*/ 296858680 w 6050"/>
                <a:gd name="T15" fmla="*/ 407816399 h 6285"/>
                <a:gd name="T16" fmla="*/ 290528827 w 6050"/>
                <a:gd name="T17" fmla="*/ 453292401 h 6285"/>
                <a:gd name="T18" fmla="*/ 281722024 w 6050"/>
                <a:gd name="T19" fmla="*/ 492521458 h 6285"/>
                <a:gd name="T20" fmla="*/ 267136172 w 6050"/>
                <a:gd name="T21" fmla="*/ 522195811 h 6285"/>
                <a:gd name="T22" fmla="*/ 238881364 w 6050"/>
                <a:gd name="T23" fmla="*/ 554350757 h 6285"/>
                <a:gd name="T24" fmla="*/ 206314905 w 6050"/>
                <a:gd name="T25" fmla="*/ 572173797 h 6285"/>
                <a:gd name="T26" fmla="*/ 171088297 w 6050"/>
                <a:gd name="T27" fmla="*/ 577410501 h 6285"/>
                <a:gd name="T28" fmla="*/ 134852437 w 6050"/>
                <a:gd name="T29" fmla="*/ 571622757 h 6285"/>
                <a:gd name="T30" fmla="*/ 99625526 w 6050"/>
                <a:gd name="T31" fmla="*/ 556555828 h 6285"/>
                <a:gd name="T32" fmla="*/ 67059369 w 6050"/>
                <a:gd name="T33" fmla="*/ 533955284 h 6285"/>
                <a:gd name="T34" fmla="*/ 38988062 w 6050"/>
                <a:gd name="T35" fmla="*/ 505475458 h 6285"/>
                <a:gd name="T36" fmla="*/ 17429804 w 6050"/>
                <a:gd name="T37" fmla="*/ 472769169 h 6285"/>
                <a:gd name="T38" fmla="*/ 3852901 w 6050"/>
                <a:gd name="T39" fmla="*/ 437582592 h 6285"/>
                <a:gd name="T40" fmla="*/ 91750 w 6050"/>
                <a:gd name="T41" fmla="*/ 401660990 h 6285"/>
                <a:gd name="T42" fmla="*/ 8164552 w 6050"/>
                <a:gd name="T43" fmla="*/ 366565950 h 6285"/>
                <a:gd name="T44" fmla="*/ 29722507 w 6050"/>
                <a:gd name="T45" fmla="*/ 334227325 h 6285"/>
                <a:gd name="T46" fmla="*/ 60179016 w 6050"/>
                <a:gd name="T47" fmla="*/ 309881516 h 6285"/>
                <a:gd name="T48" fmla="*/ 90085024 w 6050"/>
                <a:gd name="T49" fmla="*/ 295733291 h 6285"/>
                <a:gd name="T50" fmla="*/ 144117688 w 6050"/>
                <a:gd name="T51" fmla="*/ 283514618 h 6285"/>
                <a:gd name="T52" fmla="*/ 169070096 w 6050"/>
                <a:gd name="T53" fmla="*/ 273592554 h 6285"/>
                <a:gd name="T54" fmla="*/ 185032200 w 6050"/>
                <a:gd name="T55" fmla="*/ 256596377 h 6285"/>
                <a:gd name="T56" fmla="*/ 199251354 w 6050"/>
                <a:gd name="T57" fmla="*/ 226095160 h 6285"/>
                <a:gd name="T58" fmla="*/ 215488406 w 6050"/>
                <a:gd name="T59" fmla="*/ 199360599 h 6285"/>
                <a:gd name="T60" fmla="*/ 238606114 w 6050"/>
                <a:gd name="T61" fmla="*/ 180343031 h 6285"/>
                <a:gd name="T62" fmla="*/ 265576419 w 6050"/>
                <a:gd name="T63" fmla="*/ 175382150 h 6285"/>
                <a:gd name="T64" fmla="*/ 295299230 w 6050"/>
                <a:gd name="T65" fmla="*/ 182915463 h 6285"/>
                <a:gd name="T66" fmla="*/ 444003517 w 6050"/>
                <a:gd name="T67" fmla="*/ 82500291 h 6285"/>
                <a:gd name="T68" fmla="*/ 96598376 w 6050"/>
                <a:gd name="T69" fmla="*/ 384848494 h 6285"/>
                <a:gd name="T70" fmla="*/ 223469458 w 6050"/>
                <a:gd name="T71" fmla="*/ 314107675 h 6285"/>
                <a:gd name="T72" fmla="*/ 199801552 w 6050"/>
                <a:gd name="T73" fmla="*/ 310800220 h 6285"/>
                <a:gd name="T74" fmla="*/ 174482447 w 6050"/>
                <a:gd name="T75" fmla="*/ 319160699 h 6285"/>
                <a:gd name="T76" fmla="*/ 156869143 w 6050"/>
                <a:gd name="T77" fmla="*/ 336983437 h 6285"/>
                <a:gd name="T78" fmla="*/ 148704590 w 6050"/>
                <a:gd name="T79" fmla="*/ 362431933 h 6285"/>
                <a:gd name="T80" fmla="*/ 152282241 w 6050"/>
                <a:gd name="T81" fmla="*/ 386042718 h 6285"/>
                <a:gd name="T82" fmla="*/ 166042644 w 6050"/>
                <a:gd name="T83" fmla="*/ 406438191 h 6285"/>
                <a:gd name="T84" fmla="*/ 189802300 w 6050"/>
                <a:gd name="T85" fmla="*/ 419851391 h 6285"/>
                <a:gd name="T86" fmla="*/ 213653706 w 6050"/>
                <a:gd name="T87" fmla="*/ 420861936 h 6285"/>
                <a:gd name="T88" fmla="*/ 238147363 w 6050"/>
                <a:gd name="T89" fmla="*/ 410021167 h 6285"/>
                <a:gd name="T90" fmla="*/ 253834217 w 6050"/>
                <a:gd name="T91" fmla="*/ 390544399 h 6285"/>
                <a:gd name="T92" fmla="*/ 259430370 w 6050"/>
                <a:gd name="T93" fmla="*/ 364544862 h 6285"/>
                <a:gd name="T94" fmla="*/ 253650716 w 6050"/>
                <a:gd name="T95" fmla="*/ 341301437 h 6285"/>
                <a:gd name="T96" fmla="*/ 240440814 w 6050"/>
                <a:gd name="T97" fmla="*/ 365096205 h 6285"/>
                <a:gd name="T98" fmla="*/ 235762162 w 6050"/>
                <a:gd name="T99" fmla="*/ 348283709 h 6285"/>
                <a:gd name="T100" fmla="*/ 224753960 w 6050"/>
                <a:gd name="T101" fmla="*/ 336156876 h 6285"/>
                <a:gd name="T102" fmla="*/ 208241355 w 6050"/>
                <a:gd name="T103" fmla="*/ 330001468 h 6285"/>
                <a:gd name="T104" fmla="*/ 192646252 w 6050"/>
                <a:gd name="T105" fmla="*/ 331563053 h 6285"/>
                <a:gd name="T106" fmla="*/ 177601346 w 6050"/>
                <a:gd name="T107" fmla="*/ 341117757 h 6285"/>
                <a:gd name="T108" fmla="*/ 169345044 w 6050"/>
                <a:gd name="T109" fmla="*/ 355082301 h 6285"/>
                <a:gd name="T110" fmla="*/ 167969094 w 6050"/>
                <a:gd name="T111" fmla="*/ 370608430 h 6285"/>
                <a:gd name="T112" fmla="*/ 174298946 w 6050"/>
                <a:gd name="T113" fmla="*/ 387053263 h 6285"/>
                <a:gd name="T114" fmla="*/ 186499900 w 6050"/>
                <a:gd name="T115" fmla="*/ 397986174 h 6285"/>
                <a:gd name="T116" fmla="*/ 203379203 w 6050"/>
                <a:gd name="T117" fmla="*/ 402579695 h 6285"/>
                <a:gd name="T118" fmla="*/ 218699359 w 6050"/>
                <a:gd name="T119" fmla="*/ 399455919 h 6285"/>
                <a:gd name="T120" fmla="*/ 231725761 w 6050"/>
                <a:gd name="T121" fmla="*/ 389717535 h 6285"/>
                <a:gd name="T122" fmla="*/ 239706813 w 6050"/>
                <a:gd name="T123" fmla="*/ 373824045 h 62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050" h="6285">
                  <a:moveTo>
                    <a:pt x="5635" y="0"/>
                  </a:moveTo>
                  <a:lnTo>
                    <a:pt x="6050" y="392"/>
                  </a:lnTo>
                  <a:lnTo>
                    <a:pt x="6020" y="603"/>
                  </a:lnTo>
                  <a:lnTo>
                    <a:pt x="5267" y="1303"/>
                  </a:lnTo>
                  <a:lnTo>
                    <a:pt x="5210" y="1249"/>
                  </a:lnTo>
                  <a:lnTo>
                    <a:pt x="3983" y="2591"/>
                  </a:lnTo>
                  <a:lnTo>
                    <a:pt x="4018" y="2637"/>
                  </a:lnTo>
                  <a:lnTo>
                    <a:pt x="4050" y="2683"/>
                  </a:lnTo>
                  <a:lnTo>
                    <a:pt x="4081" y="2730"/>
                  </a:lnTo>
                  <a:lnTo>
                    <a:pt x="4110" y="2777"/>
                  </a:lnTo>
                  <a:lnTo>
                    <a:pt x="4137" y="2824"/>
                  </a:lnTo>
                  <a:lnTo>
                    <a:pt x="4161" y="2873"/>
                  </a:lnTo>
                  <a:lnTo>
                    <a:pt x="4184" y="2920"/>
                  </a:lnTo>
                  <a:lnTo>
                    <a:pt x="4204" y="2968"/>
                  </a:lnTo>
                  <a:lnTo>
                    <a:pt x="4221" y="3016"/>
                  </a:lnTo>
                  <a:lnTo>
                    <a:pt x="4237" y="3064"/>
                  </a:lnTo>
                  <a:lnTo>
                    <a:pt x="4250" y="3112"/>
                  </a:lnTo>
                  <a:lnTo>
                    <a:pt x="4256" y="3136"/>
                  </a:lnTo>
                  <a:lnTo>
                    <a:pt x="4260" y="3160"/>
                  </a:lnTo>
                  <a:lnTo>
                    <a:pt x="4264" y="3183"/>
                  </a:lnTo>
                  <a:lnTo>
                    <a:pt x="4267" y="3207"/>
                  </a:lnTo>
                  <a:lnTo>
                    <a:pt x="4270" y="3229"/>
                  </a:lnTo>
                  <a:lnTo>
                    <a:pt x="4272" y="3253"/>
                  </a:lnTo>
                  <a:lnTo>
                    <a:pt x="4273" y="3277"/>
                  </a:lnTo>
                  <a:lnTo>
                    <a:pt x="4273" y="3299"/>
                  </a:lnTo>
                  <a:lnTo>
                    <a:pt x="4273" y="3322"/>
                  </a:lnTo>
                  <a:lnTo>
                    <a:pt x="4272" y="3344"/>
                  </a:lnTo>
                  <a:lnTo>
                    <a:pt x="4268" y="3372"/>
                  </a:lnTo>
                  <a:lnTo>
                    <a:pt x="4264" y="3399"/>
                  </a:lnTo>
                  <a:lnTo>
                    <a:pt x="4258" y="3427"/>
                  </a:lnTo>
                  <a:lnTo>
                    <a:pt x="4249" y="3453"/>
                  </a:lnTo>
                  <a:lnTo>
                    <a:pt x="4240" y="3480"/>
                  </a:lnTo>
                  <a:lnTo>
                    <a:pt x="4228" y="3507"/>
                  </a:lnTo>
                  <a:lnTo>
                    <a:pt x="4215" y="3534"/>
                  </a:lnTo>
                  <a:lnTo>
                    <a:pt x="4201" y="3560"/>
                  </a:lnTo>
                  <a:lnTo>
                    <a:pt x="4186" y="3585"/>
                  </a:lnTo>
                  <a:lnTo>
                    <a:pt x="4169" y="3611"/>
                  </a:lnTo>
                  <a:lnTo>
                    <a:pt x="4152" y="3636"/>
                  </a:lnTo>
                  <a:lnTo>
                    <a:pt x="4132" y="3660"/>
                  </a:lnTo>
                  <a:lnTo>
                    <a:pt x="4113" y="3685"/>
                  </a:lnTo>
                  <a:lnTo>
                    <a:pt x="4092" y="3709"/>
                  </a:lnTo>
                  <a:lnTo>
                    <a:pt x="4070" y="3732"/>
                  </a:lnTo>
                  <a:lnTo>
                    <a:pt x="4048" y="3755"/>
                  </a:lnTo>
                  <a:lnTo>
                    <a:pt x="4025" y="3777"/>
                  </a:lnTo>
                  <a:lnTo>
                    <a:pt x="4002" y="3800"/>
                  </a:lnTo>
                  <a:lnTo>
                    <a:pt x="3977" y="3821"/>
                  </a:lnTo>
                  <a:lnTo>
                    <a:pt x="3953" y="3841"/>
                  </a:lnTo>
                  <a:lnTo>
                    <a:pt x="3928" y="3862"/>
                  </a:lnTo>
                  <a:lnTo>
                    <a:pt x="3903" y="3881"/>
                  </a:lnTo>
                  <a:lnTo>
                    <a:pt x="3877" y="3899"/>
                  </a:lnTo>
                  <a:lnTo>
                    <a:pt x="3852" y="3918"/>
                  </a:lnTo>
                  <a:lnTo>
                    <a:pt x="3801" y="3951"/>
                  </a:lnTo>
                  <a:lnTo>
                    <a:pt x="3751" y="3981"/>
                  </a:lnTo>
                  <a:lnTo>
                    <a:pt x="3700" y="4009"/>
                  </a:lnTo>
                  <a:lnTo>
                    <a:pt x="3653" y="4031"/>
                  </a:lnTo>
                  <a:lnTo>
                    <a:pt x="3619" y="4047"/>
                  </a:lnTo>
                  <a:lnTo>
                    <a:pt x="3587" y="4063"/>
                  </a:lnTo>
                  <a:lnTo>
                    <a:pt x="3557" y="4079"/>
                  </a:lnTo>
                  <a:lnTo>
                    <a:pt x="3528" y="4097"/>
                  </a:lnTo>
                  <a:lnTo>
                    <a:pt x="3501" y="4114"/>
                  </a:lnTo>
                  <a:lnTo>
                    <a:pt x="3475" y="4131"/>
                  </a:lnTo>
                  <a:lnTo>
                    <a:pt x="3451" y="4148"/>
                  </a:lnTo>
                  <a:lnTo>
                    <a:pt x="3428" y="4165"/>
                  </a:lnTo>
                  <a:lnTo>
                    <a:pt x="3407" y="4183"/>
                  </a:lnTo>
                  <a:lnTo>
                    <a:pt x="3388" y="4202"/>
                  </a:lnTo>
                  <a:lnTo>
                    <a:pt x="3369" y="4220"/>
                  </a:lnTo>
                  <a:lnTo>
                    <a:pt x="3351" y="4238"/>
                  </a:lnTo>
                  <a:lnTo>
                    <a:pt x="3335" y="4257"/>
                  </a:lnTo>
                  <a:lnTo>
                    <a:pt x="3320" y="4277"/>
                  </a:lnTo>
                  <a:lnTo>
                    <a:pt x="3307" y="4296"/>
                  </a:lnTo>
                  <a:lnTo>
                    <a:pt x="3294" y="4315"/>
                  </a:lnTo>
                  <a:lnTo>
                    <a:pt x="3283" y="4336"/>
                  </a:lnTo>
                  <a:lnTo>
                    <a:pt x="3271" y="4356"/>
                  </a:lnTo>
                  <a:lnTo>
                    <a:pt x="3261" y="4376"/>
                  </a:lnTo>
                  <a:lnTo>
                    <a:pt x="3252" y="4398"/>
                  </a:lnTo>
                  <a:lnTo>
                    <a:pt x="3244" y="4418"/>
                  </a:lnTo>
                  <a:lnTo>
                    <a:pt x="3236" y="4439"/>
                  </a:lnTo>
                  <a:lnTo>
                    <a:pt x="3229" y="4461"/>
                  </a:lnTo>
                  <a:lnTo>
                    <a:pt x="3224" y="4483"/>
                  </a:lnTo>
                  <a:lnTo>
                    <a:pt x="3213" y="4528"/>
                  </a:lnTo>
                  <a:lnTo>
                    <a:pt x="3204" y="4575"/>
                  </a:lnTo>
                  <a:lnTo>
                    <a:pt x="3197" y="4622"/>
                  </a:lnTo>
                  <a:lnTo>
                    <a:pt x="3191" y="4670"/>
                  </a:lnTo>
                  <a:lnTo>
                    <a:pt x="3186" y="4720"/>
                  </a:lnTo>
                  <a:lnTo>
                    <a:pt x="3182" y="4772"/>
                  </a:lnTo>
                  <a:lnTo>
                    <a:pt x="3172" y="4878"/>
                  </a:lnTo>
                  <a:lnTo>
                    <a:pt x="3167" y="4934"/>
                  </a:lnTo>
                  <a:lnTo>
                    <a:pt x="3160" y="4989"/>
                  </a:lnTo>
                  <a:lnTo>
                    <a:pt x="3152" y="5048"/>
                  </a:lnTo>
                  <a:lnTo>
                    <a:pt x="3141" y="5107"/>
                  </a:lnTo>
                  <a:lnTo>
                    <a:pt x="3128" y="5168"/>
                  </a:lnTo>
                  <a:lnTo>
                    <a:pt x="3121" y="5199"/>
                  </a:lnTo>
                  <a:lnTo>
                    <a:pt x="3113" y="5230"/>
                  </a:lnTo>
                  <a:lnTo>
                    <a:pt x="3104" y="5263"/>
                  </a:lnTo>
                  <a:lnTo>
                    <a:pt x="3094" y="5295"/>
                  </a:lnTo>
                  <a:lnTo>
                    <a:pt x="3083" y="5328"/>
                  </a:lnTo>
                  <a:lnTo>
                    <a:pt x="3071" y="5361"/>
                  </a:lnTo>
                  <a:lnTo>
                    <a:pt x="3060" y="5394"/>
                  </a:lnTo>
                  <a:lnTo>
                    <a:pt x="3046" y="5428"/>
                  </a:lnTo>
                  <a:lnTo>
                    <a:pt x="3031" y="5462"/>
                  </a:lnTo>
                  <a:lnTo>
                    <a:pt x="3015" y="5496"/>
                  </a:lnTo>
                  <a:lnTo>
                    <a:pt x="2997" y="5532"/>
                  </a:lnTo>
                  <a:lnTo>
                    <a:pt x="2979" y="5567"/>
                  </a:lnTo>
                  <a:lnTo>
                    <a:pt x="2960" y="5603"/>
                  </a:lnTo>
                  <a:lnTo>
                    <a:pt x="2938" y="5639"/>
                  </a:lnTo>
                  <a:lnTo>
                    <a:pt x="2912" y="5684"/>
                  </a:lnTo>
                  <a:lnTo>
                    <a:pt x="2884" y="5727"/>
                  </a:lnTo>
                  <a:lnTo>
                    <a:pt x="2855" y="5767"/>
                  </a:lnTo>
                  <a:lnTo>
                    <a:pt x="2826" y="5806"/>
                  </a:lnTo>
                  <a:lnTo>
                    <a:pt x="2796" y="5843"/>
                  </a:lnTo>
                  <a:lnTo>
                    <a:pt x="2765" y="5880"/>
                  </a:lnTo>
                  <a:lnTo>
                    <a:pt x="2734" y="5914"/>
                  </a:lnTo>
                  <a:lnTo>
                    <a:pt x="2703" y="5946"/>
                  </a:lnTo>
                  <a:lnTo>
                    <a:pt x="2671" y="5977"/>
                  </a:lnTo>
                  <a:lnTo>
                    <a:pt x="2637" y="6006"/>
                  </a:lnTo>
                  <a:lnTo>
                    <a:pt x="2604" y="6034"/>
                  </a:lnTo>
                  <a:lnTo>
                    <a:pt x="2571" y="6060"/>
                  </a:lnTo>
                  <a:lnTo>
                    <a:pt x="2537" y="6085"/>
                  </a:lnTo>
                  <a:lnTo>
                    <a:pt x="2502" y="6108"/>
                  </a:lnTo>
                  <a:lnTo>
                    <a:pt x="2467" y="6130"/>
                  </a:lnTo>
                  <a:lnTo>
                    <a:pt x="2432" y="6150"/>
                  </a:lnTo>
                  <a:lnTo>
                    <a:pt x="2396" y="6168"/>
                  </a:lnTo>
                  <a:lnTo>
                    <a:pt x="2360" y="6185"/>
                  </a:lnTo>
                  <a:lnTo>
                    <a:pt x="2323" y="6201"/>
                  </a:lnTo>
                  <a:lnTo>
                    <a:pt x="2286" y="6215"/>
                  </a:lnTo>
                  <a:lnTo>
                    <a:pt x="2249" y="6228"/>
                  </a:lnTo>
                  <a:lnTo>
                    <a:pt x="2212" y="6240"/>
                  </a:lnTo>
                  <a:lnTo>
                    <a:pt x="2173" y="6251"/>
                  </a:lnTo>
                  <a:lnTo>
                    <a:pt x="2136" y="6259"/>
                  </a:lnTo>
                  <a:lnTo>
                    <a:pt x="2097" y="6267"/>
                  </a:lnTo>
                  <a:lnTo>
                    <a:pt x="2059" y="6273"/>
                  </a:lnTo>
                  <a:lnTo>
                    <a:pt x="2020" y="6277"/>
                  </a:lnTo>
                  <a:lnTo>
                    <a:pt x="1981" y="6282"/>
                  </a:lnTo>
                  <a:lnTo>
                    <a:pt x="1943" y="6284"/>
                  </a:lnTo>
                  <a:lnTo>
                    <a:pt x="1903" y="6285"/>
                  </a:lnTo>
                  <a:lnTo>
                    <a:pt x="1865" y="6285"/>
                  </a:lnTo>
                  <a:lnTo>
                    <a:pt x="1825" y="6284"/>
                  </a:lnTo>
                  <a:lnTo>
                    <a:pt x="1785" y="6282"/>
                  </a:lnTo>
                  <a:lnTo>
                    <a:pt x="1746" y="6277"/>
                  </a:lnTo>
                  <a:lnTo>
                    <a:pt x="1706" y="6273"/>
                  </a:lnTo>
                  <a:lnTo>
                    <a:pt x="1667" y="6268"/>
                  </a:lnTo>
                  <a:lnTo>
                    <a:pt x="1628" y="6260"/>
                  </a:lnTo>
                  <a:lnTo>
                    <a:pt x="1588" y="6253"/>
                  </a:lnTo>
                  <a:lnTo>
                    <a:pt x="1549" y="6243"/>
                  </a:lnTo>
                  <a:lnTo>
                    <a:pt x="1509" y="6234"/>
                  </a:lnTo>
                  <a:lnTo>
                    <a:pt x="1470" y="6222"/>
                  </a:lnTo>
                  <a:lnTo>
                    <a:pt x="1431" y="6210"/>
                  </a:lnTo>
                  <a:lnTo>
                    <a:pt x="1392" y="6197"/>
                  </a:lnTo>
                  <a:lnTo>
                    <a:pt x="1352" y="6183"/>
                  </a:lnTo>
                  <a:lnTo>
                    <a:pt x="1314" y="6167"/>
                  </a:lnTo>
                  <a:lnTo>
                    <a:pt x="1275" y="6152"/>
                  </a:lnTo>
                  <a:lnTo>
                    <a:pt x="1237" y="6135"/>
                  </a:lnTo>
                  <a:lnTo>
                    <a:pt x="1199" y="6117"/>
                  </a:lnTo>
                  <a:lnTo>
                    <a:pt x="1161" y="6099"/>
                  </a:lnTo>
                  <a:lnTo>
                    <a:pt x="1123" y="6078"/>
                  </a:lnTo>
                  <a:lnTo>
                    <a:pt x="1086" y="6058"/>
                  </a:lnTo>
                  <a:lnTo>
                    <a:pt x="1049" y="6037"/>
                  </a:lnTo>
                  <a:lnTo>
                    <a:pt x="1012" y="6015"/>
                  </a:lnTo>
                  <a:lnTo>
                    <a:pt x="975" y="5992"/>
                  </a:lnTo>
                  <a:lnTo>
                    <a:pt x="939" y="5969"/>
                  </a:lnTo>
                  <a:lnTo>
                    <a:pt x="903" y="5944"/>
                  </a:lnTo>
                  <a:lnTo>
                    <a:pt x="868" y="5920"/>
                  </a:lnTo>
                  <a:lnTo>
                    <a:pt x="834" y="5894"/>
                  </a:lnTo>
                  <a:lnTo>
                    <a:pt x="798" y="5867"/>
                  </a:lnTo>
                  <a:lnTo>
                    <a:pt x="765" y="5839"/>
                  </a:lnTo>
                  <a:lnTo>
                    <a:pt x="731" y="5812"/>
                  </a:lnTo>
                  <a:lnTo>
                    <a:pt x="698" y="5783"/>
                  </a:lnTo>
                  <a:lnTo>
                    <a:pt x="665" y="5754"/>
                  </a:lnTo>
                  <a:lnTo>
                    <a:pt x="633" y="5724"/>
                  </a:lnTo>
                  <a:lnTo>
                    <a:pt x="602" y="5694"/>
                  </a:lnTo>
                  <a:lnTo>
                    <a:pt x="571" y="5663"/>
                  </a:lnTo>
                  <a:lnTo>
                    <a:pt x="541" y="5632"/>
                  </a:lnTo>
                  <a:lnTo>
                    <a:pt x="511" y="5600"/>
                  </a:lnTo>
                  <a:lnTo>
                    <a:pt x="482" y="5568"/>
                  </a:lnTo>
                  <a:lnTo>
                    <a:pt x="453" y="5535"/>
                  </a:lnTo>
                  <a:lnTo>
                    <a:pt x="425" y="5502"/>
                  </a:lnTo>
                  <a:lnTo>
                    <a:pt x="399" y="5467"/>
                  </a:lnTo>
                  <a:lnTo>
                    <a:pt x="373" y="5433"/>
                  </a:lnTo>
                  <a:lnTo>
                    <a:pt x="347" y="5399"/>
                  </a:lnTo>
                  <a:lnTo>
                    <a:pt x="323" y="5363"/>
                  </a:lnTo>
                  <a:lnTo>
                    <a:pt x="298" y="5328"/>
                  </a:lnTo>
                  <a:lnTo>
                    <a:pt x="274" y="5293"/>
                  </a:lnTo>
                  <a:lnTo>
                    <a:pt x="252" y="5256"/>
                  </a:lnTo>
                  <a:lnTo>
                    <a:pt x="230" y="5220"/>
                  </a:lnTo>
                  <a:lnTo>
                    <a:pt x="210" y="5183"/>
                  </a:lnTo>
                  <a:lnTo>
                    <a:pt x="190" y="5146"/>
                  </a:lnTo>
                  <a:lnTo>
                    <a:pt x="170" y="5108"/>
                  </a:lnTo>
                  <a:lnTo>
                    <a:pt x="152" y="5071"/>
                  </a:lnTo>
                  <a:lnTo>
                    <a:pt x="135" y="5033"/>
                  </a:lnTo>
                  <a:lnTo>
                    <a:pt x="119" y="4995"/>
                  </a:lnTo>
                  <a:lnTo>
                    <a:pt x="103" y="4957"/>
                  </a:lnTo>
                  <a:lnTo>
                    <a:pt x="89" y="4919"/>
                  </a:lnTo>
                  <a:lnTo>
                    <a:pt x="75" y="4880"/>
                  </a:lnTo>
                  <a:lnTo>
                    <a:pt x="63" y="4841"/>
                  </a:lnTo>
                  <a:lnTo>
                    <a:pt x="51" y="4802"/>
                  </a:lnTo>
                  <a:lnTo>
                    <a:pt x="42" y="4763"/>
                  </a:lnTo>
                  <a:lnTo>
                    <a:pt x="32" y="4725"/>
                  </a:lnTo>
                  <a:lnTo>
                    <a:pt x="25" y="4685"/>
                  </a:lnTo>
                  <a:lnTo>
                    <a:pt x="17" y="4645"/>
                  </a:lnTo>
                  <a:lnTo>
                    <a:pt x="12" y="4607"/>
                  </a:lnTo>
                  <a:lnTo>
                    <a:pt x="6" y="4567"/>
                  </a:lnTo>
                  <a:lnTo>
                    <a:pt x="3" y="4528"/>
                  </a:lnTo>
                  <a:lnTo>
                    <a:pt x="1" y="4489"/>
                  </a:lnTo>
                  <a:lnTo>
                    <a:pt x="0" y="4450"/>
                  </a:lnTo>
                  <a:lnTo>
                    <a:pt x="0" y="4411"/>
                  </a:lnTo>
                  <a:lnTo>
                    <a:pt x="1" y="4372"/>
                  </a:lnTo>
                  <a:lnTo>
                    <a:pt x="4" y="4333"/>
                  </a:lnTo>
                  <a:lnTo>
                    <a:pt x="9" y="4294"/>
                  </a:lnTo>
                  <a:lnTo>
                    <a:pt x="14" y="4255"/>
                  </a:lnTo>
                  <a:lnTo>
                    <a:pt x="20" y="4218"/>
                  </a:lnTo>
                  <a:lnTo>
                    <a:pt x="28" y="4179"/>
                  </a:lnTo>
                  <a:lnTo>
                    <a:pt x="37" y="4140"/>
                  </a:lnTo>
                  <a:lnTo>
                    <a:pt x="48" y="4103"/>
                  </a:lnTo>
                  <a:lnTo>
                    <a:pt x="60" y="4065"/>
                  </a:lnTo>
                  <a:lnTo>
                    <a:pt x="74" y="4028"/>
                  </a:lnTo>
                  <a:lnTo>
                    <a:pt x="89" y="3990"/>
                  </a:lnTo>
                  <a:lnTo>
                    <a:pt x="106" y="3954"/>
                  </a:lnTo>
                  <a:lnTo>
                    <a:pt x="123" y="3918"/>
                  </a:lnTo>
                  <a:lnTo>
                    <a:pt x="144" y="3881"/>
                  </a:lnTo>
                  <a:lnTo>
                    <a:pt x="164" y="3846"/>
                  </a:lnTo>
                  <a:lnTo>
                    <a:pt x="186" y="3809"/>
                  </a:lnTo>
                  <a:lnTo>
                    <a:pt x="211" y="3775"/>
                  </a:lnTo>
                  <a:lnTo>
                    <a:pt x="237" y="3740"/>
                  </a:lnTo>
                  <a:lnTo>
                    <a:pt x="265" y="3705"/>
                  </a:lnTo>
                  <a:lnTo>
                    <a:pt x="294" y="3671"/>
                  </a:lnTo>
                  <a:lnTo>
                    <a:pt x="324" y="3638"/>
                  </a:lnTo>
                  <a:lnTo>
                    <a:pt x="356" y="3605"/>
                  </a:lnTo>
                  <a:lnTo>
                    <a:pt x="390" y="3572"/>
                  </a:lnTo>
                  <a:lnTo>
                    <a:pt x="427" y="3540"/>
                  </a:lnTo>
                  <a:lnTo>
                    <a:pt x="463" y="3509"/>
                  </a:lnTo>
                  <a:lnTo>
                    <a:pt x="503" y="3478"/>
                  </a:lnTo>
                  <a:lnTo>
                    <a:pt x="543" y="3448"/>
                  </a:lnTo>
                  <a:lnTo>
                    <a:pt x="586" y="3418"/>
                  </a:lnTo>
                  <a:lnTo>
                    <a:pt x="622" y="3395"/>
                  </a:lnTo>
                  <a:lnTo>
                    <a:pt x="656" y="3373"/>
                  </a:lnTo>
                  <a:lnTo>
                    <a:pt x="690" y="3353"/>
                  </a:lnTo>
                  <a:lnTo>
                    <a:pt x="724" y="3333"/>
                  </a:lnTo>
                  <a:lnTo>
                    <a:pt x="758" y="3315"/>
                  </a:lnTo>
                  <a:lnTo>
                    <a:pt x="791" y="3299"/>
                  </a:lnTo>
                  <a:lnTo>
                    <a:pt x="823" y="3283"/>
                  </a:lnTo>
                  <a:lnTo>
                    <a:pt x="855" y="3268"/>
                  </a:lnTo>
                  <a:lnTo>
                    <a:pt x="887" y="3254"/>
                  </a:lnTo>
                  <a:lnTo>
                    <a:pt x="919" y="3241"/>
                  </a:lnTo>
                  <a:lnTo>
                    <a:pt x="951" y="3229"/>
                  </a:lnTo>
                  <a:lnTo>
                    <a:pt x="982" y="3219"/>
                  </a:lnTo>
                  <a:lnTo>
                    <a:pt x="1042" y="3198"/>
                  </a:lnTo>
                  <a:lnTo>
                    <a:pt x="1101" y="3181"/>
                  </a:lnTo>
                  <a:lnTo>
                    <a:pt x="1158" y="3166"/>
                  </a:lnTo>
                  <a:lnTo>
                    <a:pt x="1215" y="3153"/>
                  </a:lnTo>
                  <a:lnTo>
                    <a:pt x="1270" y="3143"/>
                  </a:lnTo>
                  <a:lnTo>
                    <a:pt x="1323" y="3132"/>
                  </a:lnTo>
                  <a:lnTo>
                    <a:pt x="1426" y="3114"/>
                  </a:lnTo>
                  <a:lnTo>
                    <a:pt x="1476" y="3105"/>
                  </a:lnTo>
                  <a:lnTo>
                    <a:pt x="1524" y="3097"/>
                  </a:lnTo>
                  <a:lnTo>
                    <a:pt x="1571" y="3086"/>
                  </a:lnTo>
                  <a:lnTo>
                    <a:pt x="1616" y="3075"/>
                  </a:lnTo>
                  <a:lnTo>
                    <a:pt x="1660" y="3063"/>
                  </a:lnTo>
                  <a:lnTo>
                    <a:pt x="1703" y="3048"/>
                  </a:lnTo>
                  <a:lnTo>
                    <a:pt x="1724" y="3041"/>
                  </a:lnTo>
                  <a:lnTo>
                    <a:pt x="1745" y="3031"/>
                  </a:lnTo>
                  <a:lnTo>
                    <a:pt x="1765" y="3023"/>
                  </a:lnTo>
                  <a:lnTo>
                    <a:pt x="1785" y="3012"/>
                  </a:lnTo>
                  <a:lnTo>
                    <a:pt x="1805" y="3001"/>
                  </a:lnTo>
                  <a:lnTo>
                    <a:pt x="1824" y="2989"/>
                  </a:lnTo>
                  <a:lnTo>
                    <a:pt x="1843" y="2978"/>
                  </a:lnTo>
                  <a:lnTo>
                    <a:pt x="1861" y="2964"/>
                  </a:lnTo>
                  <a:lnTo>
                    <a:pt x="1881" y="2950"/>
                  </a:lnTo>
                  <a:lnTo>
                    <a:pt x="1898" y="2934"/>
                  </a:lnTo>
                  <a:lnTo>
                    <a:pt x="1916" y="2918"/>
                  </a:lnTo>
                  <a:lnTo>
                    <a:pt x="1933" y="2899"/>
                  </a:lnTo>
                  <a:lnTo>
                    <a:pt x="1950" y="2881"/>
                  </a:lnTo>
                  <a:lnTo>
                    <a:pt x="1968" y="2861"/>
                  </a:lnTo>
                  <a:lnTo>
                    <a:pt x="1985" y="2839"/>
                  </a:lnTo>
                  <a:lnTo>
                    <a:pt x="2001" y="2817"/>
                  </a:lnTo>
                  <a:lnTo>
                    <a:pt x="2017" y="2793"/>
                  </a:lnTo>
                  <a:lnTo>
                    <a:pt x="2032" y="2769"/>
                  </a:lnTo>
                  <a:lnTo>
                    <a:pt x="2048" y="2742"/>
                  </a:lnTo>
                  <a:lnTo>
                    <a:pt x="2063" y="2713"/>
                  </a:lnTo>
                  <a:lnTo>
                    <a:pt x="2078" y="2683"/>
                  </a:lnTo>
                  <a:lnTo>
                    <a:pt x="2092" y="2652"/>
                  </a:lnTo>
                  <a:lnTo>
                    <a:pt x="2107" y="2619"/>
                  </a:lnTo>
                  <a:lnTo>
                    <a:pt x="2121" y="2584"/>
                  </a:lnTo>
                  <a:lnTo>
                    <a:pt x="2145" y="2522"/>
                  </a:lnTo>
                  <a:lnTo>
                    <a:pt x="2172" y="2461"/>
                  </a:lnTo>
                  <a:lnTo>
                    <a:pt x="2187" y="2430"/>
                  </a:lnTo>
                  <a:lnTo>
                    <a:pt x="2202" y="2400"/>
                  </a:lnTo>
                  <a:lnTo>
                    <a:pt x="2218" y="2369"/>
                  </a:lnTo>
                  <a:lnTo>
                    <a:pt x="2235" y="2339"/>
                  </a:lnTo>
                  <a:lnTo>
                    <a:pt x="2253" y="2310"/>
                  </a:lnTo>
                  <a:lnTo>
                    <a:pt x="2270" y="2280"/>
                  </a:lnTo>
                  <a:lnTo>
                    <a:pt x="2289" y="2252"/>
                  </a:lnTo>
                  <a:lnTo>
                    <a:pt x="2308" y="2224"/>
                  </a:lnTo>
                  <a:lnTo>
                    <a:pt x="2329" y="2196"/>
                  </a:lnTo>
                  <a:lnTo>
                    <a:pt x="2349" y="2170"/>
                  </a:lnTo>
                  <a:lnTo>
                    <a:pt x="2371" y="2144"/>
                  </a:lnTo>
                  <a:lnTo>
                    <a:pt x="2393" y="2119"/>
                  </a:lnTo>
                  <a:lnTo>
                    <a:pt x="2417" y="2096"/>
                  </a:lnTo>
                  <a:lnTo>
                    <a:pt x="2440" y="2073"/>
                  </a:lnTo>
                  <a:lnTo>
                    <a:pt x="2465" y="2052"/>
                  </a:lnTo>
                  <a:lnTo>
                    <a:pt x="2491" y="2031"/>
                  </a:lnTo>
                  <a:lnTo>
                    <a:pt x="2516" y="2012"/>
                  </a:lnTo>
                  <a:lnTo>
                    <a:pt x="2544" y="1994"/>
                  </a:lnTo>
                  <a:lnTo>
                    <a:pt x="2572" y="1978"/>
                  </a:lnTo>
                  <a:lnTo>
                    <a:pt x="2601" y="1963"/>
                  </a:lnTo>
                  <a:lnTo>
                    <a:pt x="2630" y="1950"/>
                  </a:lnTo>
                  <a:lnTo>
                    <a:pt x="2661" y="1938"/>
                  </a:lnTo>
                  <a:lnTo>
                    <a:pt x="2692" y="1928"/>
                  </a:lnTo>
                  <a:lnTo>
                    <a:pt x="2724" y="1921"/>
                  </a:lnTo>
                  <a:lnTo>
                    <a:pt x="2758" y="1914"/>
                  </a:lnTo>
                  <a:lnTo>
                    <a:pt x="2792" y="1910"/>
                  </a:lnTo>
                  <a:lnTo>
                    <a:pt x="2827" y="1908"/>
                  </a:lnTo>
                  <a:lnTo>
                    <a:pt x="2863" y="1908"/>
                  </a:lnTo>
                  <a:lnTo>
                    <a:pt x="2895" y="1909"/>
                  </a:lnTo>
                  <a:lnTo>
                    <a:pt x="2927" y="1912"/>
                  </a:lnTo>
                  <a:lnTo>
                    <a:pt x="2958" y="1917"/>
                  </a:lnTo>
                  <a:lnTo>
                    <a:pt x="2990" y="1922"/>
                  </a:lnTo>
                  <a:lnTo>
                    <a:pt x="3023" y="1928"/>
                  </a:lnTo>
                  <a:lnTo>
                    <a:pt x="3055" y="1936"/>
                  </a:lnTo>
                  <a:lnTo>
                    <a:pt x="3087" y="1944"/>
                  </a:lnTo>
                  <a:lnTo>
                    <a:pt x="3121" y="1954"/>
                  </a:lnTo>
                  <a:lnTo>
                    <a:pt x="3154" y="1965"/>
                  </a:lnTo>
                  <a:lnTo>
                    <a:pt x="3186" y="1977"/>
                  </a:lnTo>
                  <a:lnTo>
                    <a:pt x="3219" y="1991"/>
                  </a:lnTo>
                  <a:lnTo>
                    <a:pt x="3252" y="2005"/>
                  </a:lnTo>
                  <a:lnTo>
                    <a:pt x="3286" y="2020"/>
                  </a:lnTo>
                  <a:lnTo>
                    <a:pt x="3318" y="2036"/>
                  </a:lnTo>
                  <a:lnTo>
                    <a:pt x="3351" y="2052"/>
                  </a:lnTo>
                  <a:lnTo>
                    <a:pt x="3383" y="2070"/>
                  </a:lnTo>
                  <a:lnTo>
                    <a:pt x="2672" y="2952"/>
                  </a:lnTo>
                  <a:lnTo>
                    <a:pt x="2733" y="3017"/>
                  </a:lnTo>
                  <a:lnTo>
                    <a:pt x="3564" y="2186"/>
                  </a:lnTo>
                  <a:lnTo>
                    <a:pt x="4840" y="898"/>
                  </a:lnTo>
                  <a:lnTo>
                    <a:pt x="4772" y="835"/>
                  </a:lnTo>
                  <a:lnTo>
                    <a:pt x="5440" y="39"/>
                  </a:lnTo>
                  <a:lnTo>
                    <a:pt x="5635" y="0"/>
                  </a:lnTo>
                  <a:close/>
                  <a:moveTo>
                    <a:pt x="1053" y="4189"/>
                  </a:moveTo>
                  <a:lnTo>
                    <a:pt x="865" y="4388"/>
                  </a:lnTo>
                  <a:lnTo>
                    <a:pt x="1960" y="5423"/>
                  </a:lnTo>
                  <a:lnTo>
                    <a:pt x="2150" y="5223"/>
                  </a:lnTo>
                  <a:lnTo>
                    <a:pt x="1053" y="4189"/>
                  </a:lnTo>
                  <a:close/>
                  <a:moveTo>
                    <a:pt x="2640" y="3546"/>
                  </a:moveTo>
                  <a:lnTo>
                    <a:pt x="2640" y="3546"/>
                  </a:lnTo>
                  <a:lnTo>
                    <a:pt x="2616" y="3525"/>
                  </a:lnTo>
                  <a:lnTo>
                    <a:pt x="2592" y="3506"/>
                  </a:lnTo>
                  <a:lnTo>
                    <a:pt x="2568" y="3488"/>
                  </a:lnTo>
                  <a:lnTo>
                    <a:pt x="2542" y="3472"/>
                  </a:lnTo>
                  <a:lnTo>
                    <a:pt x="2516" y="3456"/>
                  </a:lnTo>
                  <a:lnTo>
                    <a:pt x="2491" y="3443"/>
                  </a:lnTo>
                  <a:lnTo>
                    <a:pt x="2463" y="3430"/>
                  </a:lnTo>
                  <a:lnTo>
                    <a:pt x="2436" y="3419"/>
                  </a:lnTo>
                  <a:lnTo>
                    <a:pt x="2408" y="3410"/>
                  </a:lnTo>
                  <a:lnTo>
                    <a:pt x="2380" y="3401"/>
                  </a:lnTo>
                  <a:lnTo>
                    <a:pt x="2351" y="3395"/>
                  </a:lnTo>
                  <a:lnTo>
                    <a:pt x="2322" y="3389"/>
                  </a:lnTo>
                  <a:lnTo>
                    <a:pt x="2294" y="3385"/>
                  </a:lnTo>
                  <a:lnTo>
                    <a:pt x="2265" y="3383"/>
                  </a:lnTo>
                  <a:lnTo>
                    <a:pt x="2235" y="3382"/>
                  </a:lnTo>
                  <a:lnTo>
                    <a:pt x="2207" y="3382"/>
                  </a:lnTo>
                  <a:lnTo>
                    <a:pt x="2178" y="3383"/>
                  </a:lnTo>
                  <a:lnTo>
                    <a:pt x="2149" y="3386"/>
                  </a:lnTo>
                  <a:lnTo>
                    <a:pt x="2121" y="3390"/>
                  </a:lnTo>
                  <a:lnTo>
                    <a:pt x="2092" y="3396"/>
                  </a:lnTo>
                  <a:lnTo>
                    <a:pt x="2064" y="3403"/>
                  </a:lnTo>
                  <a:lnTo>
                    <a:pt x="2036" y="3412"/>
                  </a:lnTo>
                  <a:lnTo>
                    <a:pt x="2008" y="3421"/>
                  </a:lnTo>
                  <a:lnTo>
                    <a:pt x="1981" y="3432"/>
                  </a:lnTo>
                  <a:lnTo>
                    <a:pt x="1955" y="3445"/>
                  </a:lnTo>
                  <a:lnTo>
                    <a:pt x="1928" y="3459"/>
                  </a:lnTo>
                  <a:lnTo>
                    <a:pt x="1902" y="3474"/>
                  </a:lnTo>
                  <a:lnTo>
                    <a:pt x="1878" y="3491"/>
                  </a:lnTo>
                  <a:lnTo>
                    <a:pt x="1853" y="3508"/>
                  </a:lnTo>
                  <a:lnTo>
                    <a:pt x="1829" y="3527"/>
                  </a:lnTo>
                  <a:lnTo>
                    <a:pt x="1807" y="3549"/>
                  </a:lnTo>
                  <a:lnTo>
                    <a:pt x="1785" y="3570"/>
                  </a:lnTo>
                  <a:lnTo>
                    <a:pt x="1764" y="3594"/>
                  </a:lnTo>
                  <a:lnTo>
                    <a:pt x="1745" y="3617"/>
                  </a:lnTo>
                  <a:lnTo>
                    <a:pt x="1726" y="3642"/>
                  </a:lnTo>
                  <a:lnTo>
                    <a:pt x="1710" y="3668"/>
                  </a:lnTo>
                  <a:lnTo>
                    <a:pt x="1695" y="3694"/>
                  </a:lnTo>
                  <a:lnTo>
                    <a:pt x="1681" y="3720"/>
                  </a:lnTo>
                  <a:lnTo>
                    <a:pt x="1669" y="3747"/>
                  </a:lnTo>
                  <a:lnTo>
                    <a:pt x="1658" y="3774"/>
                  </a:lnTo>
                  <a:lnTo>
                    <a:pt x="1648" y="3802"/>
                  </a:lnTo>
                  <a:lnTo>
                    <a:pt x="1641" y="3831"/>
                  </a:lnTo>
                  <a:lnTo>
                    <a:pt x="1633" y="3859"/>
                  </a:lnTo>
                  <a:lnTo>
                    <a:pt x="1628" y="3888"/>
                  </a:lnTo>
                  <a:lnTo>
                    <a:pt x="1624" y="3916"/>
                  </a:lnTo>
                  <a:lnTo>
                    <a:pt x="1621" y="3945"/>
                  </a:lnTo>
                  <a:lnTo>
                    <a:pt x="1620" y="3974"/>
                  </a:lnTo>
                  <a:lnTo>
                    <a:pt x="1620" y="4003"/>
                  </a:lnTo>
                  <a:lnTo>
                    <a:pt x="1621" y="4032"/>
                  </a:lnTo>
                  <a:lnTo>
                    <a:pt x="1625" y="4061"/>
                  </a:lnTo>
                  <a:lnTo>
                    <a:pt x="1629" y="4089"/>
                  </a:lnTo>
                  <a:lnTo>
                    <a:pt x="1634" y="4118"/>
                  </a:lnTo>
                  <a:lnTo>
                    <a:pt x="1642" y="4146"/>
                  </a:lnTo>
                  <a:lnTo>
                    <a:pt x="1650" y="4175"/>
                  </a:lnTo>
                  <a:lnTo>
                    <a:pt x="1660" y="4202"/>
                  </a:lnTo>
                  <a:lnTo>
                    <a:pt x="1671" y="4229"/>
                  </a:lnTo>
                  <a:lnTo>
                    <a:pt x="1684" y="4256"/>
                  </a:lnTo>
                  <a:lnTo>
                    <a:pt x="1698" y="4282"/>
                  </a:lnTo>
                  <a:lnTo>
                    <a:pt x="1713" y="4308"/>
                  </a:lnTo>
                  <a:lnTo>
                    <a:pt x="1730" y="4332"/>
                  </a:lnTo>
                  <a:lnTo>
                    <a:pt x="1748" y="4357"/>
                  </a:lnTo>
                  <a:lnTo>
                    <a:pt x="1767" y="4381"/>
                  </a:lnTo>
                  <a:lnTo>
                    <a:pt x="1788" y="4403"/>
                  </a:lnTo>
                  <a:lnTo>
                    <a:pt x="1810" y="4424"/>
                  </a:lnTo>
                  <a:lnTo>
                    <a:pt x="1833" y="4446"/>
                  </a:lnTo>
                  <a:lnTo>
                    <a:pt x="1856" y="4465"/>
                  </a:lnTo>
                  <a:lnTo>
                    <a:pt x="1881" y="4483"/>
                  </a:lnTo>
                  <a:lnTo>
                    <a:pt x="1906" y="4499"/>
                  </a:lnTo>
                  <a:lnTo>
                    <a:pt x="1932" y="4514"/>
                  </a:lnTo>
                  <a:lnTo>
                    <a:pt x="1959" y="4528"/>
                  </a:lnTo>
                  <a:lnTo>
                    <a:pt x="1986" y="4541"/>
                  </a:lnTo>
                  <a:lnTo>
                    <a:pt x="2014" y="4552"/>
                  </a:lnTo>
                  <a:lnTo>
                    <a:pt x="2042" y="4562"/>
                  </a:lnTo>
                  <a:lnTo>
                    <a:pt x="2069" y="4570"/>
                  </a:lnTo>
                  <a:lnTo>
                    <a:pt x="2097" y="4577"/>
                  </a:lnTo>
                  <a:lnTo>
                    <a:pt x="2126" y="4582"/>
                  </a:lnTo>
                  <a:lnTo>
                    <a:pt x="2155" y="4586"/>
                  </a:lnTo>
                  <a:lnTo>
                    <a:pt x="2184" y="4588"/>
                  </a:lnTo>
                  <a:lnTo>
                    <a:pt x="2213" y="4590"/>
                  </a:lnTo>
                  <a:lnTo>
                    <a:pt x="2242" y="4590"/>
                  </a:lnTo>
                  <a:lnTo>
                    <a:pt x="2271" y="4588"/>
                  </a:lnTo>
                  <a:lnTo>
                    <a:pt x="2300" y="4585"/>
                  </a:lnTo>
                  <a:lnTo>
                    <a:pt x="2329" y="4581"/>
                  </a:lnTo>
                  <a:lnTo>
                    <a:pt x="2357" y="4576"/>
                  </a:lnTo>
                  <a:lnTo>
                    <a:pt x="2386" y="4568"/>
                  </a:lnTo>
                  <a:lnTo>
                    <a:pt x="2413" y="4560"/>
                  </a:lnTo>
                  <a:lnTo>
                    <a:pt x="2441" y="4550"/>
                  </a:lnTo>
                  <a:lnTo>
                    <a:pt x="2468" y="4539"/>
                  </a:lnTo>
                  <a:lnTo>
                    <a:pt x="2495" y="4526"/>
                  </a:lnTo>
                  <a:lnTo>
                    <a:pt x="2521" y="4512"/>
                  </a:lnTo>
                  <a:lnTo>
                    <a:pt x="2546" y="4497"/>
                  </a:lnTo>
                  <a:lnTo>
                    <a:pt x="2571" y="4480"/>
                  </a:lnTo>
                  <a:lnTo>
                    <a:pt x="2596" y="4463"/>
                  </a:lnTo>
                  <a:lnTo>
                    <a:pt x="2619" y="4444"/>
                  </a:lnTo>
                  <a:lnTo>
                    <a:pt x="2642" y="4422"/>
                  </a:lnTo>
                  <a:lnTo>
                    <a:pt x="2664" y="4401"/>
                  </a:lnTo>
                  <a:lnTo>
                    <a:pt x="2685" y="4377"/>
                  </a:lnTo>
                  <a:lnTo>
                    <a:pt x="2704" y="4354"/>
                  </a:lnTo>
                  <a:lnTo>
                    <a:pt x="2722" y="4329"/>
                  </a:lnTo>
                  <a:lnTo>
                    <a:pt x="2738" y="4303"/>
                  </a:lnTo>
                  <a:lnTo>
                    <a:pt x="2754" y="4278"/>
                  </a:lnTo>
                  <a:lnTo>
                    <a:pt x="2767" y="4251"/>
                  </a:lnTo>
                  <a:lnTo>
                    <a:pt x="2780" y="4224"/>
                  </a:lnTo>
                  <a:lnTo>
                    <a:pt x="2791" y="4197"/>
                  </a:lnTo>
                  <a:lnTo>
                    <a:pt x="2800" y="4169"/>
                  </a:lnTo>
                  <a:lnTo>
                    <a:pt x="2809" y="4140"/>
                  </a:lnTo>
                  <a:lnTo>
                    <a:pt x="2815" y="4113"/>
                  </a:lnTo>
                  <a:lnTo>
                    <a:pt x="2821" y="4084"/>
                  </a:lnTo>
                  <a:lnTo>
                    <a:pt x="2825" y="4055"/>
                  </a:lnTo>
                  <a:lnTo>
                    <a:pt x="2827" y="4026"/>
                  </a:lnTo>
                  <a:lnTo>
                    <a:pt x="2829" y="3997"/>
                  </a:lnTo>
                  <a:lnTo>
                    <a:pt x="2828" y="3968"/>
                  </a:lnTo>
                  <a:lnTo>
                    <a:pt x="2827" y="3939"/>
                  </a:lnTo>
                  <a:lnTo>
                    <a:pt x="2824" y="3910"/>
                  </a:lnTo>
                  <a:lnTo>
                    <a:pt x="2820" y="3881"/>
                  </a:lnTo>
                  <a:lnTo>
                    <a:pt x="2814" y="3853"/>
                  </a:lnTo>
                  <a:lnTo>
                    <a:pt x="2807" y="3824"/>
                  </a:lnTo>
                  <a:lnTo>
                    <a:pt x="2799" y="3796"/>
                  </a:lnTo>
                  <a:lnTo>
                    <a:pt x="2788" y="3770"/>
                  </a:lnTo>
                  <a:lnTo>
                    <a:pt x="2778" y="3742"/>
                  </a:lnTo>
                  <a:lnTo>
                    <a:pt x="2765" y="3715"/>
                  </a:lnTo>
                  <a:lnTo>
                    <a:pt x="2751" y="3689"/>
                  </a:lnTo>
                  <a:lnTo>
                    <a:pt x="2736" y="3664"/>
                  </a:lnTo>
                  <a:lnTo>
                    <a:pt x="2720" y="3639"/>
                  </a:lnTo>
                  <a:lnTo>
                    <a:pt x="2702" y="3614"/>
                  </a:lnTo>
                  <a:lnTo>
                    <a:pt x="2682" y="3591"/>
                  </a:lnTo>
                  <a:lnTo>
                    <a:pt x="2661" y="3568"/>
                  </a:lnTo>
                  <a:lnTo>
                    <a:pt x="2640" y="3546"/>
                  </a:lnTo>
                  <a:close/>
                  <a:moveTo>
                    <a:pt x="2621" y="3974"/>
                  </a:moveTo>
                  <a:lnTo>
                    <a:pt x="2621" y="3974"/>
                  </a:lnTo>
                  <a:lnTo>
                    <a:pt x="2620" y="3955"/>
                  </a:lnTo>
                  <a:lnTo>
                    <a:pt x="2618" y="3936"/>
                  </a:lnTo>
                  <a:lnTo>
                    <a:pt x="2615" y="3918"/>
                  </a:lnTo>
                  <a:lnTo>
                    <a:pt x="2612" y="3898"/>
                  </a:lnTo>
                  <a:lnTo>
                    <a:pt x="2607" y="3880"/>
                  </a:lnTo>
                  <a:lnTo>
                    <a:pt x="2601" y="3862"/>
                  </a:lnTo>
                  <a:lnTo>
                    <a:pt x="2594" y="3844"/>
                  </a:lnTo>
                  <a:lnTo>
                    <a:pt x="2588" y="3825"/>
                  </a:lnTo>
                  <a:lnTo>
                    <a:pt x="2579" y="3808"/>
                  </a:lnTo>
                  <a:lnTo>
                    <a:pt x="2570" y="3791"/>
                  </a:lnTo>
                  <a:lnTo>
                    <a:pt x="2560" y="3774"/>
                  </a:lnTo>
                  <a:lnTo>
                    <a:pt x="2549" y="3758"/>
                  </a:lnTo>
                  <a:lnTo>
                    <a:pt x="2538" y="3742"/>
                  </a:lnTo>
                  <a:lnTo>
                    <a:pt x="2525" y="3727"/>
                  </a:lnTo>
                  <a:lnTo>
                    <a:pt x="2511" y="3712"/>
                  </a:lnTo>
                  <a:lnTo>
                    <a:pt x="2497" y="3697"/>
                  </a:lnTo>
                  <a:lnTo>
                    <a:pt x="2482" y="3684"/>
                  </a:lnTo>
                  <a:lnTo>
                    <a:pt x="2466" y="3671"/>
                  </a:lnTo>
                  <a:lnTo>
                    <a:pt x="2450" y="3659"/>
                  </a:lnTo>
                  <a:lnTo>
                    <a:pt x="2433" y="3649"/>
                  </a:lnTo>
                  <a:lnTo>
                    <a:pt x="2417" y="3638"/>
                  </a:lnTo>
                  <a:lnTo>
                    <a:pt x="2398" y="3629"/>
                  </a:lnTo>
                  <a:lnTo>
                    <a:pt x="2381" y="3621"/>
                  </a:lnTo>
                  <a:lnTo>
                    <a:pt x="2363" y="3614"/>
                  </a:lnTo>
                  <a:lnTo>
                    <a:pt x="2345" y="3608"/>
                  </a:lnTo>
                  <a:lnTo>
                    <a:pt x="2327" y="3602"/>
                  </a:lnTo>
                  <a:lnTo>
                    <a:pt x="2307" y="3598"/>
                  </a:lnTo>
                  <a:lnTo>
                    <a:pt x="2289" y="3594"/>
                  </a:lnTo>
                  <a:lnTo>
                    <a:pt x="2270" y="3592"/>
                  </a:lnTo>
                  <a:lnTo>
                    <a:pt x="2252" y="3590"/>
                  </a:lnTo>
                  <a:lnTo>
                    <a:pt x="2232" y="3589"/>
                  </a:lnTo>
                  <a:lnTo>
                    <a:pt x="2213" y="3590"/>
                  </a:lnTo>
                  <a:lnTo>
                    <a:pt x="2194" y="3590"/>
                  </a:lnTo>
                  <a:lnTo>
                    <a:pt x="2175" y="3592"/>
                  </a:lnTo>
                  <a:lnTo>
                    <a:pt x="2156" y="3595"/>
                  </a:lnTo>
                  <a:lnTo>
                    <a:pt x="2138" y="3598"/>
                  </a:lnTo>
                  <a:lnTo>
                    <a:pt x="2119" y="3604"/>
                  </a:lnTo>
                  <a:lnTo>
                    <a:pt x="2100" y="3609"/>
                  </a:lnTo>
                  <a:lnTo>
                    <a:pt x="2082" y="3615"/>
                  </a:lnTo>
                  <a:lnTo>
                    <a:pt x="2065" y="3623"/>
                  </a:lnTo>
                  <a:lnTo>
                    <a:pt x="2047" y="3630"/>
                  </a:lnTo>
                  <a:lnTo>
                    <a:pt x="2030" y="3640"/>
                  </a:lnTo>
                  <a:lnTo>
                    <a:pt x="2014" y="3650"/>
                  </a:lnTo>
                  <a:lnTo>
                    <a:pt x="1997" y="3660"/>
                  </a:lnTo>
                  <a:lnTo>
                    <a:pt x="1980" y="3672"/>
                  </a:lnTo>
                  <a:lnTo>
                    <a:pt x="1965" y="3685"/>
                  </a:lnTo>
                  <a:lnTo>
                    <a:pt x="1950" y="3699"/>
                  </a:lnTo>
                  <a:lnTo>
                    <a:pt x="1936" y="3713"/>
                  </a:lnTo>
                  <a:lnTo>
                    <a:pt x="1923" y="3729"/>
                  </a:lnTo>
                  <a:lnTo>
                    <a:pt x="1910" y="3744"/>
                  </a:lnTo>
                  <a:lnTo>
                    <a:pt x="1898" y="3760"/>
                  </a:lnTo>
                  <a:lnTo>
                    <a:pt x="1887" y="3777"/>
                  </a:lnTo>
                  <a:lnTo>
                    <a:pt x="1878" y="3794"/>
                  </a:lnTo>
                  <a:lnTo>
                    <a:pt x="1868" y="3811"/>
                  </a:lnTo>
                  <a:lnTo>
                    <a:pt x="1860" y="3829"/>
                  </a:lnTo>
                  <a:lnTo>
                    <a:pt x="1853" y="3847"/>
                  </a:lnTo>
                  <a:lnTo>
                    <a:pt x="1846" y="3865"/>
                  </a:lnTo>
                  <a:lnTo>
                    <a:pt x="1841" y="3883"/>
                  </a:lnTo>
                  <a:lnTo>
                    <a:pt x="1837" y="3903"/>
                  </a:lnTo>
                  <a:lnTo>
                    <a:pt x="1834" y="3921"/>
                  </a:lnTo>
                  <a:lnTo>
                    <a:pt x="1830" y="3940"/>
                  </a:lnTo>
                  <a:lnTo>
                    <a:pt x="1829" y="3959"/>
                  </a:lnTo>
                  <a:lnTo>
                    <a:pt x="1828" y="3978"/>
                  </a:lnTo>
                  <a:lnTo>
                    <a:pt x="1828" y="3997"/>
                  </a:lnTo>
                  <a:lnTo>
                    <a:pt x="1829" y="4016"/>
                  </a:lnTo>
                  <a:lnTo>
                    <a:pt x="1831" y="4034"/>
                  </a:lnTo>
                  <a:lnTo>
                    <a:pt x="1834" y="4054"/>
                  </a:lnTo>
                  <a:lnTo>
                    <a:pt x="1838" y="4072"/>
                  </a:lnTo>
                  <a:lnTo>
                    <a:pt x="1842" y="4091"/>
                  </a:lnTo>
                  <a:lnTo>
                    <a:pt x="1848" y="4109"/>
                  </a:lnTo>
                  <a:lnTo>
                    <a:pt x="1854" y="4128"/>
                  </a:lnTo>
                  <a:lnTo>
                    <a:pt x="1861" y="4145"/>
                  </a:lnTo>
                  <a:lnTo>
                    <a:pt x="1870" y="4163"/>
                  </a:lnTo>
                  <a:lnTo>
                    <a:pt x="1879" y="4180"/>
                  </a:lnTo>
                  <a:lnTo>
                    <a:pt x="1888" y="4196"/>
                  </a:lnTo>
                  <a:lnTo>
                    <a:pt x="1900" y="4213"/>
                  </a:lnTo>
                  <a:lnTo>
                    <a:pt x="1912" y="4229"/>
                  </a:lnTo>
                  <a:lnTo>
                    <a:pt x="1925" y="4244"/>
                  </a:lnTo>
                  <a:lnTo>
                    <a:pt x="1938" y="4259"/>
                  </a:lnTo>
                  <a:lnTo>
                    <a:pt x="1953" y="4273"/>
                  </a:lnTo>
                  <a:lnTo>
                    <a:pt x="1968" y="4287"/>
                  </a:lnTo>
                  <a:lnTo>
                    <a:pt x="1984" y="4300"/>
                  </a:lnTo>
                  <a:lnTo>
                    <a:pt x="2000" y="4312"/>
                  </a:lnTo>
                  <a:lnTo>
                    <a:pt x="2016" y="4323"/>
                  </a:lnTo>
                  <a:lnTo>
                    <a:pt x="2033" y="4332"/>
                  </a:lnTo>
                  <a:lnTo>
                    <a:pt x="2050" y="4342"/>
                  </a:lnTo>
                  <a:lnTo>
                    <a:pt x="2068" y="4349"/>
                  </a:lnTo>
                  <a:lnTo>
                    <a:pt x="2085" y="4357"/>
                  </a:lnTo>
                  <a:lnTo>
                    <a:pt x="2104" y="4363"/>
                  </a:lnTo>
                  <a:lnTo>
                    <a:pt x="2123" y="4369"/>
                  </a:lnTo>
                  <a:lnTo>
                    <a:pt x="2141" y="4373"/>
                  </a:lnTo>
                  <a:lnTo>
                    <a:pt x="2160" y="4377"/>
                  </a:lnTo>
                  <a:lnTo>
                    <a:pt x="2179" y="4379"/>
                  </a:lnTo>
                  <a:lnTo>
                    <a:pt x="2198" y="4382"/>
                  </a:lnTo>
                  <a:lnTo>
                    <a:pt x="2217" y="4382"/>
                  </a:lnTo>
                  <a:lnTo>
                    <a:pt x="2235" y="4382"/>
                  </a:lnTo>
                  <a:lnTo>
                    <a:pt x="2255" y="4381"/>
                  </a:lnTo>
                  <a:lnTo>
                    <a:pt x="2274" y="4379"/>
                  </a:lnTo>
                  <a:lnTo>
                    <a:pt x="2292" y="4376"/>
                  </a:lnTo>
                  <a:lnTo>
                    <a:pt x="2312" y="4373"/>
                  </a:lnTo>
                  <a:lnTo>
                    <a:pt x="2330" y="4368"/>
                  </a:lnTo>
                  <a:lnTo>
                    <a:pt x="2348" y="4362"/>
                  </a:lnTo>
                  <a:lnTo>
                    <a:pt x="2366" y="4356"/>
                  </a:lnTo>
                  <a:lnTo>
                    <a:pt x="2384" y="4348"/>
                  </a:lnTo>
                  <a:lnTo>
                    <a:pt x="2402" y="4341"/>
                  </a:lnTo>
                  <a:lnTo>
                    <a:pt x="2419" y="4331"/>
                  </a:lnTo>
                  <a:lnTo>
                    <a:pt x="2436" y="4322"/>
                  </a:lnTo>
                  <a:lnTo>
                    <a:pt x="2452" y="4311"/>
                  </a:lnTo>
                  <a:lnTo>
                    <a:pt x="2468" y="4298"/>
                  </a:lnTo>
                  <a:lnTo>
                    <a:pt x="2483" y="4286"/>
                  </a:lnTo>
                  <a:lnTo>
                    <a:pt x="2498" y="4272"/>
                  </a:lnTo>
                  <a:lnTo>
                    <a:pt x="2513" y="4257"/>
                  </a:lnTo>
                  <a:lnTo>
                    <a:pt x="2526" y="4242"/>
                  </a:lnTo>
                  <a:lnTo>
                    <a:pt x="2539" y="4227"/>
                  </a:lnTo>
                  <a:lnTo>
                    <a:pt x="2551" y="4210"/>
                  </a:lnTo>
                  <a:lnTo>
                    <a:pt x="2561" y="4194"/>
                  </a:lnTo>
                  <a:lnTo>
                    <a:pt x="2572" y="4177"/>
                  </a:lnTo>
                  <a:lnTo>
                    <a:pt x="2581" y="4160"/>
                  </a:lnTo>
                  <a:lnTo>
                    <a:pt x="2589" y="4142"/>
                  </a:lnTo>
                  <a:lnTo>
                    <a:pt x="2597" y="4124"/>
                  </a:lnTo>
                  <a:lnTo>
                    <a:pt x="2602" y="4106"/>
                  </a:lnTo>
                  <a:lnTo>
                    <a:pt x="2607" y="4088"/>
                  </a:lnTo>
                  <a:lnTo>
                    <a:pt x="2613" y="4069"/>
                  </a:lnTo>
                  <a:lnTo>
                    <a:pt x="2616" y="4050"/>
                  </a:lnTo>
                  <a:lnTo>
                    <a:pt x="2618" y="4031"/>
                  </a:lnTo>
                  <a:lnTo>
                    <a:pt x="2620" y="4012"/>
                  </a:lnTo>
                  <a:lnTo>
                    <a:pt x="2621" y="3994"/>
                  </a:lnTo>
                  <a:lnTo>
                    <a:pt x="2621" y="3974"/>
                  </a:lnTo>
                  <a:close/>
                </a:path>
              </a:pathLst>
            </a:custGeom>
            <a:solidFill>
              <a:schemeClr val="bg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51" name="文本框 50"/>
          <p:cNvSpPr txBox="1"/>
          <p:nvPr/>
        </p:nvSpPr>
        <p:spPr>
          <a:xfrm>
            <a:off x="335277" y="3279408"/>
            <a:ext cx="1873703" cy="830997"/>
          </a:xfrm>
          <a:prstGeom prst="rect">
            <a:avLst/>
          </a:prstGeom>
          <a:noFill/>
        </p:spPr>
        <p:txBody>
          <a:bodyPr wrap="square" lIns="68580" tIns="34290" rIns="68580" bIns="34290" rtlCol="0">
            <a:spAutoFit/>
          </a:bodyPr>
          <a:lstStyle/>
          <a:p>
            <a:pPr algn="ctr">
              <a:lnSpc>
                <a:spcPct val="150000"/>
              </a:lnSpc>
            </a:pPr>
            <a:r>
              <a:rPr lang="en-US" altLang="zh-CN" sz="1100" dirty="0">
                <a:solidFill>
                  <a:schemeClr val="bg1">
                    <a:lumMod val="65000"/>
                  </a:schemeClr>
                </a:solidFill>
                <a:latin typeface="Arial" panose="020B0604020202020204" pitchFamily="34" charset="0"/>
                <a:cs typeface="Arial" panose="020B0604020202020204" pitchFamily="34" charset="0"/>
              </a:rPr>
              <a:t>You cannot positively influence your life when you are not emotionally strong</a:t>
            </a:r>
            <a:endParaRPr lang="zh-CN" altLang="en-US" sz="1100" dirty="0">
              <a:solidFill>
                <a:schemeClr val="bg1">
                  <a:lumMod val="65000"/>
                </a:schemeClr>
              </a:solidFill>
            </a:endParaRPr>
          </a:p>
        </p:txBody>
      </p:sp>
      <p:sp>
        <p:nvSpPr>
          <p:cNvPr id="52" name="文本框 51"/>
          <p:cNvSpPr txBox="1"/>
          <p:nvPr/>
        </p:nvSpPr>
        <p:spPr>
          <a:xfrm>
            <a:off x="2529593" y="3279408"/>
            <a:ext cx="1873703" cy="830997"/>
          </a:xfrm>
          <a:prstGeom prst="rect">
            <a:avLst/>
          </a:prstGeom>
          <a:noFill/>
        </p:spPr>
        <p:txBody>
          <a:bodyPr wrap="square" lIns="68580" tIns="34290" rIns="68580" bIns="34290" rtlCol="0">
            <a:spAutoFit/>
          </a:bodyPr>
          <a:lstStyle/>
          <a:p>
            <a:pPr algn="ctr">
              <a:lnSpc>
                <a:spcPct val="150000"/>
              </a:lnSpc>
            </a:pPr>
            <a:r>
              <a:rPr lang="en-US" altLang="zh-CN" sz="1100" dirty="0">
                <a:solidFill>
                  <a:schemeClr val="bg1">
                    <a:lumMod val="65000"/>
                  </a:schemeClr>
                </a:solidFill>
                <a:latin typeface="Arial" panose="020B0604020202020204" pitchFamily="34" charset="0"/>
                <a:cs typeface="Arial" panose="020B0604020202020204" pitchFamily="34" charset="0"/>
              </a:rPr>
              <a:t>You cannot positively influence your life when you are not emotionally strong</a:t>
            </a:r>
            <a:endParaRPr lang="zh-CN" altLang="en-US" sz="1100" dirty="0">
              <a:solidFill>
                <a:schemeClr val="bg1">
                  <a:lumMod val="65000"/>
                </a:schemeClr>
              </a:solidFill>
            </a:endParaRPr>
          </a:p>
        </p:txBody>
      </p:sp>
      <p:sp>
        <p:nvSpPr>
          <p:cNvPr id="53" name="文本框 52"/>
          <p:cNvSpPr txBox="1"/>
          <p:nvPr/>
        </p:nvSpPr>
        <p:spPr>
          <a:xfrm>
            <a:off x="4519244" y="3279408"/>
            <a:ext cx="1873703" cy="830997"/>
          </a:xfrm>
          <a:prstGeom prst="rect">
            <a:avLst/>
          </a:prstGeom>
          <a:noFill/>
        </p:spPr>
        <p:txBody>
          <a:bodyPr wrap="square" lIns="68580" tIns="34290" rIns="68580" bIns="34290" rtlCol="0">
            <a:spAutoFit/>
          </a:bodyPr>
          <a:lstStyle/>
          <a:p>
            <a:pPr algn="ctr">
              <a:lnSpc>
                <a:spcPct val="150000"/>
              </a:lnSpc>
            </a:pPr>
            <a:r>
              <a:rPr lang="en-US" altLang="zh-CN" sz="1100" dirty="0">
                <a:solidFill>
                  <a:schemeClr val="bg1">
                    <a:lumMod val="65000"/>
                  </a:schemeClr>
                </a:solidFill>
                <a:latin typeface="Arial" panose="020B0604020202020204" pitchFamily="34" charset="0"/>
                <a:cs typeface="Arial" panose="020B0604020202020204" pitchFamily="34" charset="0"/>
              </a:rPr>
              <a:t>You cannot positively influence your life when you are not emotionally strong</a:t>
            </a:r>
            <a:endParaRPr lang="zh-CN" altLang="en-US" sz="1100" dirty="0">
              <a:solidFill>
                <a:schemeClr val="bg1">
                  <a:lumMod val="65000"/>
                </a:schemeClr>
              </a:solidFill>
            </a:endParaRPr>
          </a:p>
        </p:txBody>
      </p:sp>
      <p:sp>
        <p:nvSpPr>
          <p:cNvPr id="54" name="文本框 53"/>
          <p:cNvSpPr txBox="1"/>
          <p:nvPr/>
        </p:nvSpPr>
        <p:spPr>
          <a:xfrm>
            <a:off x="6751910" y="3279408"/>
            <a:ext cx="1873703" cy="830997"/>
          </a:xfrm>
          <a:prstGeom prst="rect">
            <a:avLst/>
          </a:prstGeom>
          <a:noFill/>
        </p:spPr>
        <p:txBody>
          <a:bodyPr wrap="square" lIns="68580" tIns="34290" rIns="68580" bIns="34290" rtlCol="0">
            <a:spAutoFit/>
          </a:bodyPr>
          <a:lstStyle/>
          <a:p>
            <a:pPr algn="ctr">
              <a:lnSpc>
                <a:spcPct val="150000"/>
              </a:lnSpc>
            </a:pPr>
            <a:r>
              <a:rPr lang="en-US" altLang="zh-CN" sz="1100" dirty="0">
                <a:solidFill>
                  <a:schemeClr val="bg1">
                    <a:lumMod val="65000"/>
                  </a:schemeClr>
                </a:solidFill>
                <a:latin typeface="Arial" panose="020B0604020202020204" pitchFamily="34" charset="0"/>
                <a:cs typeface="Arial" panose="020B0604020202020204" pitchFamily="34" charset="0"/>
              </a:rPr>
              <a:t>You cannot positively influence your life when you are not emotionally strong</a:t>
            </a:r>
            <a:endParaRPr lang="zh-CN" altLang="en-US" sz="1100" dirty="0">
              <a:solidFill>
                <a:schemeClr val="bg1">
                  <a:lumMod val="65000"/>
                </a:schemeClr>
              </a:solidFill>
            </a:endParaRPr>
          </a:p>
        </p:txBody>
      </p:sp>
    </p:spTree>
    <p:extLst>
      <p:ext uri="{BB962C8B-B14F-4D97-AF65-F5344CB8AC3E}">
        <p14:creationId xmlns:p14="http://schemas.microsoft.com/office/powerpoint/2010/main" val="54173756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anim calcmode="lin" valueType="num">
                                      <p:cBhvr>
                                        <p:cTn id="13" dur="500" fill="hold"/>
                                        <p:tgtEl>
                                          <p:spTgt spid="51"/>
                                        </p:tgtEl>
                                        <p:attrNameLst>
                                          <p:attrName>ppt_x</p:attrName>
                                        </p:attrNameLst>
                                      </p:cBhvr>
                                      <p:tavLst>
                                        <p:tav tm="0">
                                          <p:val>
                                            <p:strVal val="#ppt_x"/>
                                          </p:val>
                                        </p:tav>
                                        <p:tav tm="100000">
                                          <p:val>
                                            <p:strVal val="#ppt_x"/>
                                          </p:val>
                                        </p:tav>
                                      </p:tavLst>
                                    </p:anim>
                                    <p:anim calcmode="lin" valueType="num">
                                      <p:cBhvr>
                                        <p:cTn id="14" dur="5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anim calcmode="lin" valueType="num">
                                      <p:cBhvr>
                                        <p:cTn id="25" dur="500" fill="hold"/>
                                        <p:tgtEl>
                                          <p:spTgt spid="52"/>
                                        </p:tgtEl>
                                        <p:attrNameLst>
                                          <p:attrName>ppt_x</p:attrName>
                                        </p:attrNameLst>
                                      </p:cBhvr>
                                      <p:tavLst>
                                        <p:tav tm="0">
                                          <p:val>
                                            <p:strVal val="#ppt_x"/>
                                          </p:val>
                                        </p:tav>
                                        <p:tav tm="100000">
                                          <p:val>
                                            <p:strVal val="#ppt_x"/>
                                          </p:val>
                                        </p:tav>
                                      </p:tavLst>
                                    </p:anim>
                                    <p:anim calcmode="lin" valueType="num">
                                      <p:cBhvr>
                                        <p:cTn id="26" dur="5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anim calcmode="lin" valueType="num">
                                      <p:cBhvr>
                                        <p:cTn id="32" dur="500" fill="hold"/>
                                        <p:tgtEl>
                                          <p:spTgt spid="9"/>
                                        </p:tgtEl>
                                        <p:attrNameLst>
                                          <p:attrName>ppt_x</p:attrName>
                                        </p:attrNameLst>
                                      </p:cBhvr>
                                      <p:tavLst>
                                        <p:tav tm="0">
                                          <p:val>
                                            <p:strVal val="#ppt_x"/>
                                          </p:val>
                                        </p:tav>
                                        <p:tav tm="100000">
                                          <p:val>
                                            <p:strVal val="#ppt_x"/>
                                          </p:val>
                                        </p:tav>
                                      </p:tavLst>
                                    </p:anim>
                                    <p:anim calcmode="lin" valueType="num">
                                      <p:cBhvr>
                                        <p:cTn id="33" dur="5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fade">
                                      <p:cBhvr>
                                        <p:cTn id="36" dur="500"/>
                                        <p:tgtEl>
                                          <p:spTgt spid="53"/>
                                        </p:tgtEl>
                                      </p:cBhvr>
                                    </p:animEffect>
                                    <p:anim calcmode="lin" valueType="num">
                                      <p:cBhvr>
                                        <p:cTn id="37" dur="500" fill="hold"/>
                                        <p:tgtEl>
                                          <p:spTgt spid="53"/>
                                        </p:tgtEl>
                                        <p:attrNameLst>
                                          <p:attrName>ppt_x</p:attrName>
                                        </p:attrNameLst>
                                      </p:cBhvr>
                                      <p:tavLst>
                                        <p:tav tm="0">
                                          <p:val>
                                            <p:strVal val="#ppt_x"/>
                                          </p:val>
                                        </p:tav>
                                        <p:tav tm="100000">
                                          <p:val>
                                            <p:strVal val="#ppt_x"/>
                                          </p:val>
                                        </p:tav>
                                      </p:tavLst>
                                    </p:anim>
                                    <p:anim calcmode="lin" valueType="num">
                                      <p:cBhvr>
                                        <p:cTn id="38" dur="5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anim calcmode="lin" valueType="num">
                                      <p:cBhvr>
                                        <p:cTn id="44" dur="500" fill="hold"/>
                                        <p:tgtEl>
                                          <p:spTgt spid="10"/>
                                        </p:tgtEl>
                                        <p:attrNameLst>
                                          <p:attrName>ppt_x</p:attrName>
                                        </p:attrNameLst>
                                      </p:cBhvr>
                                      <p:tavLst>
                                        <p:tav tm="0">
                                          <p:val>
                                            <p:strVal val="#ppt_x"/>
                                          </p:val>
                                        </p:tav>
                                        <p:tav tm="100000">
                                          <p:val>
                                            <p:strVal val="#ppt_x"/>
                                          </p:val>
                                        </p:tav>
                                      </p:tavLst>
                                    </p:anim>
                                    <p:anim calcmode="lin" valueType="num">
                                      <p:cBhvr>
                                        <p:cTn id="45" dur="5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500"/>
                                        <p:tgtEl>
                                          <p:spTgt spid="54"/>
                                        </p:tgtEl>
                                      </p:cBhvr>
                                    </p:animEffect>
                                    <p:anim calcmode="lin" valueType="num">
                                      <p:cBhvr>
                                        <p:cTn id="49" dur="500" fill="hold"/>
                                        <p:tgtEl>
                                          <p:spTgt spid="54"/>
                                        </p:tgtEl>
                                        <p:attrNameLst>
                                          <p:attrName>ppt_x</p:attrName>
                                        </p:attrNameLst>
                                      </p:cBhvr>
                                      <p:tavLst>
                                        <p:tav tm="0">
                                          <p:val>
                                            <p:strVal val="#ppt_x"/>
                                          </p:val>
                                        </p:tav>
                                        <p:tav tm="100000">
                                          <p:val>
                                            <p:strVal val="#ppt_x"/>
                                          </p:val>
                                        </p:tav>
                                      </p:tavLst>
                                    </p:anim>
                                    <p:anim calcmode="lin" valueType="num">
                                      <p:cBhvr>
                                        <p:cTn id="50"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02</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286658" y="1244059"/>
            <a:ext cx="2742350" cy="1687601"/>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095927" y="1244059"/>
            <a:ext cx="2742350" cy="1687601"/>
          </a:xfrm>
          <a:prstGeom prst="rect">
            <a:avLst/>
          </a:prstGeom>
        </p:spPr>
      </p:pic>
      <p:grpSp>
        <p:nvGrpSpPr>
          <p:cNvPr id="9" name="组合 8"/>
          <p:cNvGrpSpPr/>
          <p:nvPr/>
        </p:nvGrpSpPr>
        <p:grpSpPr>
          <a:xfrm>
            <a:off x="2440585" y="2645281"/>
            <a:ext cx="434495" cy="434495"/>
            <a:chOff x="2132363" y="2176574"/>
            <a:chExt cx="579326" cy="579326"/>
          </a:xfrm>
        </p:grpSpPr>
        <p:sp>
          <p:nvSpPr>
            <p:cNvPr id="10" name="椭圆 9"/>
            <p:cNvSpPr/>
            <p:nvPr/>
          </p:nvSpPr>
          <p:spPr>
            <a:xfrm>
              <a:off x="2167501"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132363"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KSO_Shape"/>
            <p:cNvSpPr>
              <a:spLocks/>
            </p:cNvSpPr>
            <p:nvPr/>
          </p:nvSpPr>
          <p:spPr bwMode="auto">
            <a:xfrm>
              <a:off x="2246897" y="2365482"/>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7" name="组合 16"/>
          <p:cNvGrpSpPr/>
          <p:nvPr/>
        </p:nvGrpSpPr>
        <p:grpSpPr>
          <a:xfrm>
            <a:off x="6249853" y="2720847"/>
            <a:ext cx="434495" cy="434495"/>
            <a:chOff x="3436460" y="2176574"/>
            <a:chExt cx="579326" cy="579326"/>
          </a:xfrm>
        </p:grpSpPr>
        <p:sp>
          <p:nvSpPr>
            <p:cNvPr id="18" name="椭圆 17"/>
            <p:cNvSpPr/>
            <p:nvPr/>
          </p:nvSpPr>
          <p:spPr>
            <a:xfrm>
              <a:off x="3471597"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436460"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KSO_Shape"/>
            <p:cNvSpPr>
              <a:spLocks/>
            </p:cNvSpPr>
            <p:nvPr/>
          </p:nvSpPr>
          <p:spPr bwMode="auto">
            <a:xfrm>
              <a:off x="3596698" y="2371964"/>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3" name="组合 12"/>
          <p:cNvGrpSpPr/>
          <p:nvPr/>
        </p:nvGrpSpPr>
        <p:grpSpPr>
          <a:xfrm>
            <a:off x="1183485" y="3133609"/>
            <a:ext cx="2938462" cy="1333028"/>
            <a:chOff x="1577979" y="4178145"/>
            <a:chExt cx="3917949" cy="1777371"/>
          </a:xfrm>
        </p:grpSpPr>
        <p:sp>
          <p:nvSpPr>
            <p:cNvPr id="21" name="文本框 20"/>
            <p:cNvSpPr txBox="1"/>
            <p:nvPr/>
          </p:nvSpPr>
          <p:spPr>
            <a:xfrm>
              <a:off x="1577979" y="4178145"/>
              <a:ext cx="3794030" cy="410369"/>
            </a:xfrm>
            <a:prstGeom prst="rect">
              <a:avLst/>
            </a:prstGeom>
            <a:noFill/>
          </p:spPr>
          <p:txBody>
            <a:bodyPr wrap="square"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2" name="矩形 21"/>
            <p:cNvSpPr/>
            <p:nvPr/>
          </p:nvSpPr>
          <p:spPr>
            <a:xfrm>
              <a:off x="1636106" y="4816742"/>
              <a:ext cx="3859822" cy="1138774"/>
            </a:xfrm>
            <a:prstGeom prst="rect">
              <a:avLst/>
            </a:prstGeom>
          </p:spPr>
          <p:txBody>
            <a:bodyPr wrap="square">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a:t>
              </a: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23" name="组合 22"/>
            <p:cNvGrpSpPr/>
            <p:nvPr/>
          </p:nvGrpSpPr>
          <p:grpSpPr>
            <a:xfrm>
              <a:off x="1715543" y="4678505"/>
              <a:ext cx="3656467" cy="45719"/>
              <a:chOff x="5029200" y="2769580"/>
              <a:chExt cx="3656467" cy="45719"/>
            </a:xfrm>
          </p:grpSpPr>
          <p:sp>
            <p:nvSpPr>
              <p:cNvPr id="24" name="矩形 23"/>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a:off x="5711825" y="2792439"/>
                <a:ext cx="297384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14" name="组合 13"/>
          <p:cNvGrpSpPr/>
          <p:nvPr/>
        </p:nvGrpSpPr>
        <p:grpSpPr>
          <a:xfrm>
            <a:off x="5079763" y="3209176"/>
            <a:ext cx="2938462" cy="1333028"/>
            <a:chOff x="6773017" y="4278900"/>
            <a:chExt cx="3917949" cy="1777371"/>
          </a:xfrm>
        </p:grpSpPr>
        <p:sp>
          <p:nvSpPr>
            <p:cNvPr id="27" name="文本框 26"/>
            <p:cNvSpPr txBox="1"/>
            <p:nvPr/>
          </p:nvSpPr>
          <p:spPr>
            <a:xfrm>
              <a:off x="6773017" y="4278900"/>
              <a:ext cx="3794030" cy="410369"/>
            </a:xfrm>
            <a:prstGeom prst="rect">
              <a:avLst/>
            </a:prstGeom>
            <a:noFill/>
          </p:spPr>
          <p:txBody>
            <a:bodyPr wrap="square"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8" name="矩形 27"/>
            <p:cNvSpPr/>
            <p:nvPr/>
          </p:nvSpPr>
          <p:spPr>
            <a:xfrm>
              <a:off x="6831144" y="4917497"/>
              <a:ext cx="3859822" cy="1138774"/>
            </a:xfrm>
            <a:prstGeom prst="rect">
              <a:avLst/>
            </a:prstGeom>
          </p:spPr>
          <p:txBody>
            <a:bodyPr wrap="square">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a:t>
              </a: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29" name="组合 28"/>
            <p:cNvGrpSpPr/>
            <p:nvPr/>
          </p:nvGrpSpPr>
          <p:grpSpPr>
            <a:xfrm>
              <a:off x="6910581" y="4779260"/>
              <a:ext cx="3656467" cy="45719"/>
              <a:chOff x="5029200" y="2769580"/>
              <a:chExt cx="3656467" cy="45719"/>
            </a:xfrm>
          </p:grpSpPr>
          <p:sp>
            <p:nvSpPr>
              <p:cNvPr id="30" name="矩形 29"/>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连接符 30"/>
              <p:cNvCxnSpPr/>
              <p:nvPr/>
            </p:nvCxnSpPr>
            <p:spPr>
              <a:xfrm>
                <a:off x="5711825" y="2792439"/>
                <a:ext cx="297384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5462034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par>
                                <p:cTn id="11" presetID="53" presetClass="entr" presetSubtype="528" fill="hold" nodeType="with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fltVal val="0.5"/>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 calcmode="lin" valueType="num">
                                      <p:cBhvr>
                                        <p:cTn id="29" dur="500" fill="hold"/>
                                        <p:tgtEl>
                                          <p:spTgt spid="8"/>
                                        </p:tgtEl>
                                        <p:attrNameLst>
                                          <p:attrName>style.rotation</p:attrName>
                                        </p:attrNameLst>
                                      </p:cBhvr>
                                      <p:tavLst>
                                        <p:tav tm="0">
                                          <p:val>
                                            <p:fltVal val="90"/>
                                          </p:val>
                                        </p:tav>
                                        <p:tav tm="100000">
                                          <p:val>
                                            <p:fltVal val="0"/>
                                          </p:val>
                                        </p:tav>
                                      </p:tavLst>
                                    </p:anim>
                                    <p:animEffect transition="in" filter="fade">
                                      <p:cBhvr>
                                        <p:cTn id="30" dur="500"/>
                                        <p:tgtEl>
                                          <p:spTgt spid="8"/>
                                        </p:tgtEl>
                                      </p:cBhvr>
                                    </p:animEffect>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53" presetClass="entr" presetSubtype="528" fill="hold" nodeType="withEffect">
                                  <p:stCondLst>
                                    <p:cond delay="5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anim calcmode="lin" valueType="num">
                                      <p:cBhvr>
                                        <p:cTn id="41" dur="500" fill="hold"/>
                                        <p:tgtEl>
                                          <p:spTgt spid="17"/>
                                        </p:tgtEl>
                                        <p:attrNameLst>
                                          <p:attrName>ppt_x</p:attrName>
                                        </p:attrNameLst>
                                      </p:cBhvr>
                                      <p:tavLst>
                                        <p:tav tm="0">
                                          <p:val>
                                            <p:fltVal val="0.5"/>
                                          </p:val>
                                        </p:tav>
                                        <p:tav tm="100000">
                                          <p:val>
                                            <p:strVal val="#ppt_x"/>
                                          </p:val>
                                        </p:tav>
                                      </p:tavLst>
                                    </p:anim>
                                    <p:anim calcmode="lin" valueType="num">
                                      <p:cBhvr>
                                        <p:cTn id="42"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02</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9" name="图片 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736773" y="993971"/>
            <a:ext cx="2950028" cy="3526971"/>
          </a:xfrm>
          <a:custGeom>
            <a:avLst/>
            <a:gdLst>
              <a:gd name="connsiteX0" fmla="*/ 0 w 3933371"/>
              <a:gd name="connsiteY0" fmla="*/ 0 h 4702628"/>
              <a:gd name="connsiteX1" fmla="*/ 3933371 w 3933371"/>
              <a:gd name="connsiteY1" fmla="*/ 0 h 4702628"/>
              <a:gd name="connsiteX2" fmla="*/ 3933371 w 3933371"/>
              <a:gd name="connsiteY2" fmla="*/ 4702628 h 4702628"/>
              <a:gd name="connsiteX3" fmla="*/ 0 w 3933371"/>
              <a:gd name="connsiteY3" fmla="*/ 4702628 h 4702628"/>
            </a:gdLst>
            <a:ahLst/>
            <a:cxnLst>
              <a:cxn ang="0">
                <a:pos x="connsiteX0" y="connsiteY0"/>
              </a:cxn>
              <a:cxn ang="0">
                <a:pos x="connsiteX1" y="connsiteY1"/>
              </a:cxn>
              <a:cxn ang="0">
                <a:pos x="connsiteX2" y="connsiteY2"/>
              </a:cxn>
              <a:cxn ang="0">
                <a:pos x="connsiteX3" y="connsiteY3"/>
              </a:cxn>
            </a:cxnLst>
            <a:rect l="l" t="t" r="r" b="b"/>
            <a:pathLst>
              <a:path w="3933371" h="4702628">
                <a:moveTo>
                  <a:pt x="0" y="0"/>
                </a:moveTo>
                <a:lnTo>
                  <a:pt x="3933371" y="0"/>
                </a:lnTo>
                <a:lnTo>
                  <a:pt x="3933371" y="4702628"/>
                </a:lnTo>
                <a:lnTo>
                  <a:pt x="0" y="4702628"/>
                </a:lnTo>
                <a:close/>
              </a:path>
            </a:pathLst>
          </a:custGeom>
        </p:spPr>
      </p:pic>
      <p:grpSp>
        <p:nvGrpSpPr>
          <p:cNvPr id="7" name="组合 6"/>
          <p:cNvGrpSpPr/>
          <p:nvPr/>
        </p:nvGrpSpPr>
        <p:grpSpPr>
          <a:xfrm>
            <a:off x="4343401" y="2220686"/>
            <a:ext cx="2993573" cy="1915886"/>
            <a:chOff x="5791200" y="2960914"/>
            <a:chExt cx="3991430" cy="2554515"/>
          </a:xfrm>
        </p:grpSpPr>
        <p:sp>
          <p:nvSpPr>
            <p:cNvPr id="10" name="矩形 9"/>
            <p:cNvSpPr/>
            <p:nvPr/>
          </p:nvSpPr>
          <p:spPr>
            <a:xfrm>
              <a:off x="5791200" y="2960914"/>
              <a:ext cx="3991428" cy="25545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22807" y="3545979"/>
              <a:ext cx="3859823" cy="1231107"/>
            </a:xfrm>
            <a:prstGeom prst="rect">
              <a:avLst/>
            </a:prstGeom>
          </p:spPr>
          <p:txBody>
            <a:bodyPr wrap="square">
              <a:spAutoFit/>
            </a:bodyPr>
            <a:lstStyle/>
            <a:p>
              <a:pPr>
                <a:lnSpc>
                  <a:spcPct val="150000"/>
                </a:lnSpc>
              </a:pPr>
              <a:r>
                <a:rPr lang="en-US" altLang="zh-CN" sz="12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a:t>
              </a:r>
              <a:endParaRPr lang="zh-CN" altLang="en-US" sz="1200" dirty="0">
                <a:solidFill>
                  <a:schemeClr val="bg1">
                    <a:lumMod val="85000"/>
                  </a:schemeClr>
                </a:solidFill>
                <a:latin typeface="Arial" panose="020B0604020202020204" pitchFamily="34" charset="0"/>
                <a:cs typeface="Arial" panose="020B0604020202020204" pitchFamily="34" charset="0"/>
              </a:endParaRPr>
            </a:p>
          </p:txBody>
        </p:sp>
      </p:grpSp>
      <p:grpSp>
        <p:nvGrpSpPr>
          <p:cNvPr id="29" name="组合 28"/>
          <p:cNvGrpSpPr/>
          <p:nvPr/>
        </p:nvGrpSpPr>
        <p:grpSpPr>
          <a:xfrm>
            <a:off x="667162" y="1682556"/>
            <a:ext cx="434495" cy="434495"/>
            <a:chOff x="828266" y="2176574"/>
            <a:chExt cx="579326" cy="579326"/>
          </a:xfrm>
        </p:grpSpPr>
        <p:sp>
          <p:nvSpPr>
            <p:cNvPr id="30" name="椭圆 29"/>
            <p:cNvSpPr/>
            <p:nvPr/>
          </p:nvSpPr>
          <p:spPr>
            <a:xfrm>
              <a:off x="863403"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828266"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KSO_Shape"/>
            <p:cNvSpPr/>
            <p:nvPr/>
          </p:nvSpPr>
          <p:spPr>
            <a:xfrm>
              <a:off x="1021972" y="2345028"/>
              <a:ext cx="191914" cy="242418"/>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33" name="组合 32"/>
          <p:cNvGrpSpPr/>
          <p:nvPr/>
        </p:nvGrpSpPr>
        <p:grpSpPr>
          <a:xfrm>
            <a:off x="2715700" y="1682556"/>
            <a:ext cx="434495" cy="434495"/>
            <a:chOff x="3436460" y="2176574"/>
            <a:chExt cx="579326" cy="579326"/>
          </a:xfrm>
        </p:grpSpPr>
        <p:sp>
          <p:nvSpPr>
            <p:cNvPr id="34" name="椭圆 33"/>
            <p:cNvSpPr/>
            <p:nvPr/>
          </p:nvSpPr>
          <p:spPr>
            <a:xfrm>
              <a:off x="3471597"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436460"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KSO_Shape"/>
            <p:cNvSpPr>
              <a:spLocks/>
            </p:cNvSpPr>
            <p:nvPr/>
          </p:nvSpPr>
          <p:spPr bwMode="auto">
            <a:xfrm>
              <a:off x="3596698" y="2371964"/>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7" name="组合 36"/>
          <p:cNvGrpSpPr/>
          <p:nvPr/>
        </p:nvGrpSpPr>
        <p:grpSpPr>
          <a:xfrm>
            <a:off x="1691431" y="1682556"/>
            <a:ext cx="434495" cy="434495"/>
            <a:chOff x="2132363" y="2176574"/>
            <a:chExt cx="579326" cy="579326"/>
          </a:xfrm>
        </p:grpSpPr>
        <p:sp>
          <p:nvSpPr>
            <p:cNvPr id="38" name="椭圆 37"/>
            <p:cNvSpPr/>
            <p:nvPr/>
          </p:nvSpPr>
          <p:spPr>
            <a:xfrm>
              <a:off x="2167501"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132363"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KSO_Shape"/>
            <p:cNvSpPr>
              <a:spLocks/>
            </p:cNvSpPr>
            <p:nvPr/>
          </p:nvSpPr>
          <p:spPr bwMode="auto">
            <a:xfrm>
              <a:off x="2246897" y="2365482"/>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1" name="文本框 40"/>
          <p:cNvSpPr txBox="1"/>
          <p:nvPr/>
        </p:nvSpPr>
        <p:spPr>
          <a:xfrm>
            <a:off x="555276" y="2256691"/>
            <a:ext cx="3354161" cy="300083"/>
          </a:xfrm>
          <a:prstGeom prst="rect">
            <a:avLst/>
          </a:prstGeom>
          <a:noFill/>
        </p:spPr>
        <p:txBody>
          <a:bodyPr wrap="square" lIns="68580" tIns="34290" rIns="68580" bIns="34290" rtlCol="0">
            <a:spAutoFit/>
          </a:bodyPr>
          <a:lstStyle/>
          <a:p>
            <a:pPr algn="dist"/>
            <a:r>
              <a:rPr lang="en-US" altLang="zh-CN" sz="15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42" name="矩形 41"/>
          <p:cNvSpPr/>
          <p:nvPr/>
        </p:nvSpPr>
        <p:spPr>
          <a:xfrm>
            <a:off x="555276" y="2747225"/>
            <a:ext cx="3354161" cy="1592744"/>
          </a:xfrm>
          <a:prstGeom prst="rect">
            <a:avLst/>
          </a:prstGeom>
        </p:spPr>
        <p:txBody>
          <a:bodyPr wrap="square" lIns="68580" tIns="34290" rIns="68580" bIns="34290">
            <a:spAutoFit/>
          </a:bodyPr>
          <a:lstStyle/>
          <a:p>
            <a:pPr algn="just">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43" name="组合 42"/>
          <p:cNvGrpSpPr/>
          <p:nvPr/>
        </p:nvGrpSpPr>
        <p:grpSpPr>
          <a:xfrm>
            <a:off x="667163" y="2649107"/>
            <a:ext cx="3340245" cy="34289"/>
            <a:chOff x="5029200" y="2769580"/>
            <a:chExt cx="4453660" cy="45719"/>
          </a:xfrm>
        </p:grpSpPr>
        <p:sp>
          <p:nvSpPr>
            <p:cNvPr id="44" name="矩形 43"/>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826369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anim calcmode="lin" valueType="num">
                                      <p:cBhvr>
                                        <p:cTn id="10" dur="500" fill="hold"/>
                                        <p:tgtEl>
                                          <p:spTgt spid="29"/>
                                        </p:tgtEl>
                                        <p:attrNameLst>
                                          <p:attrName>ppt_x</p:attrName>
                                        </p:attrNameLst>
                                      </p:cBhvr>
                                      <p:tavLst>
                                        <p:tav tm="0">
                                          <p:val>
                                            <p:fltVal val="0.5"/>
                                          </p:val>
                                        </p:tav>
                                        <p:tav tm="100000">
                                          <p:val>
                                            <p:strVal val="#ppt_x"/>
                                          </p:val>
                                        </p:tav>
                                      </p:tavLst>
                                    </p:anim>
                                    <p:anim calcmode="lin" valueType="num">
                                      <p:cBhvr>
                                        <p:cTn id="11" dur="500" fill="hold"/>
                                        <p:tgtEl>
                                          <p:spTgt spid="29"/>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Effect transition="in" filter="fade">
                                      <p:cBhvr>
                                        <p:cTn id="16" dur="500"/>
                                        <p:tgtEl>
                                          <p:spTgt spid="37"/>
                                        </p:tgtEl>
                                      </p:cBhvr>
                                    </p:animEffect>
                                    <p:anim calcmode="lin" valueType="num">
                                      <p:cBhvr>
                                        <p:cTn id="17" dur="500" fill="hold"/>
                                        <p:tgtEl>
                                          <p:spTgt spid="37"/>
                                        </p:tgtEl>
                                        <p:attrNameLst>
                                          <p:attrName>ppt_x</p:attrName>
                                        </p:attrNameLst>
                                      </p:cBhvr>
                                      <p:tavLst>
                                        <p:tav tm="0">
                                          <p:val>
                                            <p:fltVal val="0.5"/>
                                          </p:val>
                                        </p:tav>
                                        <p:tav tm="100000">
                                          <p:val>
                                            <p:strVal val="#ppt_x"/>
                                          </p:val>
                                        </p:tav>
                                      </p:tavLst>
                                    </p:anim>
                                    <p:anim calcmode="lin" valueType="num">
                                      <p:cBhvr>
                                        <p:cTn id="18" dur="500" fill="hold"/>
                                        <p:tgtEl>
                                          <p:spTgt spid="3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anim calcmode="lin" valueType="num">
                                      <p:cBhvr>
                                        <p:cTn id="24" dur="500" fill="hold"/>
                                        <p:tgtEl>
                                          <p:spTgt spid="33"/>
                                        </p:tgtEl>
                                        <p:attrNameLst>
                                          <p:attrName>ppt_x</p:attrName>
                                        </p:attrNameLst>
                                      </p:cBhvr>
                                      <p:tavLst>
                                        <p:tav tm="0">
                                          <p:val>
                                            <p:fltVal val="0.5"/>
                                          </p:val>
                                        </p:tav>
                                        <p:tav tm="100000">
                                          <p:val>
                                            <p:strVal val="#ppt_x"/>
                                          </p:val>
                                        </p:tav>
                                      </p:tavLst>
                                    </p:anim>
                                    <p:anim calcmode="lin" valueType="num">
                                      <p:cBhvr>
                                        <p:cTn id="25" dur="500" fill="hold"/>
                                        <p:tgtEl>
                                          <p:spTgt spid="33"/>
                                        </p:tgtEl>
                                        <p:attrNameLst>
                                          <p:attrName>ppt_y</p:attrName>
                                        </p:attrNameLst>
                                      </p:cBhvr>
                                      <p:tavLst>
                                        <p:tav tm="0">
                                          <p:val>
                                            <p:fltVal val="0.5"/>
                                          </p:val>
                                        </p:tav>
                                        <p:tav tm="100000">
                                          <p:val>
                                            <p:strVal val="#ppt_y"/>
                                          </p:val>
                                        </p:tav>
                                      </p:tavLst>
                                    </p:anim>
                                  </p:childTnLst>
                                </p:cTn>
                              </p:par>
                              <p:par>
                                <p:cTn id="26" presetID="47" presetClass="entr" presetSubtype="0" fill="hold" grpId="0" nodeType="withEffect">
                                  <p:stCondLst>
                                    <p:cond delay="5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anim calcmode="lin" valueType="num">
                                      <p:cBhvr>
                                        <p:cTn id="29" dur="500" fill="hold"/>
                                        <p:tgtEl>
                                          <p:spTgt spid="41"/>
                                        </p:tgtEl>
                                        <p:attrNameLst>
                                          <p:attrName>ppt_x</p:attrName>
                                        </p:attrNameLst>
                                      </p:cBhvr>
                                      <p:tavLst>
                                        <p:tav tm="0">
                                          <p:val>
                                            <p:strVal val="#ppt_x"/>
                                          </p:val>
                                        </p:tav>
                                        <p:tav tm="100000">
                                          <p:val>
                                            <p:strVal val="#ppt_x"/>
                                          </p:val>
                                        </p:tav>
                                      </p:tavLst>
                                    </p:anim>
                                    <p:anim calcmode="lin" valueType="num">
                                      <p:cBhvr>
                                        <p:cTn id="30" dur="500" fill="hold"/>
                                        <p:tgtEl>
                                          <p:spTgt spid="4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anim calcmode="lin" valueType="num">
                                      <p:cBhvr>
                                        <p:cTn id="34" dur="500" fill="hold"/>
                                        <p:tgtEl>
                                          <p:spTgt spid="42"/>
                                        </p:tgtEl>
                                        <p:attrNameLst>
                                          <p:attrName>ppt_x</p:attrName>
                                        </p:attrNameLst>
                                      </p:cBhvr>
                                      <p:tavLst>
                                        <p:tav tm="0">
                                          <p:val>
                                            <p:strVal val="#ppt_x"/>
                                          </p:val>
                                        </p:tav>
                                        <p:tav tm="100000">
                                          <p:val>
                                            <p:strVal val="#ppt_x"/>
                                          </p:val>
                                        </p:tav>
                                      </p:tavLst>
                                    </p:anim>
                                    <p:anim calcmode="lin" valueType="num">
                                      <p:cBhvr>
                                        <p:cTn id="35" dur="500" fill="hold"/>
                                        <p:tgtEl>
                                          <p:spTgt spid="42"/>
                                        </p:tgtEl>
                                        <p:attrNameLst>
                                          <p:attrName>ppt_y</p:attrName>
                                        </p:attrNameLst>
                                      </p:cBhvr>
                                      <p:tavLst>
                                        <p:tav tm="0">
                                          <p:val>
                                            <p:strVal val="#ppt_y+.1"/>
                                          </p:val>
                                        </p:tav>
                                        <p:tav tm="100000">
                                          <p:val>
                                            <p:strVal val="#ppt_y"/>
                                          </p:val>
                                        </p:tav>
                                      </p:tavLst>
                                    </p:anim>
                                  </p:childTnLst>
                                </p:cTn>
                              </p:par>
                              <p:par>
                                <p:cTn id="36" presetID="22" presetClass="entr" presetSubtype="2"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right)">
                                      <p:cBhvr>
                                        <p:cTn id="38" dur="500"/>
                                        <p:tgtEl>
                                          <p:spTgt spid="43"/>
                                        </p:tgtEl>
                                      </p:cBhvr>
                                    </p:animEffect>
                                  </p:childTnLst>
                                </p:cTn>
                              </p:par>
                              <p:par>
                                <p:cTn id="39" presetID="53" presetClass="entr" presetSubtype="528"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anim calcmode="lin" valueType="num">
                                      <p:cBhvr>
                                        <p:cTn id="44" dur="500" fill="hold"/>
                                        <p:tgtEl>
                                          <p:spTgt spid="7"/>
                                        </p:tgtEl>
                                        <p:attrNameLst>
                                          <p:attrName>ppt_x</p:attrName>
                                        </p:attrNameLst>
                                      </p:cBhvr>
                                      <p:tavLst>
                                        <p:tav tm="0">
                                          <p:val>
                                            <p:fltVal val="0.5"/>
                                          </p:val>
                                        </p:tav>
                                        <p:tav tm="100000">
                                          <p:val>
                                            <p:strVal val="#ppt_x"/>
                                          </p:val>
                                        </p:tav>
                                      </p:tavLst>
                                    </p:anim>
                                    <p:anim calcmode="lin" valueType="num">
                                      <p:cBhvr>
                                        <p:cTn id="45"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5323795" y="1353229"/>
            <a:ext cx="4914900" cy="49149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02</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11" name="图片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560558" y="1583871"/>
            <a:ext cx="4441373" cy="4171950"/>
          </a:xfrm>
          <a:custGeom>
            <a:avLst/>
            <a:gdLst>
              <a:gd name="connsiteX0" fmla="*/ 2960915 w 5921830"/>
              <a:gd name="connsiteY0" fmla="*/ 0 h 5562600"/>
              <a:gd name="connsiteX1" fmla="*/ 5921830 w 5921830"/>
              <a:gd name="connsiteY1" fmla="*/ 2960915 h 5562600"/>
              <a:gd name="connsiteX2" fmla="*/ 4616391 w 5921830"/>
              <a:gd name="connsiteY2" fmla="*/ 5416152 h 5562600"/>
              <a:gd name="connsiteX3" fmla="*/ 4375330 w 5921830"/>
              <a:gd name="connsiteY3" fmla="*/ 5562600 h 5562600"/>
              <a:gd name="connsiteX4" fmla="*/ 1546500 w 5921830"/>
              <a:gd name="connsiteY4" fmla="*/ 5562600 h 5562600"/>
              <a:gd name="connsiteX5" fmla="*/ 1305439 w 5921830"/>
              <a:gd name="connsiteY5" fmla="*/ 5416152 h 5562600"/>
              <a:gd name="connsiteX6" fmla="*/ 0 w 5921830"/>
              <a:gd name="connsiteY6" fmla="*/ 2960915 h 5562600"/>
              <a:gd name="connsiteX7" fmla="*/ 2960915 w 5921830"/>
              <a:gd name="connsiteY7" fmla="*/ 0 h 556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1830" h="5562600">
                <a:moveTo>
                  <a:pt x="2960915" y="0"/>
                </a:moveTo>
                <a:cubicBezTo>
                  <a:pt x="4596183" y="0"/>
                  <a:pt x="5921830" y="1325647"/>
                  <a:pt x="5921830" y="2960915"/>
                </a:cubicBezTo>
                <a:cubicBezTo>
                  <a:pt x="5921830" y="3982958"/>
                  <a:pt x="5403999" y="4884055"/>
                  <a:pt x="4616391" y="5416152"/>
                </a:cubicBezTo>
                <a:lnTo>
                  <a:pt x="4375330" y="5562600"/>
                </a:lnTo>
                <a:lnTo>
                  <a:pt x="1546500" y="5562600"/>
                </a:lnTo>
                <a:lnTo>
                  <a:pt x="1305439" y="5416152"/>
                </a:lnTo>
                <a:cubicBezTo>
                  <a:pt x="517831" y="4884055"/>
                  <a:pt x="0" y="3982958"/>
                  <a:pt x="0" y="2960915"/>
                </a:cubicBezTo>
                <a:cubicBezTo>
                  <a:pt x="0" y="1325647"/>
                  <a:pt x="1325647" y="0"/>
                  <a:pt x="2960915" y="0"/>
                </a:cubicBezTo>
                <a:close/>
              </a:path>
            </a:pathLst>
          </a:custGeom>
        </p:spPr>
      </p:pic>
      <p:sp>
        <p:nvSpPr>
          <p:cNvPr id="13" name="文本框 12"/>
          <p:cNvSpPr txBox="1"/>
          <p:nvPr/>
        </p:nvSpPr>
        <p:spPr>
          <a:xfrm>
            <a:off x="517512" y="2009722"/>
            <a:ext cx="3354161" cy="300083"/>
          </a:xfrm>
          <a:prstGeom prst="rect">
            <a:avLst/>
          </a:prstGeom>
          <a:noFill/>
        </p:spPr>
        <p:txBody>
          <a:bodyPr wrap="square" lIns="68580" tIns="34290" rIns="68580" bIns="34290" rtlCol="0">
            <a:spAutoFit/>
          </a:bodyPr>
          <a:lstStyle/>
          <a:p>
            <a:pPr algn="dist"/>
            <a:r>
              <a:rPr lang="en-US" altLang="zh-CN" sz="15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4" name="矩形 13"/>
          <p:cNvSpPr/>
          <p:nvPr/>
        </p:nvSpPr>
        <p:spPr>
          <a:xfrm>
            <a:off x="517512" y="2500256"/>
            <a:ext cx="3354161" cy="1592744"/>
          </a:xfrm>
          <a:prstGeom prst="rect">
            <a:avLst/>
          </a:prstGeom>
        </p:spPr>
        <p:txBody>
          <a:bodyPr wrap="square" lIns="68580" tIns="34290" rIns="68580" bIns="34290">
            <a:spAutoFit/>
          </a:bodyPr>
          <a:lstStyle/>
          <a:p>
            <a:pPr algn="just">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15" name="组合 14"/>
          <p:cNvGrpSpPr/>
          <p:nvPr/>
        </p:nvGrpSpPr>
        <p:grpSpPr>
          <a:xfrm>
            <a:off x="629399" y="2402137"/>
            <a:ext cx="3340245" cy="34289"/>
            <a:chOff x="5029200" y="2769580"/>
            <a:chExt cx="4453660" cy="45719"/>
          </a:xfrm>
        </p:grpSpPr>
        <p:sp>
          <p:nvSpPr>
            <p:cNvPr id="16" name="矩形 15"/>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077249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02</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12" name="图片 1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14372" y="1419237"/>
            <a:ext cx="2309132" cy="2512478"/>
          </a:xfrm>
          <a:custGeom>
            <a:avLst/>
            <a:gdLst>
              <a:gd name="connsiteX0" fmla="*/ 0 w 3078842"/>
              <a:gd name="connsiteY0" fmla="*/ 0 h 3349970"/>
              <a:gd name="connsiteX1" fmla="*/ 3078842 w 3078842"/>
              <a:gd name="connsiteY1" fmla="*/ 0 h 3349970"/>
              <a:gd name="connsiteX2" fmla="*/ 3078842 w 3078842"/>
              <a:gd name="connsiteY2" fmla="*/ 3349970 h 3349970"/>
              <a:gd name="connsiteX3" fmla="*/ 0 w 3078842"/>
              <a:gd name="connsiteY3" fmla="*/ 3349970 h 3349970"/>
            </a:gdLst>
            <a:ahLst/>
            <a:cxnLst>
              <a:cxn ang="0">
                <a:pos x="connsiteX0" y="connsiteY0"/>
              </a:cxn>
              <a:cxn ang="0">
                <a:pos x="connsiteX1" y="connsiteY1"/>
              </a:cxn>
              <a:cxn ang="0">
                <a:pos x="connsiteX2" y="connsiteY2"/>
              </a:cxn>
              <a:cxn ang="0">
                <a:pos x="connsiteX3" y="connsiteY3"/>
              </a:cxn>
            </a:cxnLst>
            <a:rect l="l" t="t" r="r" b="b"/>
            <a:pathLst>
              <a:path w="3078842" h="3349970">
                <a:moveTo>
                  <a:pt x="0" y="0"/>
                </a:moveTo>
                <a:lnTo>
                  <a:pt x="3078842" y="0"/>
                </a:lnTo>
                <a:lnTo>
                  <a:pt x="3078842" y="3349970"/>
                </a:lnTo>
                <a:lnTo>
                  <a:pt x="0" y="3349970"/>
                </a:lnTo>
                <a:close/>
              </a:path>
            </a:pathLst>
          </a:custGeom>
        </p:spPr>
      </p:pic>
      <p:pic>
        <p:nvPicPr>
          <p:cNvPr id="11" name="图片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632635" y="1419237"/>
            <a:ext cx="2309132" cy="2512478"/>
          </a:xfrm>
          <a:custGeom>
            <a:avLst/>
            <a:gdLst>
              <a:gd name="connsiteX0" fmla="*/ 0 w 3078842"/>
              <a:gd name="connsiteY0" fmla="*/ 0 h 3349970"/>
              <a:gd name="connsiteX1" fmla="*/ 3078842 w 3078842"/>
              <a:gd name="connsiteY1" fmla="*/ 0 h 3349970"/>
              <a:gd name="connsiteX2" fmla="*/ 3078842 w 3078842"/>
              <a:gd name="connsiteY2" fmla="*/ 3349970 h 3349970"/>
              <a:gd name="connsiteX3" fmla="*/ 0 w 3078842"/>
              <a:gd name="connsiteY3" fmla="*/ 3349970 h 3349970"/>
            </a:gdLst>
            <a:ahLst/>
            <a:cxnLst>
              <a:cxn ang="0">
                <a:pos x="connsiteX0" y="connsiteY0"/>
              </a:cxn>
              <a:cxn ang="0">
                <a:pos x="connsiteX1" y="connsiteY1"/>
              </a:cxn>
              <a:cxn ang="0">
                <a:pos x="connsiteX2" y="connsiteY2"/>
              </a:cxn>
              <a:cxn ang="0">
                <a:pos x="connsiteX3" y="connsiteY3"/>
              </a:cxn>
            </a:cxnLst>
            <a:rect l="l" t="t" r="r" b="b"/>
            <a:pathLst>
              <a:path w="3078842" h="3349970">
                <a:moveTo>
                  <a:pt x="0" y="0"/>
                </a:moveTo>
                <a:lnTo>
                  <a:pt x="3078842" y="0"/>
                </a:lnTo>
                <a:lnTo>
                  <a:pt x="3078842" y="3349970"/>
                </a:lnTo>
                <a:lnTo>
                  <a:pt x="0" y="3349970"/>
                </a:lnTo>
                <a:close/>
              </a:path>
            </a:pathLst>
          </a:custGeom>
        </p:spPr>
      </p:pic>
      <p:sp>
        <p:nvSpPr>
          <p:cNvPr id="14" name="矩形 13"/>
          <p:cNvSpPr/>
          <p:nvPr/>
        </p:nvSpPr>
        <p:spPr>
          <a:xfrm>
            <a:off x="3323503" y="1409013"/>
            <a:ext cx="2309132" cy="25124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p:cNvSpPr/>
          <p:nvPr/>
        </p:nvSpPr>
        <p:spPr>
          <a:xfrm>
            <a:off x="1014372" y="1409013"/>
            <a:ext cx="2309132" cy="251247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矩形 15"/>
          <p:cNvSpPr/>
          <p:nvPr/>
        </p:nvSpPr>
        <p:spPr>
          <a:xfrm>
            <a:off x="5632635" y="1409013"/>
            <a:ext cx="2309132" cy="2512478"/>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矩形 16"/>
          <p:cNvSpPr/>
          <p:nvPr/>
        </p:nvSpPr>
        <p:spPr>
          <a:xfrm>
            <a:off x="3403587" y="2289371"/>
            <a:ext cx="2082813" cy="1177245"/>
          </a:xfrm>
          <a:prstGeom prst="rect">
            <a:avLst/>
          </a:prstGeom>
        </p:spPr>
        <p:txBody>
          <a:bodyPr wrap="square" lIns="68580" tIns="34290" rIns="68580" bIns="34290">
            <a:spAutoFit/>
          </a:bodyPr>
          <a:lstStyle/>
          <a:p>
            <a:pPr algn="ctr">
              <a:lnSpc>
                <a:spcPct val="150000"/>
              </a:lnSpc>
            </a:pPr>
            <a:r>
              <a:rPr lang="en-US" altLang="zh-CN" sz="12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a:t>
            </a:r>
            <a:endParaRPr lang="zh-CN" altLang="en-US" sz="1200" dirty="0">
              <a:solidFill>
                <a:schemeClr val="bg1">
                  <a:lumMod val="85000"/>
                </a:schemeClr>
              </a:solidFill>
              <a:latin typeface="Arial" panose="020B0604020202020204" pitchFamily="34" charset="0"/>
              <a:cs typeface="Arial" panose="020B0604020202020204" pitchFamily="34" charset="0"/>
            </a:endParaRPr>
          </a:p>
        </p:txBody>
      </p:sp>
      <p:grpSp>
        <p:nvGrpSpPr>
          <p:cNvPr id="22" name="组合 21"/>
          <p:cNvGrpSpPr/>
          <p:nvPr/>
        </p:nvGrpSpPr>
        <p:grpSpPr>
          <a:xfrm>
            <a:off x="4254100" y="1744830"/>
            <a:ext cx="381788" cy="381788"/>
            <a:chOff x="7784371" y="670910"/>
            <a:chExt cx="509051" cy="509051"/>
          </a:xfrm>
        </p:grpSpPr>
        <p:sp>
          <p:nvSpPr>
            <p:cNvPr id="19" name="椭圆 18"/>
            <p:cNvSpPr/>
            <p:nvPr/>
          </p:nvSpPr>
          <p:spPr>
            <a:xfrm>
              <a:off x="7784371" y="670910"/>
              <a:ext cx="509051" cy="509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KSO_Shape"/>
            <p:cNvSpPr>
              <a:spLocks/>
            </p:cNvSpPr>
            <p:nvPr/>
          </p:nvSpPr>
          <p:spPr bwMode="auto">
            <a:xfrm>
              <a:off x="7909472" y="831163"/>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402515463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9760" y="1340984"/>
            <a:ext cx="2033588" cy="2033588"/>
            <a:chOff x="-1266371" y="4076700"/>
            <a:chExt cx="4165600" cy="4165600"/>
          </a:xfrm>
        </p:grpSpPr>
        <p:sp>
          <p:nvSpPr>
            <p:cNvPr id="3" name="椭圆 2"/>
            <p:cNvSpPr/>
            <p:nvPr/>
          </p:nvSpPr>
          <p:spPr>
            <a:xfrm>
              <a:off x="-1025071" y="4318000"/>
              <a:ext cx="3683000" cy="3683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266371" y="4076700"/>
              <a:ext cx="4165600" cy="4165600"/>
              <a:chOff x="-1266371" y="4076700"/>
              <a:chExt cx="4165600" cy="4165600"/>
            </a:xfrm>
          </p:grpSpPr>
          <p:sp>
            <p:nvSpPr>
              <p:cNvPr id="5" name="椭圆 4"/>
              <p:cNvSpPr/>
              <p:nvPr/>
            </p:nvSpPr>
            <p:spPr>
              <a:xfrm>
                <a:off x="2697616" y="5348316"/>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6371" y="4076700"/>
                <a:ext cx="4165600" cy="4165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20228" y="734608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1482774" y="1902319"/>
            <a:ext cx="1367561" cy="284693"/>
          </a:xfrm>
          <a:prstGeom prst="rect">
            <a:avLst/>
          </a:prstGeom>
          <a:noFill/>
        </p:spPr>
        <p:txBody>
          <a:bodyPr wrap="square" lIns="68580" tIns="34290" rIns="68580" bIns="34290" rtlCol="0">
            <a:spAutoFit/>
          </a:bodyPr>
          <a:lstStyle/>
          <a:p>
            <a:pPr algn="dist"/>
            <a:r>
              <a:rPr lang="en-US" altLang="zh-CN" dirty="0">
                <a:solidFill>
                  <a:schemeClr val="bg1"/>
                </a:solidFill>
                <a:latin typeface="微软雅黑" panose="020B0503020204020204" pitchFamily="34" charset="-122"/>
                <a:ea typeface="微软雅黑" panose="020B0503020204020204" pitchFamily="34" charset="-122"/>
              </a:rPr>
              <a:t>PART ONE </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722885" y="2185103"/>
            <a:ext cx="887341" cy="830997"/>
          </a:xfrm>
          <a:prstGeom prst="rect">
            <a:avLst/>
          </a:prstGeom>
          <a:noFill/>
        </p:spPr>
        <p:txBody>
          <a:bodyPr wrap="square" lIns="68580" tIns="34290" rIns="68580" bIns="34290" rtlCol="0">
            <a:spAutoFit/>
          </a:bodyPr>
          <a:lstStyle/>
          <a:p>
            <a:pPr algn="dist"/>
            <a:r>
              <a:rPr lang="en-US" altLang="zh-CN" sz="5000" dirty="0">
                <a:solidFill>
                  <a:schemeClr val="bg1"/>
                </a:solidFill>
                <a:latin typeface="Impact" panose="020B0806030902050204" pitchFamily="34" charset="0"/>
                <a:ea typeface="微软雅黑" panose="020B0503020204020204" pitchFamily="34" charset="-122"/>
              </a:rPr>
              <a:t>03</a:t>
            </a:r>
            <a:endParaRPr lang="zh-CN" altLang="en-US" sz="5000" dirty="0">
              <a:solidFill>
                <a:schemeClr val="bg1"/>
              </a:solidFill>
              <a:latin typeface="Impact" panose="020B0806030902050204" pitchFamily="34" charset="0"/>
              <a:ea typeface="微软雅黑" panose="020B0503020204020204" pitchFamily="34" charset="-122"/>
            </a:endParaRPr>
          </a:p>
        </p:txBody>
      </p:sp>
      <p:sp>
        <p:nvSpPr>
          <p:cNvPr id="10" name="文本框 9"/>
          <p:cNvSpPr txBox="1"/>
          <p:nvPr/>
        </p:nvSpPr>
        <p:spPr>
          <a:xfrm>
            <a:off x="3542215" y="1792688"/>
            <a:ext cx="4417187" cy="392415"/>
          </a:xfrm>
          <a:prstGeom prst="rect">
            <a:avLst/>
          </a:prstGeom>
          <a:noFill/>
        </p:spPr>
        <p:txBody>
          <a:bodyPr wrap="square" lIns="68580" tIns="34290" rIns="68580" bIns="34290" rtlCol="0">
            <a:spAutoFit/>
          </a:bodyPr>
          <a:lstStyle/>
          <a:p>
            <a:pPr algn="dist"/>
            <a:r>
              <a:rPr lang="en-US" altLang="zh-CN" sz="2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1" name="矩形 10"/>
          <p:cNvSpPr/>
          <p:nvPr/>
        </p:nvSpPr>
        <p:spPr>
          <a:xfrm>
            <a:off x="3542215" y="2283223"/>
            <a:ext cx="4505293" cy="1084912"/>
          </a:xfrm>
          <a:prstGeom prst="rect">
            <a:avLst/>
          </a:prstGeom>
        </p:spPr>
        <p:txBody>
          <a:bodyPr wrap="square" lIns="68580" tIns="34290" rIns="68580" bIns="34290">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sp>
        <p:nvSpPr>
          <p:cNvPr id="12" name="椭圆 11"/>
          <p:cNvSpPr/>
          <p:nvPr/>
        </p:nvSpPr>
        <p:spPr>
          <a:xfrm flipV="1">
            <a:off x="7249903" y="-757672"/>
            <a:ext cx="1436897" cy="143689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flipV="1">
            <a:off x="6939105" y="4609823"/>
            <a:ext cx="1442895" cy="14428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flipV="1">
            <a:off x="3494315" y="972712"/>
            <a:ext cx="330450" cy="3304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flipV="1">
            <a:off x="5317016" y="3907550"/>
            <a:ext cx="305943" cy="3059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椭圆 16"/>
          <p:cNvSpPr/>
          <p:nvPr/>
        </p:nvSpPr>
        <p:spPr>
          <a:xfrm flipV="1">
            <a:off x="1267560" y="4125686"/>
            <a:ext cx="175614" cy="1756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1" name="组合 20"/>
          <p:cNvGrpSpPr/>
          <p:nvPr/>
        </p:nvGrpSpPr>
        <p:grpSpPr>
          <a:xfrm>
            <a:off x="3654103" y="2185104"/>
            <a:ext cx="4260056" cy="34289"/>
            <a:chOff x="5029200" y="2769580"/>
            <a:chExt cx="5680075" cy="45719"/>
          </a:xfrm>
        </p:grpSpPr>
        <p:sp>
          <p:nvSpPr>
            <p:cNvPr id="18" name="矩形 17"/>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5711825" y="2792439"/>
              <a:ext cx="49974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6614202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000" fill="hold"/>
                                        <p:tgtEl>
                                          <p:spTgt spid="2"/>
                                        </p:tgtEl>
                                        <p:attrNameLst>
                                          <p:attrName>r</p:attrName>
                                        </p:attrNameLst>
                                      </p:cBhvr>
                                    </p:animRot>
                                  </p:childTnLst>
                                </p:cTn>
                              </p:par>
                              <p:par>
                                <p:cTn id="7" presetID="53" presetClass="entr" presetSubtype="528"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p:cTn id="9" dur="500" fill="hold"/>
                                        <p:tgtEl>
                                          <p:spTgt spid="14"/>
                                        </p:tgtEl>
                                        <p:attrNameLst>
                                          <p:attrName>ppt_w</p:attrName>
                                        </p:attrNameLst>
                                      </p:cBhvr>
                                      <p:tavLst>
                                        <p:tav tm="0">
                                          <p:val>
                                            <p:fltVal val="0"/>
                                          </p:val>
                                        </p:tav>
                                        <p:tav tm="100000">
                                          <p:val>
                                            <p:strVal val="#ppt_w"/>
                                          </p:val>
                                        </p:tav>
                                      </p:tavLst>
                                    </p:anim>
                                    <p:anim calcmode="lin" valueType="num">
                                      <p:cBhvr>
                                        <p:cTn id="10" dur="500" fill="hold"/>
                                        <p:tgtEl>
                                          <p:spTgt spid="14"/>
                                        </p:tgtEl>
                                        <p:attrNameLst>
                                          <p:attrName>ppt_h</p:attrName>
                                        </p:attrNameLst>
                                      </p:cBhvr>
                                      <p:tavLst>
                                        <p:tav tm="0">
                                          <p:val>
                                            <p:fltVal val="0"/>
                                          </p:val>
                                        </p:tav>
                                        <p:tav tm="100000">
                                          <p:val>
                                            <p:strVal val="#ppt_h"/>
                                          </p:val>
                                        </p:tav>
                                      </p:tavLst>
                                    </p:anim>
                                    <p:animEffect transition="in" filter="fade">
                                      <p:cBhvr>
                                        <p:cTn id="11" dur="500"/>
                                        <p:tgtEl>
                                          <p:spTgt spid="14"/>
                                        </p:tgtEl>
                                      </p:cBhvr>
                                    </p:animEffect>
                                    <p:anim calcmode="lin" valueType="num">
                                      <p:cBhvr>
                                        <p:cTn id="12" dur="500" fill="hold"/>
                                        <p:tgtEl>
                                          <p:spTgt spid="14"/>
                                        </p:tgtEl>
                                        <p:attrNameLst>
                                          <p:attrName>ppt_x</p:attrName>
                                        </p:attrNameLst>
                                      </p:cBhvr>
                                      <p:tavLst>
                                        <p:tav tm="0">
                                          <p:val>
                                            <p:fltVal val="0.5"/>
                                          </p:val>
                                        </p:tav>
                                        <p:tav tm="100000">
                                          <p:val>
                                            <p:strVal val="#ppt_x"/>
                                          </p:val>
                                        </p:tav>
                                      </p:tavLst>
                                    </p:anim>
                                    <p:anim calcmode="lin" valueType="num">
                                      <p:cBhvr>
                                        <p:cTn id="13" dur="500" fill="hold"/>
                                        <p:tgtEl>
                                          <p:spTgt spid="14"/>
                                        </p:tgtEl>
                                        <p:attrNameLst>
                                          <p:attrName>ppt_y</p:attrName>
                                        </p:attrNameLst>
                                      </p:cBhvr>
                                      <p:tavLst>
                                        <p:tav tm="0">
                                          <p:val>
                                            <p:fltVal val="0.5"/>
                                          </p:val>
                                        </p:tav>
                                        <p:tav tm="100000">
                                          <p:val>
                                            <p:strVal val="#ppt_y"/>
                                          </p:val>
                                        </p:tav>
                                      </p:tavLst>
                                    </p:anim>
                                  </p:childTnLst>
                                </p:cTn>
                              </p:par>
                              <p:par>
                                <p:cTn id="14" presetID="53" presetClass="entr" presetSubtype="528" fill="hold" grpId="0" nodeType="withEffect">
                                  <p:stCondLst>
                                    <p:cond delay="5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fltVal val="0.5"/>
                                          </p:val>
                                        </p:tav>
                                        <p:tav tm="100000">
                                          <p:val>
                                            <p:strVal val="#ppt_x"/>
                                          </p:val>
                                        </p:tav>
                                      </p:tavLst>
                                    </p:anim>
                                    <p:anim calcmode="lin" valueType="num">
                                      <p:cBhvr>
                                        <p:cTn id="20" dur="500" fill="hold"/>
                                        <p:tgtEl>
                                          <p:spTgt spid="17"/>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fltVal val="0.5"/>
                                          </p:val>
                                        </p:tav>
                                        <p:tav tm="100000">
                                          <p:val>
                                            <p:strVal val="#ppt_x"/>
                                          </p:val>
                                        </p:tav>
                                      </p:tavLst>
                                    </p:anim>
                                    <p:anim calcmode="lin" valueType="num">
                                      <p:cBhvr>
                                        <p:cTn id="27" dur="500" fill="hold"/>
                                        <p:tgtEl>
                                          <p:spTgt spid="15"/>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25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75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fltVal val="0.5"/>
                                          </p:val>
                                        </p:tav>
                                        <p:tav tm="100000">
                                          <p:val>
                                            <p:strVal val="#ppt_x"/>
                                          </p:val>
                                        </p:tav>
                                      </p:tavLst>
                                    </p:anim>
                                    <p:anim calcmode="lin" valueType="num">
                                      <p:cBhvr>
                                        <p:cTn id="41" dur="500" fill="hold"/>
                                        <p:tgtEl>
                                          <p:spTgt spid="12"/>
                                        </p:tgtEl>
                                        <p:attrNameLst>
                                          <p:attrName>ppt_y</p:attrName>
                                        </p:attrNameLst>
                                      </p:cBhvr>
                                      <p:tavLst>
                                        <p:tav tm="0">
                                          <p:val>
                                            <p:fltVal val="0.5"/>
                                          </p:val>
                                        </p:tav>
                                        <p:tav tm="100000">
                                          <p:val>
                                            <p:strVal val="#ppt_y"/>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5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strVal val="#ppt_x"/>
                                          </p:val>
                                        </p:tav>
                                        <p:tav tm="100000">
                                          <p:val>
                                            <p:strVal val="#ppt_x"/>
                                          </p:val>
                                        </p:tav>
                                      </p:tavLst>
                                    </p:anim>
                                    <p:anim calcmode="lin" valueType="num">
                                      <p:cBhvr>
                                        <p:cTn id="59" dur="500" fill="hold"/>
                                        <p:tgtEl>
                                          <p:spTgt spid="11"/>
                                        </p:tgtEl>
                                        <p:attrNameLst>
                                          <p:attrName>ppt_y</p:attrName>
                                        </p:attrNameLst>
                                      </p:cBhvr>
                                      <p:tavLst>
                                        <p:tav tm="0">
                                          <p:val>
                                            <p:strVal val="#ppt_y+.1"/>
                                          </p:val>
                                        </p:tav>
                                        <p:tav tm="100000">
                                          <p:val>
                                            <p:strVal val="#ppt_y"/>
                                          </p:val>
                                        </p:tav>
                                      </p:tavLst>
                                    </p:anim>
                                  </p:childTnLst>
                                </p:cTn>
                              </p:par>
                              <p:par>
                                <p:cTn id="60" presetID="2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animBg="1"/>
      <p:bldP spid="15"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03</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9" name="矩形 8"/>
          <p:cNvSpPr/>
          <p:nvPr/>
        </p:nvSpPr>
        <p:spPr>
          <a:xfrm>
            <a:off x="5179907" y="2346826"/>
            <a:ext cx="3387150" cy="1592744"/>
          </a:xfrm>
          <a:prstGeom prst="rect">
            <a:avLst/>
          </a:prstGeom>
        </p:spPr>
        <p:txBody>
          <a:bodyPr wrap="square" lIns="68580" tIns="34290" rIns="68580" bIns="34290">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sp>
        <p:nvSpPr>
          <p:cNvPr id="10" name="文本框 9"/>
          <p:cNvSpPr txBox="1"/>
          <p:nvPr/>
        </p:nvSpPr>
        <p:spPr>
          <a:xfrm>
            <a:off x="5179906" y="1803683"/>
            <a:ext cx="3272243" cy="284693"/>
          </a:xfrm>
          <a:prstGeom prst="rect">
            <a:avLst/>
          </a:prstGeom>
          <a:noFill/>
        </p:spPr>
        <p:txBody>
          <a:bodyPr wrap="square" lIns="68580" tIns="34290" rIns="68580" bIns="34290"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3" name="文本框 12"/>
          <p:cNvSpPr txBox="1"/>
          <p:nvPr/>
        </p:nvSpPr>
        <p:spPr>
          <a:xfrm>
            <a:off x="4598979" y="1391091"/>
            <a:ext cx="580928" cy="1661993"/>
          </a:xfrm>
          <a:prstGeom prst="rect">
            <a:avLst/>
          </a:prstGeom>
          <a:noFill/>
        </p:spPr>
        <p:txBody>
          <a:bodyPr wrap="none" lIns="68580" tIns="34290" rIns="68580" bIns="34290" rtlCol="0">
            <a:spAutoFit/>
          </a:bodyPr>
          <a:lstStyle/>
          <a:p>
            <a:r>
              <a:rPr lang="zh-CN" altLang="en-US" sz="104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p>
        </p:txBody>
      </p:sp>
      <p:grpSp>
        <p:nvGrpSpPr>
          <p:cNvPr id="7" name="组合 6"/>
          <p:cNvGrpSpPr/>
          <p:nvPr/>
        </p:nvGrpSpPr>
        <p:grpSpPr>
          <a:xfrm>
            <a:off x="-964016" y="1286456"/>
            <a:ext cx="4914900" cy="4914900"/>
            <a:chOff x="-1285355" y="1715274"/>
            <a:chExt cx="6553200" cy="6553200"/>
          </a:xfrm>
        </p:grpSpPr>
        <p:sp>
          <p:nvSpPr>
            <p:cNvPr id="11" name="椭圆 10"/>
            <p:cNvSpPr/>
            <p:nvPr/>
          </p:nvSpPr>
          <p:spPr>
            <a:xfrm>
              <a:off x="-1285355" y="1715274"/>
              <a:ext cx="6553200" cy="65532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014107" y="2381250"/>
              <a:ext cx="187021" cy="18702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图片 1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27253" y="1523219"/>
            <a:ext cx="4441374" cy="4441374"/>
          </a:xfrm>
          <a:custGeom>
            <a:avLst/>
            <a:gdLst>
              <a:gd name="connsiteX0" fmla="*/ 2960916 w 5921832"/>
              <a:gd name="connsiteY0" fmla="*/ 0 h 5921832"/>
              <a:gd name="connsiteX1" fmla="*/ 5921832 w 5921832"/>
              <a:gd name="connsiteY1" fmla="*/ 2960916 h 5921832"/>
              <a:gd name="connsiteX2" fmla="*/ 2960916 w 5921832"/>
              <a:gd name="connsiteY2" fmla="*/ 5921832 h 5921832"/>
              <a:gd name="connsiteX3" fmla="*/ 0 w 5921832"/>
              <a:gd name="connsiteY3" fmla="*/ 2960916 h 5921832"/>
              <a:gd name="connsiteX4" fmla="*/ 2960916 w 5921832"/>
              <a:gd name="connsiteY4" fmla="*/ 0 h 592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1832" h="5921832">
                <a:moveTo>
                  <a:pt x="2960916" y="0"/>
                </a:moveTo>
                <a:cubicBezTo>
                  <a:pt x="4596185" y="0"/>
                  <a:pt x="5921832" y="1325647"/>
                  <a:pt x="5921832" y="2960916"/>
                </a:cubicBezTo>
                <a:cubicBezTo>
                  <a:pt x="5921832" y="4596185"/>
                  <a:pt x="4596185" y="5921832"/>
                  <a:pt x="2960916" y="5921832"/>
                </a:cubicBezTo>
                <a:cubicBezTo>
                  <a:pt x="1325647" y="5921832"/>
                  <a:pt x="0" y="4596185"/>
                  <a:pt x="0" y="2960916"/>
                </a:cubicBezTo>
                <a:cubicBezTo>
                  <a:pt x="0" y="1325647"/>
                  <a:pt x="1325647" y="0"/>
                  <a:pt x="2960916" y="0"/>
                </a:cubicBezTo>
                <a:close/>
              </a:path>
            </a:pathLst>
          </a:custGeom>
        </p:spPr>
      </p:pic>
      <p:grpSp>
        <p:nvGrpSpPr>
          <p:cNvPr id="19" name="组合 18"/>
          <p:cNvGrpSpPr/>
          <p:nvPr/>
        </p:nvGrpSpPr>
        <p:grpSpPr>
          <a:xfrm>
            <a:off x="5226812" y="2222087"/>
            <a:ext cx="3340245" cy="34289"/>
            <a:chOff x="5029200" y="2769580"/>
            <a:chExt cx="4453660" cy="45719"/>
          </a:xfrm>
        </p:grpSpPr>
        <p:sp>
          <p:nvSpPr>
            <p:cNvPr id="20" name="矩形 19"/>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82647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8000" fill="hold"/>
                                        <p:tgtEl>
                                          <p:spTgt spid="7"/>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53" presetClass="entr" presetSubtype="528"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fltVal val="0.5"/>
                                          </p:val>
                                        </p:tav>
                                        <p:tav tm="100000">
                                          <p:val>
                                            <p:strVal val="#ppt_x"/>
                                          </p:val>
                                        </p:tav>
                                      </p:tavLst>
                                    </p:anim>
                                    <p:anim calcmode="lin" valueType="num">
                                      <p:cBhvr>
                                        <p:cTn id="15" dur="5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03</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17" name="组合 16"/>
          <p:cNvGrpSpPr/>
          <p:nvPr/>
        </p:nvGrpSpPr>
        <p:grpSpPr>
          <a:xfrm>
            <a:off x="6376988" y="1466850"/>
            <a:ext cx="2242557" cy="2242557"/>
            <a:chOff x="8401050" y="1981200"/>
            <a:chExt cx="2990076" cy="2990076"/>
          </a:xfrm>
        </p:grpSpPr>
        <p:sp>
          <p:nvSpPr>
            <p:cNvPr id="14" name="椭圆 13"/>
            <p:cNvSpPr/>
            <p:nvPr/>
          </p:nvSpPr>
          <p:spPr>
            <a:xfrm>
              <a:off x="8401050" y="1981200"/>
              <a:ext cx="2990076" cy="2990076"/>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525987" y="2109932"/>
              <a:ext cx="2740203" cy="2732613"/>
            </a:xfrm>
            <a:custGeom>
              <a:avLst/>
              <a:gdLst>
                <a:gd name="connsiteX0" fmla="*/ 3438525 w 6877050"/>
                <a:gd name="connsiteY0" fmla="*/ 0 h 6858000"/>
                <a:gd name="connsiteX1" fmla="*/ 6877050 w 6877050"/>
                <a:gd name="connsiteY1" fmla="*/ 3438525 h 6858000"/>
                <a:gd name="connsiteX2" fmla="*/ 3962179 w 6877050"/>
                <a:gd name="connsiteY2" fmla="*/ 6837431 h 6858000"/>
                <a:gd name="connsiteX3" fmla="*/ 3800303 w 6877050"/>
                <a:gd name="connsiteY3" fmla="*/ 6858000 h 6858000"/>
                <a:gd name="connsiteX4" fmla="*/ 3076747 w 6877050"/>
                <a:gd name="connsiteY4" fmla="*/ 6858000 h 6858000"/>
                <a:gd name="connsiteX5" fmla="*/ 2914872 w 6877050"/>
                <a:gd name="connsiteY5" fmla="*/ 6837431 h 6858000"/>
                <a:gd name="connsiteX6" fmla="*/ 0 w 6877050"/>
                <a:gd name="connsiteY6" fmla="*/ 3438525 h 6858000"/>
                <a:gd name="connsiteX7" fmla="*/ 3438525 w 6877050"/>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77050" h="6858000">
                  <a:moveTo>
                    <a:pt x="3438525" y="0"/>
                  </a:moveTo>
                  <a:cubicBezTo>
                    <a:pt x="5337570" y="0"/>
                    <a:pt x="6877050" y="1539480"/>
                    <a:pt x="6877050" y="3438525"/>
                  </a:cubicBezTo>
                  <a:cubicBezTo>
                    <a:pt x="6877050" y="5159535"/>
                    <a:pt x="5612692" y="6585238"/>
                    <a:pt x="3962179" y="6837431"/>
                  </a:cubicBezTo>
                  <a:lnTo>
                    <a:pt x="3800303" y="6858000"/>
                  </a:lnTo>
                  <a:lnTo>
                    <a:pt x="3076747" y="6858000"/>
                  </a:lnTo>
                  <a:lnTo>
                    <a:pt x="2914872" y="6837431"/>
                  </a:lnTo>
                  <a:cubicBezTo>
                    <a:pt x="1264359" y="6585238"/>
                    <a:pt x="0" y="5159535"/>
                    <a:pt x="0" y="3438525"/>
                  </a:cubicBezTo>
                  <a:cubicBezTo>
                    <a:pt x="0" y="1539480"/>
                    <a:pt x="1539480" y="0"/>
                    <a:pt x="3438525" y="0"/>
                  </a:cubicBezTo>
                  <a:close/>
                </a:path>
              </a:pathLst>
            </a:custGeom>
          </p:spPr>
        </p:pic>
      </p:grpSp>
      <p:sp>
        <p:nvSpPr>
          <p:cNvPr id="18" name="矩形 17"/>
          <p:cNvSpPr/>
          <p:nvPr/>
        </p:nvSpPr>
        <p:spPr>
          <a:xfrm>
            <a:off x="1167558" y="2519135"/>
            <a:ext cx="3387150" cy="1592744"/>
          </a:xfrm>
          <a:prstGeom prst="rect">
            <a:avLst/>
          </a:prstGeom>
        </p:spPr>
        <p:txBody>
          <a:bodyPr wrap="square" lIns="68580" tIns="34290" rIns="68580" bIns="34290">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sp>
        <p:nvSpPr>
          <p:cNvPr id="19" name="文本框 18"/>
          <p:cNvSpPr txBox="1"/>
          <p:nvPr/>
        </p:nvSpPr>
        <p:spPr>
          <a:xfrm>
            <a:off x="1167557" y="1975991"/>
            <a:ext cx="3272243" cy="284693"/>
          </a:xfrm>
          <a:prstGeom prst="rect">
            <a:avLst/>
          </a:prstGeom>
          <a:noFill/>
        </p:spPr>
        <p:txBody>
          <a:bodyPr wrap="square" lIns="68580" tIns="34290" rIns="68580" bIns="34290"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0" name="文本框 19"/>
          <p:cNvSpPr txBox="1"/>
          <p:nvPr/>
        </p:nvSpPr>
        <p:spPr>
          <a:xfrm>
            <a:off x="586630" y="1563400"/>
            <a:ext cx="580928" cy="1661993"/>
          </a:xfrm>
          <a:prstGeom prst="rect">
            <a:avLst/>
          </a:prstGeom>
          <a:noFill/>
        </p:spPr>
        <p:txBody>
          <a:bodyPr wrap="none" lIns="68580" tIns="34290" rIns="68580" bIns="34290" rtlCol="0">
            <a:spAutoFit/>
          </a:bodyPr>
          <a:lstStyle/>
          <a:p>
            <a:r>
              <a:rPr lang="zh-CN" altLang="en-US" sz="104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p>
        </p:txBody>
      </p:sp>
      <p:grpSp>
        <p:nvGrpSpPr>
          <p:cNvPr id="21" name="组合 20"/>
          <p:cNvGrpSpPr/>
          <p:nvPr/>
        </p:nvGrpSpPr>
        <p:grpSpPr>
          <a:xfrm>
            <a:off x="1214463" y="2394396"/>
            <a:ext cx="3340245" cy="34289"/>
            <a:chOff x="5029200" y="2769580"/>
            <a:chExt cx="4453660" cy="45719"/>
          </a:xfrm>
        </p:grpSpPr>
        <p:sp>
          <p:nvSpPr>
            <p:cNvPr id="22" name="矩形 21"/>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4" name="椭圆 23"/>
          <p:cNvSpPr/>
          <p:nvPr/>
        </p:nvSpPr>
        <p:spPr>
          <a:xfrm flipV="1">
            <a:off x="6726006" y="-171794"/>
            <a:ext cx="1255944" cy="125594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椭圆 24"/>
          <p:cNvSpPr/>
          <p:nvPr/>
        </p:nvSpPr>
        <p:spPr>
          <a:xfrm flipV="1">
            <a:off x="5102451" y="3225392"/>
            <a:ext cx="305943" cy="3059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椭圆 25"/>
          <p:cNvSpPr/>
          <p:nvPr/>
        </p:nvSpPr>
        <p:spPr>
          <a:xfrm flipV="1">
            <a:off x="2615859" y="4506933"/>
            <a:ext cx="1046142" cy="104614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8" name="椭圆 27"/>
          <p:cNvSpPr/>
          <p:nvPr/>
        </p:nvSpPr>
        <p:spPr>
          <a:xfrm flipV="1">
            <a:off x="7000812" y="4383045"/>
            <a:ext cx="123888" cy="1238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160923805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anim calcmode="lin" valueType="num">
                                      <p:cBhvr>
                                        <p:cTn id="10" dur="500" fill="hold"/>
                                        <p:tgtEl>
                                          <p:spTgt spid="24"/>
                                        </p:tgtEl>
                                        <p:attrNameLst>
                                          <p:attrName>ppt_x</p:attrName>
                                        </p:attrNameLst>
                                      </p:cBhvr>
                                      <p:tavLst>
                                        <p:tav tm="0">
                                          <p:val>
                                            <p:fltVal val="0.5"/>
                                          </p:val>
                                        </p:tav>
                                        <p:tav tm="100000">
                                          <p:val>
                                            <p:strVal val="#ppt_x"/>
                                          </p:val>
                                        </p:tav>
                                      </p:tavLst>
                                    </p:anim>
                                    <p:anim calcmode="lin" valueType="num">
                                      <p:cBhvr>
                                        <p:cTn id="11" dur="500" fill="hold"/>
                                        <p:tgtEl>
                                          <p:spTgt spid="2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fltVal val="0.5"/>
                                          </p:val>
                                        </p:tav>
                                        <p:tav tm="100000">
                                          <p:val>
                                            <p:strVal val="#ppt_x"/>
                                          </p:val>
                                        </p:tav>
                                      </p:tavLst>
                                    </p:anim>
                                    <p:anim calcmode="lin" valueType="num">
                                      <p:cBhvr>
                                        <p:cTn id="18" dur="500" fill="hold"/>
                                        <p:tgtEl>
                                          <p:spTgt spid="1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fltVal val="0.5"/>
                                          </p:val>
                                        </p:tav>
                                        <p:tav tm="100000">
                                          <p:val>
                                            <p:strVal val="#ppt_x"/>
                                          </p:val>
                                        </p:tav>
                                      </p:tavLst>
                                    </p:anim>
                                    <p:anim calcmode="lin" valueType="num">
                                      <p:cBhvr>
                                        <p:cTn id="25" dur="500" fill="hold"/>
                                        <p:tgtEl>
                                          <p:spTgt spid="25"/>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50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anim calcmode="lin" valueType="num">
                                      <p:cBhvr>
                                        <p:cTn id="31" dur="500" fill="hold"/>
                                        <p:tgtEl>
                                          <p:spTgt spid="26"/>
                                        </p:tgtEl>
                                        <p:attrNameLst>
                                          <p:attrName>ppt_x</p:attrName>
                                        </p:attrNameLst>
                                      </p:cBhvr>
                                      <p:tavLst>
                                        <p:tav tm="0">
                                          <p:val>
                                            <p:fltVal val="0.5"/>
                                          </p:val>
                                        </p:tav>
                                        <p:tav tm="100000">
                                          <p:val>
                                            <p:strVal val="#ppt_x"/>
                                          </p:val>
                                        </p:tav>
                                      </p:tavLst>
                                    </p:anim>
                                    <p:anim calcmode="lin" valueType="num">
                                      <p:cBhvr>
                                        <p:cTn id="32" dur="500" fill="hold"/>
                                        <p:tgtEl>
                                          <p:spTgt spid="26"/>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5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250" fill="hold"/>
                                        <p:tgtEl>
                                          <p:spTgt spid="28"/>
                                        </p:tgtEl>
                                        <p:attrNameLst>
                                          <p:attrName>ppt_w</p:attrName>
                                        </p:attrNameLst>
                                      </p:cBhvr>
                                      <p:tavLst>
                                        <p:tav tm="0">
                                          <p:val>
                                            <p:fltVal val="0"/>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animEffect transition="in" filter="fade">
                                      <p:cBhvr>
                                        <p:cTn id="37" dur="250"/>
                                        <p:tgtEl>
                                          <p:spTgt spid="28"/>
                                        </p:tgtEl>
                                      </p:cBhvr>
                                    </p:animEffect>
                                    <p:anim calcmode="lin" valueType="num">
                                      <p:cBhvr>
                                        <p:cTn id="38" dur="250" fill="hold"/>
                                        <p:tgtEl>
                                          <p:spTgt spid="28"/>
                                        </p:tgtEl>
                                        <p:attrNameLst>
                                          <p:attrName>ppt_x</p:attrName>
                                        </p:attrNameLst>
                                      </p:cBhvr>
                                      <p:tavLst>
                                        <p:tav tm="0">
                                          <p:val>
                                            <p:fltVal val="0.5"/>
                                          </p:val>
                                        </p:tav>
                                        <p:tav tm="100000">
                                          <p:val>
                                            <p:strVal val="#ppt_x"/>
                                          </p:val>
                                        </p:tav>
                                      </p:tavLst>
                                    </p:anim>
                                    <p:anim calcmode="lin" valueType="num">
                                      <p:cBhvr>
                                        <p:cTn id="39" dur="250" fill="hold"/>
                                        <p:tgtEl>
                                          <p:spTgt spid="2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03</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7" name="组合 6"/>
          <p:cNvGrpSpPr/>
          <p:nvPr/>
        </p:nvGrpSpPr>
        <p:grpSpPr>
          <a:xfrm>
            <a:off x="-152400" y="2681333"/>
            <a:ext cx="9296400" cy="2777853"/>
            <a:chOff x="-203200" y="3575110"/>
            <a:chExt cx="12395200" cy="3703804"/>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03200" y="3575110"/>
              <a:ext cx="12395200" cy="3703804"/>
            </a:xfrm>
            <a:custGeom>
              <a:avLst/>
              <a:gdLst>
                <a:gd name="connsiteX0" fmla="*/ 0 w 12192000"/>
                <a:gd name="connsiteY0" fmla="*/ 0 h 3643086"/>
                <a:gd name="connsiteX1" fmla="*/ 12192000 w 12192000"/>
                <a:gd name="connsiteY1" fmla="*/ 0 h 3643086"/>
                <a:gd name="connsiteX2" fmla="*/ 12192000 w 12192000"/>
                <a:gd name="connsiteY2" fmla="*/ 3643086 h 3643086"/>
                <a:gd name="connsiteX3" fmla="*/ 0 w 12192000"/>
                <a:gd name="connsiteY3" fmla="*/ 3643086 h 3643086"/>
              </a:gdLst>
              <a:ahLst/>
              <a:cxnLst>
                <a:cxn ang="0">
                  <a:pos x="connsiteX0" y="connsiteY0"/>
                </a:cxn>
                <a:cxn ang="0">
                  <a:pos x="connsiteX1" y="connsiteY1"/>
                </a:cxn>
                <a:cxn ang="0">
                  <a:pos x="connsiteX2" y="connsiteY2"/>
                </a:cxn>
                <a:cxn ang="0">
                  <a:pos x="connsiteX3" y="connsiteY3"/>
                </a:cxn>
              </a:cxnLst>
              <a:rect l="l" t="t" r="r" b="b"/>
              <a:pathLst>
                <a:path w="12192000" h="3643086">
                  <a:moveTo>
                    <a:pt x="0" y="0"/>
                  </a:moveTo>
                  <a:lnTo>
                    <a:pt x="12192000" y="0"/>
                  </a:lnTo>
                  <a:lnTo>
                    <a:pt x="12192000" y="3643086"/>
                  </a:lnTo>
                  <a:lnTo>
                    <a:pt x="0" y="3643086"/>
                  </a:lnTo>
                  <a:close/>
                </a:path>
              </a:pathLst>
            </a:custGeom>
          </p:spPr>
        </p:pic>
        <p:sp>
          <p:nvSpPr>
            <p:cNvPr id="16" name="矩形 15"/>
            <p:cNvSpPr/>
            <p:nvPr/>
          </p:nvSpPr>
          <p:spPr>
            <a:xfrm>
              <a:off x="-203200" y="3575110"/>
              <a:ext cx="12395200" cy="3703804"/>
            </a:xfrm>
            <a:prstGeom prst="rect">
              <a:avLst/>
            </a:prstGeom>
            <a:solidFill>
              <a:srgbClr val="C0000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049609" y="5151034"/>
              <a:ext cx="5889583" cy="553997"/>
            </a:xfrm>
            <a:prstGeom prst="rect">
              <a:avLst/>
            </a:prstGeom>
            <a:noFill/>
          </p:spPr>
          <p:txBody>
            <a:bodyPr wrap="square" rtlCol="0">
              <a:spAutoFit/>
            </a:bodyPr>
            <a:lstStyle/>
            <a:p>
              <a:pPr algn="ctr"/>
              <a:r>
                <a:rPr lang="en-US" altLang="zh-CN" sz="2100" dirty="0">
                  <a:solidFill>
                    <a:schemeClr val="bg1"/>
                  </a:solidFill>
                  <a:latin typeface="Arial" panose="020B0604020202020204" pitchFamily="34" charset="0"/>
                  <a:ea typeface="Arial Unicode MS" panose="020B0604020202020204" pitchFamily="34" charset="-122"/>
                  <a:cs typeface="Arial" panose="020B0604020202020204" pitchFamily="34" charset="0"/>
                </a:rPr>
                <a:t>Insert The Contents Of Your Title</a:t>
              </a:r>
              <a:endParaRPr lang="zh-CN" altLang="en-US" sz="21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2" name="矩形 11"/>
            <p:cNvSpPr/>
            <p:nvPr/>
          </p:nvSpPr>
          <p:spPr>
            <a:xfrm>
              <a:off x="1149535" y="5746135"/>
              <a:ext cx="9689733" cy="1138773"/>
            </a:xfrm>
            <a:prstGeom prst="rect">
              <a:avLst/>
            </a:prstGeom>
          </p:spPr>
          <p:txBody>
            <a:bodyPr wrap="square">
              <a:spAutoFit/>
            </a:bodyPr>
            <a:lstStyle/>
            <a:p>
              <a:pPr algn="ctr">
                <a:lnSpc>
                  <a:spcPct val="150000"/>
                </a:lnSpc>
              </a:pPr>
              <a:r>
                <a:rPr lang="en-US" altLang="zh-CN" sz="1100" dirty="0">
                  <a:solidFill>
                    <a:schemeClr val="bg1"/>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solidFill>
                <a:latin typeface="Arial" panose="020B0604020202020204" pitchFamily="34" charset="0"/>
                <a:cs typeface="Arial" panose="020B0604020202020204" pitchFamily="34" charset="0"/>
              </a:endParaRPr>
            </a:p>
            <a:p>
              <a:pPr algn="ctr">
                <a:lnSpc>
                  <a:spcPct val="150000"/>
                </a:lnSpc>
              </a:pPr>
              <a:endParaRPr lang="zh-CN" altLang="en-US" sz="1100" dirty="0">
                <a:solidFill>
                  <a:schemeClr val="bg1"/>
                </a:solidFill>
                <a:latin typeface="Arial" panose="020B0604020202020204" pitchFamily="34" charset="0"/>
                <a:cs typeface="Arial" panose="020B0604020202020204" pitchFamily="34" charset="0"/>
              </a:endParaRPr>
            </a:p>
          </p:txBody>
        </p:sp>
      </p:grpSp>
      <p:grpSp>
        <p:nvGrpSpPr>
          <p:cNvPr id="17" name="组合 16"/>
          <p:cNvGrpSpPr/>
          <p:nvPr/>
        </p:nvGrpSpPr>
        <p:grpSpPr>
          <a:xfrm>
            <a:off x="2286472" y="1042898"/>
            <a:ext cx="4571057" cy="2793423"/>
            <a:chOff x="3139200" y="1060126"/>
            <a:chExt cx="5759948" cy="3519968"/>
          </a:xfrm>
        </p:grpSpPr>
        <p:pic>
          <p:nvPicPr>
            <p:cNvPr id="18" name="图片 1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885574" y="1418602"/>
              <a:ext cx="4267200" cy="2762250"/>
            </a:xfrm>
            <a:custGeom>
              <a:avLst/>
              <a:gdLst>
                <a:gd name="connsiteX0" fmla="*/ 0 w 4267200"/>
                <a:gd name="connsiteY0" fmla="*/ 0 h 2762250"/>
                <a:gd name="connsiteX1" fmla="*/ 4267200 w 4267200"/>
                <a:gd name="connsiteY1" fmla="*/ 0 h 2762250"/>
                <a:gd name="connsiteX2" fmla="*/ 4267200 w 4267200"/>
                <a:gd name="connsiteY2" fmla="*/ 2762250 h 2762250"/>
                <a:gd name="connsiteX3" fmla="*/ 0 w 4267200"/>
                <a:gd name="connsiteY3" fmla="*/ 2762250 h 2762250"/>
              </a:gdLst>
              <a:ahLst/>
              <a:cxnLst>
                <a:cxn ang="0">
                  <a:pos x="connsiteX0" y="connsiteY0"/>
                </a:cxn>
                <a:cxn ang="0">
                  <a:pos x="connsiteX1" y="connsiteY1"/>
                </a:cxn>
                <a:cxn ang="0">
                  <a:pos x="connsiteX2" y="connsiteY2"/>
                </a:cxn>
                <a:cxn ang="0">
                  <a:pos x="connsiteX3" y="connsiteY3"/>
                </a:cxn>
              </a:cxnLst>
              <a:rect l="l" t="t" r="r" b="b"/>
              <a:pathLst>
                <a:path w="4267200" h="2762250">
                  <a:moveTo>
                    <a:pt x="0" y="0"/>
                  </a:moveTo>
                  <a:lnTo>
                    <a:pt x="4267200" y="0"/>
                  </a:lnTo>
                  <a:lnTo>
                    <a:pt x="4267200" y="2762250"/>
                  </a:lnTo>
                  <a:lnTo>
                    <a:pt x="0" y="2762250"/>
                  </a:lnTo>
                  <a:close/>
                </a:path>
              </a:pathLst>
            </a:custGeom>
          </p:spPr>
        </p:pic>
        <p:pic>
          <p:nvPicPr>
            <p:cNvPr id="19" name="图片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39200" y="1060126"/>
              <a:ext cx="5759948" cy="3519968"/>
            </a:xfrm>
            <a:prstGeom prst="rect">
              <a:avLst/>
            </a:prstGeom>
          </p:spPr>
        </p:pic>
      </p:grpSp>
    </p:spTree>
    <p:extLst>
      <p:ext uri="{BB962C8B-B14F-4D97-AF65-F5344CB8AC3E}">
        <p14:creationId xmlns:p14="http://schemas.microsoft.com/office/powerpoint/2010/main" val="21226412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03</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7" name="组合 6"/>
          <p:cNvGrpSpPr/>
          <p:nvPr/>
        </p:nvGrpSpPr>
        <p:grpSpPr>
          <a:xfrm>
            <a:off x="517512" y="1441627"/>
            <a:ext cx="3900976" cy="2441081"/>
            <a:chOff x="690016" y="1922169"/>
            <a:chExt cx="5201301" cy="3254775"/>
          </a:xfrm>
        </p:grpSpPr>
        <p:sp>
          <p:nvSpPr>
            <p:cNvPr id="14" name="矩形 13"/>
            <p:cNvSpPr/>
            <p:nvPr/>
          </p:nvSpPr>
          <p:spPr>
            <a:xfrm>
              <a:off x="1375117" y="3022508"/>
              <a:ext cx="4516200" cy="2154436"/>
            </a:xfrm>
            <a:prstGeom prst="rect">
              <a:avLst/>
            </a:prstGeom>
          </p:spPr>
          <p:txBody>
            <a:bodyPr wrap="square">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sp>
          <p:nvSpPr>
            <p:cNvPr id="15" name="文本框 14"/>
            <p:cNvSpPr txBox="1"/>
            <p:nvPr/>
          </p:nvSpPr>
          <p:spPr>
            <a:xfrm>
              <a:off x="1375116" y="2298317"/>
              <a:ext cx="4362990" cy="410369"/>
            </a:xfrm>
            <a:prstGeom prst="rect">
              <a:avLst/>
            </a:prstGeom>
            <a:noFill/>
          </p:spPr>
          <p:txBody>
            <a:bodyPr wrap="square" rtlCol="0">
              <a:spAutoFit/>
            </a:bodyPr>
            <a:lstStyle/>
            <a:p>
              <a:pPr algn="dist"/>
              <a:r>
                <a:rPr lang="en-US" altLang="zh-CN"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6" name="文本框 15"/>
            <p:cNvSpPr txBox="1"/>
            <p:nvPr/>
          </p:nvSpPr>
          <p:spPr>
            <a:xfrm>
              <a:off x="690016" y="1922169"/>
              <a:ext cx="838264" cy="2257028"/>
            </a:xfrm>
            <a:prstGeom prst="rect">
              <a:avLst/>
            </a:prstGeom>
            <a:noFill/>
          </p:spPr>
          <p:txBody>
            <a:bodyPr wrap="none" rtlCol="0">
              <a:spAutoFit/>
            </a:bodyPr>
            <a:lstStyle/>
            <a:p>
              <a:r>
                <a:rPr lang="zh-CN" altLang="en-US" sz="104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p>
          </p:txBody>
        </p:sp>
        <p:grpSp>
          <p:nvGrpSpPr>
            <p:cNvPr id="17" name="组合 16"/>
            <p:cNvGrpSpPr/>
            <p:nvPr/>
          </p:nvGrpSpPr>
          <p:grpSpPr>
            <a:xfrm>
              <a:off x="1437657" y="2856189"/>
              <a:ext cx="4453660" cy="45719"/>
              <a:chOff x="5029200" y="2769580"/>
              <a:chExt cx="4453660" cy="45719"/>
            </a:xfrm>
          </p:grpSpPr>
          <p:sp>
            <p:nvSpPr>
              <p:cNvPr id="18" name="矩形 17"/>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sp>
        <p:nvSpPr>
          <p:cNvPr id="24" name="椭圆 23"/>
          <p:cNvSpPr/>
          <p:nvPr/>
        </p:nvSpPr>
        <p:spPr>
          <a:xfrm flipV="1">
            <a:off x="-579416" y="4925229"/>
            <a:ext cx="1046142" cy="104614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椭圆 24"/>
          <p:cNvSpPr/>
          <p:nvPr/>
        </p:nvSpPr>
        <p:spPr>
          <a:xfrm flipV="1">
            <a:off x="6895781" y="-739557"/>
            <a:ext cx="1684317" cy="16843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椭圆 25"/>
          <p:cNvSpPr/>
          <p:nvPr/>
        </p:nvSpPr>
        <p:spPr>
          <a:xfrm flipV="1">
            <a:off x="8595394" y="2511160"/>
            <a:ext cx="309614" cy="3096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7" name="椭圆 26"/>
          <p:cNvSpPr/>
          <p:nvPr/>
        </p:nvSpPr>
        <p:spPr>
          <a:xfrm flipV="1">
            <a:off x="4418681" y="4310883"/>
            <a:ext cx="166740" cy="166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8" name="椭圆 27"/>
          <p:cNvSpPr/>
          <p:nvPr/>
        </p:nvSpPr>
        <p:spPr>
          <a:xfrm flipV="1">
            <a:off x="5514830" y="1512101"/>
            <a:ext cx="186870" cy="18687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等腰三角形 28"/>
          <p:cNvSpPr/>
          <p:nvPr/>
        </p:nvSpPr>
        <p:spPr>
          <a:xfrm>
            <a:off x="4502051" y="158073"/>
            <a:ext cx="4248150" cy="4229100"/>
          </a:xfrm>
          <a:custGeom>
            <a:avLst/>
            <a:gdLst>
              <a:gd name="connsiteX0" fmla="*/ 0 w 4660900"/>
              <a:gd name="connsiteY0" fmla="*/ 3606800 h 3606800"/>
              <a:gd name="connsiteX1" fmla="*/ 2330450 w 4660900"/>
              <a:gd name="connsiteY1" fmla="*/ 0 h 3606800"/>
              <a:gd name="connsiteX2" fmla="*/ 4660900 w 4660900"/>
              <a:gd name="connsiteY2" fmla="*/ 3606800 h 3606800"/>
              <a:gd name="connsiteX3" fmla="*/ 0 w 4660900"/>
              <a:gd name="connsiteY3" fmla="*/ 3606800 h 3606800"/>
              <a:gd name="connsiteX0" fmla="*/ 0 w 5854700"/>
              <a:gd name="connsiteY0" fmla="*/ 4203700 h 4203700"/>
              <a:gd name="connsiteX1" fmla="*/ 3524250 w 5854700"/>
              <a:gd name="connsiteY1" fmla="*/ 0 h 4203700"/>
              <a:gd name="connsiteX2" fmla="*/ 5854700 w 5854700"/>
              <a:gd name="connsiteY2" fmla="*/ 3606800 h 4203700"/>
              <a:gd name="connsiteX3" fmla="*/ 0 w 5854700"/>
              <a:gd name="connsiteY3" fmla="*/ 4203700 h 4203700"/>
              <a:gd name="connsiteX0" fmla="*/ 0 w 5664200"/>
              <a:gd name="connsiteY0" fmla="*/ 4203700 h 4203700"/>
              <a:gd name="connsiteX1" fmla="*/ 3524250 w 5664200"/>
              <a:gd name="connsiteY1" fmla="*/ 0 h 4203700"/>
              <a:gd name="connsiteX2" fmla="*/ 5664200 w 5664200"/>
              <a:gd name="connsiteY2" fmla="*/ 1993900 h 4203700"/>
              <a:gd name="connsiteX3" fmla="*/ 0 w 5664200"/>
              <a:gd name="connsiteY3" fmla="*/ 4203700 h 4203700"/>
              <a:gd name="connsiteX0" fmla="*/ 0 w 5664200"/>
              <a:gd name="connsiteY0" fmla="*/ 4864100 h 4864100"/>
              <a:gd name="connsiteX1" fmla="*/ 1644650 w 5664200"/>
              <a:gd name="connsiteY1" fmla="*/ 0 h 4864100"/>
              <a:gd name="connsiteX2" fmla="*/ 5664200 w 5664200"/>
              <a:gd name="connsiteY2" fmla="*/ 2654300 h 4864100"/>
              <a:gd name="connsiteX3" fmla="*/ 0 w 5664200"/>
              <a:gd name="connsiteY3" fmla="*/ 4864100 h 4864100"/>
              <a:gd name="connsiteX0" fmla="*/ 0 w 5664200"/>
              <a:gd name="connsiteY0" fmla="*/ 5638800 h 5638800"/>
              <a:gd name="connsiteX1" fmla="*/ 4298950 w 5664200"/>
              <a:gd name="connsiteY1" fmla="*/ 0 h 5638800"/>
              <a:gd name="connsiteX2" fmla="*/ 5664200 w 5664200"/>
              <a:gd name="connsiteY2" fmla="*/ 3429000 h 5638800"/>
              <a:gd name="connsiteX3" fmla="*/ 0 w 5664200"/>
              <a:gd name="connsiteY3" fmla="*/ 5638800 h 5638800"/>
            </a:gdLst>
            <a:ahLst/>
            <a:cxnLst>
              <a:cxn ang="0">
                <a:pos x="connsiteX0" y="connsiteY0"/>
              </a:cxn>
              <a:cxn ang="0">
                <a:pos x="connsiteX1" y="connsiteY1"/>
              </a:cxn>
              <a:cxn ang="0">
                <a:pos x="connsiteX2" y="connsiteY2"/>
              </a:cxn>
              <a:cxn ang="0">
                <a:pos x="connsiteX3" y="connsiteY3"/>
              </a:cxn>
            </a:cxnLst>
            <a:rect l="l" t="t" r="r" b="b"/>
            <a:pathLst>
              <a:path w="5664200" h="5638800">
                <a:moveTo>
                  <a:pt x="0" y="5638800"/>
                </a:moveTo>
                <a:lnTo>
                  <a:pt x="4298950" y="0"/>
                </a:lnTo>
                <a:lnTo>
                  <a:pt x="5664200" y="3429000"/>
                </a:lnTo>
                <a:lnTo>
                  <a:pt x="0" y="5638800"/>
                </a:lnTo>
                <a:close/>
              </a:path>
            </a:pathLst>
          </a:cu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0" name="椭圆 29"/>
          <p:cNvSpPr/>
          <p:nvPr/>
        </p:nvSpPr>
        <p:spPr>
          <a:xfrm flipV="1">
            <a:off x="9081904" y="4630510"/>
            <a:ext cx="817790" cy="81779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椭圆 30"/>
          <p:cNvSpPr/>
          <p:nvPr/>
        </p:nvSpPr>
        <p:spPr>
          <a:xfrm flipV="1">
            <a:off x="7294538" y="1989561"/>
            <a:ext cx="186870" cy="18687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2" name="椭圆 31"/>
          <p:cNvSpPr/>
          <p:nvPr/>
        </p:nvSpPr>
        <p:spPr>
          <a:xfrm flipV="1">
            <a:off x="5605280" y="5079370"/>
            <a:ext cx="186870" cy="18687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36" name="直接连接符 35"/>
          <p:cNvCxnSpPr/>
          <p:nvPr/>
        </p:nvCxnSpPr>
        <p:spPr>
          <a:xfrm>
            <a:off x="7387973" y="2082997"/>
            <a:ext cx="2102827" cy="295640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32" idx="6"/>
          </p:cNvCxnSpPr>
          <p:nvPr/>
        </p:nvCxnSpPr>
        <p:spPr>
          <a:xfrm flipV="1">
            <a:off x="5792150" y="2665966"/>
            <a:ext cx="2967815" cy="25068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32" idx="0"/>
          </p:cNvCxnSpPr>
          <p:nvPr/>
        </p:nvCxnSpPr>
        <p:spPr>
          <a:xfrm flipV="1">
            <a:off x="5698715" y="2105489"/>
            <a:ext cx="1689994" cy="316075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542602" y="4519705"/>
            <a:ext cx="1172214" cy="77008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flipV="1">
            <a:off x="9500324" y="3533110"/>
            <a:ext cx="305508" cy="30550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45" name="直接连接符 44"/>
          <p:cNvCxnSpPr>
            <a:stCxn id="32" idx="6"/>
          </p:cNvCxnSpPr>
          <p:nvPr/>
        </p:nvCxnSpPr>
        <p:spPr>
          <a:xfrm flipV="1">
            <a:off x="5792149" y="3671810"/>
            <a:ext cx="3814247" cy="150099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28" idx="7"/>
          </p:cNvCxnSpPr>
          <p:nvPr/>
        </p:nvCxnSpPr>
        <p:spPr>
          <a:xfrm>
            <a:off x="5674333" y="1671604"/>
            <a:ext cx="4009397" cy="206971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32" idx="0"/>
          </p:cNvCxnSpPr>
          <p:nvPr/>
        </p:nvCxnSpPr>
        <p:spPr>
          <a:xfrm flipH="1" flipV="1">
            <a:off x="5607015" y="1671320"/>
            <a:ext cx="91700" cy="35949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27" idx="1"/>
          </p:cNvCxnSpPr>
          <p:nvPr/>
        </p:nvCxnSpPr>
        <p:spPr>
          <a:xfrm flipV="1">
            <a:off x="4443100" y="2120074"/>
            <a:ext cx="2925084" cy="233313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5605280" y="423060"/>
            <a:ext cx="2312831" cy="117731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7333613" y="2105347"/>
            <a:ext cx="1426352" cy="53857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272376" y="807260"/>
            <a:ext cx="160994" cy="128839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flipV="1">
            <a:off x="9100465" y="1036128"/>
            <a:ext cx="622007" cy="62200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63" name="直接连接符 62"/>
          <p:cNvCxnSpPr/>
          <p:nvPr/>
        </p:nvCxnSpPr>
        <p:spPr>
          <a:xfrm flipV="1">
            <a:off x="5574284" y="1372923"/>
            <a:ext cx="3916515" cy="24319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8770912" y="1346241"/>
            <a:ext cx="698057" cy="133719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endCxn id="60" idx="0"/>
          </p:cNvCxnSpPr>
          <p:nvPr/>
        </p:nvCxnSpPr>
        <p:spPr>
          <a:xfrm flipH="1" flipV="1">
            <a:off x="9411469" y="1658135"/>
            <a:ext cx="202962" cy="20822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flipV="1">
            <a:off x="8728079" y="2643917"/>
            <a:ext cx="959139" cy="104535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6528752" y="3498159"/>
            <a:ext cx="149232" cy="14923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5" name="椭圆 74"/>
          <p:cNvSpPr/>
          <p:nvPr/>
        </p:nvSpPr>
        <p:spPr>
          <a:xfrm>
            <a:off x="5627434" y="3879720"/>
            <a:ext cx="79331" cy="7933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6" name="椭圆 75"/>
          <p:cNvSpPr/>
          <p:nvPr/>
        </p:nvSpPr>
        <p:spPr>
          <a:xfrm>
            <a:off x="7888983" y="2806847"/>
            <a:ext cx="79331" cy="7933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22051993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03</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9" name="图片 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449741"/>
            <a:ext cx="6150769" cy="2873029"/>
          </a:xfrm>
          <a:custGeom>
            <a:avLst/>
            <a:gdLst>
              <a:gd name="connsiteX0" fmla="*/ 0 w 8201025"/>
              <a:gd name="connsiteY0" fmla="*/ 0 h 3830705"/>
              <a:gd name="connsiteX1" fmla="*/ 8201025 w 8201025"/>
              <a:gd name="connsiteY1" fmla="*/ 0 h 3830705"/>
              <a:gd name="connsiteX2" fmla="*/ 8201025 w 8201025"/>
              <a:gd name="connsiteY2" fmla="*/ 3830705 h 3830705"/>
              <a:gd name="connsiteX3" fmla="*/ 0 w 8201025"/>
              <a:gd name="connsiteY3" fmla="*/ 3830705 h 3830705"/>
            </a:gdLst>
            <a:ahLst/>
            <a:cxnLst>
              <a:cxn ang="0">
                <a:pos x="connsiteX0" y="connsiteY0"/>
              </a:cxn>
              <a:cxn ang="0">
                <a:pos x="connsiteX1" y="connsiteY1"/>
              </a:cxn>
              <a:cxn ang="0">
                <a:pos x="connsiteX2" y="connsiteY2"/>
              </a:cxn>
              <a:cxn ang="0">
                <a:pos x="connsiteX3" y="connsiteY3"/>
              </a:cxn>
            </a:cxnLst>
            <a:rect l="l" t="t" r="r" b="b"/>
            <a:pathLst>
              <a:path w="8201025" h="3830705">
                <a:moveTo>
                  <a:pt x="0" y="0"/>
                </a:moveTo>
                <a:lnTo>
                  <a:pt x="8201025" y="0"/>
                </a:lnTo>
                <a:lnTo>
                  <a:pt x="8201025" y="3830705"/>
                </a:lnTo>
                <a:lnTo>
                  <a:pt x="0" y="3830705"/>
                </a:lnTo>
                <a:close/>
              </a:path>
            </a:pathLst>
          </a:custGeom>
        </p:spPr>
      </p:pic>
      <p:sp>
        <p:nvSpPr>
          <p:cNvPr id="10" name="矩形 9"/>
          <p:cNvSpPr/>
          <p:nvPr/>
        </p:nvSpPr>
        <p:spPr>
          <a:xfrm>
            <a:off x="6150769" y="1449741"/>
            <a:ext cx="2993231" cy="28730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等腰三角形 10"/>
          <p:cNvSpPr/>
          <p:nvPr/>
        </p:nvSpPr>
        <p:spPr>
          <a:xfrm rot="16200000">
            <a:off x="5989755" y="1811732"/>
            <a:ext cx="172941" cy="14908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grpSp>
        <p:nvGrpSpPr>
          <p:cNvPr id="7" name="组合 6"/>
          <p:cNvGrpSpPr/>
          <p:nvPr/>
        </p:nvGrpSpPr>
        <p:grpSpPr>
          <a:xfrm>
            <a:off x="6371793" y="1713698"/>
            <a:ext cx="2653622" cy="600164"/>
            <a:chOff x="8495725" y="2284932"/>
            <a:chExt cx="3538162" cy="800219"/>
          </a:xfrm>
        </p:grpSpPr>
        <p:grpSp>
          <p:nvGrpSpPr>
            <p:cNvPr id="16" name="组合 15"/>
            <p:cNvGrpSpPr/>
            <p:nvPr/>
          </p:nvGrpSpPr>
          <p:grpSpPr>
            <a:xfrm>
              <a:off x="8495725" y="2399739"/>
              <a:ext cx="509051" cy="509051"/>
              <a:chOff x="6825080" y="283310"/>
              <a:chExt cx="509051" cy="509051"/>
            </a:xfrm>
          </p:grpSpPr>
          <p:sp>
            <p:nvSpPr>
              <p:cNvPr id="13" name="椭圆 12"/>
              <p:cNvSpPr/>
              <p:nvPr/>
            </p:nvSpPr>
            <p:spPr>
              <a:xfrm>
                <a:off x="6825080" y="283310"/>
                <a:ext cx="509051" cy="509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KSO_Shape"/>
              <p:cNvSpPr>
                <a:spLocks/>
              </p:cNvSpPr>
              <p:nvPr/>
            </p:nvSpPr>
            <p:spPr bwMode="auto">
              <a:xfrm>
                <a:off x="6904476" y="437081"/>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17" name="文本框 16"/>
            <p:cNvSpPr txBox="1"/>
            <p:nvPr/>
          </p:nvSpPr>
          <p:spPr>
            <a:xfrm>
              <a:off x="9084172" y="2284932"/>
              <a:ext cx="2949715" cy="800219"/>
            </a:xfrm>
            <a:prstGeom prst="rect">
              <a:avLst/>
            </a:prstGeom>
            <a:noFill/>
          </p:spPr>
          <p:txBody>
            <a:bodyPr wrap="square" rtlCol="0">
              <a:spAutoFit/>
            </a:bodyPr>
            <a:lstStyle/>
            <a:p>
              <a:pPr>
                <a:lnSpc>
                  <a:spcPct val="150000"/>
                </a:lnSpc>
              </a:pPr>
              <a:r>
                <a:rPr lang="en-US" altLang="zh-CN" sz="1100" dirty="0">
                  <a:solidFill>
                    <a:schemeClr val="bg1"/>
                  </a:solidFill>
                  <a:latin typeface="Arial" panose="020B0604020202020204" pitchFamily="34" charset="0"/>
                  <a:cs typeface="Arial" panose="020B0604020202020204" pitchFamily="34" charset="0"/>
                </a:rPr>
                <a:t>You cannot positively influence your life when you .</a:t>
              </a:r>
              <a:endParaRPr lang="zh-CN" altLang="en-US" sz="1100" dirty="0">
                <a:solidFill>
                  <a:schemeClr val="bg1"/>
                </a:solidFill>
              </a:endParaRPr>
            </a:p>
          </p:txBody>
        </p:sp>
      </p:grpSp>
      <p:grpSp>
        <p:nvGrpSpPr>
          <p:cNvPr id="12" name="组合 11"/>
          <p:cNvGrpSpPr/>
          <p:nvPr/>
        </p:nvGrpSpPr>
        <p:grpSpPr>
          <a:xfrm>
            <a:off x="6371793" y="3547726"/>
            <a:ext cx="2653622" cy="600164"/>
            <a:chOff x="8495725" y="4730303"/>
            <a:chExt cx="3538162" cy="800219"/>
          </a:xfrm>
        </p:grpSpPr>
        <p:sp>
          <p:nvSpPr>
            <p:cNvPr id="23" name="椭圆 22"/>
            <p:cNvSpPr/>
            <p:nvPr/>
          </p:nvSpPr>
          <p:spPr>
            <a:xfrm>
              <a:off x="8495725" y="4845110"/>
              <a:ext cx="509051" cy="509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9084172" y="4730303"/>
              <a:ext cx="2949715" cy="800219"/>
            </a:xfrm>
            <a:prstGeom prst="rect">
              <a:avLst/>
            </a:prstGeom>
            <a:noFill/>
          </p:spPr>
          <p:txBody>
            <a:bodyPr wrap="square" rtlCol="0">
              <a:spAutoFit/>
            </a:bodyPr>
            <a:lstStyle/>
            <a:p>
              <a:pPr>
                <a:lnSpc>
                  <a:spcPct val="150000"/>
                </a:lnSpc>
              </a:pPr>
              <a:r>
                <a:rPr lang="en-US" altLang="zh-CN" sz="1100" dirty="0">
                  <a:solidFill>
                    <a:schemeClr val="bg1"/>
                  </a:solidFill>
                  <a:latin typeface="Arial" panose="020B0604020202020204" pitchFamily="34" charset="0"/>
                  <a:cs typeface="Arial" panose="020B0604020202020204" pitchFamily="34" charset="0"/>
                </a:rPr>
                <a:t>You cannot positively influence your life when you .</a:t>
              </a:r>
              <a:endParaRPr lang="zh-CN" altLang="en-US" sz="1100" dirty="0">
                <a:solidFill>
                  <a:schemeClr val="bg1"/>
                </a:solidFill>
              </a:endParaRPr>
            </a:p>
          </p:txBody>
        </p:sp>
        <p:sp>
          <p:nvSpPr>
            <p:cNvPr id="26" name="KSO_Shape"/>
            <p:cNvSpPr/>
            <p:nvPr/>
          </p:nvSpPr>
          <p:spPr>
            <a:xfrm>
              <a:off x="8655295" y="4968354"/>
              <a:ext cx="207862" cy="262562"/>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8" name="组合 7"/>
          <p:cNvGrpSpPr/>
          <p:nvPr/>
        </p:nvGrpSpPr>
        <p:grpSpPr>
          <a:xfrm>
            <a:off x="6371793" y="2617759"/>
            <a:ext cx="2653622" cy="600164"/>
            <a:chOff x="8495725" y="3490347"/>
            <a:chExt cx="3538162" cy="800219"/>
          </a:xfrm>
        </p:grpSpPr>
        <p:sp>
          <p:nvSpPr>
            <p:cNvPr id="19" name="椭圆 18"/>
            <p:cNvSpPr/>
            <p:nvPr/>
          </p:nvSpPr>
          <p:spPr>
            <a:xfrm>
              <a:off x="8495725" y="3605154"/>
              <a:ext cx="509051" cy="509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9084172" y="3490347"/>
              <a:ext cx="2949715" cy="800219"/>
            </a:xfrm>
            <a:prstGeom prst="rect">
              <a:avLst/>
            </a:prstGeom>
            <a:noFill/>
          </p:spPr>
          <p:txBody>
            <a:bodyPr wrap="square" rtlCol="0">
              <a:spAutoFit/>
            </a:bodyPr>
            <a:lstStyle/>
            <a:p>
              <a:pPr>
                <a:lnSpc>
                  <a:spcPct val="150000"/>
                </a:lnSpc>
              </a:pPr>
              <a:r>
                <a:rPr lang="en-US" altLang="zh-CN" sz="1100" dirty="0">
                  <a:solidFill>
                    <a:schemeClr val="bg1"/>
                  </a:solidFill>
                  <a:latin typeface="Arial" panose="020B0604020202020204" pitchFamily="34" charset="0"/>
                  <a:cs typeface="Arial" panose="020B0604020202020204" pitchFamily="34" charset="0"/>
                </a:rPr>
                <a:t>You cannot positively influence your life when you .</a:t>
              </a:r>
              <a:endParaRPr lang="zh-CN" altLang="en-US" sz="1100" dirty="0">
                <a:solidFill>
                  <a:schemeClr val="bg1"/>
                </a:solidFill>
              </a:endParaRPr>
            </a:p>
          </p:txBody>
        </p:sp>
        <p:sp>
          <p:nvSpPr>
            <p:cNvPr id="27" name="KSO_Shape"/>
            <p:cNvSpPr>
              <a:spLocks/>
            </p:cNvSpPr>
            <p:nvPr/>
          </p:nvSpPr>
          <p:spPr bwMode="auto">
            <a:xfrm>
              <a:off x="8605288" y="3731646"/>
              <a:ext cx="289923" cy="233388"/>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Tree>
    <p:extLst>
      <p:ext uri="{BB962C8B-B14F-4D97-AF65-F5344CB8AC3E}">
        <p14:creationId xmlns:p14="http://schemas.microsoft.com/office/powerpoint/2010/main" val="166502138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9760" y="1340984"/>
            <a:ext cx="2033588" cy="2033588"/>
            <a:chOff x="-1266371" y="4076700"/>
            <a:chExt cx="4165600" cy="4165600"/>
          </a:xfrm>
        </p:grpSpPr>
        <p:sp>
          <p:nvSpPr>
            <p:cNvPr id="3" name="椭圆 2"/>
            <p:cNvSpPr/>
            <p:nvPr/>
          </p:nvSpPr>
          <p:spPr>
            <a:xfrm>
              <a:off x="-1025071" y="4318000"/>
              <a:ext cx="3683000" cy="3683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266371" y="4076700"/>
              <a:ext cx="4165600" cy="4165600"/>
              <a:chOff x="-1266371" y="4076700"/>
              <a:chExt cx="4165600" cy="4165600"/>
            </a:xfrm>
          </p:grpSpPr>
          <p:sp>
            <p:nvSpPr>
              <p:cNvPr id="5" name="椭圆 4"/>
              <p:cNvSpPr/>
              <p:nvPr/>
            </p:nvSpPr>
            <p:spPr>
              <a:xfrm>
                <a:off x="2697616" y="5348316"/>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6371" y="4076700"/>
                <a:ext cx="4165600" cy="4165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20228" y="7346082"/>
                <a:ext cx="161925" cy="16192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1482774" y="1902319"/>
            <a:ext cx="1367561" cy="284693"/>
          </a:xfrm>
          <a:prstGeom prst="rect">
            <a:avLst/>
          </a:prstGeom>
          <a:noFill/>
        </p:spPr>
        <p:txBody>
          <a:bodyPr wrap="square" lIns="68580" tIns="34290" rIns="68580" bIns="34290" rtlCol="0">
            <a:spAutoFit/>
          </a:bodyPr>
          <a:lstStyle/>
          <a:p>
            <a:pPr algn="dist"/>
            <a:r>
              <a:rPr lang="en-US" altLang="zh-CN" dirty="0">
                <a:solidFill>
                  <a:schemeClr val="bg1"/>
                </a:solidFill>
                <a:latin typeface="微软雅黑" panose="020B0503020204020204" pitchFamily="34" charset="-122"/>
                <a:ea typeface="微软雅黑" panose="020B0503020204020204" pitchFamily="34" charset="-122"/>
              </a:rPr>
              <a:t>PART ONE </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722885" y="2185103"/>
            <a:ext cx="887341" cy="830997"/>
          </a:xfrm>
          <a:prstGeom prst="rect">
            <a:avLst/>
          </a:prstGeom>
          <a:noFill/>
        </p:spPr>
        <p:txBody>
          <a:bodyPr wrap="square" lIns="68580" tIns="34290" rIns="68580" bIns="34290" rtlCol="0">
            <a:spAutoFit/>
          </a:bodyPr>
          <a:lstStyle/>
          <a:p>
            <a:pPr algn="dist"/>
            <a:r>
              <a:rPr lang="en-US" altLang="zh-CN" sz="5000" dirty="0">
                <a:solidFill>
                  <a:schemeClr val="bg1"/>
                </a:solidFill>
                <a:latin typeface="Impact" panose="020B0806030902050204" pitchFamily="34" charset="0"/>
                <a:ea typeface="微软雅黑" panose="020B0503020204020204" pitchFamily="34" charset="-122"/>
              </a:rPr>
              <a:t>04</a:t>
            </a:r>
            <a:endParaRPr lang="zh-CN" altLang="en-US" sz="5000" dirty="0">
              <a:solidFill>
                <a:schemeClr val="bg1"/>
              </a:solidFill>
              <a:latin typeface="Impact" panose="020B0806030902050204" pitchFamily="34" charset="0"/>
              <a:ea typeface="微软雅黑" panose="020B0503020204020204" pitchFamily="34" charset="-122"/>
            </a:endParaRPr>
          </a:p>
        </p:txBody>
      </p:sp>
      <p:sp>
        <p:nvSpPr>
          <p:cNvPr id="10" name="文本框 9"/>
          <p:cNvSpPr txBox="1"/>
          <p:nvPr/>
        </p:nvSpPr>
        <p:spPr>
          <a:xfrm>
            <a:off x="3542215" y="1792688"/>
            <a:ext cx="4417187" cy="392415"/>
          </a:xfrm>
          <a:prstGeom prst="rect">
            <a:avLst/>
          </a:prstGeom>
          <a:noFill/>
        </p:spPr>
        <p:txBody>
          <a:bodyPr wrap="square" lIns="68580" tIns="34290" rIns="68580" bIns="34290" rtlCol="0">
            <a:spAutoFit/>
          </a:bodyPr>
          <a:lstStyle/>
          <a:p>
            <a:pPr algn="dist"/>
            <a:r>
              <a:rPr lang="en-US" altLang="zh-CN" sz="2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2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1" name="矩形 10"/>
          <p:cNvSpPr/>
          <p:nvPr/>
        </p:nvSpPr>
        <p:spPr>
          <a:xfrm>
            <a:off x="3542215" y="2283223"/>
            <a:ext cx="4505293" cy="1084912"/>
          </a:xfrm>
          <a:prstGeom prst="rect">
            <a:avLst/>
          </a:prstGeom>
        </p:spPr>
        <p:txBody>
          <a:bodyPr wrap="square" lIns="68580" tIns="34290" rIns="68580" bIns="34290">
            <a:spAutoFit/>
          </a:bodyPr>
          <a:lstStyle/>
          <a:p>
            <a:pPr>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sp>
        <p:nvSpPr>
          <p:cNvPr id="12" name="椭圆 11"/>
          <p:cNvSpPr/>
          <p:nvPr/>
        </p:nvSpPr>
        <p:spPr>
          <a:xfrm flipV="1">
            <a:off x="7249903" y="-757672"/>
            <a:ext cx="1436897" cy="143689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flipV="1">
            <a:off x="6939105" y="4609823"/>
            <a:ext cx="1442895" cy="14428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flipV="1">
            <a:off x="3494315" y="972712"/>
            <a:ext cx="330450" cy="3304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flipV="1">
            <a:off x="5317016" y="3907550"/>
            <a:ext cx="305943" cy="3059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椭圆 16"/>
          <p:cNvSpPr/>
          <p:nvPr/>
        </p:nvSpPr>
        <p:spPr>
          <a:xfrm flipV="1">
            <a:off x="1267560" y="4125686"/>
            <a:ext cx="175614" cy="1756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1" name="组合 20"/>
          <p:cNvGrpSpPr/>
          <p:nvPr/>
        </p:nvGrpSpPr>
        <p:grpSpPr>
          <a:xfrm>
            <a:off x="3654103" y="2185104"/>
            <a:ext cx="4260056" cy="34289"/>
            <a:chOff x="5029200" y="2769580"/>
            <a:chExt cx="5680075" cy="45719"/>
          </a:xfrm>
        </p:grpSpPr>
        <p:sp>
          <p:nvSpPr>
            <p:cNvPr id="18" name="矩形 17"/>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5711825" y="2792439"/>
              <a:ext cx="49974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679721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4000" fill="hold"/>
                                        <p:tgtEl>
                                          <p:spTgt spid="2"/>
                                        </p:tgtEl>
                                        <p:attrNameLst>
                                          <p:attrName>r</p:attrName>
                                        </p:attrNameLst>
                                      </p:cBhvr>
                                    </p:animRot>
                                  </p:childTnLst>
                                </p:cTn>
                              </p:par>
                              <p:par>
                                <p:cTn id="7" presetID="53" presetClass="entr" presetSubtype="528"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p:cTn id="9" dur="500" fill="hold"/>
                                        <p:tgtEl>
                                          <p:spTgt spid="14"/>
                                        </p:tgtEl>
                                        <p:attrNameLst>
                                          <p:attrName>ppt_w</p:attrName>
                                        </p:attrNameLst>
                                      </p:cBhvr>
                                      <p:tavLst>
                                        <p:tav tm="0">
                                          <p:val>
                                            <p:fltVal val="0"/>
                                          </p:val>
                                        </p:tav>
                                        <p:tav tm="100000">
                                          <p:val>
                                            <p:strVal val="#ppt_w"/>
                                          </p:val>
                                        </p:tav>
                                      </p:tavLst>
                                    </p:anim>
                                    <p:anim calcmode="lin" valueType="num">
                                      <p:cBhvr>
                                        <p:cTn id="10" dur="500" fill="hold"/>
                                        <p:tgtEl>
                                          <p:spTgt spid="14"/>
                                        </p:tgtEl>
                                        <p:attrNameLst>
                                          <p:attrName>ppt_h</p:attrName>
                                        </p:attrNameLst>
                                      </p:cBhvr>
                                      <p:tavLst>
                                        <p:tav tm="0">
                                          <p:val>
                                            <p:fltVal val="0"/>
                                          </p:val>
                                        </p:tav>
                                        <p:tav tm="100000">
                                          <p:val>
                                            <p:strVal val="#ppt_h"/>
                                          </p:val>
                                        </p:tav>
                                      </p:tavLst>
                                    </p:anim>
                                    <p:animEffect transition="in" filter="fade">
                                      <p:cBhvr>
                                        <p:cTn id="11" dur="500"/>
                                        <p:tgtEl>
                                          <p:spTgt spid="14"/>
                                        </p:tgtEl>
                                      </p:cBhvr>
                                    </p:animEffect>
                                    <p:anim calcmode="lin" valueType="num">
                                      <p:cBhvr>
                                        <p:cTn id="12" dur="500" fill="hold"/>
                                        <p:tgtEl>
                                          <p:spTgt spid="14"/>
                                        </p:tgtEl>
                                        <p:attrNameLst>
                                          <p:attrName>ppt_x</p:attrName>
                                        </p:attrNameLst>
                                      </p:cBhvr>
                                      <p:tavLst>
                                        <p:tav tm="0">
                                          <p:val>
                                            <p:fltVal val="0.5"/>
                                          </p:val>
                                        </p:tav>
                                        <p:tav tm="100000">
                                          <p:val>
                                            <p:strVal val="#ppt_x"/>
                                          </p:val>
                                        </p:tav>
                                      </p:tavLst>
                                    </p:anim>
                                    <p:anim calcmode="lin" valueType="num">
                                      <p:cBhvr>
                                        <p:cTn id="13" dur="500" fill="hold"/>
                                        <p:tgtEl>
                                          <p:spTgt spid="14"/>
                                        </p:tgtEl>
                                        <p:attrNameLst>
                                          <p:attrName>ppt_y</p:attrName>
                                        </p:attrNameLst>
                                      </p:cBhvr>
                                      <p:tavLst>
                                        <p:tav tm="0">
                                          <p:val>
                                            <p:fltVal val="0.5"/>
                                          </p:val>
                                        </p:tav>
                                        <p:tav tm="100000">
                                          <p:val>
                                            <p:strVal val="#ppt_y"/>
                                          </p:val>
                                        </p:tav>
                                      </p:tavLst>
                                    </p:anim>
                                  </p:childTnLst>
                                </p:cTn>
                              </p:par>
                              <p:par>
                                <p:cTn id="14" presetID="53" presetClass="entr" presetSubtype="528" fill="hold" grpId="0" nodeType="withEffect">
                                  <p:stCondLst>
                                    <p:cond delay="5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fltVal val="0.5"/>
                                          </p:val>
                                        </p:tav>
                                        <p:tav tm="100000">
                                          <p:val>
                                            <p:strVal val="#ppt_x"/>
                                          </p:val>
                                        </p:tav>
                                      </p:tavLst>
                                    </p:anim>
                                    <p:anim calcmode="lin" valueType="num">
                                      <p:cBhvr>
                                        <p:cTn id="20" dur="500" fill="hold"/>
                                        <p:tgtEl>
                                          <p:spTgt spid="17"/>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fltVal val="0.5"/>
                                          </p:val>
                                        </p:tav>
                                        <p:tav tm="100000">
                                          <p:val>
                                            <p:strVal val="#ppt_x"/>
                                          </p:val>
                                        </p:tav>
                                      </p:tavLst>
                                    </p:anim>
                                    <p:anim calcmode="lin" valueType="num">
                                      <p:cBhvr>
                                        <p:cTn id="27" dur="500" fill="hold"/>
                                        <p:tgtEl>
                                          <p:spTgt spid="15"/>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25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75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fltVal val="0.5"/>
                                          </p:val>
                                        </p:tav>
                                        <p:tav tm="100000">
                                          <p:val>
                                            <p:strVal val="#ppt_x"/>
                                          </p:val>
                                        </p:tav>
                                      </p:tavLst>
                                    </p:anim>
                                    <p:anim calcmode="lin" valueType="num">
                                      <p:cBhvr>
                                        <p:cTn id="41" dur="500" fill="hold"/>
                                        <p:tgtEl>
                                          <p:spTgt spid="12"/>
                                        </p:tgtEl>
                                        <p:attrNameLst>
                                          <p:attrName>ppt_y</p:attrName>
                                        </p:attrNameLst>
                                      </p:cBhvr>
                                      <p:tavLst>
                                        <p:tav tm="0">
                                          <p:val>
                                            <p:fltVal val="0.5"/>
                                          </p:val>
                                        </p:tav>
                                        <p:tav tm="100000">
                                          <p:val>
                                            <p:strVal val="#ppt_y"/>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5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strVal val="#ppt_x"/>
                                          </p:val>
                                        </p:tav>
                                        <p:tav tm="100000">
                                          <p:val>
                                            <p:strVal val="#ppt_x"/>
                                          </p:val>
                                        </p:tav>
                                      </p:tavLst>
                                    </p:anim>
                                    <p:anim calcmode="lin" valueType="num">
                                      <p:cBhvr>
                                        <p:cTn id="59" dur="500" fill="hold"/>
                                        <p:tgtEl>
                                          <p:spTgt spid="11"/>
                                        </p:tgtEl>
                                        <p:attrNameLst>
                                          <p:attrName>ppt_y</p:attrName>
                                        </p:attrNameLst>
                                      </p:cBhvr>
                                      <p:tavLst>
                                        <p:tav tm="0">
                                          <p:val>
                                            <p:strVal val="#ppt_y+.1"/>
                                          </p:val>
                                        </p:tav>
                                        <p:tav tm="100000">
                                          <p:val>
                                            <p:strVal val="#ppt_y"/>
                                          </p:val>
                                        </p:tav>
                                      </p:tavLst>
                                    </p:anim>
                                  </p:childTnLst>
                                </p:cTn>
                              </p:par>
                              <p:par>
                                <p:cTn id="60" presetID="2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animBg="1"/>
      <p:bldP spid="15"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04</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87035" y="1496875"/>
            <a:ext cx="2970000" cy="2160000"/>
          </a:xfrm>
          <a:prstGeom prst="rect">
            <a:avLst/>
          </a:prstGeom>
          <a:ln w="76200">
            <a:solidFill>
              <a:schemeClr val="bg1">
                <a:lumMod val="95000"/>
              </a:schemeClr>
            </a:solidFill>
          </a:ln>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470853" y="1496875"/>
            <a:ext cx="2970000" cy="2160000"/>
          </a:xfrm>
          <a:prstGeom prst="rect">
            <a:avLst/>
          </a:prstGeom>
          <a:ln w="76200">
            <a:solidFill>
              <a:schemeClr val="bg1">
                <a:lumMod val="95000"/>
              </a:schemeClr>
            </a:solidFill>
          </a:ln>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078944" y="1131123"/>
            <a:ext cx="2970000" cy="2160000"/>
          </a:xfrm>
          <a:prstGeom prst="rect">
            <a:avLst/>
          </a:prstGeom>
          <a:ln w="76200">
            <a:solidFill>
              <a:schemeClr val="bg1">
                <a:lumMod val="95000"/>
              </a:schemeClr>
            </a:solidFill>
          </a:ln>
          <a:effectLst>
            <a:outerShdw blurRad="76200" sx="103000" sy="103000" algn="ctr" rotWithShape="0">
              <a:schemeClr val="tx1">
                <a:alpha val="10000"/>
              </a:schemeClr>
            </a:outerShdw>
          </a:effectLst>
        </p:spPr>
      </p:pic>
      <p:sp>
        <p:nvSpPr>
          <p:cNvPr id="10" name="矩形 9"/>
          <p:cNvSpPr/>
          <p:nvPr/>
        </p:nvSpPr>
        <p:spPr>
          <a:xfrm>
            <a:off x="0" y="3050647"/>
            <a:ext cx="9144000" cy="20928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文本框 10"/>
          <p:cNvSpPr txBox="1"/>
          <p:nvPr/>
        </p:nvSpPr>
        <p:spPr>
          <a:xfrm>
            <a:off x="2569024" y="3390982"/>
            <a:ext cx="4005953" cy="300083"/>
          </a:xfrm>
          <a:prstGeom prst="rect">
            <a:avLst/>
          </a:prstGeom>
          <a:noFill/>
        </p:spPr>
        <p:txBody>
          <a:bodyPr wrap="square" lIns="68580" tIns="34290" rIns="68580" bIns="34290" rtlCol="0">
            <a:spAutoFit/>
          </a:bodyPr>
          <a:lstStyle/>
          <a:p>
            <a:pPr algn="ctr"/>
            <a:r>
              <a:rPr lang="en-US" altLang="zh-CN" sz="1500" dirty="0">
                <a:solidFill>
                  <a:schemeClr val="bg1"/>
                </a:solidFill>
                <a:latin typeface="Arial" panose="020B0604020202020204" pitchFamily="34" charset="0"/>
                <a:ea typeface="Arial Unicode MS" panose="020B0604020202020204" pitchFamily="34" charset="-122"/>
                <a:cs typeface="Arial" panose="020B0604020202020204" pitchFamily="34" charset="0"/>
              </a:rPr>
              <a:t>Insert The Contents Of Your Title</a:t>
            </a:r>
            <a:endParaRPr lang="zh-CN" altLang="en-US" sz="15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2" name="矩形 11"/>
          <p:cNvSpPr/>
          <p:nvPr/>
        </p:nvSpPr>
        <p:spPr>
          <a:xfrm>
            <a:off x="756553" y="3881517"/>
            <a:ext cx="7630895" cy="830997"/>
          </a:xfrm>
          <a:prstGeom prst="rect">
            <a:avLst/>
          </a:prstGeom>
        </p:spPr>
        <p:txBody>
          <a:bodyPr wrap="square" lIns="68580" tIns="34290" rIns="68580" bIns="34290">
            <a:spAutoFit/>
          </a:bodyPr>
          <a:lstStyle/>
          <a:p>
            <a:pPr algn="ctr">
              <a:lnSpc>
                <a:spcPct val="150000"/>
              </a:lnSpc>
            </a:pPr>
            <a:r>
              <a:rPr lang="en-US" altLang="zh-CN" sz="1100" dirty="0">
                <a:solidFill>
                  <a:schemeClr val="bg1"/>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solidFill>
              <a:latin typeface="Arial" panose="020B0604020202020204" pitchFamily="34" charset="0"/>
              <a:cs typeface="Arial" panose="020B0604020202020204" pitchFamily="34" charset="0"/>
            </a:endParaRPr>
          </a:p>
          <a:p>
            <a:pPr algn="ctr">
              <a:lnSpc>
                <a:spcPct val="150000"/>
              </a:lnSpc>
            </a:pPr>
            <a:endParaRPr lang="zh-CN" altLang="en-US" sz="1100" dirty="0">
              <a:solidFill>
                <a:schemeClr val="bg1"/>
              </a:solidFill>
              <a:latin typeface="Arial" panose="020B0604020202020204" pitchFamily="34" charset="0"/>
              <a:cs typeface="Arial" panose="020B0604020202020204" pitchFamily="34" charset="0"/>
            </a:endParaRPr>
          </a:p>
        </p:txBody>
      </p:sp>
      <p:grpSp>
        <p:nvGrpSpPr>
          <p:cNvPr id="13" name="组合 12"/>
          <p:cNvGrpSpPr/>
          <p:nvPr/>
        </p:nvGrpSpPr>
        <p:grpSpPr>
          <a:xfrm>
            <a:off x="7381163" y="-248115"/>
            <a:ext cx="3340245" cy="34289"/>
            <a:chOff x="5029200" y="2769580"/>
            <a:chExt cx="4453660" cy="45719"/>
          </a:xfrm>
        </p:grpSpPr>
        <p:sp>
          <p:nvSpPr>
            <p:cNvPr id="14" name="矩形 13"/>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778016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750"/>
                                        <p:tgtEl>
                                          <p:spTgt spid="7"/>
                                        </p:tgtEl>
                                      </p:cBhvr>
                                    </p:animEffect>
                                    <p:anim calcmode="lin" valueType="num">
                                      <p:cBhvr>
                                        <p:cTn id="14" dur="750" fill="hold"/>
                                        <p:tgtEl>
                                          <p:spTgt spid="7"/>
                                        </p:tgtEl>
                                        <p:attrNameLst>
                                          <p:attrName>ppt_x</p:attrName>
                                        </p:attrNameLst>
                                      </p:cBhvr>
                                      <p:tavLst>
                                        <p:tav tm="0">
                                          <p:val>
                                            <p:strVal val="#ppt_x"/>
                                          </p:val>
                                        </p:tav>
                                        <p:tav tm="100000">
                                          <p:val>
                                            <p:strVal val="#ppt_x"/>
                                          </p:val>
                                        </p:tav>
                                      </p:tavLst>
                                    </p:anim>
                                    <p:anim calcmode="lin" valueType="num">
                                      <p:cBhvr>
                                        <p:cTn id="15" dur="7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750"/>
                                        <p:tgtEl>
                                          <p:spTgt spid="9"/>
                                        </p:tgtEl>
                                      </p:cBhvr>
                                    </p:animEffect>
                                    <p:anim calcmode="lin" valueType="num">
                                      <p:cBhvr>
                                        <p:cTn id="20" dur="750" fill="hold"/>
                                        <p:tgtEl>
                                          <p:spTgt spid="9"/>
                                        </p:tgtEl>
                                        <p:attrNameLst>
                                          <p:attrName>ppt_x</p:attrName>
                                        </p:attrNameLst>
                                      </p:cBhvr>
                                      <p:tavLst>
                                        <p:tav tm="0">
                                          <p:val>
                                            <p:strVal val="#ppt_x"/>
                                          </p:val>
                                        </p:tav>
                                        <p:tav tm="100000">
                                          <p:val>
                                            <p:strVal val="#ppt_x"/>
                                          </p:val>
                                        </p:tav>
                                      </p:tavLst>
                                    </p:anim>
                                    <p:anim calcmode="lin" valueType="num">
                                      <p:cBhvr>
                                        <p:cTn id="21"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04</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7" name="文本框 6"/>
          <p:cNvSpPr txBox="1"/>
          <p:nvPr/>
        </p:nvSpPr>
        <p:spPr>
          <a:xfrm>
            <a:off x="963586" y="1329691"/>
            <a:ext cx="2310749" cy="2377574"/>
          </a:xfrm>
          <a:prstGeom prst="rect">
            <a:avLst/>
          </a:prstGeom>
          <a:noFill/>
        </p:spPr>
        <p:txBody>
          <a:bodyPr wrap="square" lIns="68580" tIns="34290" rIns="68580" bIns="34290" rtlCol="0">
            <a:spAutoFit/>
          </a:bodyPr>
          <a:lstStyle/>
          <a:p>
            <a:pPr algn="dist"/>
            <a:r>
              <a:rPr lang="en-US" altLang="zh-CN" sz="15000" dirty="0">
                <a:solidFill>
                  <a:srgbClr val="C00000"/>
                </a:solidFill>
                <a:latin typeface="Impact" panose="020B0806030902050204" pitchFamily="34" charset="0"/>
              </a:rPr>
              <a:t>68</a:t>
            </a:r>
            <a:endParaRPr lang="zh-CN" altLang="en-US" sz="15000" dirty="0">
              <a:solidFill>
                <a:srgbClr val="C00000"/>
              </a:solidFill>
              <a:latin typeface="Impact" panose="020B0806030902050204" pitchFamily="34" charset="0"/>
            </a:endParaRPr>
          </a:p>
        </p:txBody>
      </p:sp>
      <p:grpSp>
        <p:nvGrpSpPr>
          <p:cNvPr id="27" name="组合 26"/>
          <p:cNvGrpSpPr/>
          <p:nvPr/>
        </p:nvGrpSpPr>
        <p:grpSpPr>
          <a:xfrm>
            <a:off x="2814946" y="2948360"/>
            <a:ext cx="514350" cy="514350"/>
            <a:chOff x="3753261" y="3931146"/>
            <a:chExt cx="685800" cy="685800"/>
          </a:xfrm>
        </p:grpSpPr>
        <p:sp>
          <p:nvSpPr>
            <p:cNvPr id="8" name="椭圆 7"/>
            <p:cNvSpPr/>
            <p:nvPr/>
          </p:nvSpPr>
          <p:spPr>
            <a:xfrm>
              <a:off x="3753261" y="3931146"/>
              <a:ext cx="685800" cy="685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845977" y="4043213"/>
              <a:ext cx="500368" cy="492443"/>
            </a:xfrm>
            <a:prstGeom prst="rect">
              <a:avLst/>
            </a:prstGeom>
          </p:spPr>
          <p:txBody>
            <a:bodyPr wrap="square">
              <a:spAutoFit/>
            </a:bodyPr>
            <a:lstStyle/>
            <a:p>
              <a:r>
                <a:rPr lang="en-US" altLang="zh-CN" sz="1800" dirty="0">
                  <a:solidFill>
                    <a:srgbClr val="C00000"/>
                  </a:solidFill>
                  <a:latin typeface="Impact" panose="020B0806030902050204" pitchFamily="34" charset="0"/>
                </a:rPr>
                <a:t>%</a:t>
              </a:r>
              <a:endParaRPr lang="zh-CN" altLang="en-US" sz="1800" dirty="0">
                <a:solidFill>
                  <a:srgbClr val="C00000"/>
                </a:solidFill>
              </a:endParaRPr>
            </a:p>
          </p:txBody>
        </p:sp>
      </p:grpSp>
      <p:grpSp>
        <p:nvGrpSpPr>
          <p:cNvPr id="28" name="组合 27"/>
          <p:cNvGrpSpPr/>
          <p:nvPr/>
        </p:nvGrpSpPr>
        <p:grpSpPr>
          <a:xfrm>
            <a:off x="4543837" y="1361475"/>
            <a:ext cx="434495" cy="434495"/>
            <a:chOff x="828266" y="2176574"/>
            <a:chExt cx="579326" cy="579326"/>
          </a:xfrm>
        </p:grpSpPr>
        <p:sp>
          <p:nvSpPr>
            <p:cNvPr id="29" name="椭圆 28"/>
            <p:cNvSpPr/>
            <p:nvPr/>
          </p:nvSpPr>
          <p:spPr>
            <a:xfrm>
              <a:off x="863403"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28266"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KSO_Shape"/>
            <p:cNvSpPr/>
            <p:nvPr/>
          </p:nvSpPr>
          <p:spPr>
            <a:xfrm>
              <a:off x="1021972" y="2345028"/>
              <a:ext cx="191914" cy="242418"/>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32" name="组合 31"/>
          <p:cNvGrpSpPr/>
          <p:nvPr/>
        </p:nvGrpSpPr>
        <p:grpSpPr>
          <a:xfrm>
            <a:off x="6592375" y="1361475"/>
            <a:ext cx="434495" cy="434495"/>
            <a:chOff x="3436460" y="2176574"/>
            <a:chExt cx="579326" cy="579326"/>
          </a:xfrm>
        </p:grpSpPr>
        <p:sp>
          <p:nvSpPr>
            <p:cNvPr id="33" name="椭圆 32"/>
            <p:cNvSpPr/>
            <p:nvPr/>
          </p:nvSpPr>
          <p:spPr>
            <a:xfrm>
              <a:off x="3471597"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436460"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KSO_Shape"/>
            <p:cNvSpPr>
              <a:spLocks/>
            </p:cNvSpPr>
            <p:nvPr/>
          </p:nvSpPr>
          <p:spPr bwMode="auto">
            <a:xfrm>
              <a:off x="3596698" y="2371964"/>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6" name="组合 35"/>
          <p:cNvGrpSpPr/>
          <p:nvPr/>
        </p:nvGrpSpPr>
        <p:grpSpPr>
          <a:xfrm>
            <a:off x="5568106" y="1361475"/>
            <a:ext cx="434495" cy="434495"/>
            <a:chOff x="2132363" y="2176574"/>
            <a:chExt cx="579326" cy="579326"/>
          </a:xfrm>
        </p:grpSpPr>
        <p:sp>
          <p:nvSpPr>
            <p:cNvPr id="37" name="椭圆 36"/>
            <p:cNvSpPr/>
            <p:nvPr/>
          </p:nvSpPr>
          <p:spPr>
            <a:xfrm>
              <a:off x="2167501"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2132363"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KSO_Shape"/>
            <p:cNvSpPr>
              <a:spLocks/>
            </p:cNvSpPr>
            <p:nvPr/>
          </p:nvSpPr>
          <p:spPr bwMode="auto">
            <a:xfrm>
              <a:off x="2246897" y="2365482"/>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0" name="文本框 39"/>
          <p:cNvSpPr txBox="1"/>
          <p:nvPr/>
        </p:nvSpPr>
        <p:spPr>
          <a:xfrm>
            <a:off x="4431951" y="1935610"/>
            <a:ext cx="3354161" cy="300083"/>
          </a:xfrm>
          <a:prstGeom prst="rect">
            <a:avLst/>
          </a:prstGeom>
          <a:noFill/>
        </p:spPr>
        <p:txBody>
          <a:bodyPr wrap="square" lIns="68580" tIns="34290" rIns="68580" bIns="34290" rtlCol="0">
            <a:spAutoFit/>
          </a:bodyPr>
          <a:lstStyle/>
          <a:p>
            <a:pPr algn="dist"/>
            <a:r>
              <a:rPr lang="en-US" altLang="zh-CN" sz="15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41" name="矩形 40"/>
          <p:cNvSpPr/>
          <p:nvPr/>
        </p:nvSpPr>
        <p:spPr>
          <a:xfrm>
            <a:off x="4431951" y="2426144"/>
            <a:ext cx="3354161" cy="1592744"/>
          </a:xfrm>
          <a:prstGeom prst="rect">
            <a:avLst/>
          </a:prstGeom>
        </p:spPr>
        <p:txBody>
          <a:bodyPr wrap="square" lIns="68580" tIns="34290" rIns="68580" bIns="34290">
            <a:spAutoFit/>
          </a:bodyPr>
          <a:lstStyle/>
          <a:p>
            <a:pPr algn="just">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42" name="组合 41"/>
          <p:cNvGrpSpPr/>
          <p:nvPr/>
        </p:nvGrpSpPr>
        <p:grpSpPr>
          <a:xfrm>
            <a:off x="4543838" y="2328026"/>
            <a:ext cx="3340245" cy="34289"/>
            <a:chOff x="5029200" y="2769580"/>
            <a:chExt cx="4453660" cy="45719"/>
          </a:xfrm>
        </p:grpSpPr>
        <p:sp>
          <p:nvSpPr>
            <p:cNvPr id="43" name="矩形 42"/>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5711825" y="2792439"/>
              <a:ext cx="377103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1982448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anim calcmode="lin" valueType="num">
                                      <p:cBhvr>
                                        <p:cTn id="10" dur="500" fill="hold"/>
                                        <p:tgtEl>
                                          <p:spTgt spid="7"/>
                                        </p:tgtEl>
                                        <p:attrNameLst>
                                          <p:attrName>ppt_x</p:attrName>
                                        </p:attrNameLst>
                                      </p:cBhvr>
                                      <p:tavLst>
                                        <p:tav tm="0">
                                          <p:val>
                                            <p:fltVal val="0.5"/>
                                          </p:val>
                                        </p:tav>
                                        <p:tav tm="100000">
                                          <p:val>
                                            <p:strVal val="#ppt_x"/>
                                          </p:val>
                                        </p:tav>
                                      </p:tavLst>
                                    </p:anim>
                                    <p:anim calcmode="lin" valueType="num">
                                      <p:cBhvr>
                                        <p:cTn id="11" dur="500" fill="hold"/>
                                        <p:tgtEl>
                                          <p:spTgt spid="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fltVal val="0.5"/>
                                          </p:val>
                                        </p:tav>
                                        <p:tav tm="100000">
                                          <p:val>
                                            <p:strVal val="#ppt_x"/>
                                          </p:val>
                                        </p:tav>
                                      </p:tavLst>
                                    </p:anim>
                                    <p:anim calcmode="lin" valueType="num">
                                      <p:cBhvr>
                                        <p:cTn id="25" dur="500" fill="hold"/>
                                        <p:tgtEl>
                                          <p:spTgt spid="28"/>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anim calcmode="lin" valueType="num">
                                      <p:cBhvr>
                                        <p:cTn id="31" dur="500" fill="hold"/>
                                        <p:tgtEl>
                                          <p:spTgt spid="36"/>
                                        </p:tgtEl>
                                        <p:attrNameLst>
                                          <p:attrName>ppt_x</p:attrName>
                                        </p:attrNameLst>
                                      </p:cBhvr>
                                      <p:tavLst>
                                        <p:tav tm="0">
                                          <p:val>
                                            <p:fltVal val="0.5"/>
                                          </p:val>
                                        </p:tav>
                                        <p:tav tm="100000">
                                          <p:val>
                                            <p:strVal val="#ppt_x"/>
                                          </p:val>
                                        </p:tav>
                                      </p:tavLst>
                                    </p:anim>
                                    <p:anim calcmode="lin" valueType="num">
                                      <p:cBhvr>
                                        <p:cTn id="32" dur="500" fill="hold"/>
                                        <p:tgtEl>
                                          <p:spTgt spid="36"/>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100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anim calcmode="lin" valueType="num">
                                      <p:cBhvr>
                                        <p:cTn id="38" dur="500" fill="hold"/>
                                        <p:tgtEl>
                                          <p:spTgt spid="32"/>
                                        </p:tgtEl>
                                        <p:attrNameLst>
                                          <p:attrName>ppt_x</p:attrName>
                                        </p:attrNameLst>
                                      </p:cBhvr>
                                      <p:tavLst>
                                        <p:tav tm="0">
                                          <p:val>
                                            <p:fltVal val="0.5"/>
                                          </p:val>
                                        </p:tav>
                                        <p:tav tm="100000">
                                          <p:val>
                                            <p:strVal val="#ppt_x"/>
                                          </p:val>
                                        </p:tav>
                                      </p:tavLst>
                                    </p:anim>
                                    <p:anim calcmode="lin" valueType="num">
                                      <p:cBhvr>
                                        <p:cTn id="39" dur="500" fill="hold"/>
                                        <p:tgtEl>
                                          <p:spTgt spid="32"/>
                                        </p:tgtEl>
                                        <p:attrNameLst>
                                          <p:attrName>ppt_y</p:attrName>
                                        </p:attrNameLst>
                                      </p:cBhvr>
                                      <p:tavLst>
                                        <p:tav tm="0">
                                          <p:val>
                                            <p:fltVal val="0.5"/>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anim calcmode="lin" valueType="num">
                                      <p:cBhvr>
                                        <p:cTn id="43" dur="500" fill="hold"/>
                                        <p:tgtEl>
                                          <p:spTgt spid="40"/>
                                        </p:tgtEl>
                                        <p:attrNameLst>
                                          <p:attrName>ppt_x</p:attrName>
                                        </p:attrNameLst>
                                      </p:cBhvr>
                                      <p:tavLst>
                                        <p:tav tm="0">
                                          <p:val>
                                            <p:strVal val="#ppt_x"/>
                                          </p:val>
                                        </p:tav>
                                        <p:tav tm="100000">
                                          <p:val>
                                            <p:strVal val="#ppt_x"/>
                                          </p:val>
                                        </p:tav>
                                      </p:tavLst>
                                    </p:anim>
                                    <p:anim calcmode="lin" valueType="num">
                                      <p:cBhvr>
                                        <p:cTn id="44" dur="500" fill="hold"/>
                                        <p:tgtEl>
                                          <p:spTgt spid="4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5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strVal val="#ppt_x"/>
                                          </p:val>
                                        </p:tav>
                                        <p:tav tm="100000">
                                          <p:val>
                                            <p:strVal val="#ppt_x"/>
                                          </p:val>
                                        </p:tav>
                                      </p:tavLst>
                                    </p:anim>
                                    <p:anim calcmode="lin" valueType="num">
                                      <p:cBhvr>
                                        <p:cTn id="49" dur="500" fill="hold"/>
                                        <p:tgtEl>
                                          <p:spTgt spid="41"/>
                                        </p:tgtEl>
                                        <p:attrNameLst>
                                          <p:attrName>ppt_y</p:attrName>
                                        </p:attrNameLst>
                                      </p:cBhvr>
                                      <p:tavLst>
                                        <p:tav tm="0">
                                          <p:val>
                                            <p:strVal val="#ppt_y+.1"/>
                                          </p:val>
                                        </p:tav>
                                        <p:tav tm="100000">
                                          <p:val>
                                            <p:strVal val="#ppt_y"/>
                                          </p:val>
                                        </p:tav>
                                      </p:tavLst>
                                    </p:anim>
                                  </p:childTnLst>
                                </p:cTn>
                              </p:par>
                              <p:par>
                                <p:cTn id="50" presetID="22" presetClass="entr" presetSubtype="2" fill="hold" nodeType="withEffect">
                                  <p:stCondLst>
                                    <p:cond delay="1250"/>
                                  </p:stCondLst>
                                  <p:childTnLst>
                                    <p:set>
                                      <p:cBhvr>
                                        <p:cTn id="51" dur="1" fill="hold">
                                          <p:stCondLst>
                                            <p:cond delay="0"/>
                                          </p:stCondLst>
                                        </p:cTn>
                                        <p:tgtEl>
                                          <p:spTgt spid="42"/>
                                        </p:tgtEl>
                                        <p:attrNameLst>
                                          <p:attrName>style.visibility</p:attrName>
                                        </p:attrNameLst>
                                      </p:cBhvr>
                                      <p:to>
                                        <p:strVal val="visible"/>
                                      </p:to>
                                    </p:set>
                                    <p:animEffect transition="in" filter="wipe(right)">
                                      <p:cBhvr>
                                        <p:cTn id="5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0"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04</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3" name="矩形 12"/>
          <p:cNvSpPr/>
          <p:nvPr/>
        </p:nvSpPr>
        <p:spPr>
          <a:xfrm>
            <a:off x="5578079" y="1106279"/>
            <a:ext cx="2688771" cy="37835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6" name="图片 1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03376" y="1106279"/>
            <a:ext cx="4682459" cy="3783519"/>
          </a:xfrm>
          <a:custGeom>
            <a:avLst/>
            <a:gdLst>
              <a:gd name="connsiteX0" fmla="*/ 0 w 6243278"/>
              <a:gd name="connsiteY0" fmla="*/ 0 h 5044692"/>
              <a:gd name="connsiteX1" fmla="*/ 6243278 w 6243278"/>
              <a:gd name="connsiteY1" fmla="*/ 0 h 5044692"/>
              <a:gd name="connsiteX2" fmla="*/ 6243278 w 6243278"/>
              <a:gd name="connsiteY2" fmla="*/ 5044692 h 5044692"/>
              <a:gd name="connsiteX3" fmla="*/ 0 w 6243278"/>
              <a:gd name="connsiteY3" fmla="*/ 5044692 h 5044692"/>
            </a:gdLst>
            <a:ahLst/>
            <a:cxnLst>
              <a:cxn ang="0">
                <a:pos x="connsiteX0" y="connsiteY0"/>
              </a:cxn>
              <a:cxn ang="0">
                <a:pos x="connsiteX1" y="connsiteY1"/>
              </a:cxn>
              <a:cxn ang="0">
                <a:pos x="connsiteX2" y="connsiteY2"/>
              </a:cxn>
              <a:cxn ang="0">
                <a:pos x="connsiteX3" y="connsiteY3"/>
              </a:cxn>
            </a:cxnLst>
            <a:rect l="l" t="t" r="r" b="b"/>
            <a:pathLst>
              <a:path w="6243278" h="5044692">
                <a:moveTo>
                  <a:pt x="0" y="0"/>
                </a:moveTo>
                <a:lnTo>
                  <a:pt x="6243278" y="0"/>
                </a:lnTo>
                <a:lnTo>
                  <a:pt x="6243278" y="5044692"/>
                </a:lnTo>
                <a:lnTo>
                  <a:pt x="0" y="5044692"/>
                </a:lnTo>
                <a:close/>
              </a:path>
            </a:pathLst>
          </a:custGeom>
        </p:spPr>
      </p:pic>
      <p:sp>
        <p:nvSpPr>
          <p:cNvPr id="17" name="矩形 16"/>
          <p:cNvSpPr/>
          <p:nvPr/>
        </p:nvSpPr>
        <p:spPr>
          <a:xfrm>
            <a:off x="900246" y="1106279"/>
            <a:ext cx="4685588" cy="378351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8" name="文本框 17"/>
          <p:cNvSpPr txBox="1"/>
          <p:nvPr/>
        </p:nvSpPr>
        <p:spPr>
          <a:xfrm>
            <a:off x="4355951" y="1525739"/>
            <a:ext cx="3354161" cy="300083"/>
          </a:xfrm>
          <a:prstGeom prst="rect">
            <a:avLst/>
          </a:prstGeom>
          <a:noFill/>
        </p:spPr>
        <p:txBody>
          <a:bodyPr wrap="square" lIns="68580" tIns="34290" rIns="68580" bIns="34290" rtlCol="0">
            <a:spAutoFit/>
          </a:bodyPr>
          <a:lstStyle/>
          <a:p>
            <a:pPr algn="dist"/>
            <a:r>
              <a:rPr lang="en-US" altLang="zh-CN" sz="1500" dirty="0">
                <a:solidFill>
                  <a:schemeClr val="bg1"/>
                </a:solidFill>
                <a:latin typeface="Arial" panose="020B0604020202020204" pitchFamily="34" charset="0"/>
                <a:ea typeface="Arial Unicode MS" panose="020B0604020202020204" pitchFamily="34" charset="-122"/>
                <a:cs typeface="Arial" panose="020B0604020202020204" pitchFamily="34" charset="0"/>
              </a:rPr>
              <a:t>Insert The Contents Of Your Title</a:t>
            </a:r>
            <a:endParaRPr lang="zh-CN" altLang="en-US" sz="15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9" name="矩形 18"/>
          <p:cNvSpPr/>
          <p:nvPr/>
        </p:nvSpPr>
        <p:spPr>
          <a:xfrm>
            <a:off x="4355951" y="2016273"/>
            <a:ext cx="3354161" cy="1592744"/>
          </a:xfrm>
          <a:prstGeom prst="rect">
            <a:avLst/>
          </a:prstGeom>
        </p:spPr>
        <p:txBody>
          <a:bodyPr wrap="square" lIns="68580" tIns="34290" rIns="68580" bIns="34290">
            <a:spAutoFit/>
          </a:bodyPr>
          <a:lstStyle/>
          <a:p>
            <a:pPr algn="just">
              <a:lnSpc>
                <a:spcPct val="150000"/>
              </a:lnSpc>
            </a:pPr>
            <a:r>
              <a:rPr lang="en-US" altLang="zh-CN" sz="1100" dirty="0">
                <a:solidFill>
                  <a:schemeClr val="bg1"/>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solidFill>
              <a:latin typeface="Arial" panose="020B0604020202020204" pitchFamily="34" charset="0"/>
              <a:cs typeface="Arial" panose="020B0604020202020204" pitchFamily="34" charset="0"/>
            </a:endParaRPr>
          </a:p>
        </p:txBody>
      </p:sp>
      <p:grpSp>
        <p:nvGrpSpPr>
          <p:cNvPr id="20" name="组合 19"/>
          <p:cNvGrpSpPr/>
          <p:nvPr/>
        </p:nvGrpSpPr>
        <p:grpSpPr>
          <a:xfrm>
            <a:off x="4478723" y="1961476"/>
            <a:ext cx="3340245" cy="34289"/>
            <a:chOff x="5029200" y="2769580"/>
            <a:chExt cx="4453660" cy="45719"/>
          </a:xfrm>
        </p:grpSpPr>
        <p:sp>
          <p:nvSpPr>
            <p:cNvPr id="21" name="矩形 20"/>
            <p:cNvSpPr/>
            <p:nvPr/>
          </p:nvSpPr>
          <p:spPr>
            <a:xfrm>
              <a:off x="5029200" y="2769580"/>
              <a:ext cx="7239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a:off x="5711825" y="2792439"/>
              <a:ext cx="377103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3689261" y="1108755"/>
            <a:ext cx="775693" cy="2366033"/>
          </a:xfrm>
          <a:prstGeom prst="rect">
            <a:avLst/>
          </a:prstGeom>
          <a:noFill/>
        </p:spPr>
        <p:txBody>
          <a:bodyPr wrap="none" lIns="68580" tIns="34290" rIns="68580" bIns="34290" rtlCol="0">
            <a:spAutoFit/>
          </a:bodyPr>
          <a:lstStyle/>
          <a:p>
            <a:r>
              <a:rPr lang="zh-CN" altLang="en-US" sz="149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p>
        </p:txBody>
      </p:sp>
    </p:spTree>
    <p:extLst>
      <p:ext uri="{BB962C8B-B14F-4D97-AF65-F5344CB8AC3E}">
        <p14:creationId xmlns:p14="http://schemas.microsoft.com/office/powerpoint/2010/main" val="17018985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flipV="1">
            <a:off x="466726" y="228401"/>
            <a:ext cx="496860" cy="4968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椭圆 2"/>
          <p:cNvSpPr/>
          <p:nvPr/>
        </p:nvSpPr>
        <p:spPr>
          <a:xfrm flipV="1">
            <a:off x="-248430" y="-268460"/>
            <a:ext cx="1058055" cy="105805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文本框 3"/>
          <p:cNvSpPr txBox="1"/>
          <p:nvPr/>
        </p:nvSpPr>
        <p:spPr>
          <a:xfrm>
            <a:off x="517512" y="303706"/>
            <a:ext cx="395287" cy="346249"/>
          </a:xfrm>
          <a:prstGeom prst="rect">
            <a:avLst/>
          </a:prstGeom>
          <a:noFill/>
        </p:spPr>
        <p:txBody>
          <a:bodyPr wrap="square" lIns="68580" tIns="34290" rIns="68580" bIns="34290" rtlCol="0">
            <a:spAutoFit/>
          </a:bodyPr>
          <a:lstStyle/>
          <a:p>
            <a:pPr algn="dist"/>
            <a:r>
              <a:rPr lang="en-US" altLang="zh-CN" sz="1800" dirty="0">
                <a:solidFill>
                  <a:schemeClr val="bg1"/>
                </a:solidFill>
                <a:latin typeface="Impact" panose="020B0806030902050204" pitchFamily="34" charset="0"/>
                <a:ea typeface="微软雅黑" panose="020B0503020204020204" pitchFamily="34" charset="-122"/>
              </a:rPr>
              <a:t>04</a:t>
            </a:r>
            <a:endParaRPr lang="zh-CN" altLang="en-US" sz="1800" dirty="0">
              <a:solidFill>
                <a:schemeClr val="bg1"/>
              </a:solidFill>
              <a:latin typeface="Impact" panose="020B0806030902050204" pitchFamily="34" charset="0"/>
              <a:ea typeface="微软雅黑" panose="020B0503020204020204" pitchFamily="34" charset="-122"/>
            </a:endParaRPr>
          </a:p>
        </p:txBody>
      </p:sp>
      <p:sp>
        <p:nvSpPr>
          <p:cNvPr id="5" name="文本框 4"/>
          <p:cNvSpPr txBox="1"/>
          <p:nvPr/>
        </p:nvSpPr>
        <p:spPr>
          <a:xfrm>
            <a:off x="1014372" y="228401"/>
            <a:ext cx="2470956" cy="346249"/>
          </a:xfrm>
          <a:prstGeom prst="rect">
            <a:avLst/>
          </a:prstGeom>
          <a:noFill/>
        </p:spPr>
        <p:txBody>
          <a:bodyPr wrap="square" lIns="68580" tIns="34290" rIns="68580" bIns="34290" rtlCol="0">
            <a:spAutoFit/>
          </a:bodyPr>
          <a:lstStyle/>
          <a:p>
            <a:pPr algn="dist"/>
            <a:r>
              <a:rPr lang="zh-CN" altLang="en-US" sz="1800" dirty="0">
                <a:solidFill>
                  <a:srgbClr val="C00000"/>
                </a:solidFill>
                <a:latin typeface="Impact" panose="020B0806030902050204" pitchFamily="34" charset="0"/>
                <a:ea typeface="微软雅黑" panose="020B0503020204020204" pitchFamily="34" charset="-122"/>
              </a:rPr>
              <a:t>输入您的标题内容</a:t>
            </a:r>
          </a:p>
        </p:txBody>
      </p:sp>
      <p:sp>
        <p:nvSpPr>
          <p:cNvPr id="6" name="文本框 5"/>
          <p:cNvSpPr txBox="1"/>
          <p:nvPr/>
        </p:nvSpPr>
        <p:spPr>
          <a:xfrm>
            <a:off x="1014372" y="534539"/>
            <a:ext cx="2389215" cy="238527"/>
          </a:xfrm>
          <a:prstGeom prst="rect">
            <a:avLst/>
          </a:prstGeom>
          <a:noFill/>
        </p:spPr>
        <p:txBody>
          <a:bodyPr wrap="square" lIns="68580" tIns="34290" rIns="68580" bIns="34290" rtlCol="0">
            <a:spAutoFit/>
          </a:bodyPr>
          <a:lstStyle/>
          <a:p>
            <a:pPr algn="dist"/>
            <a:r>
              <a:rPr lang="en-US" altLang="zh-CN" sz="11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1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7" name="组合 6"/>
          <p:cNvGrpSpPr/>
          <p:nvPr/>
        </p:nvGrpSpPr>
        <p:grpSpPr>
          <a:xfrm>
            <a:off x="1065457" y="1476231"/>
            <a:ext cx="2296886" cy="2304080"/>
            <a:chOff x="1420610" y="1968308"/>
            <a:chExt cx="3062514" cy="3072106"/>
          </a:xfrm>
        </p:grpSpPr>
        <p:sp>
          <p:nvSpPr>
            <p:cNvPr id="22" name="椭圆 21"/>
            <p:cNvSpPr/>
            <p:nvPr/>
          </p:nvSpPr>
          <p:spPr>
            <a:xfrm>
              <a:off x="1420610" y="1977900"/>
              <a:ext cx="3062514" cy="30625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455994" y="1968308"/>
              <a:ext cx="2925110" cy="2925110"/>
            </a:xfrm>
            <a:custGeom>
              <a:avLst/>
              <a:gdLst>
                <a:gd name="connsiteX0" fmla="*/ 3817257 w 7634514"/>
                <a:gd name="connsiteY0" fmla="*/ 0 h 7634514"/>
                <a:gd name="connsiteX1" fmla="*/ 7634514 w 7634514"/>
                <a:gd name="connsiteY1" fmla="*/ 3817257 h 7634514"/>
                <a:gd name="connsiteX2" fmla="*/ 3817257 w 7634514"/>
                <a:gd name="connsiteY2" fmla="*/ 7634514 h 7634514"/>
                <a:gd name="connsiteX3" fmla="*/ 0 w 7634514"/>
                <a:gd name="connsiteY3" fmla="*/ 3817257 h 7634514"/>
                <a:gd name="connsiteX4" fmla="*/ 3817257 w 7634514"/>
                <a:gd name="connsiteY4" fmla="*/ 0 h 7634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4514" h="7634514">
                  <a:moveTo>
                    <a:pt x="3817257" y="0"/>
                  </a:moveTo>
                  <a:cubicBezTo>
                    <a:pt x="5925470" y="0"/>
                    <a:pt x="7634514" y="1709044"/>
                    <a:pt x="7634514" y="3817257"/>
                  </a:cubicBezTo>
                  <a:cubicBezTo>
                    <a:pt x="7634514" y="5925470"/>
                    <a:pt x="5925470" y="7634514"/>
                    <a:pt x="3817257" y="7634514"/>
                  </a:cubicBezTo>
                  <a:cubicBezTo>
                    <a:pt x="1709044" y="7634514"/>
                    <a:pt x="0" y="5925470"/>
                    <a:pt x="0" y="3817257"/>
                  </a:cubicBezTo>
                  <a:cubicBezTo>
                    <a:pt x="0" y="1709044"/>
                    <a:pt x="1709044" y="0"/>
                    <a:pt x="3817257" y="0"/>
                  </a:cubicBezTo>
                  <a:close/>
                </a:path>
              </a:pathLst>
            </a:custGeom>
          </p:spPr>
        </p:pic>
      </p:grpSp>
      <p:sp>
        <p:nvSpPr>
          <p:cNvPr id="16" name="弧形 15"/>
          <p:cNvSpPr/>
          <p:nvPr/>
        </p:nvSpPr>
        <p:spPr>
          <a:xfrm>
            <a:off x="111441" y="1473293"/>
            <a:ext cx="4231960" cy="4231960"/>
          </a:xfrm>
          <a:prstGeom prst="arc">
            <a:avLst>
              <a:gd name="adj1" fmla="val 16200000"/>
              <a:gd name="adj2" fmla="val 21131683"/>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17" name="弧形 16"/>
          <p:cNvSpPr/>
          <p:nvPr/>
        </p:nvSpPr>
        <p:spPr>
          <a:xfrm>
            <a:off x="-1312979" y="1473293"/>
            <a:ext cx="7080797" cy="7080797"/>
          </a:xfrm>
          <a:prstGeom prst="arc">
            <a:avLst>
              <a:gd name="adj1" fmla="val 16200000"/>
              <a:gd name="adj2" fmla="val 19438060"/>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grpSp>
        <p:nvGrpSpPr>
          <p:cNvPr id="25" name="组合 24"/>
          <p:cNvGrpSpPr/>
          <p:nvPr/>
        </p:nvGrpSpPr>
        <p:grpSpPr>
          <a:xfrm>
            <a:off x="4378270" y="1606355"/>
            <a:ext cx="434495" cy="434495"/>
            <a:chOff x="828266" y="2176574"/>
            <a:chExt cx="579326" cy="579326"/>
          </a:xfrm>
        </p:grpSpPr>
        <p:sp>
          <p:nvSpPr>
            <p:cNvPr id="26" name="椭圆 25"/>
            <p:cNvSpPr/>
            <p:nvPr/>
          </p:nvSpPr>
          <p:spPr>
            <a:xfrm>
              <a:off x="863403"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28266"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KSO_Shape"/>
            <p:cNvSpPr/>
            <p:nvPr/>
          </p:nvSpPr>
          <p:spPr>
            <a:xfrm>
              <a:off x="1021972" y="2345028"/>
              <a:ext cx="191914" cy="242418"/>
            </a:xfrm>
            <a:custGeom>
              <a:avLst/>
              <a:gdLst>
                <a:gd name="connsiteX0" fmla="*/ 1837010 w 4772887"/>
                <a:gd name="connsiteY0" fmla="*/ 5450128 h 6032500"/>
                <a:gd name="connsiteX1" fmla="*/ 2935877 w 4772887"/>
                <a:gd name="connsiteY1" fmla="*/ 5450128 h 6032500"/>
                <a:gd name="connsiteX2" fmla="*/ 2938893 w 4772887"/>
                <a:gd name="connsiteY2" fmla="*/ 5480050 h 6032500"/>
                <a:gd name="connsiteX3" fmla="*/ 2386443 w 4772887"/>
                <a:gd name="connsiteY3" fmla="*/ 6032500 h 6032500"/>
                <a:gd name="connsiteX4" fmla="*/ 1833993 w 4772887"/>
                <a:gd name="connsiteY4" fmla="*/ 5480050 h 6032500"/>
                <a:gd name="connsiteX5" fmla="*/ 2386443 w 4772887"/>
                <a:gd name="connsiteY5" fmla="*/ 0 h 6032500"/>
                <a:gd name="connsiteX6" fmla="*/ 2938893 w 4772887"/>
                <a:gd name="connsiteY6" fmla="*/ 552450 h 6032500"/>
                <a:gd name="connsiteX7" fmla="*/ 2938893 w 4772887"/>
                <a:gd name="connsiteY7" fmla="*/ 667402 h 6032500"/>
                <a:gd name="connsiteX8" fmla="*/ 3023664 w 4772887"/>
                <a:gd name="connsiteY8" fmla="*/ 689199 h 6032500"/>
                <a:gd name="connsiteX9" fmla="*/ 4069193 w 4772887"/>
                <a:gd name="connsiteY9" fmla="*/ 2110322 h 6032500"/>
                <a:gd name="connsiteX10" fmla="*/ 4069193 w 4772887"/>
                <a:gd name="connsiteY10" fmla="*/ 3439578 h 6032500"/>
                <a:gd name="connsiteX11" fmla="*/ 4002295 w 4772887"/>
                <a:gd name="connsiteY11" fmla="*/ 3882070 h 6032500"/>
                <a:gd name="connsiteX12" fmla="*/ 3986838 w 4772887"/>
                <a:gd name="connsiteY12" fmla="*/ 3924300 h 6032500"/>
                <a:gd name="connsiteX13" fmla="*/ 4207737 w 4772887"/>
                <a:gd name="connsiteY13" fmla="*/ 3924300 h 6032500"/>
                <a:gd name="connsiteX14" fmla="*/ 4772887 w 4772887"/>
                <a:gd name="connsiteY14" fmla="*/ 4489450 h 6032500"/>
                <a:gd name="connsiteX15" fmla="*/ 4772887 w 4772887"/>
                <a:gd name="connsiteY15" fmla="*/ 4914895 h 6032500"/>
                <a:gd name="connsiteX16" fmla="*/ 4633182 w 4772887"/>
                <a:gd name="connsiteY16" fmla="*/ 5054600 h 6032500"/>
                <a:gd name="connsiteX17" fmla="*/ 139705 w 4772887"/>
                <a:gd name="connsiteY17" fmla="*/ 5054600 h 6032500"/>
                <a:gd name="connsiteX18" fmla="*/ 0 w 4772887"/>
                <a:gd name="connsiteY18" fmla="*/ 4914895 h 6032500"/>
                <a:gd name="connsiteX19" fmla="*/ 0 w 4772887"/>
                <a:gd name="connsiteY19" fmla="*/ 4489450 h 6032500"/>
                <a:gd name="connsiteX20" fmla="*/ 565150 w 4772887"/>
                <a:gd name="connsiteY20" fmla="*/ 3924300 h 6032500"/>
                <a:gd name="connsiteX21" fmla="*/ 786048 w 4772887"/>
                <a:gd name="connsiteY21" fmla="*/ 3924300 h 6032500"/>
                <a:gd name="connsiteX22" fmla="*/ 770591 w 4772887"/>
                <a:gd name="connsiteY22" fmla="*/ 3882070 h 6032500"/>
                <a:gd name="connsiteX23" fmla="*/ 703693 w 4772887"/>
                <a:gd name="connsiteY23" fmla="*/ 3439578 h 6032500"/>
                <a:gd name="connsiteX24" fmla="*/ 703693 w 4772887"/>
                <a:gd name="connsiteY24" fmla="*/ 2110322 h 6032500"/>
                <a:gd name="connsiteX25" fmla="*/ 1749223 w 4772887"/>
                <a:gd name="connsiteY25" fmla="*/ 689199 h 6032500"/>
                <a:gd name="connsiteX26" fmla="*/ 1833993 w 4772887"/>
                <a:gd name="connsiteY26" fmla="*/ 667402 h 6032500"/>
                <a:gd name="connsiteX27" fmla="*/ 1833993 w 4772887"/>
                <a:gd name="connsiteY27" fmla="*/ 552450 h 6032500"/>
                <a:gd name="connsiteX28" fmla="*/ 2386443 w 4772887"/>
                <a:gd name="connsiteY28" fmla="*/ 0 h 603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72887" h="6032500">
                  <a:moveTo>
                    <a:pt x="1837010" y="5450128"/>
                  </a:moveTo>
                  <a:lnTo>
                    <a:pt x="2935877" y="5450128"/>
                  </a:lnTo>
                  <a:lnTo>
                    <a:pt x="2938893" y="5480050"/>
                  </a:lnTo>
                  <a:cubicBezTo>
                    <a:pt x="2938893" y="5785160"/>
                    <a:pt x="2691553" y="6032500"/>
                    <a:pt x="2386443" y="6032500"/>
                  </a:cubicBezTo>
                  <a:cubicBezTo>
                    <a:pt x="2081333" y="6032500"/>
                    <a:pt x="1833993" y="5785160"/>
                    <a:pt x="1833993" y="5480050"/>
                  </a:cubicBezTo>
                  <a:close/>
                  <a:moveTo>
                    <a:pt x="2386443" y="0"/>
                  </a:moveTo>
                  <a:cubicBezTo>
                    <a:pt x="2691553" y="0"/>
                    <a:pt x="2938893" y="247340"/>
                    <a:pt x="2938893" y="552450"/>
                  </a:cubicBezTo>
                  <a:lnTo>
                    <a:pt x="2938893" y="667402"/>
                  </a:lnTo>
                  <a:lnTo>
                    <a:pt x="3023664" y="689199"/>
                  </a:lnTo>
                  <a:cubicBezTo>
                    <a:pt x="3629391" y="877599"/>
                    <a:pt x="4069193" y="1442600"/>
                    <a:pt x="4069193" y="2110322"/>
                  </a:cubicBezTo>
                  <a:lnTo>
                    <a:pt x="4069193" y="3439578"/>
                  </a:lnTo>
                  <a:cubicBezTo>
                    <a:pt x="4069193" y="3593668"/>
                    <a:pt x="4045772" y="3742287"/>
                    <a:pt x="4002295" y="3882070"/>
                  </a:cubicBezTo>
                  <a:lnTo>
                    <a:pt x="3986838" y="3924300"/>
                  </a:lnTo>
                  <a:lnTo>
                    <a:pt x="4207737" y="3924300"/>
                  </a:lnTo>
                  <a:cubicBezTo>
                    <a:pt x="4519861" y="3924300"/>
                    <a:pt x="4772887" y="4177326"/>
                    <a:pt x="4772887" y="4489450"/>
                  </a:cubicBezTo>
                  <a:lnTo>
                    <a:pt x="4772887" y="4914895"/>
                  </a:lnTo>
                  <a:cubicBezTo>
                    <a:pt x="4772887" y="4992052"/>
                    <a:pt x="4710339" y="5054600"/>
                    <a:pt x="4633182" y="5054600"/>
                  </a:cubicBezTo>
                  <a:lnTo>
                    <a:pt x="139705" y="5054600"/>
                  </a:lnTo>
                  <a:cubicBezTo>
                    <a:pt x="62548" y="5054600"/>
                    <a:pt x="0" y="4992052"/>
                    <a:pt x="0" y="4914895"/>
                  </a:cubicBezTo>
                  <a:lnTo>
                    <a:pt x="0" y="4489450"/>
                  </a:lnTo>
                  <a:cubicBezTo>
                    <a:pt x="0" y="4177326"/>
                    <a:pt x="253026" y="3924300"/>
                    <a:pt x="565150" y="3924300"/>
                  </a:cubicBezTo>
                  <a:lnTo>
                    <a:pt x="786048" y="3924300"/>
                  </a:lnTo>
                  <a:lnTo>
                    <a:pt x="770591" y="3882070"/>
                  </a:lnTo>
                  <a:cubicBezTo>
                    <a:pt x="727114" y="3742287"/>
                    <a:pt x="703693" y="3593668"/>
                    <a:pt x="703693" y="3439578"/>
                  </a:cubicBezTo>
                  <a:lnTo>
                    <a:pt x="703693" y="2110322"/>
                  </a:lnTo>
                  <a:cubicBezTo>
                    <a:pt x="703693" y="1442600"/>
                    <a:pt x="1143496" y="877599"/>
                    <a:pt x="1749223" y="689199"/>
                  </a:cubicBezTo>
                  <a:lnTo>
                    <a:pt x="1833993" y="667402"/>
                  </a:lnTo>
                  <a:lnTo>
                    <a:pt x="1833993" y="552450"/>
                  </a:lnTo>
                  <a:cubicBezTo>
                    <a:pt x="1833993" y="247340"/>
                    <a:pt x="2081333" y="0"/>
                    <a:pt x="23864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endParaRPr>
            </a:p>
          </p:txBody>
        </p:sp>
      </p:grpSp>
      <p:grpSp>
        <p:nvGrpSpPr>
          <p:cNvPr id="29" name="组合 28"/>
          <p:cNvGrpSpPr/>
          <p:nvPr/>
        </p:nvGrpSpPr>
        <p:grpSpPr>
          <a:xfrm>
            <a:off x="6426807" y="1606355"/>
            <a:ext cx="434495" cy="434495"/>
            <a:chOff x="3436460" y="2176574"/>
            <a:chExt cx="579326" cy="579326"/>
          </a:xfrm>
        </p:grpSpPr>
        <p:sp>
          <p:nvSpPr>
            <p:cNvPr id="30" name="椭圆 29"/>
            <p:cNvSpPr/>
            <p:nvPr/>
          </p:nvSpPr>
          <p:spPr>
            <a:xfrm>
              <a:off x="3471597"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436460"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KSO_Shape"/>
            <p:cNvSpPr>
              <a:spLocks/>
            </p:cNvSpPr>
            <p:nvPr/>
          </p:nvSpPr>
          <p:spPr bwMode="auto">
            <a:xfrm>
              <a:off x="3596698" y="2371964"/>
              <a:ext cx="267679" cy="21548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3" name="组合 32"/>
          <p:cNvGrpSpPr/>
          <p:nvPr/>
        </p:nvGrpSpPr>
        <p:grpSpPr>
          <a:xfrm>
            <a:off x="5402539" y="1606355"/>
            <a:ext cx="434495" cy="434495"/>
            <a:chOff x="2132363" y="2176574"/>
            <a:chExt cx="579326" cy="579326"/>
          </a:xfrm>
        </p:grpSpPr>
        <p:sp>
          <p:nvSpPr>
            <p:cNvPr id="34" name="椭圆 33"/>
            <p:cNvSpPr/>
            <p:nvPr/>
          </p:nvSpPr>
          <p:spPr>
            <a:xfrm>
              <a:off x="2167501" y="2211711"/>
              <a:ext cx="509051" cy="50905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132363" y="2176574"/>
              <a:ext cx="579326" cy="579326"/>
            </a:xfrm>
            <a:prstGeom prst="ellipse">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KSO_Shape"/>
            <p:cNvSpPr>
              <a:spLocks/>
            </p:cNvSpPr>
            <p:nvPr/>
          </p:nvSpPr>
          <p:spPr bwMode="auto">
            <a:xfrm>
              <a:off x="2246897" y="2365482"/>
              <a:ext cx="350259" cy="206069"/>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7" name="文本框 36"/>
          <p:cNvSpPr txBox="1"/>
          <p:nvPr/>
        </p:nvSpPr>
        <p:spPr>
          <a:xfrm>
            <a:off x="4266383" y="2180491"/>
            <a:ext cx="3354161" cy="300083"/>
          </a:xfrm>
          <a:prstGeom prst="rect">
            <a:avLst/>
          </a:prstGeom>
          <a:noFill/>
        </p:spPr>
        <p:txBody>
          <a:bodyPr wrap="square" lIns="68580" tIns="34290" rIns="68580" bIns="34290" rtlCol="0">
            <a:spAutoFit/>
          </a:bodyPr>
          <a:lstStyle/>
          <a:p>
            <a:pPr algn="dist"/>
            <a:r>
              <a:rPr lang="en-US" altLang="zh-CN" sz="1500" dirty="0">
                <a:solidFill>
                  <a:srgbClr val="C00000"/>
                </a:solidFill>
                <a:latin typeface="Arial" panose="020B0604020202020204" pitchFamily="34" charset="0"/>
                <a:ea typeface="Arial Unicode MS" panose="020B0604020202020204" pitchFamily="34" charset="-122"/>
                <a:cs typeface="Arial" panose="020B0604020202020204" pitchFamily="34" charset="0"/>
              </a:rPr>
              <a:t>Insert The Contents Of </a:t>
            </a:r>
            <a:r>
              <a:rPr lang="en-US" altLang="zh-CN"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rPr>
              <a:t>Your Title</a:t>
            </a:r>
            <a:endParaRPr lang="zh-CN" altLang="en-US" sz="1500" dirty="0">
              <a:solidFill>
                <a:schemeClr val="tx1">
                  <a:lumMod val="50000"/>
                  <a:lumOff val="50000"/>
                </a:schemeClr>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38" name="矩形 37"/>
          <p:cNvSpPr/>
          <p:nvPr/>
        </p:nvSpPr>
        <p:spPr>
          <a:xfrm>
            <a:off x="4266383" y="2671024"/>
            <a:ext cx="3865245" cy="1338828"/>
          </a:xfrm>
          <a:prstGeom prst="rect">
            <a:avLst/>
          </a:prstGeom>
        </p:spPr>
        <p:txBody>
          <a:bodyPr wrap="square" lIns="68580" tIns="34290" rIns="68580" bIns="34290">
            <a:spAutoFit/>
          </a:bodyPr>
          <a:lstStyle/>
          <a:p>
            <a:pPr algn="just">
              <a:lnSpc>
                <a:spcPct val="150000"/>
              </a:lnSpc>
            </a:pPr>
            <a:r>
              <a:rPr lang="en-US" altLang="zh-CN" sz="1100" dirty="0">
                <a:solidFill>
                  <a:schemeClr val="bg1">
                    <a:lumMod val="85000"/>
                  </a:schemeClr>
                </a:solidFill>
                <a:latin typeface="Arial" panose="020B0604020202020204" pitchFamily="34" charset="0"/>
                <a:cs typeface="Arial" panose="020B0604020202020204" pitchFamily="34" charset="0"/>
              </a:rPr>
              <a:t>You cannot positively influence your life when you are not emotionally strong. Strength comes from within. Regardless of who your parents You cannot positively influence your life when you are not emotionally.</a:t>
            </a:r>
            <a:endParaRPr lang="zh-CN" altLang="en-US" sz="1100" dirty="0">
              <a:solidFill>
                <a:schemeClr val="bg1">
                  <a:lumMod val="85000"/>
                </a:schemeClr>
              </a:solidFill>
              <a:latin typeface="Arial" panose="020B0604020202020204" pitchFamily="34" charset="0"/>
              <a:cs typeface="Arial" panose="020B0604020202020204" pitchFamily="34" charset="0"/>
            </a:endParaRPr>
          </a:p>
          <a:p>
            <a:pPr algn="just">
              <a:lnSpc>
                <a:spcPct val="150000"/>
              </a:lnSpc>
            </a:pPr>
            <a:endParaRPr lang="zh-CN" altLang="en-US" sz="1100" dirty="0">
              <a:solidFill>
                <a:schemeClr val="bg1">
                  <a:lumMod val="85000"/>
                </a:schemeClr>
              </a:solidFill>
              <a:latin typeface="Arial" panose="020B0604020202020204" pitchFamily="34" charset="0"/>
              <a:cs typeface="Arial" panose="020B0604020202020204" pitchFamily="34" charset="0"/>
            </a:endParaRPr>
          </a:p>
        </p:txBody>
      </p:sp>
      <p:grpSp>
        <p:nvGrpSpPr>
          <p:cNvPr id="39" name="组合 38"/>
          <p:cNvGrpSpPr/>
          <p:nvPr/>
        </p:nvGrpSpPr>
        <p:grpSpPr>
          <a:xfrm>
            <a:off x="4378270" y="2572906"/>
            <a:ext cx="3753359" cy="34289"/>
            <a:chOff x="5029200" y="2769580"/>
            <a:chExt cx="5004478" cy="45719"/>
          </a:xfrm>
        </p:grpSpPr>
        <p:sp>
          <p:nvSpPr>
            <p:cNvPr id="40" name="矩形 39"/>
            <p:cNvSpPr/>
            <p:nvPr/>
          </p:nvSpPr>
          <p:spPr>
            <a:xfrm>
              <a:off x="5029200" y="2769580"/>
              <a:ext cx="7239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5711825" y="2792439"/>
              <a:ext cx="432185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191303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flipV="1">
            <a:off x="8086725" y="-718449"/>
            <a:ext cx="1900238" cy="19002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8" name="椭圆 17"/>
          <p:cNvSpPr/>
          <p:nvPr/>
        </p:nvSpPr>
        <p:spPr>
          <a:xfrm flipV="1">
            <a:off x="6939105" y="4609823"/>
            <a:ext cx="1442895" cy="144289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椭圆 18"/>
          <p:cNvSpPr/>
          <p:nvPr/>
        </p:nvSpPr>
        <p:spPr>
          <a:xfrm flipV="1">
            <a:off x="3494315" y="972712"/>
            <a:ext cx="330450" cy="3304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椭圆 19"/>
          <p:cNvSpPr/>
          <p:nvPr/>
        </p:nvSpPr>
        <p:spPr>
          <a:xfrm flipV="1">
            <a:off x="5317016" y="3907550"/>
            <a:ext cx="305943" cy="3059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椭圆 20"/>
          <p:cNvSpPr/>
          <p:nvPr/>
        </p:nvSpPr>
        <p:spPr>
          <a:xfrm flipV="1">
            <a:off x="1267560" y="4125686"/>
            <a:ext cx="175614" cy="1756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文本框 24"/>
          <p:cNvSpPr txBox="1"/>
          <p:nvPr/>
        </p:nvSpPr>
        <p:spPr>
          <a:xfrm>
            <a:off x="1355299" y="1740665"/>
            <a:ext cx="6643688" cy="1396536"/>
          </a:xfrm>
          <a:prstGeom prst="rect">
            <a:avLst/>
          </a:prstGeom>
          <a:noFill/>
        </p:spPr>
        <p:txBody>
          <a:bodyPr wrap="square" lIns="68580" tIns="34290" rIns="68580" bIns="34290" rtlCol="0">
            <a:spAutoFit/>
          </a:bodyPr>
          <a:lstStyle/>
          <a:p>
            <a:pPr algn="dist"/>
            <a:r>
              <a:rPr lang="en-US" altLang="zh-CN" sz="8600" dirty="0">
                <a:solidFill>
                  <a:srgbClr val="C00000"/>
                </a:solidFill>
                <a:latin typeface="Impact" panose="020B0806030902050204" pitchFamily="34" charset="0"/>
              </a:rPr>
              <a:t>THA</a:t>
            </a:r>
            <a:r>
              <a:rPr lang="en-US" altLang="zh-CN" sz="8600" dirty="0">
                <a:solidFill>
                  <a:schemeClr val="bg1">
                    <a:lumMod val="85000"/>
                  </a:schemeClr>
                </a:solidFill>
                <a:latin typeface="Impact" panose="020B0806030902050204" pitchFamily="34" charset="0"/>
              </a:rPr>
              <a:t>NKS</a:t>
            </a:r>
            <a:endParaRPr lang="zh-CN" altLang="en-US" sz="8600" dirty="0">
              <a:solidFill>
                <a:schemeClr val="bg1">
                  <a:lumMod val="85000"/>
                </a:schemeClr>
              </a:solidFill>
              <a:latin typeface="Impact" panose="020B0806030902050204" pitchFamily="34" charset="0"/>
            </a:endParaRPr>
          </a:p>
        </p:txBody>
      </p:sp>
      <p:cxnSp>
        <p:nvCxnSpPr>
          <p:cNvPr id="36" name="直接连接符 35"/>
          <p:cNvCxnSpPr/>
          <p:nvPr/>
        </p:nvCxnSpPr>
        <p:spPr>
          <a:xfrm>
            <a:off x="1267560" y="1731943"/>
            <a:ext cx="681916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267560" y="3145922"/>
            <a:ext cx="681916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flipV="1">
            <a:off x="376554" y="587711"/>
            <a:ext cx="929842" cy="92984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32511538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7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19"/>
                                        </p:tgtEl>
                                        <p:attrNameLst>
                                          <p:attrName>style.visibility</p:attrName>
                                        </p:attrNameLst>
                                      </p:cBhvr>
                                      <p:to>
                                        <p:strVal val="visible"/>
                                      </p:to>
                                    </p:set>
                                    <p:anim calcmode="lin" valueType="num">
                                      <p:cBhvr>
                                        <p:cTn id="14" dur="250" fill="hold"/>
                                        <p:tgtEl>
                                          <p:spTgt spid="19"/>
                                        </p:tgtEl>
                                        <p:attrNameLst>
                                          <p:attrName>ppt_w</p:attrName>
                                        </p:attrNameLst>
                                      </p:cBhvr>
                                      <p:tavLst>
                                        <p:tav tm="0">
                                          <p:val>
                                            <p:fltVal val="0"/>
                                          </p:val>
                                        </p:tav>
                                        <p:tav tm="100000">
                                          <p:val>
                                            <p:strVal val="#ppt_w"/>
                                          </p:val>
                                        </p:tav>
                                      </p:tavLst>
                                    </p:anim>
                                    <p:anim calcmode="lin" valueType="num">
                                      <p:cBhvr>
                                        <p:cTn id="15" dur="250" fill="hold"/>
                                        <p:tgtEl>
                                          <p:spTgt spid="19"/>
                                        </p:tgtEl>
                                        <p:attrNameLst>
                                          <p:attrName>ppt_h</p:attrName>
                                        </p:attrNameLst>
                                      </p:cBhvr>
                                      <p:tavLst>
                                        <p:tav tm="0">
                                          <p:val>
                                            <p:fltVal val="0"/>
                                          </p:val>
                                        </p:tav>
                                        <p:tav tm="100000">
                                          <p:val>
                                            <p:strVal val="#ppt_h"/>
                                          </p:val>
                                        </p:tav>
                                      </p:tavLst>
                                    </p:anim>
                                    <p:animEffect transition="in" filter="fade">
                                      <p:cBhvr>
                                        <p:cTn id="16" dur="250"/>
                                        <p:tgtEl>
                                          <p:spTgt spid="19"/>
                                        </p:tgtEl>
                                      </p:cBhvr>
                                    </p:animEffect>
                                    <p:anim calcmode="lin" valueType="num">
                                      <p:cBhvr>
                                        <p:cTn id="17" dur="250" fill="hold"/>
                                        <p:tgtEl>
                                          <p:spTgt spid="19"/>
                                        </p:tgtEl>
                                        <p:attrNameLst>
                                          <p:attrName>ppt_x</p:attrName>
                                        </p:attrNameLst>
                                      </p:cBhvr>
                                      <p:tavLst>
                                        <p:tav tm="0">
                                          <p:val>
                                            <p:fltVal val="0.5"/>
                                          </p:val>
                                        </p:tav>
                                        <p:tav tm="100000">
                                          <p:val>
                                            <p:strVal val="#ppt_x"/>
                                          </p:val>
                                        </p:tav>
                                      </p:tavLst>
                                    </p:anim>
                                    <p:anim calcmode="lin" valueType="num">
                                      <p:cBhvr>
                                        <p:cTn id="18" dur="250" fill="hold"/>
                                        <p:tgtEl>
                                          <p:spTgt spid="19"/>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fltVal val="0.5"/>
                                          </p:val>
                                        </p:tav>
                                        <p:tav tm="100000">
                                          <p:val>
                                            <p:strVal val="#ppt_x"/>
                                          </p:val>
                                        </p:tav>
                                      </p:tavLst>
                                    </p:anim>
                                    <p:anim calcmode="lin" valueType="num">
                                      <p:cBhvr>
                                        <p:cTn id="32" dur="500" fill="hold"/>
                                        <p:tgtEl>
                                          <p:spTgt spid="2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fltVal val="0.5"/>
                                          </p:val>
                                        </p:tav>
                                        <p:tav tm="100000">
                                          <p:val>
                                            <p:strVal val="#ppt_x"/>
                                          </p:val>
                                        </p:tav>
                                      </p:tavLst>
                                    </p:anim>
                                    <p:anim calcmode="lin" valueType="num">
                                      <p:cBhvr>
                                        <p:cTn id="39" dur="500" fill="hold"/>
                                        <p:tgtEl>
                                          <p:spTgt spid="18"/>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fltVal val="0.5"/>
                                          </p:val>
                                        </p:tav>
                                        <p:tav tm="100000">
                                          <p:val>
                                            <p:strVal val="#ppt_x"/>
                                          </p:val>
                                        </p:tav>
                                      </p:tavLst>
                                    </p:anim>
                                    <p:anim calcmode="lin" valueType="num">
                                      <p:cBhvr>
                                        <p:cTn id="46" dur="500" fill="hold"/>
                                        <p:tgtEl>
                                          <p:spTgt spid="21"/>
                                        </p:tgtEl>
                                        <p:attrNameLst>
                                          <p:attrName>ppt_y</p:attrName>
                                        </p:attrNameLst>
                                      </p:cBhvr>
                                      <p:tavLst>
                                        <p:tav tm="0">
                                          <p:val>
                                            <p:fltVal val="0.5"/>
                                          </p:val>
                                        </p:tav>
                                        <p:tav tm="100000">
                                          <p:val>
                                            <p:strVal val="#ppt_y"/>
                                          </p:val>
                                        </p:tav>
                                      </p:tavLst>
                                    </p:anim>
                                  </p:childTnLst>
                                </p:cTn>
                              </p:par>
                              <p:par>
                                <p:cTn id="47" presetID="10" presetClass="entr" presetSubtype="0" fill="hold" grpId="0" nodeType="withEffect">
                                  <p:stCondLst>
                                    <p:cond delay="25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750"/>
                                        <p:tgtEl>
                                          <p:spTgt spid="25"/>
                                        </p:tgtEl>
                                      </p:cBhvr>
                                    </p:animEffect>
                                  </p:childTnLst>
                                </p:cTn>
                              </p:par>
                              <p:par>
                                <p:cTn id="50" presetID="2" presetClass="entr" presetSubtype="8" fill="hold" nodeType="withEffect">
                                  <p:stCondLst>
                                    <p:cond delay="25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0-#ppt_w/2"/>
                                          </p:val>
                                        </p:tav>
                                        <p:tav tm="100000">
                                          <p:val>
                                            <p:strVal val="#ppt_x"/>
                                          </p:val>
                                        </p:tav>
                                      </p:tavLst>
                                    </p:anim>
                                    <p:anim calcmode="lin" valueType="num">
                                      <p:cBhvr additive="base">
                                        <p:cTn id="53" dur="500" fill="hold"/>
                                        <p:tgtEl>
                                          <p:spTgt spid="36"/>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25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1+#ppt_w/2"/>
                                          </p:val>
                                        </p:tav>
                                        <p:tav tm="100000">
                                          <p:val>
                                            <p:strVal val="#ppt_x"/>
                                          </p:val>
                                        </p:tav>
                                      </p:tavLst>
                                    </p:anim>
                                    <p:anim calcmode="lin" valueType="num">
                                      <p:cBhvr additive="base">
                                        <p:cTn id="57"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5" grpId="0"/>
      <p:bldP spid="3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简洁"/>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1331</Words>
  <Application>Microsoft Office PowerPoint</Application>
  <PresentationFormat>全屏显示(16:9)</PresentationFormat>
  <Paragraphs>180</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26</vt:i4>
      </vt:variant>
    </vt:vector>
  </HeadingPairs>
  <TitlesOfParts>
    <vt:vector size="35" baseType="lpstr">
      <vt:lpstr>Arial Unicode MS</vt:lpstr>
      <vt:lpstr>宋体</vt:lpstr>
      <vt:lpstr>微软雅黑</vt:lpstr>
      <vt:lpstr>Agency FB</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红色简洁</dc:title>
  <dc:creator>第一PPT</dc:creator>
  <cp:keywords>www.1ppt.com</cp:keywords>
  <dc:description>www.1ppt.com</dc:description>
  <cp:lastModifiedBy>faith123</cp:lastModifiedBy>
  <cp:revision>43</cp:revision>
  <dcterms:created xsi:type="dcterms:W3CDTF">2017-03-18T06:23:49Z</dcterms:created>
  <dcterms:modified xsi:type="dcterms:W3CDTF">2019-09-21T02:58:58Z</dcterms:modified>
</cp:coreProperties>
</file>