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sldIdLst>
    <p:sldId id="1027" r:id="rId4"/>
    <p:sldId id="3899" r:id="rId6"/>
    <p:sldId id="3900" r:id="rId7"/>
    <p:sldId id="266" r:id="rId8"/>
    <p:sldId id="270" r:id="rId9"/>
    <p:sldId id="271" r:id="rId10"/>
    <p:sldId id="3923" r:id="rId11"/>
    <p:sldId id="267" r:id="rId12"/>
    <p:sldId id="262" r:id="rId13"/>
    <p:sldId id="285" r:id="rId14"/>
    <p:sldId id="3924" r:id="rId15"/>
    <p:sldId id="290" r:id="rId16"/>
    <p:sldId id="265" r:id="rId17"/>
    <p:sldId id="263" r:id="rId18"/>
    <p:sldId id="3925" r:id="rId19"/>
    <p:sldId id="286" r:id="rId20"/>
    <p:sldId id="273" r:id="rId21"/>
    <p:sldId id="274" r:id="rId22"/>
    <p:sldId id="3927" r:id="rId23"/>
    <p:sldId id="3926" r:id="rId24"/>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1509A"/>
    <a:srgbClr val="079112"/>
    <a:srgbClr val="737AA5"/>
    <a:srgbClr val="D8DAE6"/>
    <a:srgbClr val="B7A382"/>
    <a:srgbClr val="EEE4DA"/>
    <a:srgbClr val="B6A281"/>
    <a:srgbClr val="86875F"/>
    <a:srgbClr val="E3D8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78" autoAdjust="0"/>
    <p:restoredTop sz="96215" autoAdjust="0"/>
  </p:normalViewPr>
  <p:slideViewPr>
    <p:cSldViewPr snapToGrid="0">
      <p:cViewPr varScale="1">
        <p:scale>
          <a:sx n="111" d="100"/>
          <a:sy n="111" d="100"/>
        </p:scale>
        <p:origin x="46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gs" Target="tags/tag9.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1A13A-D60A-422D-BAA6-E4E7ADFA2A2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E886AE-BC43-4E5F-A7F0-F0898215431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B68160-63B6-41FA-9BF7-66DCBB2FDE8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B68160-63B6-41FA-9BF7-66DCBB2FDE8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B68160-63B6-41FA-9BF7-66DCBB2FDE8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使用提示</a:t>
            </a:r>
            <a:r>
              <a:rPr lang="en-US" altLang="zh-CN" dirty="0"/>
              <a:t>】</a:t>
            </a:r>
            <a:r>
              <a:rPr lang="zh-CN" altLang="en-US" dirty="0"/>
              <a:t>三组创意图形展示，修改方法如下：</a:t>
            </a:r>
            <a:endParaRPr lang="en-US" altLang="zh-CN" dirty="0"/>
          </a:p>
          <a:p>
            <a:endParaRPr lang="en-US" altLang="zh-CN" dirty="0"/>
          </a:p>
          <a:p>
            <a:r>
              <a:rPr lang="zh-CN" altLang="en-US" dirty="0"/>
              <a:t>如果你要修改黄色部分的大小，直接选中黄色部分后，会出现黄色的正方形图标，直接拖动黄色小点，黄色部分会变化，拖动完毕后，直接在上方有一个旋转的箭头处，按照鼠标左键就可以旋转，旋转到水平就可。</a:t>
            </a:r>
            <a:endParaRPr lang="en-US" altLang="zh-CN" dirty="0"/>
          </a:p>
        </p:txBody>
      </p:sp>
      <p:sp>
        <p:nvSpPr>
          <p:cNvPr id="4" name="灯片编号占位符 3"/>
          <p:cNvSpPr>
            <a:spLocks noGrp="1"/>
          </p:cNvSpPr>
          <p:nvPr>
            <p:ph type="sldNum" sz="quarter" idx="10"/>
          </p:nvPr>
        </p:nvSpPr>
        <p:spPr/>
        <p:txBody>
          <a:bodyPr/>
          <a:lstStyle/>
          <a:p>
            <a:fld id="{27EA6ADC-6613-48FA-ADBC-552AAF62985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B68160-63B6-41FA-9BF7-66DCBB2FDE8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0E90F1-5A07-418E-B3E4-9FBCADCC8D9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0E90F1-5A07-418E-B3E4-9FBCADCC8D9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B68160-63B6-41FA-9BF7-66DCBB2FDE8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98BD49-0ADF-411F-B643-2328662514D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BA5FA-44E0-4756-BF69-C985CC5113B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B68160-63B6-41FA-9BF7-66DCBB2FDE8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9E4A5E-21BE-4E0F-A2B0-206772D9FFF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B68160-63B6-41FA-9BF7-66DCBB2FDE8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3" Type="http://schemas.openxmlformats.org/officeDocument/2006/relationships/theme" Target="../theme/theme2.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C58E1B-5923-4CAF-B9CC-D14A574623C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E746A1-6C2B-4A0A-9B52-5B2A1AF6763A}" type="slidenum">
              <a:rPr lang="zh-CN" altLang="en-US" smtClean="0"/>
            </a:fld>
            <a:endParaRPr lang="zh-CN" altLang="en-US"/>
          </a:p>
        </p:txBody>
      </p:sp>
      <p:sp>
        <p:nvSpPr>
          <p:cNvPr id="10" name="矩形 9"/>
          <p:cNvSpPr/>
          <p:nvPr userDrawn="1"/>
        </p:nvSpPr>
        <p:spPr>
          <a:xfrm>
            <a:off x="129396" y="138023"/>
            <a:ext cx="11904453" cy="6556076"/>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C58E1B-5923-4CAF-B9CC-D14A574623C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E746A1-6C2B-4A0A-9B52-5B2A1AF6763A}" type="slidenum">
              <a:rPr lang="zh-CN" altLang="en-US" smtClean="0"/>
            </a:fld>
            <a:endParaRPr lang="zh-CN" altLang="en-US"/>
          </a:p>
        </p:txBody>
      </p:sp>
      <p:sp>
        <p:nvSpPr>
          <p:cNvPr id="10" name="矩形 9"/>
          <p:cNvSpPr/>
          <p:nvPr userDrawn="1"/>
        </p:nvSpPr>
        <p:spPr>
          <a:xfrm>
            <a:off x="129396" y="138023"/>
            <a:ext cx="11904453" cy="6556076"/>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7.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image" Target="../media/image1.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9.xml"/><Relationship Id="rId2" Type="http://schemas.openxmlformats.org/officeDocument/2006/relationships/tags" Target="../tags/tag6.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9.xml"/><Relationship Id="rId2" Type="http://schemas.openxmlformats.org/officeDocument/2006/relationships/tags" Target="../tags/tag7.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xml"/><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9.xml"/><Relationship Id="rId2" Type="http://schemas.openxmlformats.org/officeDocument/2006/relationships/tags" Target="../tags/tag8.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image" Target="../media/image1.png"/><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9.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9.xml"/><Relationship Id="rId1"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小清新花朵叶子边框招聘海报143  95"/>
          <p:cNvPicPr>
            <a:picLocks noChangeAspect="1"/>
          </p:cNvPicPr>
          <p:nvPr/>
        </p:nvPicPr>
        <p:blipFill>
          <a:blip r:embed="rId1"/>
          <a:srcRect r="49085" b="7929"/>
          <a:stretch>
            <a:fillRect/>
          </a:stretch>
        </p:blipFill>
        <p:spPr>
          <a:xfrm>
            <a:off x="0" y="0"/>
            <a:ext cx="5121275" cy="6945630"/>
          </a:xfrm>
          <a:prstGeom prst="rect">
            <a:avLst/>
          </a:prstGeom>
        </p:spPr>
      </p:pic>
      <p:pic>
        <p:nvPicPr>
          <p:cNvPr id="4" name="图片 3" descr="小清新花朵叶子边框招聘海报143  95"/>
          <p:cNvPicPr>
            <a:picLocks noChangeAspect="1"/>
          </p:cNvPicPr>
          <p:nvPr/>
        </p:nvPicPr>
        <p:blipFill>
          <a:blip r:embed="rId1"/>
          <a:srcRect l="51364" t="40379"/>
          <a:stretch>
            <a:fillRect/>
          </a:stretch>
        </p:blipFill>
        <p:spPr>
          <a:xfrm>
            <a:off x="7299960" y="2360295"/>
            <a:ext cx="4892040" cy="4497705"/>
          </a:xfrm>
          <a:prstGeom prst="rect">
            <a:avLst/>
          </a:prstGeom>
        </p:spPr>
      </p:pic>
      <p:sp>
        <p:nvSpPr>
          <p:cNvPr id="18" name="TextBox 19"/>
          <p:cNvSpPr txBox="1"/>
          <p:nvPr/>
        </p:nvSpPr>
        <p:spPr>
          <a:xfrm>
            <a:off x="2427778" y="3752093"/>
            <a:ext cx="7795491" cy="1037207"/>
          </a:xfrm>
          <a:prstGeom prst="rect">
            <a:avLst/>
          </a:prstGeom>
          <a:noFill/>
        </p:spPr>
        <p:txBody>
          <a:bodyPr wrap="square" rtlCol="0">
            <a:spAutoFit/>
          </a:bodyPr>
          <a:lstStyle/>
          <a:p>
            <a:pPr algn="ctr">
              <a:lnSpc>
                <a:spcPct val="150000"/>
              </a:lnSpc>
            </a:pPr>
            <a:r>
              <a:rPr lang="zh-CN" altLang="en-US" sz="1050" spc="394" dirty="0">
                <a:solidFill>
                  <a:schemeClr val="tx1">
                    <a:lumMod val="85000"/>
                    <a:lumOff val="15000"/>
                  </a:schemeClr>
                </a:solidFill>
                <a:latin typeface="字魂58号-创中黑" panose="00000500000000000000" pitchFamily="2" charset="-122"/>
                <a:ea typeface="字魂58号-创中黑" panose="00000500000000000000" pitchFamily="2" charset="-122"/>
                <a:cs typeface="Open Sans" pitchFamily="34" charset="0"/>
                <a:sym typeface="字魂58号-创中黑" panose="00000500000000000000" pitchFamily="2" charset="-122"/>
              </a:rPr>
              <a:t>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endParaRPr lang="zh-CN" altLang="en-US" sz="105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algn="ctr">
              <a:lnSpc>
                <a:spcPct val="150000"/>
              </a:lnSpc>
            </a:pPr>
            <a:endParaRPr lang="zh-CN" altLang="en-US" sz="105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0" name="圆角矩形 11"/>
          <p:cNvSpPr/>
          <p:nvPr/>
        </p:nvSpPr>
        <p:spPr>
          <a:xfrm>
            <a:off x="3900748" y="4911351"/>
            <a:ext cx="1786218" cy="286050"/>
          </a:xfrm>
          <a:prstGeom prst="roundRect">
            <a:avLst/>
          </a:prstGeom>
          <a:solidFill>
            <a:srgbClr val="009A44"/>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9897" tIns="59948" rIns="119897" bIns="59948" rtlCol="0" anchor="ctr"/>
          <a:lstStyle/>
          <a:p>
            <a:pPr algn="ctr" defTabSz="1198880"/>
            <a:r>
              <a:rPr lang="zh-CN" altLang="en-US" sz="1315"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演讲人：</a:t>
            </a:r>
            <a:r>
              <a:rPr lang="en-US" altLang="zh-CN" sz="1315"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PPTCN</a:t>
            </a:r>
            <a:endParaRPr lang="en-US" altLang="zh-CN" sz="1315"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2" name="圆角矩形 11"/>
          <p:cNvSpPr/>
          <p:nvPr/>
        </p:nvSpPr>
        <p:spPr>
          <a:xfrm>
            <a:off x="5869938" y="4911351"/>
            <a:ext cx="1786218" cy="286050"/>
          </a:xfrm>
          <a:prstGeom prst="roundRect">
            <a:avLst/>
          </a:prstGeom>
          <a:solidFill>
            <a:srgbClr val="009A44"/>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9897" tIns="59948" rIns="119897" bIns="59948" rtlCol="0" anchor="ctr"/>
          <a:lstStyle/>
          <a:p>
            <a:pPr algn="ctr" defTabSz="1198880"/>
            <a:r>
              <a:rPr lang="zh-CN" altLang="en-US" sz="1315"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日期：</a:t>
            </a:r>
            <a:r>
              <a:rPr lang="en-US" altLang="zh-CN" sz="1315"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20xx.xx.xx</a:t>
            </a:r>
            <a:endParaRPr lang="zh-CN" altLang="en-US" sz="1315"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2" name="口哨版轻松欢快夏日旅行配乐-26秒">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710160" y="-1358554"/>
            <a:ext cx="510310" cy="510310"/>
          </a:xfrm>
          <a:prstGeom prst="rect">
            <a:avLst/>
          </a:prstGeom>
        </p:spPr>
      </p:pic>
      <p:sp>
        <p:nvSpPr>
          <p:cNvPr id="23" name="Rectangle 405"/>
          <p:cNvSpPr>
            <a:spLocks noChangeArrowheads="1"/>
          </p:cNvSpPr>
          <p:nvPr/>
        </p:nvSpPr>
        <p:spPr bwMode="auto">
          <a:xfrm>
            <a:off x="1443951" y="2557344"/>
            <a:ext cx="9304020" cy="101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panose="020B0604020202020204" pitchFamily="34" charset="0"/>
              <a:buNone/>
            </a:pPr>
            <a:r>
              <a:rPr lang="zh-CN" altLang="en-US" sz="6600" b="1" spc="3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小清新毕业典礼</a:t>
            </a:r>
            <a:r>
              <a:rPr lang="en-US" altLang="zh-CN" sz="6600" b="1" spc="3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PPT</a:t>
            </a:r>
            <a:r>
              <a:rPr lang="zh-CN" altLang="en-US" sz="6600" b="1" spc="3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模板</a:t>
            </a:r>
            <a:endParaRPr lang="zh-CN" altLang="en-US" sz="6600" b="1" spc="3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2000"/>
                            </p:stCondLst>
                            <p:childTnLst>
                              <p:par>
                                <p:cTn id="9" presetID="16" presetClass="entr" presetSubtype="37"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barn(outVertical)">
                                      <p:cBhvr>
                                        <p:cTn id="11" dur="500"/>
                                        <p:tgtEl>
                                          <p:spTgt spid="20"/>
                                        </p:tgtEl>
                                      </p:cBhvr>
                                    </p:animEffect>
                                  </p:childTnLst>
                                </p:cTn>
                              </p:par>
                            </p:childTnLst>
                          </p:cTn>
                        </p:par>
                        <p:par>
                          <p:cTn id="12" fill="hold">
                            <p:stCondLst>
                              <p:cond delay="2500"/>
                            </p:stCondLst>
                            <p:childTnLst>
                              <p:par>
                                <p:cTn id="13" presetID="16" presetClass="entr" presetSubtype="37"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arn(outVertical)">
                                      <p:cBhvr>
                                        <p:cTn id="15" dur="500"/>
                                        <p:tgtEl>
                                          <p:spTgt spid="22"/>
                                        </p:tgtEl>
                                      </p:cBhvr>
                                    </p:animEffect>
                                  </p:childTnLst>
                                </p:cTn>
                              </p:par>
                            </p:childTnLst>
                          </p:cTn>
                        </p:par>
                        <p:par>
                          <p:cTn id="16" fill="hold">
                            <p:stCondLst>
                              <p:cond delay="3000"/>
                            </p:stCondLst>
                            <p:childTnLst>
                              <p:par>
                                <p:cTn id="17" presetID="1" presetClass="mediacall" presetSubtype="0" fill="hold" nodeType="afterEffect">
                                  <p:stCondLst>
                                    <p:cond delay="0"/>
                                  </p:stCondLst>
                                  <p:childTnLst>
                                    <p:cmd type="call" cmd="playFrom(0.0)">
                                      <p:cBhvr>
                                        <p:cTn id="18"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9" repeatCount="indefinite" fill="hold" display="0">
                  <p:stCondLst>
                    <p:cond delay="indefinite"/>
                  </p:stCondLst>
                  <p:endCondLst>
                    <p:cond evt="onStopAudio" delay="0">
                      <p:tgtEl>
                        <p:sldTgt/>
                      </p:tgtEl>
                    </p:cond>
                  </p:endCondLst>
                </p:cTn>
                <p:tgtEl>
                  <p:spTgt spid="2"/>
                </p:tgtEl>
              </p:cMediaNode>
            </p:audio>
          </p:childTnLst>
        </p:cTn>
      </p:par>
    </p:tnLst>
    <p:bldLst>
      <p:bldP spid="18" grpId="0"/>
      <p:bldP spid="20" grpId="0" bldLvl="0" animBg="1"/>
      <p:bldP spid="22"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小清新花朵叶子边框招聘海报143  95"/>
          <p:cNvPicPr>
            <a:picLocks noChangeAspect="1"/>
          </p:cNvPicPr>
          <p:nvPr/>
        </p:nvPicPr>
        <p:blipFill>
          <a:blip r:embed="rId1"/>
          <a:srcRect r="49085" b="7929"/>
          <a:stretch>
            <a:fillRect/>
          </a:stretch>
        </p:blipFill>
        <p:spPr>
          <a:xfrm>
            <a:off x="0" y="0"/>
            <a:ext cx="5121275" cy="6945630"/>
          </a:xfrm>
          <a:prstGeom prst="rect">
            <a:avLst/>
          </a:prstGeom>
        </p:spPr>
      </p:pic>
      <p:sp>
        <p:nvSpPr>
          <p:cNvPr id="5" name="圆角矩形 4"/>
          <p:cNvSpPr/>
          <p:nvPr/>
        </p:nvSpPr>
        <p:spPr>
          <a:xfrm>
            <a:off x="6666506" y="2364754"/>
            <a:ext cx="534077" cy="532403"/>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600">
                <a:latin typeface="Arial" panose="020B0604020202020204" pitchFamily="34" charset="0"/>
                <a:ea typeface="微软雅黑" panose="020B0503020204020204" charset="-122"/>
                <a:cs typeface="Arial Unicode MS" panose="020B0604020202020204" pitchFamily="34" charset="-122"/>
                <a:sym typeface="Arial" panose="020B0604020202020204" pitchFamily="34" charset="0"/>
              </a:rPr>
              <a:t>1</a:t>
            </a:r>
            <a:endParaRPr lang="zh-CN" altLang="en-US" sz="3600">
              <a:latin typeface="Arial" panose="020B0604020202020204" pitchFamily="34" charset="0"/>
              <a:ea typeface="微软雅黑" panose="020B0503020204020204" charset="-122"/>
              <a:cs typeface="Arial Unicode MS" panose="020B0604020202020204" pitchFamily="34" charset="-122"/>
              <a:sym typeface="Arial" panose="020B0604020202020204" pitchFamily="34" charset="0"/>
            </a:endParaRPr>
          </a:p>
        </p:txBody>
      </p:sp>
      <p:sp>
        <p:nvSpPr>
          <p:cNvPr id="7" name="圆角矩形 6"/>
          <p:cNvSpPr/>
          <p:nvPr/>
        </p:nvSpPr>
        <p:spPr>
          <a:xfrm>
            <a:off x="6666506" y="3203117"/>
            <a:ext cx="534077" cy="532403"/>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600">
                <a:latin typeface="Arial" panose="020B0604020202020204" pitchFamily="34" charset="0"/>
                <a:ea typeface="微软雅黑" panose="020B0503020204020204" charset="-122"/>
                <a:cs typeface="Arial Unicode MS" panose="020B0604020202020204" pitchFamily="34" charset="-122"/>
                <a:sym typeface="Arial" panose="020B0604020202020204" pitchFamily="34" charset="0"/>
              </a:rPr>
              <a:t>2</a:t>
            </a:r>
            <a:endParaRPr lang="zh-CN" altLang="en-US" sz="3600">
              <a:latin typeface="Arial" panose="020B0604020202020204" pitchFamily="34" charset="0"/>
              <a:ea typeface="微软雅黑" panose="020B0503020204020204" charset="-122"/>
              <a:cs typeface="Arial Unicode MS" panose="020B0604020202020204" pitchFamily="34" charset="-122"/>
              <a:sym typeface="Arial" panose="020B0604020202020204" pitchFamily="34" charset="0"/>
            </a:endParaRPr>
          </a:p>
        </p:txBody>
      </p:sp>
      <p:sp>
        <p:nvSpPr>
          <p:cNvPr id="9" name="圆角矩形 8"/>
          <p:cNvSpPr/>
          <p:nvPr/>
        </p:nvSpPr>
        <p:spPr>
          <a:xfrm>
            <a:off x="6666506" y="4041480"/>
            <a:ext cx="534077" cy="532403"/>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600">
                <a:latin typeface="Arial" panose="020B0604020202020204" pitchFamily="34" charset="0"/>
                <a:ea typeface="微软雅黑" panose="020B0503020204020204" charset="-122"/>
                <a:cs typeface="Arial Unicode MS" panose="020B0604020202020204" pitchFamily="34" charset="-122"/>
                <a:sym typeface="Arial" panose="020B0604020202020204" pitchFamily="34" charset="0"/>
              </a:rPr>
              <a:t>3</a:t>
            </a:r>
            <a:endParaRPr lang="zh-CN" altLang="en-US" sz="3600">
              <a:latin typeface="Arial" panose="020B0604020202020204" pitchFamily="34" charset="0"/>
              <a:ea typeface="微软雅黑" panose="020B0503020204020204" charset="-122"/>
              <a:cs typeface="Arial Unicode MS" panose="020B0604020202020204" pitchFamily="34" charset="-122"/>
              <a:sym typeface="Arial" panose="020B0604020202020204" pitchFamily="34" charset="0"/>
            </a:endParaRPr>
          </a:p>
        </p:txBody>
      </p:sp>
      <p:sp>
        <p:nvSpPr>
          <p:cNvPr id="2" name="圆角矩形 1"/>
          <p:cNvSpPr/>
          <p:nvPr/>
        </p:nvSpPr>
        <p:spPr>
          <a:xfrm>
            <a:off x="6666506" y="4879843"/>
            <a:ext cx="534077" cy="532403"/>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600">
                <a:latin typeface="Arial" panose="020B0604020202020204" pitchFamily="34" charset="0"/>
                <a:ea typeface="微软雅黑" panose="020B0503020204020204" charset="-122"/>
                <a:cs typeface="Arial Unicode MS" panose="020B0604020202020204" pitchFamily="34" charset="-122"/>
                <a:sym typeface="Arial" panose="020B0604020202020204" pitchFamily="34" charset="0"/>
              </a:rPr>
              <a:t>4</a:t>
            </a:r>
            <a:endParaRPr lang="zh-CN" altLang="en-US" sz="3600">
              <a:latin typeface="Arial" panose="020B0604020202020204" pitchFamily="34" charset="0"/>
              <a:ea typeface="微软雅黑" panose="020B0503020204020204" charset="-122"/>
              <a:cs typeface="Arial Unicode MS" panose="020B0604020202020204" pitchFamily="34" charset="-122"/>
              <a:sym typeface="Arial" panose="020B0604020202020204" pitchFamily="34" charset="0"/>
            </a:endParaRPr>
          </a:p>
        </p:txBody>
      </p:sp>
      <p:sp>
        <p:nvSpPr>
          <p:cNvPr id="35" name="矩形 34"/>
          <p:cNvSpPr/>
          <p:nvPr/>
        </p:nvSpPr>
        <p:spPr>
          <a:xfrm>
            <a:off x="2312628" y="2937501"/>
            <a:ext cx="2034211" cy="1071062"/>
          </a:xfrm>
          <a:prstGeom prst="rect">
            <a:avLst/>
          </a:prstGeom>
        </p:spPr>
        <p:txBody>
          <a:bodyPr wrap="none" lIns="0" tIns="0" rIns="0" bIns="0">
            <a:spAutoFit/>
          </a:bodyPr>
          <a:lstStyle/>
          <a:p>
            <a:r>
              <a:rPr lang="zh-CN" altLang="en-US" sz="6960" b="1">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目 录</a:t>
            </a:r>
            <a:endParaRPr lang="zh-CN" altLang="en-US" sz="6960" b="1">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36" name="矩形 35"/>
          <p:cNvSpPr/>
          <p:nvPr/>
        </p:nvSpPr>
        <p:spPr>
          <a:xfrm>
            <a:off x="2312628" y="4292969"/>
            <a:ext cx="2380459" cy="519373"/>
          </a:xfrm>
          <a:prstGeom prst="rect">
            <a:avLst/>
          </a:prstGeom>
        </p:spPr>
        <p:txBody>
          <a:bodyPr wrap="none" lIns="0" tIns="0" rIns="0" bIns="0">
            <a:spAutoFit/>
          </a:bodyPr>
          <a:lstStyle/>
          <a:p>
            <a:r>
              <a:rPr lang="en-US" altLang="zh-CN" sz="3375" b="1">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rPr>
              <a:t>CONTENTS</a:t>
            </a:r>
            <a:endParaRPr lang="en-US" altLang="zh-CN" sz="3375" b="1">
              <a:solidFill>
                <a:schemeClr val="tx1">
                  <a:lumMod val="75000"/>
                  <a:lumOff val="25000"/>
                </a:schemeClr>
              </a:solidFill>
              <a:latin typeface="Arial" panose="020B0604020202020204" pitchFamily="34" charset="0"/>
              <a:ea typeface="微软雅黑" panose="020B0503020204020204" charset="-122"/>
              <a:cs typeface="Times New Roman" panose="02020603050405020304" pitchFamily="18" charset="0"/>
              <a:sym typeface="Arial" panose="020B0604020202020204" pitchFamily="34" charset="0"/>
            </a:endParaRPr>
          </a:p>
        </p:txBody>
      </p:sp>
      <p:sp>
        <p:nvSpPr>
          <p:cNvPr id="18" name="MH_SubTitle_1"/>
          <p:cNvSpPr>
            <a:spLocks noChangeArrowheads="1"/>
          </p:cNvSpPr>
          <p:nvPr>
            <p:custDataLst>
              <p:tags r:id="rId2"/>
            </p:custDataLst>
          </p:nvPr>
        </p:nvSpPr>
        <p:spPr bwMode="auto">
          <a:xfrm>
            <a:off x="7591201" y="2351137"/>
            <a:ext cx="325851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sz="32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a:t>
            </a:r>
            <a:endParaRPr lang="zh-CN" altLang="en-US" sz="32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 name="MH_SubTitle_3"/>
          <p:cNvSpPr>
            <a:spLocks noChangeArrowheads="1"/>
          </p:cNvSpPr>
          <p:nvPr>
            <p:custDataLst>
              <p:tags r:id="rId3"/>
            </p:custDataLst>
          </p:nvPr>
        </p:nvSpPr>
        <p:spPr bwMode="auto">
          <a:xfrm>
            <a:off x="7591201" y="4050367"/>
            <a:ext cx="325851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lvl="0"/>
            <a:r>
              <a:rPr lang="zh-CN" altLang="en-US" sz="32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a:t>
            </a:r>
            <a:endParaRPr lang="zh-CN" altLang="en-US" sz="32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20" name="MH_SubTitle_2"/>
          <p:cNvSpPr>
            <a:spLocks noChangeArrowheads="1"/>
          </p:cNvSpPr>
          <p:nvPr>
            <p:custDataLst>
              <p:tags r:id="rId4"/>
            </p:custDataLst>
          </p:nvPr>
        </p:nvSpPr>
        <p:spPr bwMode="auto">
          <a:xfrm>
            <a:off x="7591201" y="3200752"/>
            <a:ext cx="344628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lvl="0"/>
            <a:r>
              <a:rPr lang="zh-CN" altLang="en-US" sz="32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a:t>
            </a:r>
            <a:endParaRPr lang="zh-CN" altLang="en-US" sz="32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8" name="MH_SubTitle_4"/>
          <p:cNvSpPr>
            <a:spLocks noChangeArrowheads="1"/>
          </p:cNvSpPr>
          <p:nvPr>
            <p:custDataLst>
              <p:tags r:id="rId5"/>
            </p:custDataLst>
          </p:nvPr>
        </p:nvSpPr>
        <p:spPr bwMode="auto">
          <a:xfrm>
            <a:off x="7591201" y="4899982"/>
            <a:ext cx="344628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lvl="0"/>
            <a:r>
              <a:rPr lang="zh-CN" altLang="en-US" sz="32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a:t>
            </a:r>
            <a:endParaRPr lang="zh-CN" altLang="en-US" sz="32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
                                        </p:tgtEl>
                                        <p:attrNameLst>
                                          <p:attrName>ppt_y</p:attrName>
                                        </p:attrNameLst>
                                      </p:cBhvr>
                                      <p:tavLst>
                                        <p:tav tm="0">
                                          <p:val>
                                            <p:strVal val="#ppt_y"/>
                                          </p:val>
                                        </p:tav>
                                        <p:tav tm="100000">
                                          <p:val>
                                            <p:strVal val="#ppt_y"/>
                                          </p:val>
                                        </p:tav>
                                      </p:tavLst>
                                    </p:anim>
                                    <p:anim calcmode="lin" valueType="num">
                                      <p:cBhvr>
                                        <p:cTn id="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6"/>
                                        </p:tgtEl>
                                        <p:attrNameLst>
                                          <p:attrName>style.visibility</p:attrName>
                                        </p:attrNameLst>
                                      </p:cBhvr>
                                      <p:to>
                                        <p:strVal val="visible"/>
                                      </p:to>
                                    </p:set>
                                    <p:anim calcmode="lin" valueType="num">
                                      <p:cBhvr>
                                        <p:cTn id="16"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6"/>
                                        </p:tgtEl>
                                        <p:attrNameLst>
                                          <p:attrName>ppt_y</p:attrName>
                                        </p:attrNameLst>
                                      </p:cBhvr>
                                      <p:tavLst>
                                        <p:tav tm="0">
                                          <p:val>
                                            <p:strVal val="#ppt_y"/>
                                          </p:val>
                                        </p:tav>
                                        <p:tav tm="100000">
                                          <p:val>
                                            <p:strVal val="#ppt_y"/>
                                          </p:val>
                                        </p:tav>
                                      </p:tavLst>
                                    </p:anim>
                                    <p:anim calcmode="lin" valueType="num">
                                      <p:cBhvr>
                                        <p:cTn id="18"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52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anim calcmode="lin" valueType="num">
                                      <p:cBhvr>
                                        <p:cTn id="28" dur="500" fill="hold"/>
                                        <p:tgtEl>
                                          <p:spTgt spid="5"/>
                                        </p:tgtEl>
                                        <p:attrNameLst>
                                          <p:attrName>ppt_x</p:attrName>
                                        </p:attrNameLst>
                                      </p:cBhvr>
                                      <p:tavLst>
                                        <p:tav tm="0">
                                          <p:val>
                                            <p:fltVal val="0.5"/>
                                          </p:val>
                                        </p:tav>
                                        <p:tav tm="100000">
                                          <p:val>
                                            <p:strVal val="#ppt_x"/>
                                          </p:val>
                                        </p:tav>
                                      </p:tavLst>
                                    </p:anim>
                                    <p:anim calcmode="lin" valueType="num">
                                      <p:cBhvr>
                                        <p:cTn id="29" dur="500" fill="hold"/>
                                        <p:tgtEl>
                                          <p:spTgt spid="5"/>
                                        </p:tgtEl>
                                        <p:attrNameLst>
                                          <p:attrName>ppt_y</p:attrName>
                                        </p:attrNameLst>
                                      </p:cBhvr>
                                      <p:tavLst>
                                        <p:tav tm="0">
                                          <p:val>
                                            <p:fltVal val="0.5"/>
                                          </p:val>
                                        </p:tav>
                                        <p:tav tm="100000">
                                          <p:val>
                                            <p:strVal val="#ppt_y"/>
                                          </p:val>
                                        </p:tav>
                                      </p:tavLst>
                                    </p:anim>
                                  </p:childTnLst>
                                </p:cTn>
                              </p:par>
                              <p:par>
                                <p:cTn id="30" presetID="53" presetClass="entr" presetSubtype="528"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anim calcmode="lin" valueType="num">
                                      <p:cBhvr>
                                        <p:cTn id="35" dur="500" fill="hold"/>
                                        <p:tgtEl>
                                          <p:spTgt spid="7"/>
                                        </p:tgtEl>
                                        <p:attrNameLst>
                                          <p:attrName>ppt_x</p:attrName>
                                        </p:attrNameLst>
                                      </p:cBhvr>
                                      <p:tavLst>
                                        <p:tav tm="0">
                                          <p:val>
                                            <p:fltVal val="0.5"/>
                                          </p:val>
                                        </p:tav>
                                        <p:tav tm="100000">
                                          <p:val>
                                            <p:strVal val="#ppt_x"/>
                                          </p:val>
                                        </p:tav>
                                      </p:tavLst>
                                    </p:anim>
                                    <p:anim calcmode="lin" valueType="num">
                                      <p:cBhvr>
                                        <p:cTn id="36" dur="500" fill="hold"/>
                                        <p:tgtEl>
                                          <p:spTgt spid="7"/>
                                        </p:tgtEl>
                                        <p:attrNameLst>
                                          <p:attrName>ppt_y</p:attrName>
                                        </p:attrNameLst>
                                      </p:cBhvr>
                                      <p:tavLst>
                                        <p:tav tm="0">
                                          <p:val>
                                            <p:fltVal val="0.5"/>
                                          </p:val>
                                        </p:tav>
                                        <p:tav tm="100000">
                                          <p:val>
                                            <p:strVal val="#ppt_y"/>
                                          </p:val>
                                        </p:tav>
                                      </p:tavLst>
                                    </p:anim>
                                  </p:childTnLst>
                                </p:cTn>
                              </p:par>
                              <p:par>
                                <p:cTn id="37" presetID="53" presetClass="entr" presetSubtype="528"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anim calcmode="lin" valueType="num">
                                      <p:cBhvr>
                                        <p:cTn id="42" dur="500" fill="hold"/>
                                        <p:tgtEl>
                                          <p:spTgt spid="9"/>
                                        </p:tgtEl>
                                        <p:attrNameLst>
                                          <p:attrName>ppt_x</p:attrName>
                                        </p:attrNameLst>
                                      </p:cBhvr>
                                      <p:tavLst>
                                        <p:tav tm="0">
                                          <p:val>
                                            <p:fltVal val="0.5"/>
                                          </p:val>
                                        </p:tav>
                                        <p:tav tm="100000">
                                          <p:val>
                                            <p:strVal val="#ppt_x"/>
                                          </p:val>
                                        </p:tav>
                                      </p:tavLst>
                                    </p:anim>
                                    <p:anim calcmode="lin" valueType="num">
                                      <p:cBhvr>
                                        <p:cTn id="43" dur="500" fill="hold"/>
                                        <p:tgtEl>
                                          <p:spTgt spid="9"/>
                                        </p:tgtEl>
                                        <p:attrNameLst>
                                          <p:attrName>ppt_y</p:attrName>
                                        </p:attrNameLst>
                                      </p:cBhvr>
                                      <p:tavLst>
                                        <p:tav tm="0">
                                          <p:val>
                                            <p:fltVal val="0.5"/>
                                          </p:val>
                                        </p:tav>
                                        <p:tav tm="100000">
                                          <p:val>
                                            <p:strVal val="#ppt_y"/>
                                          </p:val>
                                        </p:tav>
                                      </p:tavLst>
                                    </p:anim>
                                  </p:childTnLst>
                                </p:cTn>
                              </p:par>
                              <p:par>
                                <p:cTn id="44" presetID="53" presetClass="entr" presetSubtype="528" fill="hold" grpId="0" nodeType="with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p:cTn id="46" dur="500" fill="hold"/>
                                        <p:tgtEl>
                                          <p:spTgt spid="2"/>
                                        </p:tgtEl>
                                        <p:attrNameLst>
                                          <p:attrName>ppt_w</p:attrName>
                                        </p:attrNameLst>
                                      </p:cBhvr>
                                      <p:tavLst>
                                        <p:tav tm="0">
                                          <p:val>
                                            <p:fltVal val="0"/>
                                          </p:val>
                                        </p:tav>
                                        <p:tav tm="100000">
                                          <p:val>
                                            <p:strVal val="#ppt_w"/>
                                          </p:val>
                                        </p:tav>
                                      </p:tavLst>
                                    </p:anim>
                                    <p:anim calcmode="lin" valueType="num">
                                      <p:cBhvr>
                                        <p:cTn id="47" dur="500" fill="hold"/>
                                        <p:tgtEl>
                                          <p:spTgt spid="2"/>
                                        </p:tgtEl>
                                        <p:attrNameLst>
                                          <p:attrName>ppt_h</p:attrName>
                                        </p:attrNameLst>
                                      </p:cBhvr>
                                      <p:tavLst>
                                        <p:tav tm="0">
                                          <p:val>
                                            <p:fltVal val="0"/>
                                          </p:val>
                                        </p:tav>
                                        <p:tav tm="100000">
                                          <p:val>
                                            <p:strVal val="#ppt_h"/>
                                          </p:val>
                                        </p:tav>
                                      </p:tavLst>
                                    </p:anim>
                                    <p:animEffect transition="in" filter="fade">
                                      <p:cBhvr>
                                        <p:cTn id="48" dur="500"/>
                                        <p:tgtEl>
                                          <p:spTgt spid="2"/>
                                        </p:tgtEl>
                                      </p:cBhvr>
                                    </p:animEffect>
                                    <p:anim calcmode="lin" valueType="num">
                                      <p:cBhvr>
                                        <p:cTn id="49" dur="500" fill="hold"/>
                                        <p:tgtEl>
                                          <p:spTgt spid="2"/>
                                        </p:tgtEl>
                                        <p:attrNameLst>
                                          <p:attrName>ppt_x</p:attrName>
                                        </p:attrNameLst>
                                      </p:cBhvr>
                                      <p:tavLst>
                                        <p:tav tm="0">
                                          <p:val>
                                            <p:fltVal val="0.5"/>
                                          </p:val>
                                        </p:tav>
                                        <p:tav tm="100000">
                                          <p:val>
                                            <p:strVal val="#ppt_x"/>
                                          </p:val>
                                        </p:tav>
                                      </p:tavLst>
                                    </p:anim>
                                    <p:anim calcmode="lin" valueType="num">
                                      <p:cBhvr>
                                        <p:cTn id="5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56" presetClass="entr" presetSubtype="0" fill="hold" grpId="0" nodeType="clickEffect">
                                  <p:stCondLst>
                                    <p:cond delay="0"/>
                                  </p:stCondLst>
                                  <p:iterate type="lt">
                                    <p:tmPct val="10000"/>
                                  </p:iterate>
                                  <p:childTnLst>
                                    <p:set>
                                      <p:cBhvr>
                                        <p:cTn id="54" dur="1" fill="hold">
                                          <p:stCondLst>
                                            <p:cond delay="0"/>
                                          </p:stCondLst>
                                        </p:cTn>
                                        <p:tgtEl>
                                          <p:spTgt spid="18"/>
                                        </p:tgtEl>
                                        <p:attrNameLst>
                                          <p:attrName>style.visibility</p:attrName>
                                        </p:attrNameLst>
                                      </p:cBhvr>
                                      <p:to>
                                        <p:strVal val="visible"/>
                                      </p:to>
                                    </p:set>
                                    <p:anim by="(-#ppt_w*2)" calcmode="lin" valueType="num">
                                      <p:cBhvr rctx="PPT">
                                        <p:cTn id="55" dur="500" autoRev="1" fill="hold">
                                          <p:stCondLst>
                                            <p:cond delay="0"/>
                                          </p:stCondLst>
                                        </p:cTn>
                                        <p:tgtEl>
                                          <p:spTgt spid="18"/>
                                        </p:tgtEl>
                                        <p:attrNameLst>
                                          <p:attrName>ppt_w</p:attrName>
                                        </p:attrNameLst>
                                      </p:cBhvr>
                                    </p:anim>
                                    <p:anim by="(#ppt_w*0.50)" calcmode="lin" valueType="num">
                                      <p:cBhvr>
                                        <p:cTn id="56" dur="500" decel="50000" autoRev="1" fill="hold">
                                          <p:stCondLst>
                                            <p:cond delay="0"/>
                                          </p:stCondLst>
                                        </p:cTn>
                                        <p:tgtEl>
                                          <p:spTgt spid="18"/>
                                        </p:tgtEl>
                                        <p:attrNameLst>
                                          <p:attrName>ppt_x</p:attrName>
                                        </p:attrNameLst>
                                      </p:cBhvr>
                                    </p:anim>
                                    <p:anim from="(-#ppt_h/2)" to="(#ppt_y)" calcmode="lin" valueType="num">
                                      <p:cBhvr>
                                        <p:cTn id="57" dur="1000" fill="hold">
                                          <p:stCondLst>
                                            <p:cond delay="0"/>
                                          </p:stCondLst>
                                        </p:cTn>
                                        <p:tgtEl>
                                          <p:spTgt spid="18"/>
                                        </p:tgtEl>
                                        <p:attrNameLst>
                                          <p:attrName>ppt_y</p:attrName>
                                        </p:attrNameLst>
                                      </p:cBhvr>
                                    </p:anim>
                                    <p:animRot by="21600000">
                                      <p:cBhvr>
                                        <p:cTn id="58" dur="1000" fill="hold">
                                          <p:stCondLst>
                                            <p:cond delay="0"/>
                                          </p:stCondLst>
                                        </p:cTn>
                                        <p:tgtEl>
                                          <p:spTgt spid="18"/>
                                        </p:tgtEl>
                                        <p:attrNameLst>
                                          <p:attrName>r</p:attrName>
                                        </p:attrNameLst>
                                      </p:cBhvr>
                                    </p:animRot>
                                  </p:childTnLst>
                                </p:cTn>
                              </p:par>
                              <p:par>
                                <p:cTn id="59" presetID="56" presetClass="entr" presetSubtype="0" fill="hold" grpId="0" nodeType="withEffect">
                                  <p:stCondLst>
                                    <p:cond delay="0"/>
                                  </p:stCondLst>
                                  <p:iterate type="lt">
                                    <p:tmPct val="10000"/>
                                  </p:iterate>
                                  <p:childTnLst>
                                    <p:set>
                                      <p:cBhvr>
                                        <p:cTn id="60" dur="1" fill="hold">
                                          <p:stCondLst>
                                            <p:cond delay="0"/>
                                          </p:stCondLst>
                                        </p:cTn>
                                        <p:tgtEl>
                                          <p:spTgt spid="6"/>
                                        </p:tgtEl>
                                        <p:attrNameLst>
                                          <p:attrName>style.visibility</p:attrName>
                                        </p:attrNameLst>
                                      </p:cBhvr>
                                      <p:to>
                                        <p:strVal val="visible"/>
                                      </p:to>
                                    </p:set>
                                    <p:anim by="(-#ppt_w*2)" calcmode="lin" valueType="num">
                                      <p:cBhvr rctx="PPT">
                                        <p:cTn id="61" dur="500" autoRev="1" fill="hold">
                                          <p:stCondLst>
                                            <p:cond delay="0"/>
                                          </p:stCondLst>
                                        </p:cTn>
                                        <p:tgtEl>
                                          <p:spTgt spid="6"/>
                                        </p:tgtEl>
                                        <p:attrNameLst>
                                          <p:attrName>ppt_w</p:attrName>
                                        </p:attrNameLst>
                                      </p:cBhvr>
                                    </p:anim>
                                    <p:anim by="(#ppt_w*0.50)" calcmode="lin" valueType="num">
                                      <p:cBhvr>
                                        <p:cTn id="62" dur="500" decel="50000" autoRev="1" fill="hold">
                                          <p:stCondLst>
                                            <p:cond delay="0"/>
                                          </p:stCondLst>
                                        </p:cTn>
                                        <p:tgtEl>
                                          <p:spTgt spid="6"/>
                                        </p:tgtEl>
                                        <p:attrNameLst>
                                          <p:attrName>ppt_x</p:attrName>
                                        </p:attrNameLst>
                                      </p:cBhvr>
                                    </p:anim>
                                    <p:anim from="(-#ppt_h/2)" to="(#ppt_y)" calcmode="lin" valueType="num">
                                      <p:cBhvr>
                                        <p:cTn id="63" dur="1000" fill="hold">
                                          <p:stCondLst>
                                            <p:cond delay="0"/>
                                          </p:stCondLst>
                                        </p:cTn>
                                        <p:tgtEl>
                                          <p:spTgt spid="6"/>
                                        </p:tgtEl>
                                        <p:attrNameLst>
                                          <p:attrName>ppt_y</p:attrName>
                                        </p:attrNameLst>
                                      </p:cBhvr>
                                    </p:anim>
                                    <p:animRot by="21600000">
                                      <p:cBhvr>
                                        <p:cTn id="64" dur="1000" fill="hold">
                                          <p:stCondLst>
                                            <p:cond delay="0"/>
                                          </p:stCondLst>
                                        </p:cTn>
                                        <p:tgtEl>
                                          <p:spTgt spid="6"/>
                                        </p:tgtEl>
                                        <p:attrNameLst>
                                          <p:attrName>r</p:attrName>
                                        </p:attrNameLst>
                                      </p:cBhvr>
                                    </p:animRot>
                                  </p:childTnLst>
                                </p:cTn>
                              </p:par>
                              <p:par>
                                <p:cTn id="65" presetID="56" presetClass="entr" presetSubtype="0" fill="hold" grpId="0" nodeType="withEffect">
                                  <p:stCondLst>
                                    <p:cond delay="0"/>
                                  </p:stCondLst>
                                  <p:iterate type="lt">
                                    <p:tmPct val="10000"/>
                                  </p:iterate>
                                  <p:childTnLst>
                                    <p:set>
                                      <p:cBhvr>
                                        <p:cTn id="66" dur="1" fill="hold">
                                          <p:stCondLst>
                                            <p:cond delay="0"/>
                                          </p:stCondLst>
                                        </p:cTn>
                                        <p:tgtEl>
                                          <p:spTgt spid="20"/>
                                        </p:tgtEl>
                                        <p:attrNameLst>
                                          <p:attrName>style.visibility</p:attrName>
                                        </p:attrNameLst>
                                      </p:cBhvr>
                                      <p:to>
                                        <p:strVal val="visible"/>
                                      </p:to>
                                    </p:set>
                                    <p:anim by="(-#ppt_w*2)" calcmode="lin" valueType="num">
                                      <p:cBhvr rctx="PPT">
                                        <p:cTn id="67" dur="500" autoRev="1" fill="hold">
                                          <p:stCondLst>
                                            <p:cond delay="0"/>
                                          </p:stCondLst>
                                        </p:cTn>
                                        <p:tgtEl>
                                          <p:spTgt spid="20"/>
                                        </p:tgtEl>
                                        <p:attrNameLst>
                                          <p:attrName>ppt_w</p:attrName>
                                        </p:attrNameLst>
                                      </p:cBhvr>
                                    </p:anim>
                                    <p:anim by="(#ppt_w*0.50)" calcmode="lin" valueType="num">
                                      <p:cBhvr>
                                        <p:cTn id="68" dur="500" decel="50000" autoRev="1" fill="hold">
                                          <p:stCondLst>
                                            <p:cond delay="0"/>
                                          </p:stCondLst>
                                        </p:cTn>
                                        <p:tgtEl>
                                          <p:spTgt spid="20"/>
                                        </p:tgtEl>
                                        <p:attrNameLst>
                                          <p:attrName>ppt_x</p:attrName>
                                        </p:attrNameLst>
                                      </p:cBhvr>
                                    </p:anim>
                                    <p:anim from="(-#ppt_h/2)" to="(#ppt_y)" calcmode="lin" valueType="num">
                                      <p:cBhvr>
                                        <p:cTn id="69" dur="1000" fill="hold">
                                          <p:stCondLst>
                                            <p:cond delay="0"/>
                                          </p:stCondLst>
                                        </p:cTn>
                                        <p:tgtEl>
                                          <p:spTgt spid="20"/>
                                        </p:tgtEl>
                                        <p:attrNameLst>
                                          <p:attrName>ppt_y</p:attrName>
                                        </p:attrNameLst>
                                      </p:cBhvr>
                                    </p:anim>
                                    <p:animRot by="21600000">
                                      <p:cBhvr>
                                        <p:cTn id="70" dur="1000" fill="hold">
                                          <p:stCondLst>
                                            <p:cond delay="0"/>
                                          </p:stCondLst>
                                        </p:cTn>
                                        <p:tgtEl>
                                          <p:spTgt spid="20"/>
                                        </p:tgtEl>
                                        <p:attrNameLst>
                                          <p:attrName>r</p:attrName>
                                        </p:attrNameLst>
                                      </p:cBhvr>
                                    </p:animRot>
                                  </p:childTnLst>
                                </p:cTn>
                              </p:par>
                              <p:par>
                                <p:cTn id="71" presetID="56" presetClass="entr" presetSubtype="0" fill="hold" grpId="0" nodeType="withEffect">
                                  <p:stCondLst>
                                    <p:cond delay="0"/>
                                  </p:stCondLst>
                                  <p:iterate type="lt">
                                    <p:tmPct val="10000"/>
                                  </p:iterate>
                                  <p:childTnLst>
                                    <p:set>
                                      <p:cBhvr>
                                        <p:cTn id="72" dur="1" fill="hold">
                                          <p:stCondLst>
                                            <p:cond delay="0"/>
                                          </p:stCondLst>
                                        </p:cTn>
                                        <p:tgtEl>
                                          <p:spTgt spid="8"/>
                                        </p:tgtEl>
                                        <p:attrNameLst>
                                          <p:attrName>style.visibility</p:attrName>
                                        </p:attrNameLst>
                                      </p:cBhvr>
                                      <p:to>
                                        <p:strVal val="visible"/>
                                      </p:to>
                                    </p:set>
                                    <p:anim by="(-#ppt_w*2)" calcmode="lin" valueType="num">
                                      <p:cBhvr rctx="PPT">
                                        <p:cTn id="73" dur="500" autoRev="1" fill="hold">
                                          <p:stCondLst>
                                            <p:cond delay="0"/>
                                          </p:stCondLst>
                                        </p:cTn>
                                        <p:tgtEl>
                                          <p:spTgt spid="8"/>
                                        </p:tgtEl>
                                        <p:attrNameLst>
                                          <p:attrName>ppt_w</p:attrName>
                                        </p:attrNameLst>
                                      </p:cBhvr>
                                    </p:anim>
                                    <p:anim by="(#ppt_w*0.50)" calcmode="lin" valueType="num">
                                      <p:cBhvr>
                                        <p:cTn id="74" dur="500" decel="50000" autoRev="1" fill="hold">
                                          <p:stCondLst>
                                            <p:cond delay="0"/>
                                          </p:stCondLst>
                                        </p:cTn>
                                        <p:tgtEl>
                                          <p:spTgt spid="8"/>
                                        </p:tgtEl>
                                        <p:attrNameLst>
                                          <p:attrName>ppt_x</p:attrName>
                                        </p:attrNameLst>
                                      </p:cBhvr>
                                    </p:anim>
                                    <p:anim from="(-#ppt_h/2)" to="(#ppt_y)" calcmode="lin" valueType="num">
                                      <p:cBhvr>
                                        <p:cTn id="75" dur="1000" fill="hold">
                                          <p:stCondLst>
                                            <p:cond delay="0"/>
                                          </p:stCondLst>
                                        </p:cTn>
                                        <p:tgtEl>
                                          <p:spTgt spid="8"/>
                                        </p:tgtEl>
                                        <p:attrNameLst>
                                          <p:attrName>ppt_y</p:attrName>
                                        </p:attrNameLst>
                                      </p:cBhvr>
                                    </p:anim>
                                    <p:animRot by="21600000">
                                      <p:cBhvr>
                                        <p:cTn id="76" dur="1000"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bldLvl="0" animBg="1"/>
      <p:bldP spid="9" grpId="0" bldLvl="0" animBg="1"/>
      <p:bldP spid="2" grpId="0" bldLvl="0" animBg="1"/>
      <p:bldP spid="35" grpId="0"/>
      <p:bldP spid="36" grpId="0"/>
      <p:bldP spid="18" grpId="0"/>
      <p:bldP spid="6" grpId="0"/>
      <p:bldP spid="20"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MH_Entry_1"/>
          <p:cNvSpPr/>
          <p:nvPr>
            <p:custDataLst>
              <p:tags r:id="rId1"/>
            </p:custDataLst>
          </p:nvPr>
        </p:nvSpPr>
        <p:spPr>
          <a:xfrm>
            <a:off x="4268331" y="2819846"/>
            <a:ext cx="3655487" cy="55372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defTabSz="852170" fontAlgn="base">
              <a:spcBef>
                <a:spcPct val="0"/>
              </a:spcBef>
              <a:spcAft>
                <a:spcPct val="0"/>
              </a:spcAft>
            </a:pPr>
            <a:r>
              <a:rPr lang="zh-CN" altLang="en-US" sz="3600" b="1" dirty="0">
                <a:solidFill>
                  <a:schemeClr val="tx1">
                    <a:lumMod val="75000"/>
                    <a:lumOff val="25000"/>
                  </a:schemeClr>
                </a:solidFill>
                <a:latin typeface="微软雅黑" panose="020B0503020204020204" charset="-122"/>
                <a:ea typeface="微软雅黑" panose="020B0503020204020204" charset="-122"/>
                <a:sym typeface="字魂58号-创中黑" panose="00000500000000000000" pitchFamily="2" charset="-122"/>
              </a:rPr>
              <a:t>添加标题内容</a:t>
            </a:r>
            <a:endParaRPr lang="zh-CN" altLang="en-US" sz="3600" b="1" dirty="0">
              <a:solidFill>
                <a:schemeClr val="tx1">
                  <a:lumMod val="75000"/>
                  <a:lumOff val="25000"/>
                </a:schemeClr>
              </a:solidFill>
              <a:latin typeface="微软雅黑" panose="020B0503020204020204" charset="-122"/>
              <a:ea typeface="微软雅黑" panose="020B0503020204020204" charset="-122"/>
              <a:sym typeface="字魂58号-创中黑" panose="00000500000000000000" pitchFamily="2" charset="-122"/>
            </a:endParaRPr>
          </a:p>
        </p:txBody>
      </p:sp>
      <p:sp>
        <p:nvSpPr>
          <p:cNvPr id="41" name="矩形 40"/>
          <p:cNvSpPr/>
          <p:nvPr/>
        </p:nvSpPr>
        <p:spPr>
          <a:xfrm>
            <a:off x="4230133" y="3569230"/>
            <a:ext cx="4194175" cy="275590"/>
          </a:xfrm>
          <a:prstGeom prst="rect">
            <a:avLst/>
          </a:prstGeom>
        </p:spPr>
        <p:txBody>
          <a:bodyPr wrap="none">
            <a:spAutoFit/>
          </a:bodyPr>
          <a:lstStyle/>
          <a:p>
            <a:pPr defTabSz="852170" fontAlgn="base">
              <a:spcBef>
                <a:spcPct val="0"/>
              </a:spcBef>
              <a:spcAft>
                <a:spcPct val="0"/>
              </a:spcAft>
            </a:pPr>
            <a:r>
              <a:rPr lang="en-US" altLang="zh-CN" sz="1200" b="1" spc="788" dirty="0">
                <a:solidFill>
                  <a:schemeClr val="tx1">
                    <a:lumMod val="75000"/>
                    <a:lumOff val="25000"/>
                  </a:schemeClr>
                </a:solidFill>
                <a:latin typeface="微软雅黑" panose="020B0503020204020204" charset="-122"/>
                <a:ea typeface="微软雅黑" panose="020B0503020204020204" charset="-122"/>
                <a:sym typeface="字魂58号-创中黑" panose="00000500000000000000" pitchFamily="2" charset="-122"/>
              </a:rPr>
              <a:t>ANNUAL WORK SUMMARY</a:t>
            </a:r>
            <a:endParaRPr lang="en-US" altLang="zh-CN" sz="1200" b="1" spc="788" dirty="0">
              <a:solidFill>
                <a:schemeClr val="tx1">
                  <a:lumMod val="75000"/>
                  <a:lumOff val="25000"/>
                </a:schemeClr>
              </a:solidFill>
              <a:latin typeface="微软雅黑" panose="020B0503020204020204" charset="-122"/>
              <a:ea typeface="微软雅黑" panose="020B0503020204020204" charset="-122"/>
              <a:sym typeface="字魂58号-创中黑" panose="00000500000000000000" pitchFamily="2" charset="-122"/>
            </a:endParaRPr>
          </a:p>
        </p:txBody>
      </p:sp>
      <p:sp>
        <p:nvSpPr>
          <p:cNvPr id="42" name="文本框 41"/>
          <p:cNvSpPr txBox="1"/>
          <p:nvPr/>
        </p:nvSpPr>
        <p:spPr>
          <a:xfrm>
            <a:off x="4220898" y="3948153"/>
            <a:ext cx="6076667" cy="616585"/>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000" spc="394" dirty="0">
                <a:solidFill>
                  <a:schemeClr val="tx1">
                    <a:lumMod val="75000"/>
                    <a:lumOff val="25000"/>
                  </a:schemeClr>
                </a:solidFill>
                <a:latin typeface="微软雅黑" panose="020B0503020204020204" charset="-122"/>
                <a:ea typeface="微软雅黑" panose="020B0503020204020204" charset="-122"/>
                <a:cs typeface="Open Sans" pitchFamily="34" charset="0"/>
                <a:sym typeface="字魂58号-创中黑" panose="00000500000000000000" pitchFamily="2" charset="-122"/>
              </a:rPr>
              <a:t>您的内容打在这里，或者通过复制您的文本后，在此框中选择粘贴。您的内容打在这里，或者通过复制您的文本后，在此框中选择粘贴。您的内容打在这里，或者通过复制您的文本后，在此框中选择粘贴。</a:t>
            </a:r>
            <a:endParaRPr lang="zh-CN" altLang="en-US" sz="1000" spc="394" dirty="0">
              <a:solidFill>
                <a:schemeClr val="tx1">
                  <a:lumMod val="75000"/>
                  <a:lumOff val="25000"/>
                </a:schemeClr>
              </a:solidFill>
              <a:latin typeface="微软雅黑" panose="020B0503020204020204" charset="-122"/>
              <a:ea typeface="微软雅黑" panose="020B0503020204020204" charset="-122"/>
              <a:cs typeface="Open Sans" pitchFamily="34" charset="0"/>
              <a:sym typeface="字魂58号-创中黑" panose="00000500000000000000" pitchFamily="2" charset="-122"/>
            </a:endParaRPr>
          </a:p>
        </p:txBody>
      </p:sp>
      <p:sp>
        <p:nvSpPr>
          <p:cNvPr id="44" name="圆角矩形 18"/>
          <p:cNvSpPr/>
          <p:nvPr/>
        </p:nvSpPr>
        <p:spPr>
          <a:xfrm>
            <a:off x="2871529" y="2744354"/>
            <a:ext cx="766618" cy="1976584"/>
          </a:xfrm>
          <a:prstGeom prst="roundRect">
            <a:avLst/>
          </a:prstGeom>
          <a:solidFill>
            <a:srgbClr val="009A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4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第一章</a:t>
            </a:r>
            <a:endParaRPr lang="zh-CN" altLang="en-US" sz="4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3" name="图片 2" descr="小清新花朵叶子边框招聘海报143  95"/>
          <p:cNvPicPr>
            <a:picLocks noChangeAspect="1"/>
          </p:cNvPicPr>
          <p:nvPr/>
        </p:nvPicPr>
        <p:blipFill>
          <a:blip r:embed="rId2"/>
          <a:srcRect r="49085" b="7929"/>
          <a:stretch>
            <a:fillRect/>
          </a:stretch>
        </p:blipFill>
        <p:spPr>
          <a:xfrm>
            <a:off x="0" y="0"/>
            <a:ext cx="5121275" cy="6945630"/>
          </a:xfrm>
          <a:prstGeom prst="rect">
            <a:avLst/>
          </a:prstGeom>
        </p:spPr>
      </p:pic>
      <p:pic>
        <p:nvPicPr>
          <p:cNvPr id="4" name="图片 3" descr="小清新花朵叶子边框招聘海报143  95"/>
          <p:cNvPicPr>
            <a:picLocks noChangeAspect="1"/>
          </p:cNvPicPr>
          <p:nvPr/>
        </p:nvPicPr>
        <p:blipFill>
          <a:blip r:embed="rId2"/>
          <a:srcRect l="51364" t="40379"/>
          <a:stretch>
            <a:fillRect/>
          </a:stretch>
        </p:blipFill>
        <p:spPr>
          <a:xfrm>
            <a:off x="7299960" y="2360295"/>
            <a:ext cx="4892040" cy="44977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1"/>
                                        </p:tgtEl>
                                        <p:attrNameLst>
                                          <p:attrName>ppt_y</p:attrName>
                                        </p:attrNameLst>
                                      </p:cBhvr>
                                      <p:tavLst>
                                        <p:tav tm="0">
                                          <p:val>
                                            <p:strVal val="#ppt_y"/>
                                          </p:val>
                                        </p:tav>
                                        <p:tav tm="100000">
                                          <p:val>
                                            <p:strVal val="#ppt_y"/>
                                          </p:val>
                                        </p:tav>
                                      </p:tavLst>
                                    </p:anim>
                                    <p:anim calcmode="lin" valueType="num">
                                      <p:cBhvr>
                                        <p:cTn id="14"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1000"/>
                                        <p:tgtEl>
                                          <p:spTgt spid="42"/>
                                        </p:tgtEl>
                                      </p:cBhvr>
                                    </p:animEffect>
                                    <p:anim calcmode="lin" valueType="num">
                                      <p:cBhvr>
                                        <p:cTn id="20" dur="1000" fill="hold"/>
                                        <p:tgtEl>
                                          <p:spTgt spid="42"/>
                                        </p:tgtEl>
                                        <p:attrNameLst>
                                          <p:attrName>ppt_x</p:attrName>
                                        </p:attrNameLst>
                                      </p:cBhvr>
                                      <p:tavLst>
                                        <p:tav tm="0">
                                          <p:val>
                                            <p:strVal val="#ppt_x"/>
                                          </p:val>
                                        </p:tav>
                                        <p:tav tm="100000">
                                          <p:val>
                                            <p:strVal val="#ppt_x"/>
                                          </p:val>
                                        </p:tav>
                                      </p:tavLst>
                                    </p:anim>
                                    <p:anim calcmode="lin" valueType="num">
                                      <p:cBhvr>
                                        <p:cTn id="21" dur="1000" fill="hold"/>
                                        <p:tgtEl>
                                          <p:spTgt spid="4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00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1000"/>
                                        <p:tgtEl>
                                          <p:spTgt spid="44"/>
                                        </p:tgtEl>
                                      </p:cBhvr>
                                    </p:animEffect>
                                    <p:anim calcmode="lin" valueType="num">
                                      <p:cBhvr>
                                        <p:cTn id="25" dur="1000" fill="hold"/>
                                        <p:tgtEl>
                                          <p:spTgt spid="44"/>
                                        </p:tgtEl>
                                        <p:attrNameLst>
                                          <p:attrName>ppt_x</p:attrName>
                                        </p:attrNameLst>
                                      </p:cBhvr>
                                      <p:tavLst>
                                        <p:tav tm="0">
                                          <p:val>
                                            <p:strVal val="#ppt_x"/>
                                          </p:val>
                                        </p:tav>
                                        <p:tav tm="100000">
                                          <p:val>
                                            <p:strVal val="#ppt_x"/>
                                          </p:val>
                                        </p:tav>
                                      </p:tavLst>
                                    </p:anim>
                                    <p:anim calcmode="lin" valueType="num">
                                      <p:cBhvr>
                                        <p:cTn id="2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ldLvl="0" animBg="1"/>
      <p:bldP spid="41" grpId="0"/>
      <p:bldP spid="42" grpId="0"/>
      <p:bldP spid="4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0" y="0"/>
            <a:ext cx="7658735" cy="2665730"/>
            <a:chOff x="0" y="0"/>
            <a:chExt cx="12061" cy="4198"/>
          </a:xfrm>
        </p:grpSpPr>
        <p:pic>
          <p:nvPicPr>
            <p:cNvPr id="4" name="图片 3" descr="小清新花朵叶子边框招聘海报143  95"/>
            <p:cNvPicPr>
              <a:picLocks noChangeAspect="1"/>
            </p:cNvPicPr>
            <p:nvPr/>
          </p:nvPicPr>
          <p:blipFill>
            <a:blip r:embed="rId1"/>
            <a:srcRect r="49085" b="7929"/>
            <a:stretch>
              <a:fillRect/>
            </a:stretch>
          </p:blipFill>
          <p:spPr>
            <a:xfrm>
              <a:off x="0" y="0"/>
              <a:ext cx="3096" cy="4199"/>
            </a:xfrm>
            <a:prstGeom prst="rect">
              <a:avLst/>
            </a:prstGeom>
          </p:spPr>
        </p:pic>
        <p:grpSp>
          <p:nvGrpSpPr>
            <p:cNvPr id="6" name="组合 5"/>
            <p:cNvGrpSpPr/>
            <p:nvPr/>
          </p:nvGrpSpPr>
          <p:grpSpPr>
            <a:xfrm>
              <a:off x="7139" y="620"/>
              <a:ext cx="4923" cy="893"/>
              <a:chOff x="1596086" y="2915387"/>
              <a:chExt cx="3126105" cy="567076"/>
            </a:xfrm>
          </p:grpSpPr>
          <p:sp>
            <p:nvSpPr>
              <p:cNvPr id="7" name="文本框 6"/>
              <p:cNvSpPr txBox="1"/>
              <p:nvPr/>
            </p:nvSpPr>
            <p:spPr>
              <a:xfrm>
                <a:off x="2153285" y="2915387"/>
                <a:ext cx="2011680" cy="368300"/>
              </a:xfrm>
              <a:prstGeom prst="rect">
                <a:avLst/>
              </a:prstGeom>
              <a:noFill/>
            </p:spPr>
            <p:txBody>
              <a:bodyPr wrap="none" rtlCol="0">
                <a:spAutoFit/>
                <a:scene3d>
                  <a:camera prst="orthographicFront"/>
                  <a:lightRig rig="threePt" dir="t"/>
                </a:scene3d>
                <a:sp3d contourW="12700"/>
              </a:bodyPr>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rPr>
                  <a:t>标题文字添加此处</a:t>
                </a:r>
                <a:endPar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 name="文本框 7"/>
              <p:cNvSpPr txBox="1"/>
              <p:nvPr/>
            </p:nvSpPr>
            <p:spPr>
              <a:xfrm>
                <a:off x="1596086" y="3252593"/>
                <a:ext cx="3126105" cy="229870"/>
              </a:xfrm>
              <a:prstGeom prst="rect">
                <a:avLst/>
              </a:prstGeom>
              <a:noFill/>
            </p:spPr>
            <p:txBody>
              <a:bodyPr wrap="none" rtlCol="0">
                <a:spAutoFit/>
                <a:scene3d>
                  <a:camera prst="orthographicFront"/>
                  <a:lightRig rig="threePt" dir="t"/>
                </a:scene3d>
                <a:sp3d contourW="12700"/>
              </a:bodyPr>
              <a:p>
                <a:pPr algn="ctr"/>
                <a:r>
                  <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rPr>
                  <a:t>The user can demonstrate on a projector or computer</a:t>
                </a:r>
                <a:endPar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grpSp>
        <p:nvGrpSpPr>
          <p:cNvPr id="5" name="Group 3"/>
          <p:cNvGrpSpPr/>
          <p:nvPr/>
        </p:nvGrpSpPr>
        <p:grpSpPr bwMode="auto">
          <a:xfrm>
            <a:off x="589958" y="3219222"/>
            <a:ext cx="1044716" cy="2973424"/>
            <a:chOff x="609600" y="1885950"/>
            <a:chExt cx="990601" cy="2819400"/>
          </a:xfrm>
          <a:solidFill>
            <a:srgbClr val="282726"/>
          </a:solidFill>
        </p:grpSpPr>
        <p:sp>
          <p:nvSpPr>
            <p:cNvPr id="9" name="Rectangle 4"/>
            <p:cNvSpPr/>
            <p:nvPr/>
          </p:nvSpPr>
          <p:spPr>
            <a:xfrm>
              <a:off x="609600" y="2419351"/>
              <a:ext cx="990601" cy="228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a:endParaRPr lang="zh-CN" altLang="zh-CN">
                <a:solidFill>
                  <a:srgbClr val="FFFFFF"/>
                </a:solidFill>
                <a:ea typeface="微软雅黑" panose="020B0503020204020204" charset="-122"/>
              </a:endParaRPr>
            </a:p>
          </p:txBody>
        </p:sp>
        <p:sp>
          <p:nvSpPr>
            <p:cNvPr id="10" name="Isosceles Triangle 5"/>
            <p:cNvSpPr/>
            <p:nvPr/>
          </p:nvSpPr>
          <p:spPr>
            <a:xfrm>
              <a:off x="609600" y="2266951"/>
              <a:ext cx="990601" cy="1524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a:endParaRPr lang="zh-CN" altLang="zh-CN">
                <a:solidFill>
                  <a:srgbClr val="FFFFFF"/>
                </a:solidFill>
                <a:ea typeface="微软雅黑" panose="020B0503020204020204" charset="-122"/>
              </a:endParaRPr>
            </a:p>
          </p:txBody>
        </p:sp>
        <p:sp>
          <p:nvSpPr>
            <p:cNvPr id="11" name="Freeform 5"/>
            <p:cNvSpPr/>
            <p:nvPr/>
          </p:nvSpPr>
          <p:spPr bwMode="auto">
            <a:xfrm>
              <a:off x="609600" y="1885950"/>
              <a:ext cx="990601" cy="868363"/>
            </a:xfrm>
            <a:custGeom>
              <a:avLst/>
              <a:gdLst>
                <a:gd name="T0" fmla="*/ 88 w 344"/>
                <a:gd name="T1" fmla="*/ 191 h 434"/>
                <a:gd name="T2" fmla="*/ 1 w 344"/>
                <a:gd name="T3" fmla="*/ 283 h 434"/>
                <a:gd name="T4" fmla="*/ 1 w 344"/>
                <a:gd name="T5" fmla="*/ 312 h 434"/>
                <a:gd name="T6" fmla="*/ 6 w 344"/>
                <a:gd name="T7" fmla="*/ 307 h 434"/>
                <a:gd name="T8" fmla="*/ 16 w 344"/>
                <a:gd name="T9" fmla="*/ 291 h 434"/>
                <a:gd name="T10" fmla="*/ 86 w 344"/>
                <a:gd name="T11" fmla="*/ 247 h 434"/>
                <a:gd name="T12" fmla="*/ 153 w 344"/>
                <a:gd name="T13" fmla="*/ 267 h 434"/>
                <a:gd name="T14" fmla="*/ 157 w 344"/>
                <a:gd name="T15" fmla="*/ 353 h 434"/>
                <a:gd name="T16" fmla="*/ 106 w 344"/>
                <a:gd name="T17" fmla="*/ 433 h 434"/>
                <a:gd name="T18" fmla="*/ 169 w 344"/>
                <a:gd name="T19" fmla="*/ 416 h 434"/>
                <a:gd name="T20" fmla="*/ 169 w 344"/>
                <a:gd name="T21" fmla="*/ 417 h 434"/>
                <a:gd name="T22" fmla="*/ 169 w 344"/>
                <a:gd name="T23" fmla="*/ 418 h 434"/>
                <a:gd name="T24" fmla="*/ 169 w 344"/>
                <a:gd name="T25" fmla="*/ 418 h 434"/>
                <a:gd name="T26" fmla="*/ 169 w 344"/>
                <a:gd name="T27" fmla="*/ 419 h 434"/>
                <a:gd name="T28" fmla="*/ 169 w 344"/>
                <a:gd name="T29" fmla="*/ 420 h 434"/>
                <a:gd name="T30" fmla="*/ 169 w 344"/>
                <a:gd name="T31" fmla="*/ 421 h 434"/>
                <a:gd name="T32" fmla="*/ 170 w 344"/>
                <a:gd name="T33" fmla="*/ 421 h 434"/>
                <a:gd name="T34" fmla="*/ 170 w 344"/>
                <a:gd name="T35" fmla="*/ 422 h 434"/>
                <a:gd name="T36" fmla="*/ 170 w 344"/>
                <a:gd name="T37" fmla="*/ 422 h 434"/>
                <a:gd name="T38" fmla="*/ 170 w 344"/>
                <a:gd name="T39" fmla="*/ 423 h 434"/>
                <a:gd name="T40" fmla="*/ 170 w 344"/>
                <a:gd name="T41" fmla="*/ 423 h 434"/>
                <a:gd name="T42" fmla="*/ 170 w 344"/>
                <a:gd name="T43" fmla="*/ 424 h 434"/>
                <a:gd name="T44" fmla="*/ 171 w 344"/>
                <a:gd name="T45" fmla="*/ 424 h 434"/>
                <a:gd name="T46" fmla="*/ 171 w 344"/>
                <a:gd name="T47" fmla="*/ 425 h 434"/>
                <a:gd name="T48" fmla="*/ 171 w 344"/>
                <a:gd name="T49" fmla="*/ 425 h 434"/>
                <a:gd name="T50" fmla="*/ 171 w 344"/>
                <a:gd name="T51" fmla="*/ 425 h 434"/>
                <a:gd name="T52" fmla="*/ 171 w 344"/>
                <a:gd name="T53" fmla="*/ 426 h 434"/>
                <a:gd name="T54" fmla="*/ 171 w 344"/>
                <a:gd name="T55" fmla="*/ 426 h 434"/>
                <a:gd name="T56" fmla="*/ 172 w 344"/>
                <a:gd name="T57" fmla="*/ 426 h 434"/>
                <a:gd name="T58" fmla="*/ 172 w 344"/>
                <a:gd name="T59" fmla="*/ 426 h 434"/>
                <a:gd name="T60" fmla="*/ 172 w 344"/>
                <a:gd name="T61" fmla="*/ 426 h 434"/>
                <a:gd name="T62" fmla="*/ 173 w 344"/>
                <a:gd name="T63" fmla="*/ 426 h 434"/>
                <a:gd name="T64" fmla="*/ 173 w 344"/>
                <a:gd name="T65" fmla="*/ 426 h 434"/>
                <a:gd name="T66" fmla="*/ 173 w 344"/>
                <a:gd name="T67" fmla="*/ 425 h 434"/>
                <a:gd name="T68" fmla="*/ 173 w 344"/>
                <a:gd name="T69" fmla="*/ 425 h 434"/>
                <a:gd name="T70" fmla="*/ 174 w 344"/>
                <a:gd name="T71" fmla="*/ 425 h 434"/>
                <a:gd name="T72" fmla="*/ 174 w 344"/>
                <a:gd name="T73" fmla="*/ 424 h 434"/>
                <a:gd name="T74" fmla="*/ 174 w 344"/>
                <a:gd name="T75" fmla="*/ 424 h 434"/>
                <a:gd name="T76" fmla="*/ 174 w 344"/>
                <a:gd name="T77" fmla="*/ 423 h 434"/>
                <a:gd name="T78" fmla="*/ 174 w 344"/>
                <a:gd name="T79" fmla="*/ 423 h 434"/>
                <a:gd name="T80" fmla="*/ 174 w 344"/>
                <a:gd name="T81" fmla="*/ 422 h 434"/>
                <a:gd name="T82" fmla="*/ 175 w 344"/>
                <a:gd name="T83" fmla="*/ 422 h 434"/>
                <a:gd name="T84" fmla="*/ 175 w 344"/>
                <a:gd name="T85" fmla="*/ 421 h 434"/>
                <a:gd name="T86" fmla="*/ 175 w 344"/>
                <a:gd name="T87" fmla="*/ 420 h 434"/>
                <a:gd name="T88" fmla="*/ 175 w 344"/>
                <a:gd name="T89" fmla="*/ 420 h 434"/>
                <a:gd name="T90" fmla="*/ 175 w 344"/>
                <a:gd name="T91" fmla="*/ 419 h 434"/>
                <a:gd name="T92" fmla="*/ 175 w 344"/>
                <a:gd name="T93" fmla="*/ 418 h 434"/>
                <a:gd name="T94" fmla="*/ 175 w 344"/>
                <a:gd name="T95" fmla="*/ 417 h 434"/>
                <a:gd name="T96" fmla="*/ 176 w 344"/>
                <a:gd name="T97" fmla="*/ 417 h 434"/>
                <a:gd name="T98" fmla="*/ 176 w 344"/>
                <a:gd name="T99" fmla="*/ 416 h 434"/>
                <a:gd name="T100" fmla="*/ 238 w 344"/>
                <a:gd name="T101" fmla="*/ 416 h 434"/>
                <a:gd name="T102" fmla="*/ 190 w 344"/>
                <a:gd name="T103" fmla="*/ 335 h 434"/>
                <a:gd name="T104" fmla="*/ 192 w 344"/>
                <a:gd name="T105" fmla="*/ 221 h 434"/>
                <a:gd name="T106" fmla="*/ 262 w 344"/>
                <a:gd name="T107" fmla="*/ 249 h 434"/>
                <a:gd name="T108" fmla="*/ 332 w 344"/>
                <a:gd name="T109" fmla="*/ 294 h 434"/>
                <a:gd name="T110" fmla="*/ 339 w 344"/>
                <a:gd name="T111" fmla="*/ 312 h 434"/>
                <a:gd name="T112" fmla="*/ 343 w 344"/>
                <a:gd name="T113" fmla="*/ 306 h 434"/>
                <a:gd name="T114" fmla="*/ 343 w 344"/>
                <a:gd name="T115" fmla="*/ 277 h 434"/>
                <a:gd name="T116" fmla="*/ 252 w 344"/>
                <a:gd name="T117" fmla="*/ 186 h 434"/>
                <a:gd name="T118" fmla="*/ 192 w 344"/>
                <a:gd name="T119" fmla="*/ 78 h 434"/>
                <a:gd name="T120" fmla="*/ 178 w 344"/>
                <a:gd name="T121" fmla="*/ 4 h 434"/>
                <a:gd name="T122" fmla="*/ 155 w 344"/>
                <a:gd name="T123" fmla="*/ 41 h 434"/>
                <a:gd name="T124" fmla="*/ 153 w 344"/>
                <a:gd name="T125" fmla="*/ 128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4" h="434">
                  <a:moveTo>
                    <a:pt x="153" y="128"/>
                  </a:moveTo>
                  <a:cubicBezTo>
                    <a:pt x="152" y="129"/>
                    <a:pt x="151" y="130"/>
                    <a:pt x="150" y="131"/>
                  </a:cubicBezTo>
                  <a:cubicBezTo>
                    <a:pt x="92" y="187"/>
                    <a:pt x="92" y="187"/>
                    <a:pt x="92" y="187"/>
                  </a:cubicBezTo>
                  <a:cubicBezTo>
                    <a:pt x="91" y="188"/>
                    <a:pt x="89" y="190"/>
                    <a:pt x="88" y="191"/>
                  </a:cubicBezTo>
                  <a:cubicBezTo>
                    <a:pt x="6" y="268"/>
                    <a:pt x="6" y="268"/>
                    <a:pt x="6" y="268"/>
                  </a:cubicBezTo>
                  <a:cubicBezTo>
                    <a:pt x="5" y="269"/>
                    <a:pt x="3" y="271"/>
                    <a:pt x="3" y="272"/>
                  </a:cubicBezTo>
                  <a:cubicBezTo>
                    <a:pt x="1" y="278"/>
                    <a:pt x="1" y="278"/>
                    <a:pt x="1" y="278"/>
                  </a:cubicBezTo>
                  <a:cubicBezTo>
                    <a:pt x="1" y="280"/>
                    <a:pt x="1" y="282"/>
                    <a:pt x="1" y="283"/>
                  </a:cubicBezTo>
                  <a:cubicBezTo>
                    <a:pt x="0" y="292"/>
                    <a:pt x="0" y="292"/>
                    <a:pt x="0" y="292"/>
                  </a:cubicBezTo>
                  <a:cubicBezTo>
                    <a:pt x="0" y="294"/>
                    <a:pt x="0" y="296"/>
                    <a:pt x="0" y="298"/>
                  </a:cubicBezTo>
                  <a:cubicBezTo>
                    <a:pt x="1" y="307"/>
                    <a:pt x="1" y="307"/>
                    <a:pt x="1" y="307"/>
                  </a:cubicBezTo>
                  <a:cubicBezTo>
                    <a:pt x="1" y="309"/>
                    <a:pt x="1" y="311"/>
                    <a:pt x="1" y="312"/>
                  </a:cubicBezTo>
                  <a:cubicBezTo>
                    <a:pt x="2" y="318"/>
                    <a:pt x="2" y="318"/>
                    <a:pt x="2" y="318"/>
                  </a:cubicBezTo>
                  <a:cubicBezTo>
                    <a:pt x="3" y="320"/>
                    <a:pt x="3" y="320"/>
                    <a:pt x="4" y="318"/>
                  </a:cubicBezTo>
                  <a:cubicBezTo>
                    <a:pt x="5" y="313"/>
                    <a:pt x="5" y="313"/>
                    <a:pt x="5" y="313"/>
                  </a:cubicBezTo>
                  <a:cubicBezTo>
                    <a:pt x="5" y="311"/>
                    <a:pt x="6" y="309"/>
                    <a:pt x="6" y="307"/>
                  </a:cubicBezTo>
                  <a:cubicBezTo>
                    <a:pt x="6" y="301"/>
                    <a:pt x="6" y="301"/>
                    <a:pt x="6" y="301"/>
                  </a:cubicBezTo>
                  <a:cubicBezTo>
                    <a:pt x="6" y="300"/>
                    <a:pt x="7" y="298"/>
                    <a:pt x="9" y="297"/>
                  </a:cubicBezTo>
                  <a:cubicBezTo>
                    <a:pt x="12" y="295"/>
                    <a:pt x="12" y="295"/>
                    <a:pt x="12" y="295"/>
                  </a:cubicBezTo>
                  <a:cubicBezTo>
                    <a:pt x="13" y="294"/>
                    <a:pt x="15" y="292"/>
                    <a:pt x="16" y="291"/>
                  </a:cubicBezTo>
                  <a:cubicBezTo>
                    <a:pt x="36" y="278"/>
                    <a:pt x="36" y="278"/>
                    <a:pt x="36" y="278"/>
                  </a:cubicBezTo>
                  <a:cubicBezTo>
                    <a:pt x="37" y="277"/>
                    <a:pt x="39" y="276"/>
                    <a:pt x="40" y="275"/>
                  </a:cubicBezTo>
                  <a:cubicBezTo>
                    <a:pt x="82" y="249"/>
                    <a:pt x="82" y="249"/>
                    <a:pt x="82" y="249"/>
                  </a:cubicBezTo>
                  <a:cubicBezTo>
                    <a:pt x="83" y="249"/>
                    <a:pt x="85" y="247"/>
                    <a:pt x="86" y="247"/>
                  </a:cubicBezTo>
                  <a:cubicBezTo>
                    <a:pt x="94" y="242"/>
                    <a:pt x="94" y="242"/>
                    <a:pt x="94" y="242"/>
                  </a:cubicBezTo>
                  <a:cubicBezTo>
                    <a:pt x="96" y="241"/>
                    <a:pt x="98" y="240"/>
                    <a:pt x="99" y="239"/>
                  </a:cubicBezTo>
                  <a:cubicBezTo>
                    <a:pt x="153" y="222"/>
                    <a:pt x="153" y="222"/>
                    <a:pt x="153" y="222"/>
                  </a:cubicBezTo>
                  <a:cubicBezTo>
                    <a:pt x="153" y="267"/>
                    <a:pt x="153" y="267"/>
                    <a:pt x="153" y="267"/>
                  </a:cubicBezTo>
                  <a:cubicBezTo>
                    <a:pt x="153" y="274"/>
                    <a:pt x="153" y="286"/>
                    <a:pt x="153" y="294"/>
                  </a:cubicBezTo>
                  <a:cubicBezTo>
                    <a:pt x="153" y="310"/>
                    <a:pt x="153" y="310"/>
                    <a:pt x="153" y="310"/>
                  </a:cubicBezTo>
                  <a:cubicBezTo>
                    <a:pt x="154" y="317"/>
                    <a:pt x="154" y="328"/>
                    <a:pt x="155" y="333"/>
                  </a:cubicBezTo>
                  <a:cubicBezTo>
                    <a:pt x="155" y="339"/>
                    <a:pt x="156" y="348"/>
                    <a:pt x="157" y="353"/>
                  </a:cubicBezTo>
                  <a:cubicBezTo>
                    <a:pt x="159" y="365"/>
                    <a:pt x="159" y="365"/>
                    <a:pt x="159" y="365"/>
                  </a:cubicBezTo>
                  <a:cubicBezTo>
                    <a:pt x="108" y="414"/>
                    <a:pt x="108" y="414"/>
                    <a:pt x="108" y="414"/>
                  </a:cubicBezTo>
                  <a:cubicBezTo>
                    <a:pt x="107" y="414"/>
                    <a:pt x="106" y="415"/>
                    <a:pt x="106" y="416"/>
                  </a:cubicBezTo>
                  <a:cubicBezTo>
                    <a:pt x="106" y="433"/>
                    <a:pt x="106" y="433"/>
                    <a:pt x="106" y="433"/>
                  </a:cubicBezTo>
                  <a:cubicBezTo>
                    <a:pt x="106" y="434"/>
                    <a:pt x="107" y="434"/>
                    <a:pt x="108" y="434"/>
                  </a:cubicBezTo>
                  <a:cubicBezTo>
                    <a:pt x="169" y="415"/>
                    <a:pt x="169" y="415"/>
                    <a:pt x="169" y="415"/>
                  </a:cubicBezTo>
                  <a:cubicBezTo>
                    <a:pt x="169" y="416"/>
                    <a:pt x="169" y="416"/>
                    <a:pt x="169" y="416"/>
                  </a:cubicBezTo>
                  <a:cubicBezTo>
                    <a:pt x="169" y="416"/>
                    <a:pt x="169" y="416"/>
                    <a:pt x="169" y="416"/>
                  </a:cubicBezTo>
                  <a:cubicBezTo>
                    <a:pt x="169" y="416"/>
                    <a:pt x="169" y="416"/>
                    <a:pt x="169" y="416"/>
                  </a:cubicBezTo>
                  <a:cubicBezTo>
                    <a:pt x="169" y="417"/>
                    <a:pt x="169" y="417"/>
                    <a:pt x="169" y="417"/>
                  </a:cubicBezTo>
                  <a:cubicBezTo>
                    <a:pt x="169" y="417"/>
                    <a:pt x="169" y="417"/>
                    <a:pt x="169" y="417"/>
                  </a:cubicBezTo>
                  <a:cubicBezTo>
                    <a:pt x="169" y="417"/>
                    <a:pt x="169" y="417"/>
                    <a:pt x="169" y="417"/>
                  </a:cubicBezTo>
                  <a:cubicBezTo>
                    <a:pt x="169" y="417"/>
                    <a:pt x="169" y="417"/>
                    <a:pt x="169" y="417"/>
                  </a:cubicBezTo>
                  <a:cubicBezTo>
                    <a:pt x="169" y="417"/>
                    <a:pt x="169" y="417"/>
                    <a:pt x="169" y="417"/>
                  </a:cubicBezTo>
                  <a:cubicBezTo>
                    <a:pt x="169" y="417"/>
                    <a:pt x="169" y="417"/>
                    <a:pt x="169" y="417"/>
                  </a:cubicBezTo>
                  <a:cubicBezTo>
                    <a:pt x="169" y="418"/>
                    <a:pt x="169" y="418"/>
                    <a:pt x="169" y="418"/>
                  </a:cubicBezTo>
                  <a:cubicBezTo>
                    <a:pt x="169" y="418"/>
                    <a:pt x="169" y="418"/>
                    <a:pt x="169" y="418"/>
                  </a:cubicBezTo>
                  <a:cubicBezTo>
                    <a:pt x="169" y="418"/>
                    <a:pt x="169" y="418"/>
                    <a:pt x="169" y="418"/>
                  </a:cubicBezTo>
                  <a:cubicBezTo>
                    <a:pt x="169" y="418"/>
                    <a:pt x="169" y="418"/>
                    <a:pt x="169" y="418"/>
                  </a:cubicBezTo>
                  <a:cubicBezTo>
                    <a:pt x="169" y="418"/>
                    <a:pt x="169" y="418"/>
                    <a:pt x="169" y="418"/>
                  </a:cubicBezTo>
                  <a:cubicBezTo>
                    <a:pt x="169" y="419"/>
                    <a:pt x="169" y="419"/>
                    <a:pt x="169" y="419"/>
                  </a:cubicBezTo>
                  <a:cubicBezTo>
                    <a:pt x="169" y="419"/>
                    <a:pt x="169" y="419"/>
                    <a:pt x="169" y="419"/>
                  </a:cubicBezTo>
                  <a:cubicBezTo>
                    <a:pt x="169" y="419"/>
                    <a:pt x="169" y="419"/>
                    <a:pt x="169" y="419"/>
                  </a:cubicBezTo>
                  <a:cubicBezTo>
                    <a:pt x="169" y="419"/>
                    <a:pt x="169" y="419"/>
                    <a:pt x="169" y="419"/>
                  </a:cubicBezTo>
                  <a:cubicBezTo>
                    <a:pt x="169" y="419"/>
                    <a:pt x="169" y="419"/>
                    <a:pt x="169" y="419"/>
                  </a:cubicBezTo>
                  <a:cubicBezTo>
                    <a:pt x="169" y="420"/>
                    <a:pt x="169" y="420"/>
                    <a:pt x="169" y="420"/>
                  </a:cubicBezTo>
                  <a:cubicBezTo>
                    <a:pt x="169" y="420"/>
                    <a:pt x="169" y="420"/>
                    <a:pt x="169" y="420"/>
                  </a:cubicBezTo>
                  <a:cubicBezTo>
                    <a:pt x="169" y="420"/>
                    <a:pt x="169" y="420"/>
                    <a:pt x="169" y="420"/>
                  </a:cubicBezTo>
                  <a:cubicBezTo>
                    <a:pt x="169" y="420"/>
                    <a:pt x="169" y="420"/>
                    <a:pt x="169" y="420"/>
                  </a:cubicBezTo>
                  <a:cubicBezTo>
                    <a:pt x="169" y="420"/>
                    <a:pt x="169" y="420"/>
                    <a:pt x="169" y="420"/>
                  </a:cubicBezTo>
                  <a:cubicBezTo>
                    <a:pt x="169" y="420"/>
                    <a:pt x="169" y="420"/>
                    <a:pt x="169" y="420"/>
                  </a:cubicBezTo>
                  <a:cubicBezTo>
                    <a:pt x="169" y="421"/>
                    <a:pt x="169" y="421"/>
                    <a:pt x="169" y="421"/>
                  </a:cubicBezTo>
                  <a:cubicBezTo>
                    <a:pt x="169" y="421"/>
                    <a:pt x="169" y="421"/>
                    <a:pt x="169" y="421"/>
                  </a:cubicBezTo>
                  <a:cubicBezTo>
                    <a:pt x="169" y="421"/>
                    <a:pt x="169" y="421"/>
                    <a:pt x="169" y="421"/>
                  </a:cubicBezTo>
                  <a:cubicBezTo>
                    <a:pt x="170" y="421"/>
                    <a:pt x="170" y="421"/>
                    <a:pt x="170" y="421"/>
                  </a:cubicBezTo>
                  <a:cubicBezTo>
                    <a:pt x="170" y="421"/>
                    <a:pt x="170" y="421"/>
                    <a:pt x="170" y="421"/>
                  </a:cubicBezTo>
                  <a:cubicBezTo>
                    <a:pt x="170" y="421"/>
                    <a:pt x="170" y="421"/>
                    <a:pt x="170" y="421"/>
                  </a:cubicBezTo>
                  <a:cubicBezTo>
                    <a:pt x="170" y="422"/>
                    <a:pt x="170" y="422"/>
                    <a:pt x="170" y="422"/>
                  </a:cubicBezTo>
                  <a:cubicBezTo>
                    <a:pt x="170" y="422"/>
                    <a:pt x="170" y="422"/>
                    <a:pt x="170" y="422"/>
                  </a:cubicBezTo>
                  <a:cubicBezTo>
                    <a:pt x="170" y="422"/>
                    <a:pt x="170" y="422"/>
                    <a:pt x="170" y="422"/>
                  </a:cubicBezTo>
                  <a:cubicBezTo>
                    <a:pt x="170" y="422"/>
                    <a:pt x="170" y="422"/>
                    <a:pt x="170" y="422"/>
                  </a:cubicBezTo>
                  <a:cubicBezTo>
                    <a:pt x="170" y="422"/>
                    <a:pt x="170" y="422"/>
                    <a:pt x="170" y="422"/>
                  </a:cubicBezTo>
                  <a:cubicBezTo>
                    <a:pt x="170" y="422"/>
                    <a:pt x="170" y="422"/>
                    <a:pt x="170" y="422"/>
                  </a:cubicBezTo>
                  <a:cubicBezTo>
                    <a:pt x="170" y="422"/>
                    <a:pt x="170" y="422"/>
                    <a:pt x="170" y="422"/>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4"/>
                    <a:pt x="170" y="424"/>
                    <a:pt x="170" y="424"/>
                  </a:cubicBezTo>
                  <a:cubicBezTo>
                    <a:pt x="170" y="424"/>
                    <a:pt x="170" y="424"/>
                    <a:pt x="170" y="424"/>
                  </a:cubicBezTo>
                  <a:cubicBezTo>
                    <a:pt x="170" y="424"/>
                    <a:pt x="170" y="424"/>
                    <a:pt x="170" y="424"/>
                  </a:cubicBezTo>
                  <a:cubicBezTo>
                    <a:pt x="170" y="424"/>
                    <a:pt x="170" y="424"/>
                    <a:pt x="170" y="424"/>
                  </a:cubicBezTo>
                  <a:cubicBezTo>
                    <a:pt x="170" y="424"/>
                    <a:pt x="170" y="424"/>
                    <a:pt x="170" y="424"/>
                  </a:cubicBezTo>
                  <a:cubicBezTo>
                    <a:pt x="171" y="424"/>
                    <a:pt x="171" y="424"/>
                    <a:pt x="171" y="424"/>
                  </a:cubicBezTo>
                  <a:cubicBezTo>
                    <a:pt x="171" y="424"/>
                    <a:pt x="171" y="424"/>
                    <a:pt x="171" y="424"/>
                  </a:cubicBezTo>
                  <a:cubicBezTo>
                    <a:pt x="171" y="424"/>
                    <a:pt x="171" y="424"/>
                    <a:pt x="171" y="424"/>
                  </a:cubicBezTo>
                  <a:cubicBezTo>
                    <a:pt x="171" y="424"/>
                    <a:pt x="171" y="424"/>
                    <a:pt x="171" y="424"/>
                  </a:cubicBezTo>
                  <a:cubicBezTo>
                    <a:pt x="171" y="424"/>
                    <a:pt x="171" y="424"/>
                    <a:pt x="171" y="424"/>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6"/>
                    <a:pt x="171" y="426"/>
                    <a:pt x="171" y="426"/>
                  </a:cubicBezTo>
                  <a:cubicBezTo>
                    <a:pt x="171" y="426"/>
                    <a:pt x="171" y="426"/>
                    <a:pt x="171" y="426"/>
                  </a:cubicBezTo>
                  <a:cubicBezTo>
                    <a:pt x="171" y="426"/>
                    <a:pt x="171" y="426"/>
                    <a:pt x="171" y="426"/>
                  </a:cubicBezTo>
                  <a:cubicBezTo>
                    <a:pt x="171" y="426"/>
                    <a:pt x="171" y="426"/>
                    <a:pt x="171" y="426"/>
                  </a:cubicBezTo>
                  <a:cubicBezTo>
                    <a:pt x="171" y="426"/>
                    <a:pt x="171" y="426"/>
                    <a:pt x="171" y="426"/>
                  </a:cubicBezTo>
                  <a:cubicBezTo>
                    <a:pt x="171" y="426"/>
                    <a:pt x="171" y="426"/>
                    <a:pt x="171"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4" y="425"/>
                    <a:pt x="174" y="425"/>
                    <a:pt x="174" y="425"/>
                  </a:cubicBezTo>
                  <a:cubicBezTo>
                    <a:pt x="174" y="425"/>
                    <a:pt x="174" y="425"/>
                    <a:pt x="174" y="425"/>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2"/>
                    <a:pt x="174" y="422"/>
                    <a:pt x="174" y="422"/>
                  </a:cubicBezTo>
                  <a:cubicBezTo>
                    <a:pt x="174" y="422"/>
                    <a:pt x="174" y="422"/>
                    <a:pt x="174" y="422"/>
                  </a:cubicBezTo>
                  <a:cubicBezTo>
                    <a:pt x="174" y="422"/>
                    <a:pt x="174" y="422"/>
                    <a:pt x="174" y="422"/>
                  </a:cubicBezTo>
                  <a:cubicBezTo>
                    <a:pt x="175" y="422"/>
                    <a:pt x="175" y="422"/>
                    <a:pt x="175" y="422"/>
                  </a:cubicBezTo>
                  <a:cubicBezTo>
                    <a:pt x="175" y="422"/>
                    <a:pt x="175" y="422"/>
                    <a:pt x="175" y="422"/>
                  </a:cubicBezTo>
                  <a:cubicBezTo>
                    <a:pt x="175" y="422"/>
                    <a:pt x="175" y="422"/>
                    <a:pt x="175" y="422"/>
                  </a:cubicBezTo>
                  <a:cubicBezTo>
                    <a:pt x="175" y="422"/>
                    <a:pt x="175" y="422"/>
                    <a:pt x="175" y="422"/>
                  </a:cubicBezTo>
                  <a:cubicBezTo>
                    <a:pt x="175" y="421"/>
                    <a:pt x="175" y="421"/>
                    <a:pt x="175" y="421"/>
                  </a:cubicBezTo>
                  <a:cubicBezTo>
                    <a:pt x="175" y="421"/>
                    <a:pt x="175" y="421"/>
                    <a:pt x="175" y="421"/>
                  </a:cubicBezTo>
                  <a:cubicBezTo>
                    <a:pt x="175" y="421"/>
                    <a:pt x="175" y="421"/>
                    <a:pt x="175" y="421"/>
                  </a:cubicBezTo>
                  <a:cubicBezTo>
                    <a:pt x="175" y="421"/>
                    <a:pt x="175" y="421"/>
                    <a:pt x="175" y="421"/>
                  </a:cubicBezTo>
                  <a:cubicBezTo>
                    <a:pt x="175" y="421"/>
                    <a:pt x="175" y="421"/>
                    <a:pt x="175" y="421"/>
                  </a:cubicBezTo>
                  <a:cubicBezTo>
                    <a:pt x="175" y="420"/>
                    <a:pt x="175" y="420"/>
                    <a:pt x="175" y="420"/>
                  </a:cubicBezTo>
                  <a:cubicBezTo>
                    <a:pt x="175" y="420"/>
                    <a:pt x="175" y="420"/>
                    <a:pt x="175" y="420"/>
                  </a:cubicBezTo>
                  <a:cubicBezTo>
                    <a:pt x="175" y="420"/>
                    <a:pt x="175" y="420"/>
                    <a:pt x="175" y="420"/>
                  </a:cubicBezTo>
                  <a:cubicBezTo>
                    <a:pt x="175" y="420"/>
                    <a:pt x="175" y="420"/>
                    <a:pt x="175" y="420"/>
                  </a:cubicBezTo>
                  <a:cubicBezTo>
                    <a:pt x="175" y="420"/>
                    <a:pt x="175" y="420"/>
                    <a:pt x="175" y="420"/>
                  </a:cubicBezTo>
                  <a:cubicBezTo>
                    <a:pt x="175" y="420"/>
                    <a:pt x="175" y="420"/>
                    <a:pt x="175" y="420"/>
                  </a:cubicBezTo>
                  <a:cubicBezTo>
                    <a:pt x="175" y="419"/>
                    <a:pt x="175" y="419"/>
                    <a:pt x="175" y="419"/>
                  </a:cubicBezTo>
                  <a:cubicBezTo>
                    <a:pt x="175" y="419"/>
                    <a:pt x="175" y="419"/>
                    <a:pt x="175" y="419"/>
                  </a:cubicBezTo>
                  <a:cubicBezTo>
                    <a:pt x="175" y="419"/>
                    <a:pt x="175" y="419"/>
                    <a:pt x="175" y="419"/>
                  </a:cubicBezTo>
                  <a:cubicBezTo>
                    <a:pt x="175" y="419"/>
                    <a:pt x="175" y="419"/>
                    <a:pt x="175" y="419"/>
                  </a:cubicBezTo>
                  <a:cubicBezTo>
                    <a:pt x="175" y="419"/>
                    <a:pt x="175" y="419"/>
                    <a:pt x="175" y="419"/>
                  </a:cubicBezTo>
                  <a:cubicBezTo>
                    <a:pt x="175" y="418"/>
                    <a:pt x="175" y="418"/>
                    <a:pt x="175" y="418"/>
                  </a:cubicBezTo>
                  <a:cubicBezTo>
                    <a:pt x="175" y="418"/>
                    <a:pt x="175" y="418"/>
                    <a:pt x="175" y="418"/>
                  </a:cubicBezTo>
                  <a:cubicBezTo>
                    <a:pt x="175" y="418"/>
                    <a:pt x="175" y="418"/>
                    <a:pt x="175" y="418"/>
                  </a:cubicBezTo>
                  <a:cubicBezTo>
                    <a:pt x="175" y="418"/>
                    <a:pt x="175" y="418"/>
                    <a:pt x="175" y="418"/>
                  </a:cubicBezTo>
                  <a:cubicBezTo>
                    <a:pt x="175" y="418"/>
                    <a:pt x="175" y="418"/>
                    <a:pt x="175" y="418"/>
                  </a:cubicBezTo>
                  <a:cubicBezTo>
                    <a:pt x="175" y="417"/>
                    <a:pt x="175" y="417"/>
                    <a:pt x="175" y="417"/>
                  </a:cubicBezTo>
                  <a:cubicBezTo>
                    <a:pt x="175" y="417"/>
                    <a:pt x="175" y="417"/>
                    <a:pt x="175" y="417"/>
                  </a:cubicBezTo>
                  <a:cubicBezTo>
                    <a:pt x="175" y="417"/>
                    <a:pt x="175" y="417"/>
                    <a:pt x="175" y="417"/>
                  </a:cubicBezTo>
                  <a:cubicBezTo>
                    <a:pt x="175" y="417"/>
                    <a:pt x="175" y="417"/>
                    <a:pt x="175" y="417"/>
                  </a:cubicBezTo>
                  <a:cubicBezTo>
                    <a:pt x="176" y="417"/>
                    <a:pt x="176" y="417"/>
                    <a:pt x="176" y="417"/>
                  </a:cubicBezTo>
                  <a:cubicBezTo>
                    <a:pt x="176" y="417"/>
                    <a:pt x="176" y="417"/>
                    <a:pt x="176" y="417"/>
                  </a:cubicBezTo>
                  <a:cubicBezTo>
                    <a:pt x="176" y="416"/>
                    <a:pt x="176" y="416"/>
                    <a:pt x="176" y="416"/>
                  </a:cubicBezTo>
                  <a:cubicBezTo>
                    <a:pt x="176" y="416"/>
                    <a:pt x="176" y="416"/>
                    <a:pt x="176" y="416"/>
                  </a:cubicBezTo>
                  <a:cubicBezTo>
                    <a:pt x="176" y="416"/>
                    <a:pt x="176" y="416"/>
                    <a:pt x="176" y="416"/>
                  </a:cubicBezTo>
                  <a:cubicBezTo>
                    <a:pt x="176" y="416"/>
                    <a:pt x="176" y="416"/>
                    <a:pt x="176" y="416"/>
                  </a:cubicBezTo>
                  <a:cubicBezTo>
                    <a:pt x="176" y="415"/>
                    <a:pt x="176" y="415"/>
                    <a:pt x="176" y="415"/>
                  </a:cubicBezTo>
                  <a:cubicBezTo>
                    <a:pt x="237" y="434"/>
                    <a:pt x="237" y="434"/>
                    <a:pt x="237" y="434"/>
                  </a:cubicBezTo>
                  <a:cubicBezTo>
                    <a:pt x="237" y="434"/>
                    <a:pt x="238" y="434"/>
                    <a:pt x="238" y="433"/>
                  </a:cubicBezTo>
                  <a:cubicBezTo>
                    <a:pt x="238" y="416"/>
                    <a:pt x="238" y="416"/>
                    <a:pt x="238" y="416"/>
                  </a:cubicBezTo>
                  <a:cubicBezTo>
                    <a:pt x="238" y="415"/>
                    <a:pt x="237" y="414"/>
                    <a:pt x="237" y="414"/>
                  </a:cubicBezTo>
                  <a:cubicBezTo>
                    <a:pt x="186" y="365"/>
                    <a:pt x="186" y="365"/>
                    <a:pt x="186" y="365"/>
                  </a:cubicBezTo>
                  <a:cubicBezTo>
                    <a:pt x="187" y="361"/>
                    <a:pt x="187" y="357"/>
                    <a:pt x="188" y="355"/>
                  </a:cubicBezTo>
                  <a:cubicBezTo>
                    <a:pt x="189" y="349"/>
                    <a:pt x="190" y="340"/>
                    <a:pt x="190" y="335"/>
                  </a:cubicBezTo>
                  <a:cubicBezTo>
                    <a:pt x="191" y="329"/>
                    <a:pt x="191" y="319"/>
                    <a:pt x="192" y="311"/>
                  </a:cubicBezTo>
                  <a:cubicBezTo>
                    <a:pt x="192" y="296"/>
                    <a:pt x="192" y="296"/>
                    <a:pt x="192" y="296"/>
                  </a:cubicBezTo>
                  <a:cubicBezTo>
                    <a:pt x="192" y="289"/>
                    <a:pt x="192" y="277"/>
                    <a:pt x="192" y="269"/>
                  </a:cubicBezTo>
                  <a:cubicBezTo>
                    <a:pt x="192" y="221"/>
                    <a:pt x="192" y="221"/>
                    <a:pt x="192" y="221"/>
                  </a:cubicBezTo>
                  <a:cubicBezTo>
                    <a:pt x="245" y="239"/>
                    <a:pt x="245" y="239"/>
                    <a:pt x="245" y="239"/>
                  </a:cubicBezTo>
                  <a:cubicBezTo>
                    <a:pt x="246" y="239"/>
                    <a:pt x="248" y="240"/>
                    <a:pt x="250" y="241"/>
                  </a:cubicBezTo>
                  <a:cubicBezTo>
                    <a:pt x="258" y="246"/>
                    <a:pt x="258" y="246"/>
                    <a:pt x="258" y="246"/>
                  </a:cubicBezTo>
                  <a:cubicBezTo>
                    <a:pt x="259" y="247"/>
                    <a:pt x="261" y="248"/>
                    <a:pt x="262" y="249"/>
                  </a:cubicBezTo>
                  <a:cubicBezTo>
                    <a:pt x="304" y="275"/>
                    <a:pt x="304" y="275"/>
                    <a:pt x="304" y="275"/>
                  </a:cubicBezTo>
                  <a:cubicBezTo>
                    <a:pt x="305" y="275"/>
                    <a:pt x="307" y="277"/>
                    <a:pt x="308" y="277"/>
                  </a:cubicBezTo>
                  <a:cubicBezTo>
                    <a:pt x="328" y="291"/>
                    <a:pt x="328" y="291"/>
                    <a:pt x="328" y="291"/>
                  </a:cubicBezTo>
                  <a:cubicBezTo>
                    <a:pt x="329" y="292"/>
                    <a:pt x="331" y="293"/>
                    <a:pt x="332" y="294"/>
                  </a:cubicBezTo>
                  <a:cubicBezTo>
                    <a:pt x="335" y="296"/>
                    <a:pt x="335" y="296"/>
                    <a:pt x="335" y="296"/>
                  </a:cubicBezTo>
                  <a:cubicBezTo>
                    <a:pt x="337" y="297"/>
                    <a:pt x="338" y="299"/>
                    <a:pt x="338" y="301"/>
                  </a:cubicBezTo>
                  <a:cubicBezTo>
                    <a:pt x="338" y="307"/>
                    <a:pt x="338" y="307"/>
                    <a:pt x="338" y="307"/>
                  </a:cubicBezTo>
                  <a:cubicBezTo>
                    <a:pt x="338" y="308"/>
                    <a:pt x="339" y="311"/>
                    <a:pt x="339" y="312"/>
                  </a:cubicBezTo>
                  <a:cubicBezTo>
                    <a:pt x="340" y="317"/>
                    <a:pt x="340" y="317"/>
                    <a:pt x="340" y="317"/>
                  </a:cubicBezTo>
                  <a:cubicBezTo>
                    <a:pt x="341" y="319"/>
                    <a:pt x="341" y="319"/>
                    <a:pt x="342" y="317"/>
                  </a:cubicBezTo>
                  <a:cubicBezTo>
                    <a:pt x="343" y="312"/>
                    <a:pt x="343" y="312"/>
                    <a:pt x="343" y="312"/>
                  </a:cubicBezTo>
                  <a:cubicBezTo>
                    <a:pt x="343" y="310"/>
                    <a:pt x="343" y="308"/>
                    <a:pt x="343" y="306"/>
                  </a:cubicBezTo>
                  <a:cubicBezTo>
                    <a:pt x="344" y="297"/>
                    <a:pt x="344" y="297"/>
                    <a:pt x="344" y="297"/>
                  </a:cubicBezTo>
                  <a:cubicBezTo>
                    <a:pt x="344" y="295"/>
                    <a:pt x="344" y="293"/>
                    <a:pt x="344" y="291"/>
                  </a:cubicBezTo>
                  <a:cubicBezTo>
                    <a:pt x="344" y="283"/>
                    <a:pt x="344" y="283"/>
                    <a:pt x="344" y="283"/>
                  </a:cubicBezTo>
                  <a:cubicBezTo>
                    <a:pt x="343" y="281"/>
                    <a:pt x="343" y="279"/>
                    <a:pt x="343" y="277"/>
                  </a:cubicBezTo>
                  <a:cubicBezTo>
                    <a:pt x="341" y="272"/>
                    <a:pt x="341" y="272"/>
                    <a:pt x="341" y="272"/>
                  </a:cubicBezTo>
                  <a:cubicBezTo>
                    <a:pt x="341" y="270"/>
                    <a:pt x="339" y="268"/>
                    <a:pt x="338" y="267"/>
                  </a:cubicBezTo>
                  <a:cubicBezTo>
                    <a:pt x="256" y="190"/>
                    <a:pt x="256" y="190"/>
                    <a:pt x="256" y="190"/>
                  </a:cubicBezTo>
                  <a:cubicBezTo>
                    <a:pt x="255" y="189"/>
                    <a:pt x="253" y="187"/>
                    <a:pt x="252" y="186"/>
                  </a:cubicBezTo>
                  <a:cubicBezTo>
                    <a:pt x="194" y="130"/>
                    <a:pt x="194" y="130"/>
                    <a:pt x="194" y="130"/>
                  </a:cubicBezTo>
                  <a:cubicBezTo>
                    <a:pt x="193" y="130"/>
                    <a:pt x="193" y="129"/>
                    <a:pt x="192" y="129"/>
                  </a:cubicBezTo>
                  <a:cubicBezTo>
                    <a:pt x="192" y="105"/>
                    <a:pt x="192" y="105"/>
                    <a:pt x="192" y="105"/>
                  </a:cubicBezTo>
                  <a:cubicBezTo>
                    <a:pt x="192" y="98"/>
                    <a:pt x="192" y="85"/>
                    <a:pt x="192" y="78"/>
                  </a:cubicBezTo>
                  <a:cubicBezTo>
                    <a:pt x="192" y="64"/>
                    <a:pt x="192" y="64"/>
                    <a:pt x="192" y="64"/>
                  </a:cubicBezTo>
                  <a:cubicBezTo>
                    <a:pt x="192" y="57"/>
                    <a:pt x="191" y="46"/>
                    <a:pt x="190" y="40"/>
                  </a:cubicBezTo>
                  <a:cubicBezTo>
                    <a:pt x="189" y="34"/>
                    <a:pt x="186" y="24"/>
                    <a:pt x="185" y="18"/>
                  </a:cubicBezTo>
                  <a:cubicBezTo>
                    <a:pt x="183" y="12"/>
                    <a:pt x="180" y="6"/>
                    <a:pt x="178" y="4"/>
                  </a:cubicBezTo>
                  <a:cubicBezTo>
                    <a:pt x="176" y="1"/>
                    <a:pt x="173" y="0"/>
                    <a:pt x="172" y="0"/>
                  </a:cubicBezTo>
                  <a:cubicBezTo>
                    <a:pt x="170" y="0"/>
                    <a:pt x="168" y="2"/>
                    <a:pt x="166" y="4"/>
                  </a:cubicBezTo>
                  <a:cubicBezTo>
                    <a:pt x="165" y="6"/>
                    <a:pt x="162" y="13"/>
                    <a:pt x="160" y="19"/>
                  </a:cubicBezTo>
                  <a:cubicBezTo>
                    <a:pt x="159" y="25"/>
                    <a:pt x="156" y="35"/>
                    <a:pt x="155" y="41"/>
                  </a:cubicBezTo>
                  <a:cubicBezTo>
                    <a:pt x="154" y="47"/>
                    <a:pt x="153" y="58"/>
                    <a:pt x="153" y="65"/>
                  </a:cubicBezTo>
                  <a:cubicBezTo>
                    <a:pt x="153" y="77"/>
                    <a:pt x="153" y="77"/>
                    <a:pt x="153" y="77"/>
                  </a:cubicBezTo>
                  <a:cubicBezTo>
                    <a:pt x="153" y="84"/>
                    <a:pt x="153" y="97"/>
                    <a:pt x="153" y="104"/>
                  </a:cubicBezTo>
                  <a:lnTo>
                    <a:pt x="153" y="128"/>
                  </a:lnTo>
                  <a:close/>
                </a:path>
              </a:pathLst>
            </a:custGeom>
            <a:solidFill>
              <a:schemeClr val="accent1"/>
            </a:solidFill>
            <a:ln w="0" cap="rnd">
              <a:noFill/>
              <a:prstDash val="solid"/>
              <a:round/>
            </a:ln>
          </p:spPr>
          <p:txBody>
            <a:bodyPr/>
            <a:lstStyle/>
            <a:p>
              <a:pPr>
                <a:defRPr/>
              </a:pPr>
              <a:endParaRPr lang="en-US">
                <a:ea typeface="微软雅黑" panose="020B0503020204020204" charset="-122"/>
              </a:endParaRPr>
            </a:p>
          </p:txBody>
        </p:sp>
      </p:grpSp>
      <p:grpSp>
        <p:nvGrpSpPr>
          <p:cNvPr id="12" name="Group 7"/>
          <p:cNvGrpSpPr/>
          <p:nvPr/>
        </p:nvGrpSpPr>
        <p:grpSpPr bwMode="auto">
          <a:xfrm>
            <a:off x="1795399" y="4022851"/>
            <a:ext cx="1044716" cy="2169795"/>
            <a:chOff x="1752601" y="2647949"/>
            <a:chExt cx="990601" cy="2057401"/>
          </a:xfrm>
          <a:solidFill>
            <a:srgbClr val="282726"/>
          </a:solidFill>
        </p:grpSpPr>
        <p:sp>
          <p:nvSpPr>
            <p:cNvPr id="13" name="Rectangle 8"/>
            <p:cNvSpPr/>
            <p:nvPr/>
          </p:nvSpPr>
          <p:spPr>
            <a:xfrm>
              <a:off x="1752601" y="3181349"/>
              <a:ext cx="990601" cy="1524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a:endParaRPr lang="zh-CN" altLang="zh-CN">
                <a:solidFill>
                  <a:srgbClr val="FFFFFF"/>
                </a:solidFill>
                <a:ea typeface="微软雅黑" panose="020B0503020204020204" charset="-122"/>
              </a:endParaRPr>
            </a:p>
          </p:txBody>
        </p:sp>
        <p:sp>
          <p:nvSpPr>
            <p:cNvPr id="14" name="Isosceles Triangle 9"/>
            <p:cNvSpPr/>
            <p:nvPr/>
          </p:nvSpPr>
          <p:spPr>
            <a:xfrm>
              <a:off x="1752601" y="3028949"/>
              <a:ext cx="990601" cy="1524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a:endParaRPr lang="zh-CN" altLang="zh-CN">
                <a:solidFill>
                  <a:srgbClr val="FFFFFF"/>
                </a:solidFill>
                <a:ea typeface="微软雅黑" panose="020B0503020204020204" charset="-122"/>
              </a:endParaRPr>
            </a:p>
          </p:txBody>
        </p:sp>
        <p:sp>
          <p:nvSpPr>
            <p:cNvPr id="15" name="Freeform 5"/>
            <p:cNvSpPr/>
            <p:nvPr/>
          </p:nvSpPr>
          <p:spPr bwMode="auto">
            <a:xfrm>
              <a:off x="1752601" y="2647949"/>
              <a:ext cx="990601" cy="868363"/>
            </a:xfrm>
            <a:custGeom>
              <a:avLst/>
              <a:gdLst>
                <a:gd name="T0" fmla="*/ 88 w 344"/>
                <a:gd name="T1" fmla="*/ 191 h 434"/>
                <a:gd name="T2" fmla="*/ 1 w 344"/>
                <a:gd name="T3" fmla="*/ 283 h 434"/>
                <a:gd name="T4" fmla="*/ 1 w 344"/>
                <a:gd name="T5" fmla="*/ 312 h 434"/>
                <a:gd name="T6" fmla="*/ 6 w 344"/>
                <a:gd name="T7" fmla="*/ 307 h 434"/>
                <a:gd name="T8" fmla="*/ 16 w 344"/>
                <a:gd name="T9" fmla="*/ 291 h 434"/>
                <a:gd name="T10" fmla="*/ 86 w 344"/>
                <a:gd name="T11" fmla="*/ 247 h 434"/>
                <a:gd name="T12" fmla="*/ 153 w 344"/>
                <a:gd name="T13" fmla="*/ 267 h 434"/>
                <a:gd name="T14" fmla="*/ 157 w 344"/>
                <a:gd name="T15" fmla="*/ 353 h 434"/>
                <a:gd name="T16" fmla="*/ 106 w 344"/>
                <a:gd name="T17" fmla="*/ 433 h 434"/>
                <a:gd name="T18" fmla="*/ 169 w 344"/>
                <a:gd name="T19" fmla="*/ 416 h 434"/>
                <a:gd name="T20" fmla="*/ 169 w 344"/>
                <a:gd name="T21" fmla="*/ 417 h 434"/>
                <a:gd name="T22" fmla="*/ 169 w 344"/>
                <a:gd name="T23" fmla="*/ 418 h 434"/>
                <a:gd name="T24" fmla="*/ 169 w 344"/>
                <a:gd name="T25" fmla="*/ 418 h 434"/>
                <a:gd name="T26" fmla="*/ 169 w 344"/>
                <a:gd name="T27" fmla="*/ 419 h 434"/>
                <a:gd name="T28" fmla="*/ 169 w 344"/>
                <a:gd name="T29" fmla="*/ 420 h 434"/>
                <a:gd name="T30" fmla="*/ 169 w 344"/>
                <a:gd name="T31" fmla="*/ 421 h 434"/>
                <a:gd name="T32" fmla="*/ 170 w 344"/>
                <a:gd name="T33" fmla="*/ 421 h 434"/>
                <a:gd name="T34" fmla="*/ 170 w 344"/>
                <a:gd name="T35" fmla="*/ 422 h 434"/>
                <a:gd name="T36" fmla="*/ 170 w 344"/>
                <a:gd name="T37" fmla="*/ 422 h 434"/>
                <a:gd name="T38" fmla="*/ 170 w 344"/>
                <a:gd name="T39" fmla="*/ 423 h 434"/>
                <a:gd name="T40" fmla="*/ 170 w 344"/>
                <a:gd name="T41" fmla="*/ 423 h 434"/>
                <a:gd name="T42" fmla="*/ 170 w 344"/>
                <a:gd name="T43" fmla="*/ 424 h 434"/>
                <a:gd name="T44" fmla="*/ 171 w 344"/>
                <a:gd name="T45" fmla="*/ 424 h 434"/>
                <a:gd name="T46" fmla="*/ 171 w 344"/>
                <a:gd name="T47" fmla="*/ 425 h 434"/>
                <a:gd name="T48" fmla="*/ 171 w 344"/>
                <a:gd name="T49" fmla="*/ 425 h 434"/>
                <a:gd name="T50" fmla="*/ 171 w 344"/>
                <a:gd name="T51" fmla="*/ 425 h 434"/>
                <a:gd name="T52" fmla="*/ 171 w 344"/>
                <a:gd name="T53" fmla="*/ 426 h 434"/>
                <a:gd name="T54" fmla="*/ 171 w 344"/>
                <a:gd name="T55" fmla="*/ 426 h 434"/>
                <a:gd name="T56" fmla="*/ 172 w 344"/>
                <a:gd name="T57" fmla="*/ 426 h 434"/>
                <a:gd name="T58" fmla="*/ 172 w 344"/>
                <a:gd name="T59" fmla="*/ 426 h 434"/>
                <a:gd name="T60" fmla="*/ 172 w 344"/>
                <a:gd name="T61" fmla="*/ 426 h 434"/>
                <a:gd name="T62" fmla="*/ 173 w 344"/>
                <a:gd name="T63" fmla="*/ 426 h 434"/>
                <a:gd name="T64" fmla="*/ 173 w 344"/>
                <a:gd name="T65" fmla="*/ 426 h 434"/>
                <a:gd name="T66" fmla="*/ 173 w 344"/>
                <a:gd name="T67" fmla="*/ 425 h 434"/>
                <a:gd name="T68" fmla="*/ 173 w 344"/>
                <a:gd name="T69" fmla="*/ 425 h 434"/>
                <a:gd name="T70" fmla="*/ 174 w 344"/>
                <a:gd name="T71" fmla="*/ 425 h 434"/>
                <a:gd name="T72" fmla="*/ 174 w 344"/>
                <a:gd name="T73" fmla="*/ 424 h 434"/>
                <a:gd name="T74" fmla="*/ 174 w 344"/>
                <a:gd name="T75" fmla="*/ 424 h 434"/>
                <a:gd name="T76" fmla="*/ 174 w 344"/>
                <a:gd name="T77" fmla="*/ 423 h 434"/>
                <a:gd name="T78" fmla="*/ 174 w 344"/>
                <a:gd name="T79" fmla="*/ 423 h 434"/>
                <a:gd name="T80" fmla="*/ 174 w 344"/>
                <a:gd name="T81" fmla="*/ 422 h 434"/>
                <a:gd name="T82" fmla="*/ 175 w 344"/>
                <a:gd name="T83" fmla="*/ 422 h 434"/>
                <a:gd name="T84" fmla="*/ 175 w 344"/>
                <a:gd name="T85" fmla="*/ 421 h 434"/>
                <a:gd name="T86" fmla="*/ 175 w 344"/>
                <a:gd name="T87" fmla="*/ 420 h 434"/>
                <a:gd name="T88" fmla="*/ 175 w 344"/>
                <a:gd name="T89" fmla="*/ 420 h 434"/>
                <a:gd name="T90" fmla="*/ 175 w 344"/>
                <a:gd name="T91" fmla="*/ 419 h 434"/>
                <a:gd name="T92" fmla="*/ 175 w 344"/>
                <a:gd name="T93" fmla="*/ 418 h 434"/>
                <a:gd name="T94" fmla="*/ 175 w 344"/>
                <a:gd name="T95" fmla="*/ 417 h 434"/>
                <a:gd name="T96" fmla="*/ 176 w 344"/>
                <a:gd name="T97" fmla="*/ 417 h 434"/>
                <a:gd name="T98" fmla="*/ 176 w 344"/>
                <a:gd name="T99" fmla="*/ 416 h 434"/>
                <a:gd name="T100" fmla="*/ 238 w 344"/>
                <a:gd name="T101" fmla="*/ 416 h 434"/>
                <a:gd name="T102" fmla="*/ 190 w 344"/>
                <a:gd name="T103" fmla="*/ 335 h 434"/>
                <a:gd name="T104" fmla="*/ 192 w 344"/>
                <a:gd name="T105" fmla="*/ 221 h 434"/>
                <a:gd name="T106" fmla="*/ 262 w 344"/>
                <a:gd name="T107" fmla="*/ 249 h 434"/>
                <a:gd name="T108" fmla="*/ 332 w 344"/>
                <a:gd name="T109" fmla="*/ 294 h 434"/>
                <a:gd name="T110" fmla="*/ 339 w 344"/>
                <a:gd name="T111" fmla="*/ 312 h 434"/>
                <a:gd name="T112" fmla="*/ 343 w 344"/>
                <a:gd name="T113" fmla="*/ 306 h 434"/>
                <a:gd name="T114" fmla="*/ 343 w 344"/>
                <a:gd name="T115" fmla="*/ 277 h 434"/>
                <a:gd name="T116" fmla="*/ 252 w 344"/>
                <a:gd name="T117" fmla="*/ 186 h 434"/>
                <a:gd name="T118" fmla="*/ 192 w 344"/>
                <a:gd name="T119" fmla="*/ 78 h 434"/>
                <a:gd name="T120" fmla="*/ 178 w 344"/>
                <a:gd name="T121" fmla="*/ 4 h 434"/>
                <a:gd name="T122" fmla="*/ 155 w 344"/>
                <a:gd name="T123" fmla="*/ 41 h 434"/>
                <a:gd name="T124" fmla="*/ 153 w 344"/>
                <a:gd name="T125" fmla="*/ 128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4" h="434">
                  <a:moveTo>
                    <a:pt x="153" y="128"/>
                  </a:moveTo>
                  <a:cubicBezTo>
                    <a:pt x="152" y="129"/>
                    <a:pt x="151" y="130"/>
                    <a:pt x="150" y="131"/>
                  </a:cubicBezTo>
                  <a:cubicBezTo>
                    <a:pt x="92" y="187"/>
                    <a:pt x="92" y="187"/>
                    <a:pt x="92" y="187"/>
                  </a:cubicBezTo>
                  <a:cubicBezTo>
                    <a:pt x="91" y="188"/>
                    <a:pt x="89" y="190"/>
                    <a:pt x="88" y="191"/>
                  </a:cubicBezTo>
                  <a:cubicBezTo>
                    <a:pt x="6" y="268"/>
                    <a:pt x="6" y="268"/>
                    <a:pt x="6" y="268"/>
                  </a:cubicBezTo>
                  <a:cubicBezTo>
                    <a:pt x="5" y="269"/>
                    <a:pt x="3" y="271"/>
                    <a:pt x="3" y="272"/>
                  </a:cubicBezTo>
                  <a:cubicBezTo>
                    <a:pt x="1" y="278"/>
                    <a:pt x="1" y="278"/>
                    <a:pt x="1" y="278"/>
                  </a:cubicBezTo>
                  <a:cubicBezTo>
                    <a:pt x="1" y="280"/>
                    <a:pt x="1" y="282"/>
                    <a:pt x="1" y="283"/>
                  </a:cubicBezTo>
                  <a:cubicBezTo>
                    <a:pt x="0" y="292"/>
                    <a:pt x="0" y="292"/>
                    <a:pt x="0" y="292"/>
                  </a:cubicBezTo>
                  <a:cubicBezTo>
                    <a:pt x="0" y="294"/>
                    <a:pt x="0" y="296"/>
                    <a:pt x="0" y="298"/>
                  </a:cubicBezTo>
                  <a:cubicBezTo>
                    <a:pt x="1" y="307"/>
                    <a:pt x="1" y="307"/>
                    <a:pt x="1" y="307"/>
                  </a:cubicBezTo>
                  <a:cubicBezTo>
                    <a:pt x="1" y="309"/>
                    <a:pt x="1" y="311"/>
                    <a:pt x="1" y="312"/>
                  </a:cubicBezTo>
                  <a:cubicBezTo>
                    <a:pt x="2" y="318"/>
                    <a:pt x="2" y="318"/>
                    <a:pt x="2" y="318"/>
                  </a:cubicBezTo>
                  <a:cubicBezTo>
                    <a:pt x="3" y="320"/>
                    <a:pt x="3" y="320"/>
                    <a:pt x="4" y="318"/>
                  </a:cubicBezTo>
                  <a:cubicBezTo>
                    <a:pt x="5" y="313"/>
                    <a:pt x="5" y="313"/>
                    <a:pt x="5" y="313"/>
                  </a:cubicBezTo>
                  <a:cubicBezTo>
                    <a:pt x="5" y="311"/>
                    <a:pt x="6" y="309"/>
                    <a:pt x="6" y="307"/>
                  </a:cubicBezTo>
                  <a:cubicBezTo>
                    <a:pt x="6" y="301"/>
                    <a:pt x="6" y="301"/>
                    <a:pt x="6" y="301"/>
                  </a:cubicBezTo>
                  <a:cubicBezTo>
                    <a:pt x="6" y="300"/>
                    <a:pt x="7" y="298"/>
                    <a:pt x="9" y="297"/>
                  </a:cubicBezTo>
                  <a:cubicBezTo>
                    <a:pt x="12" y="295"/>
                    <a:pt x="12" y="295"/>
                    <a:pt x="12" y="295"/>
                  </a:cubicBezTo>
                  <a:cubicBezTo>
                    <a:pt x="13" y="294"/>
                    <a:pt x="15" y="292"/>
                    <a:pt x="16" y="291"/>
                  </a:cubicBezTo>
                  <a:cubicBezTo>
                    <a:pt x="36" y="278"/>
                    <a:pt x="36" y="278"/>
                    <a:pt x="36" y="278"/>
                  </a:cubicBezTo>
                  <a:cubicBezTo>
                    <a:pt x="37" y="277"/>
                    <a:pt x="39" y="276"/>
                    <a:pt x="40" y="275"/>
                  </a:cubicBezTo>
                  <a:cubicBezTo>
                    <a:pt x="82" y="249"/>
                    <a:pt x="82" y="249"/>
                    <a:pt x="82" y="249"/>
                  </a:cubicBezTo>
                  <a:cubicBezTo>
                    <a:pt x="83" y="249"/>
                    <a:pt x="85" y="247"/>
                    <a:pt x="86" y="247"/>
                  </a:cubicBezTo>
                  <a:cubicBezTo>
                    <a:pt x="94" y="242"/>
                    <a:pt x="94" y="242"/>
                    <a:pt x="94" y="242"/>
                  </a:cubicBezTo>
                  <a:cubicBezTo>
                    <a:pt x="96" y="241"/>
                    <a:pt x="98" y="240"/>
                    <a:pt x="99" y="239"/>
                  </a:cubicBezTo>
                  <a:cubicBezTo>
                    <a:pt x="153" y="222"/>
                    <a:pt x="153" y="222"/>
                    <a:pt x="153" y="222"/>
                  </a:cubicBezTo>
                  <a:cubicBezTo>
                    <a:pt x="153" y="267"/>
                    <a:pt x="153" y="267"/>
                    <a:pt x="153" y="267"/>
                  </a:cubicBezTo>
                  <a:cubicBezTo>
                    <a:pt x="153" y="274"/>
                    <a:pt x="153" y="286"/>
                    <a:pt x="153" y="294"/>
                  </a:cubicBezTo>
                  <a:cubicBezTo>
                    <a:pt x="153" y="310"/>
                    <a:pt x="153" y="310"/>
                    <a:pt x="153" y="310"/>
                  </a:cubicBezTo>
                  <a:cubicBezTo>
                    <a:pt x="154" y="317"/>
                    <a:pt x="154" y="328"/>
                    <a:pt x="155" y="333"/>
                  </a:cubicBezTo>
                  <a:cubicBezTo>
                    <a:pt x="155" y="339"/>
                    <a:pt x="156" y="348"/>
                    <a:pt x="157" y="353"/>
                  </a:cubicBezTo>
                  <a:cubicBezTo>
                    <a:pt x="159" y="365"/>
                    <a:pt x="159" y="365"/>
                    <a:pt x="159" y="365"/>
                  </a:cubicBezTo>
                  <a:cubicBezTo>
                    <a:pt x="108" y="414"/>
                    <a:pt x="108" y="414"/>
                    <a:pt x="108" y="414"/>
                  </a:cubicBezTo>
                  <a:cubicBezTo>
                    <a:pt x="107" y="414"/>
                    <a:pt x="106" y="415"/>
                    <a:pt x="106" y="416"/>
                  </a:cubicBezTo>
                  <a:cubicBezTo>
                    <a:pt x="106" y="433"/>
                    <a:pt x="106" y="433"/>
                    <a:pt x="106" y="433"/>
                  </a:cubicBezTo>
                  <a:cubicBezTo>
                    <a:pt x="106" y="434"/>
                    <a:pt x="107" y="434"/>
                    <a:pt x="108" y="434"/>
                  </a:cubicBezTo>
                  <a:cubicBezTo>
                    <a:pt x="169" y="415"/>
                    <a:pt x="169" y="415"/>
                    <a:pt x="169" y="415"/>
                  </a:cubicBezTo>
                  <a:cubicBezTo>
                    <a:pt x="169" y="416"/>
                    <a:pt x="169" y="416"/>
                    <a:pt x="169" y="416"/>
                  </a:cubicBezTo>
                  <a:cubicBezTo>
                    <a:pt x="169" y="416"/>
                    <a:pt x="169" y="416"/>
                    <a:pt x="169" y="416"/>
                  </a:cubicBezTo>
                  <a:cubicBezTo>
                    <a:pt x="169" y="416"/>
                    <a:pt x="169" y="416"/>
                    <a:pt x="169" y="416"/>
                  </a:cubicBezTo>
                  <a:cubicBezTo>
                    <a:pt x="169" y="417"/>
                    <a:pt x="169" y="417"/>
                    <a:pt x="169" y="417"/>
                  </a:cubicBezTo>
                  <a:cubicBezTo>
                    <a:pt x="169" y="417"/>
                    <a:pt x="169" y="417"/>
                    <a:pt x="169" y="417"/>
                  </a:cubicBezTo>
                  <a:cubicBezTo>
                    <a:pt x="169" y="417"/>
                    <a:pt x="169" y="417"/>
                    <a:pt x="169" y="417"/>
                  </a:cubicBezTo>
                  <a:cubicBezTo>
                    <a:pt x="169" y="417"/>
                    <a:pt x="169" y="417"/>
                    <a:pt x="169" y="417"/>
                  </a:cubicBezTo>
                  <a:cubicBezTo>
                    <a:pt x="169" y="417"/>
                    <a:pt x="169" y="417"/>
                    <a:pt x="169" y="417"/>
                  </a:cubicBezTo>
                  <a:cubicBezTo>
                    <a:pt x="169" y="417"/>
                    <a:pt x="169" y="417"/>
                    <a:pt x="169" y="417"/>
                  </a:cubicBezTo>
                  <a:cubicBezTo>
                    <a:pt x="169" y="418"/>
                    <a:pt x="169" y="418"/>
                    <a:pt x="169" y="418"/>
                  </a:cubicBezTo>
                  <a:cubicBezTo>
                    <a:pt x="169" y="418"/>
                    <a:pt x="169" y="418"/>
                    <a:pt x="169" y="418"/>
                  </a:cubicBezTo>
                  <a:cubicBezTo>
                    <a:pt x="169" y="418"/>
                    <a:pt x="169" y="418"/>
                    <a:pt x="169" y="418"/>
                  </a:cubicBezTo>
                  <a:cubicBezTo>
                    <a:pt x="169" y="418"/>
                    <a:pt x="169" y="418"/>
                    <a:pt x="169" y="418"/>
                  </a:cubicBezTo>
                  <a:cubicBezTo>
                    <a:pt x="169" y="418"/>
                    <a:pt x="169" y="418"/>
                    <a:pt x="169" y="418"/>
                  </a:cubicBezTo>
                  <a:cubicBezTo>
                    <a:pt x="169" y="419"/>
                    <a:pt x="169" y="419"/>
                    <a:pt x="169" y="419"/>
                  </a:cubicBezTo>
                  <a:cubicBezTo>
                    <a:pt x="169" y="419"/>
                    <a:pt x="169" y="419"/>
                    <a:pt x="169" y="419"/>
                  </a:cubicBezTo>
                  <a:cubicBezTo>
                    <a:pt x="169" y="419"/>
                    <a:pt x="169" y="419"/>
                    <a:pt x="169" y="419"/>
                  </a:cubicBezTo>
                  <a:cubicBezTo>
                    <a:pt x="169" y="419"/>
                    <a:pt x="169" y="419"/>
                    <a:pt x="169" y="419"/>
                  </a:cubicBezTo>
                  <a:cubicBezTo>
                    <a:pt x="169" y="419"/>
                    <a:pt x="169" y="419"/>
                    <a:pt x="169" y="419"/>
                  </a:cubicBezTo>
                  <a:cubicBezTo>
                    <a:pt x="169" y="420"/>
                    <a:pt x="169" y="420"/>
                    <a:pt x="169" y="420"/>
                  </a:cubicBezTo>
                  <a:cubicBezTo>
                    <a:pt x="169" y="420"/>
                    <a:pt x="169" y="420"/>
                    <a:pt x="169" y="420"/>
                  </a:cubicBezTo>
                  <a:cubicBezTo>
                    <a:pt x="169" y="420"/>
                    <a:pt x="169" y="420"/>
                    <a:pt x="169" y="420"/>
                  </a:cubicBezTo>
                  <a:cubicBezTo>
                    <a:pt x="169" y="420"/>
                    <a:pt x="169" y="420"/>
                    <a:pt x="169" y="420"/>
                  </a:cubicBezTo>
                  <a:cubicBezTo>
                    <a:pt x="169" y="420"/>
                    <a:pt x="169" y="420"/>
                    <a:pt x="169" y="420"/>
                  </a:cubicBezTo>
                  <a:cubicBezTo>
                    <a:pt x="169" y="420"/>
                    <a:pt x="169" y="420"/>
                    <a:pt x="169" y="420"/>
                  </a:cubicBezTo>
                  <a:cubicBezTo>
                    <a:pt x="169" y="421"/>
                    <a:pt x="169" y="421"/>
                    <a:pt x="169" y="421"/>
                  </a:cubicBezTo>
                  <a:cubicBezTo>
                    <a:pt x="169" y="421"/>
                    <a:pt x="169" y="421"/>
                    <a:pt x="169" y="421"/>
                  </a:cubicBezTo>
                  <a:cubicBezTo>
                    <a:pt x="169" y="421"/>
                    <a:pt x="169" y="421"/>
                    <a:pt x="169" y="421"/>
                  </a:cubicBezTo>
                  <a:cubicBezTo>
                    <a:pt x="170" y="421"/>
                    <a:pt x="170" y="421"/>
                    <a:pt x="170" y="421"/>
                  </a:cubicBezTo>
                  <a:cubicBezTo>
                    <a:pt x="170" y="421"/>
                    <a:pt x="170" y="421"/>
                    <a:pt x="170" y="421"/>
                  </a:cubicBezTo>
                  <a:cubicBezTo>
                    <a:pt x="170" y="421"/>
                    <a:pt x="170" y="421"/>
                    <a:pt x="170" y="421"/>
                  </a:cubicBezTo>
                  <a:cubicBezTo>
                    <a:pt x="170" y="422"/>
                    <a:pt x="170" y="422"/>
                    <a:pt x="170" y="422"/>
                  </a:cubicBezTo>
                  <a:cubicBezTo>
                    <a:pt x="170" y="422"/>
                    <a:pt x="170" y="422"/>
                    <a:pt x="170" y="422"/>
                  </a:cubicBezTo>
                  <a:cubicBezTo>
                    <a:pt x="170" y="422"/>
                    <a:pt x="170" y="422"/>
                    <a:pt x="170" y="422"/>
                  </a:cubicBezTo>
                  <a:cubicBezTo>
                    <a:pt x="170" y="422"/>
                    <a:pt x="170" y="422"/>
                    <a:pt x="170" y="422"/>
                  </a:cubicBezTo>
                  <a:cubicBezTo>
                    <a:pt x="170" y="422"/>
                    <a:pt x="170" y="422"/>
                    <a:pt x="170" y="422"/>
                  </a:cubicBezTo>
                  <a:cubicBezTo>
                    <a:pt x="170" y="422"/>
                    <a:pt x="170" y="422"/>
                    <a:pt x="170" y="422"/>
                  </a:cubicBezTo>
                  <a:cubicBezTo>
                    <a:pt x="170" y="422"/>
                    <a:pt x="170" y="422"/>
                    <a:pt x="170" y="422"/>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4"/>
                    <a:pt x="170" y="424"/>
                    <a:pt x="170" y="424"/>
                  </a:cubicBezTo>
                  <a:cubicBezTo>
                    <a:pt x="170" y="424"/>
                    <a:pt x="170" y="424"/>
                    <a:pt x="170" y="424"/>
                  </a:cubicBezTo>
                  <a:cubicBezTo>
                    <a:pt x="170" y="424"/>
                    <a:pt x="170" y="424"/>
                    <a:pt x="170" y="424"/>
                  </a:cubicBezTo>
                  <a:cubicBezTo>
                    <a:pt x="170" y="424"/>
                    <a:pt x="170" y="424"/>
                    <a:pt x="170" y="424"/>
                  </a:cubicBezTo>
                  <a:cubicBezTo>
                    <a:pt x="170" y="424"/>
                    <a:pt x="170" y="424"/>
                    <a:pt x="170" y="424"/>
                  </a:cubicBezTo>
                  <a:cubicBezTo>
                    <a:pt x="171" y="424"/>
                    <a:pt x="171" y="424"/>
                    <a:pt x="171" y="424"/>
                  </a:cubicBezTo>
                  <a:cubicBezTo>
                    <a:pt x="171" y="424"/>
                    <a:pt x="171" y="424"/>
                    <a:pt x="171" y="424"/>
                  </a:cubicBezTo>
                  <a:cubicBezTo>
                    <a:pt x="171" y="424"/>
                    <a:pt x="171" y="424"/>
                    <a:pt x="171" y="424"/>
                  </a:cubicBezTo>
                  <a:cubicBezTo>
                    <a:pt x="171" y="424"/>
                    <a:pt x="171" y="424"/>
                    <a:pt x="171" y="424"/>
                  </a:cubicBezTo>
                  <a:cubicBezTo>
                    <a:pt x="171" y="424"/>
                    <a:pt x="171" y="424"/>
                    <a:pt x="171" y="424"/>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6"/>
                    <a:pt x="171" y="426"/>
                    <a:pt x="171" y="426"/>
                  </a:cubicBezTo>
                  <a:cubicBezTo>
                    <a:pt x="171" y="426"/>
                    <a:pt x="171" y="426"/>
                    <a:pt x="171" y="426"/>
                  </a:cubicBezTo>
                  <a:cubicBezTo>
                    <a:pt x="171" y="426"/>
                    <a:pt x="171" y="426"/>
                    <a:pt x="171" y="426"/>
                  </a:cubicBezTo>
                  <a:cubicBezTo>
                    <a:pt x="171" y="426"/>
                    <a:pt x="171" y="426"/>
                    <a:pt x="171" y="426"/>
                  </a:cubicBezTo>
                  <a:cubicBezTo>
                    <a:pt x="171" y="426"/>
                    <a:pt x="171" y="426"/>
                    <a:pt x="171" y="426"/>
                  </a:cubicBezTo>
                  <a:cubicBezTo>
                    <a:pt x="171" y="426"/>
                    <a:pt x="171" y="426"/>
                    <a:pt x="171"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4" y="425"/>
                    <a:pt x="174" y="425"/>
                    <a:pt x="174" y="425"/>
                  </a:cubicBezTo>
                  <a:cubicBezTo>
                    <a:pt x="174" y="425"/>
                    <a:pt x="174" y="425"/>
                    <a:pt x="174" y="425"/>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2"/>
                    <a:pt x="174" y="422"/>
                    <a:pt x="174" y="422"/>
                  </a:cubicBezTo>
                  <a:cubicBezTo>
                    <a:pt x="174" y="422"/>
                    <a:pt x="174" y="422"/>
                    <a:pt x="174" y="422"/>
                  </a:cubicBezTo>
                  <a:cubicBezTo>
                    <a:pt x="174" y="422"/>
                    <a:pt x="174" y="422"/>
                    <a:pt x="174" y="422"/>
                  </a:cubicBezTo>
                  <a:cubicBezTo>
                    <a:pt x="175" y="422"/>
                    <a:pt x="175" y="422"/>
                    <a:pt x="175" y="422"/>
                  </a:cubicBezTo>
                  <a:cubicBezTo>
                    <a:pt x="175" y="422"/>
                    <a:pt x="175" y="422"/>
                    <a:pt x="175" y="422"/>
                  </a:cubicBezTo>
                  <a:cubicBezTo>
                    <a:pt x="175" y="422"/>
                    <a:pt x="175" y="422"/>
                    <a:pt x="175" y="422"/>
                  </a:cubicBezTo>
                  <a:cubicBezTo>
                    <a:pt x="175" y="422"/>
                    <a:pt x="175" y="422"/>
                    <a:pt x="175" y="422"/>
                  </a:cubicBezTo>
                  <a:cubicBezTo>
                    <a:pt x="175" y="421"/>
                    <a:pt x="175" y="421"/>
                    <a:pt x="175" y="421"/>
                  </a:cubicBezTo>
                  <a:cubicBezTo>
                    <a:pt x="175" y="421"/>
                    <a:pt x="175" y="421"/>
                    <a:pt x="175" y="421"/>
                  </a:cubicBezTo>
                  <a:cubicBezTo>
                    <a:pt x="175" y="421"/>
                    <a:pt x="175" y="421"/>
                    <a:pt x="175" y="421"/>
                  </a:cubicBezTo>
                  <a:cubicBezTo>
                    <a:pt x="175" y="421"/>
                    <a:pt x="175" y="421"/>
                    <a:pt x="175" y="421"/>
                  </a:cubicBezTo>
                  <a:cubicBezTo>
                    <a:pt x="175" y="421"/>
                    <a:pt x="175" y="421"/>
                    <a:pt x="175" y="421"/>
                  </a:cubicBezTo>
                  <a:cubicBezTo>
                    <a:pt x="175" y="420"/>
                    <a:pt x="175" y="420"/>
                    <a:pt x="175" y="420"/>
                  </a:cubicBezTo>
                  <a:cubicBezTo>
                    <a:pt x="175" y="420"/>
                    <a:pt x="175" y="420"/>
                    <a:pt x="175" y="420"/>
                  </a:cubicBezTo>
                  <a:cubicBezTo>
                    <a:pt x="175" y="420"/>
                    <a:pt x="175" y="420"/>
                    <a:pt x="175" y="420"/>
                  </a:cubicBezTo>
                  <a:cubicBezTo>
                    <a:pt x="175" y="420"/>
                    <a:pt x="175" y="420"/>
                    <a:pt x="175" y="420"/>
                  </a:cubicBezTo>
                  <a:cubicBezTo>
                    <a:pt x="175" y="420"/>
                    <a:pt x="175" y="420"/>
                    <a:pt x="175" y="420"/>
                  </a:cubicBezTo>
                  <a:cubicBezTo>
                    <a:pt x="175" y="420"/>
                    <a:pt x="175" y="420"/>
                    <a:pt x="175" y="420"/>
                  </a:cubicBezTo>
                  <a:cubicBezTo>
                    <a:pt x="175" y="419"/>
                    <a:pt x="175" y="419"/>
                    <a:pt x="175" y="419"/>
                  </a:cubicBezTo>
                  <a:cubicBezTo>
                    <a:pt x="175" y="419"/>
                    <a:pt x="175" y="419"/>
                    <a:pt x="175" y="419"/>
                  </a:cubicBezTo>
                  <a:cubicBezTo>
                    <a:pt x="175" y="419"/>
                    <a:pt x="175" y="419"/>
                    <a:pt x="175" y="419"/>
                  </a:cubicBezTo>
                  <a:cubicBezTo>
                    <a:pt x="175" y="419"/>
                    <a:pt x="175" y="419"/>
                    <a:pt x="175" y="419"/>
                  </a:cubicBezTo>
                  <a:cubicBezTo>
                    <a:pt x="175" y="419"/>
                    <a:pt x="175" y="419"/>
                    <a:pt x="175" y="419"/>
                  </a:cubicBezTo>
                  <a:cubicBezTo>
                    <a:pt x="175" y="418"/>
                    <a:pt x="175" y="418"/>
                    <a:pt x="175" y="418"/>
                  </a:cubicBezTo>
                  <a:cubicBezTo>
                    <a:pt x="175" y="418"/>
                    <a:pt x="175" y="418"/>
                    <a:pt x="175" y="418"/>
                  </a:cubicBezTo>
                  <a:cubicBezTo>
                    <a:pt x="175" y="418"/>
                    <a:pt x="175" y="418"/>
                    <a:pt x="175" y="418"/>
                  </a:cubicBezTo>
                  <a:cubicBezTo>
                    <a:pt x="175" y="418"/>
                    <a:pt x="175" y="418"/>
                    <a:pt x="175" y="418"/>
                  </a:cubicBezTo>
                  <a:cubicBezTo>
                    <a:pt x="175" y="418"/>
                    <a:pt x="175" y="418"/>
                    <a:pt x="175" y="418"/>
                  </a:cubicBezTo>
                  <a:cubicBezTo>
                    <a:pt x="175" y="417"/>
                    <a:pt x="175" y="417"/>
                    <a:pt x="175" y="417"/>
                  </a:cubicBezTo>
                  <a:cubicBezTo>
                    <a:pt x="175" y="417"/>
                    <a:pt x="175" y="417"/>
                    <a:pt x="175" y="417"/>
                  </a:cubicBezTo>
                  <a:cubicBezTo>
                    <a:pt x="175" y="417"/>
                    <a:pt x="175" y="417"/>
                    <a:pt x="175" y="417"/>
                  </a:cubicBezTo>
                  <a:cubicBezTo>
                    <a:pt x="175" y="417"/>
                    <a:pt x="175" y="417"/>
                    <a:pt x="175" y="417"/>
                  </a:cubicBezTo>
                  <a:cubicBezTo>
                    <a:pt x="176" y="417"/>
                    <a:pt x="176" y="417"/>
                    <a:pt x="176" y="417"/>
                  </a:cubicBezTo>
                  <a:cubicBezTo>
                    <a:pt x="176" y="417"/>
                    <a:pt x="176" y="417"/>
                    <a:pt x="176" y="417"/>
                  </a:cubicBezTo>
                  <a:cubicBezTo>
                    <a:pt x="176" y="416"/>
                    <a:pt x="176" y="416"/>
                    <a:pt x="176" y="416"/>
                  </a:cubicBezTo>
                  <a:cubicBezTo>
                    <a:pt x="176" y="416"/>
                    <a:pt x="176" y="416"/>
                    <a:pt x="176" y="416"/>
                  </a:cubicBezTo>
                  <a:cubicBezTo>
                    <a:pt x="176" y="416"/>
                    <a:pt x="176" y="416"/>
                    <a:pt x="176" y="416"/>
                  </a:cubicBezTo>
                  <a:cubicBezTo>
                    <a:pt x="176" y="416"/>
                    <a:pt x="176" y="416"/>
                    <a:pt x="176" y="416"/>
                  </a:cubicBezTo>
                  <a:cubicBezTo>
                    <a:pt x="176" y="415"/>
                    <a:pt x="176" y="415"/>
                    <a:pt x="176" y="415"/>
                  </a:cubicBezTo>
                  <a:cubicBezTo>
                    <a:pt x="237" y="434"/>
                    <a:pt x="237" y="434"/>
                    <a:pt x="237" y="434"/>
                  </a:cubicBezTo>
                  <a:cubicBezTo>
                    <a:pt x="237" y="434"/>
                    <a:pt x="238" y="434"/>
                    <a:pt x="238" y="433"/>
                  </a:cubicBezTo>
                  <a:cubicBezTo>
                    <a:pt x="238" y="416"/>
                    <a:pt x="238" y="416"/>
                    <a:pt x="238" y="416"/>
                  </a:cubicBezTo>
                  <a:cubicBezTo>
                    <a:pt x="238" y="415"/>
                    <a:pt x="237" y="414"/>
                    <a:pt x="237" y="414"/>
                  </a:cubicBezTo>
                  <a:cubicBezTo>
                    <a:pt x="186" y="365"/>
                    <a:pt x="186" y="365"/>
                    <a:pt x="186" y="365"/>
                  </a:cubicBezTo>
                  <a:cubicBezTo>
                    <a:pt x="187" y="361"/>
                    <a:pt x="187" y="357"/>
                    <a:pt x="188" y="355"/>
                  </a:cubicBezTo>
                  <a:cubicBezTo>
                    <a:pt x="189" y="349"/>
                    <a:pt x="190" y="340"/>
                    <a:pt x="190" y="335"/>
                  </a:cubicBezTo>
                  <a:cubicBezTo>
                    <a:pt x="191" y="329"/>
                    <a:pt x="191" y="319"/>
                    <a:pt x="192" y="311"/>
                  </a:cubicBezTo>
                  <a:cubicBezTo>
                    <a:pt x="192" y="296"/>
                    <a:pt x="192" y="296"/>
                    <a:pt x="192" y="296"/>
                  </a:cubicBezTo>
                  <a:cubicBezTo>
                    <a:pt x="192" y="289"/>
                    <a:pt x="192" y="277"/>
                    <a:pt x="192" y="269"/>
                  </a:cubicBezTo>
                  <a:cubicBezTo>
                    <a:pt x="192" y="221"/>
                    <a:pt x="192" y="221"/>
                    <a:pt x="192" y="221"/>
                  </a:cubicBezTo>
                  <a:cubicBezTo>
                    <a:pt x="245" y="239"/>
                    <a:pt x="245" y="239"/>
                    <a:pt x="245" y="239"/>
                  </a:cubicBezTo>
                  <a:cubicBezTo>
                    <a:pt x="246" y="239"/>
                    <a:pt x="248" y="240"/>
                    <a:pt x="250" y="241"/>
                  </a:cubicBezTo>
                  <a:cubicBezTo>
                    <a:pt x="258" y="246"/>
                    <a:pt x="258" y="246"/>
                    <a:pt x="258" y="246"/>
                  </a:cubicBezTo>
                  <a:cubicBezTo>
                    <a:pt x="259" y="247"/>
                    <a:pt x="261" y="248"/>
                    <a:pt x="262" y="249"/>
                  </a:cubicBezTo>
                  <a:cubicBezTo>
                    <a:pt x="304" y="275"/>
                    <a:pt x="304" y="275"/>
                    <a:pt x="304" y="275"/>
                  </a:cubicBezTo>
                  <a:cubicBezTo>
                    <a:pt x="305" y="275"/>
                    <a:pt x="307" y="277"/>
                    <a:pt x="308" y="277"/>
                  </a:cubicBezTo>
                  <a:cubicBezTo>
                    <a:pt x="328" y="291"/>
                    <a:pt x="328" y="291"/>
                    <a:pt x="328" y="291"/>
                  </a:cubicBezTo>
                  <a:cubicBezTo>
                    <a:pt x="329" y="292"/>
                    <a:pt x="331" y="293"/>
                    <a:pt x="332" y="294"/>
                  </a:cubicBezTo>
                  <a:cubicBezTo>
                    <a:pt x="335" y="296"/>
                    <a:pt x="335" y="296"/>
                    <a:pt x="335" y="296"/>
                  </a:cubicBezTo>
                  <a:cubicBezTo>
                    <a:pt x="337" y="297"/>
                    <a:pt x="338" y="299"/>
                    <a:pt x="338" y="301"/>
                  </a:cubicBezTo>
                  <a:cubicBezTo>
                    <a:pt x="338" y="307"/>
                    <a:pt x="338" y="307"/>
                    <a:pt x="338" y="307"/>
                  </a:cubicBezTo>
                  <a:cubicBezTo>
                    <a:pt x="338" y="308"/>
                    <a:pt x="339" y="311"/>
                    <a:pt x="339" y="312"/>
                  </a:cubicBezTo>
                  <a:cubicBezTo>
                    <a:pt x="340" y="317"/>
                    <a:pt x="340" y="317"/>
                    <a:pt x="340" y="317"/>
                  </a:cubicBezTo>
                  <a:cubicBezTo>
                    <a:pt x="341" y="319"/>
                    <a:pt x="341" y="319"/>
                    <a:pt x="342" y="317"/>
                  </a:cubicBezTo>
                  <a:cubicBezTo>
                    <a:pt x="343" y="312"/>
                    <a:pt x="343" y="312"/>
                    <a:pt x="343" y="312"/>
                  </a:cubicBezTo>
                  <a:cubicBezTo>
                    <a:pt x="343" y="310"/>
                    <a:pt x="343" y="308"/>
                    <a:pt x="343" y="306"/>
                  </a:cubicBezTo>
                  <a:cubicBezTo>
                    <a:pt x="344" y="297"/>
                    <a:pt x="344" y="297"/>
                    <a:pt x="344" y="297"/>
                  </a:cubicBezTo>
                  <a:cubicBezTo>
                    <a:pt x="344" y="295"/>
                    <a:pt x="344" y="293"/>
                    <a:pt x="344" y="291"/>
                  </a:cubicBezTo>
                  <a:cubicBezTo>
                    <a:pt x="344" y="283"/>
                    <a:pt x="344" y="283"/>
                    <a:pt x="344" y="283"/>
                  </a:cubicBezTo>
                  <a:cubicBezTo>
                    <a:pt x="343" y="281"/>
                    <a:pt x="343" y="279"/>
                    <a:pt x="343" y="277"/>
                  </a:cubicBezTo>
                  <a:cubicBezTo>
                    <a:pt x="341" y="272"/>
                    <a:pt x="341" y="272"/>
                    <a:pt x="341" y="272"/>
                  </a:cubicBezTo>
                  <a:cubicBezTo>
                    <a:pt x="341" y="270"/>
                    <a:pt x="339" y="268"/>
                    <a:pt x="338" y="267"/>
                  </a:cubicBezTo>
                  <a:cubicBezTo>
                    <a:pt x="256" y="190"/>
                    <a:pt x="256" y="190"/>
                    <a:pt x="256" y="190"/>
                  </a:cubicBezTo>
                  <a:cubicBezTo>
                    <a:pt x="255" y="189"/>
                    <a:pt x="253" y="187"/>
                    <a:pt x="252" y="186"/>
                  </a:cubicBezTo>
                  <a:cubicBezTo>
                    <a:pt x="194" y="130"/>
                    <a:pt x="194" y="130"/>
                    <a:pt x="194" y="130"/>
                  </a:cubicBezTo>
                  <a:cubicBezTo>
                    <a:pt x="193" y="130"/>
                    <a:pt x="193" y="129"/>
                    <a:pt x="192" y="129"/>
                  </a:cubicBezTo>
                  <a:cubicBezTo>
                    <a:pt x="192" y="105"/>
                    <a:pt x="192" y="105"/>
                    <a:pt x="192" y="105"/>
                  </a:cubicBezTo>
                  <a:cubicBezTo>
                    <a:pt x="192" y="98"/>
                    <a:pt x="192" y="85"/>
                    <a:pt x="192" y="78"/>
                  </a:cubicBezTo>
                  <a:cubicBezTo>
                    <a:pt x="192" y="64"/>
                    <a:pt x="192" y="64"/>
                    <a:pt x="192" y="64"/>
                  </a:cubicBezTo>
                  <a:cubicBezTo>
                    <a:pt x="192" y="57"/>
                    <a:pt x="191" y="46"/>
                    <a:pt x="190" y="40"/>
                  </a:cubicBezTo>
                  <a:cubicBezTo>
                    <a:pt x="189" y="34"/>
                    <a:pt x="186" y="24"/>
                    <a:pt x="185" y="18"/>
                  </a:cubicBezTo>
                  <a:cubicBezTo>
                    <a:pt x="183" y="12"/>
                    <a:pt x="180" y="6"/>
                    <a:pt x="178" y="4"/>
                  </a:cubicBezTo>
                  <a:cubicBezTo>
                    <a:pt x="176" y="1"/>
                    <a:pt x="173" y="0"/>
                    <a:pt x="172" y="0"/>
                  </a:cubicBezTo>
                  <a:cubicBezTo>
                    <a:pt x="170" y="0"/>
                    <a:pt x="168" y="2"/>
                    <a:pt x="166" y="4"/>
                  </a:cubicBezTo>
                  <a:cubicBezTo>
                    <a:pt x="165" y="6"/>
                    <a:pt x="162" y="13"/>
                    <a:pt x="160" y="19"/>
                  </a:cubicBezTo>
                  <a:cubicBezTo>
                    <a:pt x="159" y="25"/>
                    <a:pt x="156" y="35"/>
                    <a:pt x="155" y="41"/>
                  </a:cubicBezTo>
                  <a:cubicBezTo>
                    <a:pt x="154" y="47"/>
                    <a:pt x="153" y="58"/>
                    <a:pt x="153" y="65"/>
                  </a:cubicBezTo>
                  <a:cubicBezTo>
                    <a:pt x="153" y="77"/>
                    <a:pt x="153" y="77"/>
                    <a:pt x="153" y="77"/>
                  </a:cubicBezTo>
                  <a:cubicBezTo>
                    <a:pt x="153" y="84"/>
                    <a:pt x="153" y="97"/>
                    <a:pt x="153" y="104"/>
                  </a:cubicBezTo>
                  <a:lnTo>
                    <a:pt x="153" y="128"/>
                  </a:lnTo>
                  <a:close/>
                </a:path>
              </a:pathLst>
            </a:custGeom>
            <a:solidFill>
              <a:schemeClr val="accent2"/>
            </a:solidFill>
            <a:ln w="0" cap="rnd">
              <a:noFill/>
              <a:prstDash val="solid"/>
              <a:round/>
            </a:ln>
          </p:spPr>
          <p:txBody>
            <a:bodyPr/>
            <a:lstStyle/>
            <a:p>
              <a:pPr>
                <a:defRPr/>
              </a:pPr>
              <a:endParaRPr lang="en-US">
                <a:ea typeface="微软雅黑" panose="020B0503020204020204" charset="-122"/>
              </a:endParaRPr>
            </a:p>
          </p:txBody>
        </p:sp>
      </p:grpSp>
      <p:grpSp>
        <p:nvGrpSpPr>
          <p:cNvPr id="16" name="Group 11"/>
          <p:cNvGrpSpPr/>
          <p:nvPr/>
        </p:nvGrpSpPr>
        <p:grpSpPr bwMode="auto">
          <a:xfrm>
            <a:off x="3000841" y="4344301"/>
            <a:ext cx="1044716" cy="1848344"/>
            <a:chOff x="2895602" y="2952749"/>
            <a:chExt cx="990601" cy="1752601"/>
          </a:xfrm>
          <a:solidFill>
            <a:srgbClr val="282726"/>
          </a:solidFill>
        </p:grpSpPr>
        <p:sp>
          <p:nvSpPr>
            <p:cNvPr id="23" name="Rectangle 12"/>
            <p:cNvSpPr/>
            <p:nvPr/>
          </p:nvSpPr>
          <p:spPr>
            <a:xfrm>
              <a:off x="2895602" y="3486149"/>
              <a:ext cx="990601" cy="12192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a:endParaRPr lang="zh-CN" altLang="zh-CN">
                <a:solidFill>
                  <a:srgbClr val="FFFFFF"/>
                </a:solidFill>
                <a:ea typeface="微软雅黑" panose="020B0503020204020204" charset="-122"/>
              </a:endParaRPr>
            </a:p>
          </p:txBody>
        </p:sp>
        <p:sp>
          <p:nvSpPr>
            <p:cNvPr id="24" name="Isosceles Triangle 13"/>
            <p:cNvSpPr/>
            <p:nvPr/>
          </p:nvSpPr>
          <p:spPr>
            <a:xfrm>
              <a:off x="2895602" y="3333749"/>
              <a:ext cx="990601" cy="1524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a:endParaRPr lang="zh-CN" altLang="zh-CN">
                <a:solidFill>
                  <a:srgbClr val="FFFFFF"/>
                </a:solidFill>
                <a:ea typeface="微软雅黑" panose="020B0503020204020204" charset="-122"/>
              </a:endParaRPr>
            </a:p>
          </p:txBody>
        </p:sp>
        <p:sp>
          <p:nvSpPr>
            <p:cNvPr id="25" name="Freeform 5"/>
            <p:cNvSpPr/>
            <p:nvPr/>
          </p:nvSpPr>
          <p:spPr bwMode="auto">
            <a:xfrm>
              <a:off x="2895602" y="2952749"/>
              <a:ext cx="990601" cy="868363"/>
            </a:xfrm>
            <a:custGeom>
              <a:avLst/>
              <a:gdLst>
                <a:gd name="T0" fmla="*/ 88 w 344"/>
                <a:gd name="T1" fmla="*/ 191 h 434"/>
                <a:gd name="T2" fmla="*/ 1 w 344"/>
                <a:gd name="T3" fmla="*/ 283 h 434"/>
                <a:gd name="T4" fmla="*/ 1 w 344"/>
                <a:gd name="T5" fmla="*/ 312 h 434"/>
                <a:gd name="T6" fmla="*/ 6 w 344"/>
                <a:gd name="T7" fmla="*/ 307 h 434"/>
                <a:gd name="T8" fmla="*/ 16 w 344"/>
                <a:gd name="T9" fmla="*/ 291 h 434"/>
                <a:gd name="T10" fmla="*/ 86 w 344"/>
                <a:gd name="T11" fmla="*/ 247 h 434"/>
                <a:gd name="T12" fmla="*/ 153 w 344"/>
                <a:gd name="T13" fmla="*/ 267 h 434"/>
                <a:gd name="T14" fmla="*/ 157 w 344"/>
                <a:gd name="T15" fmla="*/ 353 h 434"/>
                <a:gd name="T16" fmla="*/ 106 w 344"/>
                <a:gd name="T17" fmla="*/ 433 h 434"/>
                <a:gd name="T18" fmla="*/ 169 w 344"/>
                <a:gd name="T19" fmla="*/ 416 h 434"/>
                <a:gd name="T20" fmla="*/ 169 w 344"/>
                <a:gd name="T21" fmla="*/ 417 h 434"/>
                <a:gd name="T22" fmla="*/ 169 w 344"/>
                <a:gd name="T23" fmla="*/ 418 h 434"/>
                <a:gd name="T24" fmla="*/ 169 w 344"/>
                <a:gd name="T25" fmla="*/ 418 h 434"/>
                <a:gd name="T26" fmla="*/ 169 w 344"/>
                <a:gd name="T27" fmla="*/ 419 h 434"/>
                <a:gd name="T28" fmla="*/ 169 w 344"/>
                <a:gd name="T29" fmla="*/ 420 h 434"/>
                <a:gd name="T30" fmla="*/ 169 w 344"/>
                <a:gd name="T31" fmla="*/ 421 h 434"/>
                <a:gd name="T32" fmla="*/ 170 w 344"/>
                <a:gd name="T33" fmla="*/ 421 h 434"/>
                <a:gd name="T34" fmla="*/ 170 w 344"/>
                <a:gd name="T35" fmla="*/ 422 h 434"/>
                <a:gd name="T36" fmla="*/ 170 w 344"/>
                <a:gd name="T37" fmla="*/ 422 h 434"/>
                <a:gd name="T38" fmla="*/ 170 w 344"/>
                <a:gd name="T39" fmla="*/ 423 h 434"/>
                <a:gd name="T40" fmla="*/ 170 w 344"/>
                <a:gd name="T41" fmla="*/ 423 h 434"/>
                <a:gd name="T42" fmla="*/ 170 w 344"/>
                <a:gd name="T43" fmla="*/ 424 h 434"/>
                <a:gd name="T44" fmla="*/ 171 w 344"/>
                <a:gd name="T45" fmla="*/ 424 h 434"/>
                <a:gd name="T46" fmla="*/ 171 w 344"/>
                <a:gd name="T47" fmla="*/ 425 h 434"/>
                <a:gd name="T48" fmla="*/ 171 w 344"/>
                <a:gd name="T49" fmla="*/ 425 h 434"/>
                <a:gd name="T50" fmla="*/ 171 w 344"/>
                <a:gd name="T51" fmla="*/ 425 h 434"/>
                <a:gd name="T52" fmla="*/ 171 w 344"/>
                <a:gd name="T53" fmla="*/ 426 h 434"/>
                <a:gd name="T54" fmla="*/ 171 w 344"/>
                <a:gd name="T55" fmla="*/ 426 h 434"/>
                <a:gd name="T56" fmla="*/ 172 w 344"/>
                <a:gd name="T57" fmla="*/ 426 h 434"/>
                <a:gd name="T58" fmla="*/ 172 w 344"/>
                <a:gd name="T59" fmla="*/ 426 h 434"/>
                <a:gd name="T60" fmla="*/ 172 w 344"/>
                <a:gd name="T61" fmla="*/ 426 h 434"/>
                <a:gd name="T62" fmla="*/ 173 w 344"/>
                <a:gd name="T63" fmla="*/ 426 h 434"/>
                <a:gd name="T64" fmla="*/ 173 w 344"/>
                <a:gd name="T65" fmla="*/ 426 h 434"/>
                <a:gd name="T66" fmla="*/ 173 w 344"/>
                <a:gd name="T67" fmla="*/ 425 h 434"/>
                <a:gd name="T68" fmla="*/ 173 w 344"/>
                <a:gd name="T69" fmla="*/ 425 h 434"/>
                <a:gd name="T70" fmla="*/ 174 w 344"/>
                <a:gd name="T71" fmla="*/ 425 h 434"/>
                <a:gd name="T72" fmla="*/ 174 w 344"/>
                <a:gd name="T73" fmla="*/ 424 h 434"/>
                <a:gd name="T74" fmla="*/ 174 w 344"/>
                <a:gd name="T75" fmla="*/ 424 h 434"/>
                <a:gd name="T76" fmla="*/ 174 w 344"/>
                <a:gd name="T77" fmla="*/ 423 h 434"/>
                <a:gd name="T78" fmla="*/ 174 w 344"/>
                <a:gd name="T79" fmla="*/ 423 h 434"/>
                <a:gd name="T80" fmla="*/ 174 w 344"/>
                <a:gd name="T81" fmla="*/ 422 h 434"/>
                <a:gd name="T82" fmla="*/ 175 w 344"/>
                <a:gd name="T83" fmla="*/ 422 h 434"/>
                <a:gd name="T84" fmla="*/ 175 w 344"/>
                <a:gd name="T85" fmla="*/ 421 h 434"/>
                <a:gd name="T86" fmla="*/ 175 w 344"/>
                <a:gd name="T87" fmla="*/ 420 h 434"/>
                <a:gd name="T88" fmla="*/ 175 w 344"/>
                <a:gd name="T89" fmla="*/ 420 h 434"/>
                <a:gd name="T90" fmla="*/ 175 w 344"/>
                <a:gd name="T91" fmla="*/ 419 h 434"/>
                <a:gd name="T92" fmla="*/ 175 w 344"/>
                <a:gd name="T93" fmla="*/ 418 h 434"/>
                <a:gd name="T94" fmla="*/ 175 w 344"/>
                <a:gd name="T95" fmla="*/ 417 h 434"/>
                <a:gd name="T96" fmla="*/ 176 w 344"/>
                <a:gd name="T97" fmla="*/ 417 h 434"/>
                <a:gd name="T98" fmla="*/ 176 w 344"/>
                <a:gd name="T99" fmla="*/ 416 h 434"/>
                <a:gd name="T100" fmla="*/ 238 w 344"/>
                <a:gd name="T101" fmla="*/ 416 h 434"/>
                <a:gd name="T102" fmla="*/ 190 w 344"/>
                <a:gd name="T103" fmla="*/ 335 h 434"/>
                <a:gd name="T104" fmla="*/ 192 w 344"/>
                <a:gd name="T105" fmla="*/ 221 h 434"/>
                <a:gd name="T106" fmla="*/ 262 w 344"/>
                <a:gd name="T107" fmla="*/ 249 h 434"/>
                <a:gd name="T108" fmla="*/ 332 w 344"/>
                <a:gd name="T109" fmla="*/ 294 h 434"/>
                <a:gd name="T110" fmla="*/ 339 w 344"/>
                <a:gd name="T111" fmla="*/ 312 h 434"/>
                <a:gd name="T112" fmla="*/ 343 w 344"/>
                <a:gd name="T113" fmla="*/ 306 h 434"/>
                <a:gd name="T114" fmla="*/ 343 w 344"/>
                <a:gd name="T115" fmla="*/ 277 h 434"/>
                <a:gd name="T116" fmla="*/ 252 w 344"/>
                <a:gd name="T117" fmla="*/ 186 h 434"/>
                <a:gd name="T118" fmla="*/ 192 w 344"/>
                <a:gd name="T119" fmla="*/ 78 h 434"/>
                <a:gd name="T120" fmla="*/ 178 w 344"/>
                <a:gd name="T121" fmla="*/ 4 h 434"/>
                <a:gd name="T122" fmla="*/ 155 w 344"/>
                <a:gd name="T123" fmla="*/ 41 h 434"/>
                <a:gd name="T124" fmla="*/ 153 w 344"/>
                <a:gd name="T125" fmla="*/ 128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4" h="434">
                  <a:moveTo>
                    <a:pt x="153" y="128"/>
                  </a:moveTo>
                  <a:cubicBezTo>
                    <a:pt x="152" y="129"/>
                    <a:pt x="151" y="130"/>
                    <a:pt x="150" y="131"/>
                  </a:cubicBezTo>
                  <a:cubicBezTo>
                    <a:pt x="92" y="187"/>
                    <a:pt x="92" y="187"/>
                    <a:pt x="92" y="187"/>
                  </a:cubicBezTo>
                  <a:cubicBezTo>
                    <a:pt x="91" y="188"/>
                    <a:pt x="89" y="190"/>
                    <a:pt x="88" y="191"/>
                  </a:cubicBezTo>
                  <a:cubicBezTo>
                    <a:pt x="6" y="268"/>
                    <a:pt x="6" y="268"/>
                    <a:pt x="6" y="268"/>
                  </a:cubicBezTo>
                  <a:cubicBezTo>
                    <a:pt x="5" y="269"/>
                    <a:pt x="3" y="271"/>
                    <a:pt x="3" y="272"/>
                  </a:cubicBezTo>
                  <a:cubicBezTo>
                    <a:pt x="1" y="278"/>
                    <a:pt x="1" y="278"/>
                    <a:pt x="1" y="278"/>
                  </a:cubicBezTo>
                  <a:cubicBezTo>
                    <a:pt x="1" y="280"/>
                    <a:pt x="1" y="282"/>
                    <a:pt x="1" y="283"/>
                  </a:cubicBezTo>
                  <a:cubicBezTo>
                    <a:pt x="0" y="292"/>
                    <a:pt x="0" y="292"/>
                    <a:pt x="0" y="292"/>
                  </a:cubicBezTo>
                  <a:cubicBezTo>
                    <a:pt x="0" y="294"/>
                    <a:pt x="0" y="296"/>
                    <a:pt x="0" y="298"/>
                  </a:cubicBezTo>
                  <a:cubicBezTo>
                    <a:pt x="1" y="307"/>
                    <a:pt x="1" y="307"/>
                    <a:pt x="1" y="307"/>
                  </a:cubicBezTo>
                  <a:cubicBezTo>
                    <a:pt x="1" y="309"/>
                    <a:pt x="1" y="311"/>
                    <a:pt x="1" y="312"/>
                  </a:cubicBezTo>
                  <a:cubicBezTo>
                    <a:pt x="2" y="318"/>
                    <a:pt x="2" y="318"/>
                    <a:pt x="2" y="318"/>
                  </a:cubicBezTo>
                  <a:cubicBezTo>
                    <a:pt x="3" y="320"/>
                    <a:pt x="3" y="320"/>
                    <a:pt x="4" y="318"/>
                  </a:cubicBezTo>
                  <a:cubicBezTo>
                    <a:pt x="5" y="313"/>
                    <a:pt x="5" y="313"/>
                    <a:pt x="5" y="313"/>
                  </a:cubicBezTo>
                  <a:cubicBezTo>
                    <a:pt x="5" y="311"/>
                    <a:pt x="6" y="309"/>
                    <a:pt x="6" y="307"/>
                  </a:cubicBezTo>
                  <a:cubicBezTo>
                    <a:pt x="6" y="301"/>
                    <a:pt x="6" y="301"/>
                    <a:pt x="6" y="301"/>
                  </a:cubicBezTo>
                  <a:cubicBezTo>
                    <a:pt x="6" y="300"/>
                    <a:pt x="7" y="298"/>
                    <a:pt x="9" y="297"/>
                  </a:cubicBezTo>
                  <a:cubicBezTo>
                    <a:pt x="12" y="295"/>
                    <a:pt x="12" y="295"/>
                    <a:pt x="12" y="295"/>
                  </a:cubicBezTo>
                  <a:cubicBezTo>
                    <a:pt x="13" y="294"/>
                    <a:pt x="15" y="292"/>
                    <a:pt x="16" y="291"/>
                  </a:cubicBezTo>
                  <a:cubicBezTo>
                    <a:pt x="36" y="278"/>
                    <a:pt x="36" y="278"/>
                    <a:pt x="36" y="278"/>
                  </a:cubicBezTo>
                  <a:cubicBezTo>
                    <a:pt x="37" y="277"/>
                    <a:pt x="39" y="276"/>
                    <a:pt x="40" y="275"/>
                  </a:cubicBezTo>
                  <a:cubicBezTo>
                    <a:pt x="82" y="249"/>
                    <a:pt x="82" y="249"/>
                    <a:pt x="82" y="249"/>
                  </a:cubicBezTo>
                  <a:cubicBezTo>
                    <a:pt x="83" y="249"/>
                    <a:pt x="85" y="247"/>
                    <a:pt x="86" y="247"/>
                  </a:cubicBezTo>
                  <a:cubicBezTo>
                    <a:pt x="94" y="242"/>
                    <a:pt x="94" y="242"/>
                    <a:pt x="94" y="242"/>
                  </a:cubicBezTo>
                  <a:cubicBezTo>
                    <a:pt x="96" y="241"/>
                    <a:pt x="98" y="240"/>
                    <a:pt x="99" y="239"/>
                  </a:cubicBezTo>
                  <a:cubicBezTo>
                    <a:pt x="153" y="222"/>
                    <a:pt x="153" y="222"/>
                    <a:pt x="153" y="222"/>
                  </a:cubicBezTo>
                  <a:cubicBezTo>
                    <a:pt x="153" y="267"/>
                    <a:pt x="153" y="267"/>
                    <a:pt x="153" y="267"/>
                  </a:cubicBezTo>
                  <a:cubicBezTo>
                    <a:pt x="153" y="274"/>
                    <a:pt x="153" y="286"/>
                    <a:pt x="153" y="294"/>
                  </a:cubicBezTo>
                  <a:cubicBezTo>
                    <a:pt x="153" y="310"/>
                    <a:pt x="153" y="310"/>
                    <a:pt x="153" y="310"/>
                  </a:cubicBezTo>
                  <a:cubicBezTo>
                    <a:pt x="154" y="317"/>
                    <a:pt x="154" y="328"/>
                    <a:pt x="155" y="333"/>
                  </a:cubicBezTo>
                  <a:cubicBezTo>
                    <a:pt x="155" y="339"/>
                    <a:pt x="156" y="348"/>
                    <a:pt x="157" y="353"/>
                  </a:cubicBezTo>
                  <a:cubicBezTo>
                    <a:pt x="159" y="365"/>
                    <a:pt x="159" y="365"/>
                    <a:pt x="159" y="365"/>
                  </a:cubicBezTo>
                  <a:cubicBezTo>
                    <a:pt x="108" y="414"/>
                    <a:pt x="108" y="414"/>
                    <a:pt x="108" y="414"/>
                  </a:cubicBezTo>
                  <a:cubicBezTo>
                    <a:pt x="107" y="414"/>
                    <a:pt x="106" y="415"/>
                    <a:pt x="106" y="416"/>
                  </a:cubicBezTo>
                  <a:cubicBezTo>
                    <a:pt x="106" y="433"/>
                    <a:pt x="106" y="433"/>
                    <a:pt x="106" y="433"/>
                  </a:cubicBezTo>
                  <a:cubicBezTo>
                    <a:pt x="106" y="434"/>
                    <a:pt x="107" y="434"/>
                    <a:pt x="108" y="434"/>
                  </a:cubicBezTo>
                  <a:cubicBezTo>
                    <a:pt x="169" y="415"/>
                    <a:pt x="169" y="415"/>
                    <a:pt x="169" y="415"/>
                  </a:cubicBezTo>
                  <a:cubicBezTo>
                    <a:pt x="169" y="416"/>
                    <a:pt x="169" y="416"/>
                    <a:pt x="169" y="416"/>
                  </a:cubicBezTo>
                  <a:cubicBezTo>
                    <a:pt x="169" y="416"/>
                    <a:pt x="169" y="416"/>
                    <a:pt x="169" y="416"/>
                  </a:cubicBezTo>
                  <a:cubicBezTo>
                    <a:pt x="169" y="416"/>
                    <a:pt x="169" y="416"/>
                    <a:pt x="169" y="416"/>
                  </a:cubicBezTo>
                  <a:cubicBezTo>
                    <a:pt x="169" y="417"/>
                    <a:pt x="169" y="417"/>
                    <a:pt x="169" y="417"/>
                  </a:cubicBezTo>
                  <a:cubicBezTo>
                    <a:pt x="169" y="417"/>
                    <a:pt x="169" y="417"/>
                    <a:pt x="169" y="417"/>
                  </a:cubicBezTo>
                  <a:cubicBezTo>
                    <a:pt x="169" y="417"/>
                    <a:pt x="169" y="417"/>
                    <a:pt x="169" y="417"/>
                  </a:cubicBezTo>
                  <a:cubicBezTo>
                    <a:pt x="169" y="417"/>
                    <a:pt x="169" y="417"/>
                    <a:pt x="169" y="417"/>
                  </a:cubicBezTo>
                  <a:cubicBezTo>
                    <a:pt x="169" y="417"/>
                    <a:pt x="169" y="417"/>
                    <a:pt x="169" y="417"/>
                  </a:cubicBezTo>
                  <a:cubicBezTo>
                    <a:pt x="169" y="417"/>
                    <a:pt x="169" y="417"/>
                    <a:pt x="169" y="417"/>
                  </a:cubicBezTo>
                  <a:cubicBezTo>
                    <a:pt x="169" y="418"/>
                    <a:pt x="169" y="418"/>
                    <a:pt x="169" y="418"/>
                  </a:cubicBezTo>
                  <a:cubicBezTo>
                    <a:pt x="169" y="418"/>
                    <a:pt x="169" y="418"/>
                    <a:pt x="169" y="418"/>
                  </a:cubicBezTo>
                  <a:cubicBezTo>
                    <a:pt x="169" y="418"/>
                    <a:pt x="169" y="418"/>
                    <a:pt x="169" y="418"/>
                  </a:cubicBezTo>
                  <a:cubicBezTo>
                    <a:pt x="169" y="418"/>
                    <a:pt x="169" y="418"/>
                    <a:pt x="169" y="418"/>
                  </a:cubicBezTo>
                  <a:cubicBezTo>
                    <a:pt x="169" y="418"/>
                    <a:pt x="169" y="418"/>
                    <a:pt x="169" y="418"/>
                  </a:cubicBezTo>
                  <a:cubicBezTo>
                    <a:pt x="169" y="419"/>
                    <a:pt x="169" y="419"/>
                    <a:pt x="169" y="419"/>
                  </a:cubicBezTo>
                  <a:cubicBezTo>
                    <a:pt x="169" y="419"/>
                    <a:pt x="169" y="419"/>
                    <a:pt x="169" y="419"/>
                  </a:cubicBezTo>
                  <a:cubicBezTo>
                    <a:pt x="169" y="419"/>
                    <a:pt x="169" y="419"/>
                    <a:pt x="169" y="419"/>
                  </a:cubicBezTo>
                  <a:cubicBezTo>
                    <a:pt x="169" y="419"/>
                    <a:pt x="169" y="419"/>
                    <a:pt x="169" y="419"/>
                  </a:cubicBezTo>
                  <a:cubicBezTo>
                    <a:pt x="169" y="419"/>
                    <a:pt x="169" y="419"/>
                    <a:pt x="169" y="419"/>
                  </a:cubicBezTo>
                  <a:cubicBezTo>
                    <a:pt x="169" y="420"/>
                    <a:pt x="169" y="420"/>
                    <a:pt x="169" y="420"/>
                  </a:cubicBezTo>
                  <a:cubicBezTo>
                    <a:pt x="169" y="420"/>
                    <a:pt x="169" y="420"/>
                    <a:pt x="169" y="420"/>
                  </a:cubicBezTo>
                  <a:cubicBezTo>
                    <a:pt x="169" y="420"/>
                    <a:pt x="169" y="420"/>
                    <a:pt x="169" y="420"/>
                  </a:cubicBezTo>
                  <a:cubicBezTo>
                    <a:pt x="169" y="420"/>
                    <a:pt x="169" y="420"/>
                    <a:pt x="169" y="420"/>
                  </a:cubicBezTo>
                  <a:cubicBezTo>
                    <a:pt x="169" y="420"/>
                    <a:pt x="169" y="420"/>
                    <a:pt x="169" y="420"/>
                  </a:cubicBezTo>
                  <a:cubicBezTo>
                    <a:pt x="169" y="420"/>
                    <a:pt x="169" y="420"/>
                    <a:pt x="169" y="420"/>
                  </a:cubicBezTo>
                  <a:cubicBezTo>
                    <a:pt x="169" y="421"/>
                    <a:pt x="169" y="421"/>
                    <a:pt x="169" y="421"/>
                  </a:cubicBezTo>
                  <a:cubicBezTo>
                    <a:pt x="169" y="421"/>
                    <a:pt x="169" y="421"/>
                    <a:pt x="169" y="421"/>
                  </a:cubicBezTo>
                  <a:cubicBezTo>
                    <a:pt x="169" y="421"/>
                    <a:pt x="169" y="421"/>
                    <a:pt x="169" y="421"/>
                  </a:cubicBezTo>
                  <a:cubicBezTo>
                    <a:pt x="170" y="421"/>
                    <a:pt x="170" y="421"/>
                    <a:pt x="170" y="421"/>
                  </a:cubicBezTo>
                  <a:cubicBezTo>
                    <a:pt x="170" y="421"/>
                    <a:pt x="170" y="421"/>
                    <a:pt x="170" y="421"/>
                  </a:cubicBezTo>
                  <a:cubicBezTo>
                    <a:pt x="170" y="421"/>
                    <a:pt x="170" y="421"/>
                    <a:pt x="170" y="421"/>
                  </a:cubicBezTo>
                  <a:cubicBezTo>
                    <a:pt x="170" y="422"/>
                    <a:pt x="170" y="422"/>
                    <a:pt x="170" y="422"/>
                  </a:cubicBezTo>
                  <a:cubicBezTo>
                    <a:pt x="170" y="422"/>
                    <a:pt x="170" y="422"/>
                    <a:pt x="170" y="422"/>
                  </a:cubicBezTo>
                  <a:cubicBezTo>
                    <a:pt x="170" y="422"/>
                    <a:pt x="170" y="422"/>
                    <a:pt x="170" y="422"/>
                  </a:cubicBezTo>
                  <a:cubicBezTo>
                    <a:pt x="170" y="422"/>
                    <a:pt x="170" y="422"/>
                    <a:pt x="170" y="422"/>
                  </a:cubicBezTo>
                  <a:cubicBezTo>
                    <a:pt x="170" y="422"/>
                    <a:pt x="170" y="422"/>
                    <a:pt x="170" y="422"/>
                  </a:cubicBezTo>
                  <a:cubicBezTo>
                    <a:pt x="170" y="422"/>
                    <a:pt x="170" y="422"/>
                    <a:pt x="170" y="422"/>
                  </a:cubicBezTo>
                  <a:cubicBezTo>
                    <a:pt x="170" y="422"/>
                    <a:pt x="170" y="422"/>
                    <a:pt x="170" y="422"/>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4"/>
                    <a:pt x="170" y="424"/>
                    <a:pt x="170" y="424"/>
                  </a:cubicBezTo>
                  <a:cubicBezTo>
                    <a:pt x="170" y="424"/>
                    <a:pt x="170" y="424"/>
                    <a:pt x="170" y="424"/>
                  </a:cubicBezTo>
                  <a:cubicBezTo>
                    <a:pt x="170" y="424"/>
                    <a:pt x="170" y="424"/>
                    <a:pt x="170" y="424"/>
                  </a:cubicBezTo>
                  <a:cubicBezTo>
                    <a:pt x="170" y="424"/>
                    <a:pt x="170" y="424"/>
                    <a:pt x="170" y="424"/>
                  </a:cubicBezTo>
                  <a:cubicBezTo>
                    <a:pt x="170" y="424"/>
                    <a:pt x="170" y="424"/>
                    <a:pt x="170" y="424"/>
                  </a:cubicBezTo>
                  <a:cubicBezTo>
                    <a:pt x="171" y="424"/>
                    <a:pt x="171" y="424"/>
                    <a:pt x="171" y="424"/>
                  </a:cubicBezTo>
                  <a:cubicBezTo>
                    <a:pt x="171" y="424"/>
                    <a:pt x="171" y="424"/>
                    <a:pt x="171" y="424"/>
                  </a:cubicBezTo>
                  <a:cubicBezTo>
                    <a:pt x="171" y="424"/>
                    <a:pt x="171" y="424"/>
                    <a:pt x="171" y="424"/>
                  </a:cubicBezTo>
                  <a:cubicBezTo>
                    <a:pt x="171" y="424"/>
                    <a:pt x="171" y="424"/>
                    <a:pt x="171" y="424"/>
                  </a:cubicBezTo>
                  <a:cubicBezTo>
                    <a:pt x="171" y="424"/>
                    <a:pt x="171" y="424"/>
                    <a:pt x="171" y="424"/>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6"/>
                    <a:pt x="171" y="426"/>
                    <a:pt x="171" y="426"/>
                  </a:cubicBezTo>
                  <a:cubicBezTo>
                    <a:pt x="171" y="426"/>
                    <a:pt x="171" y="426"/>
                    <a:pt x="171" y="426"/>
                  </a:cubicBezTo>
                  <a:cubicBezTo>
                    <a:pt x="171" y="426"/>
                    <a:pt x="171" y="426"/>
                    <a:pt x="171" y="426"/>
                  </a:cubicBezTo>
                  <a:cubicBezTo>
                    <a:pt x="171" y="426"/>
                    <a:pt x="171" y="426"/>
                    <a:pt x="171" y="426"/>
                  </a:cubicBezTo>
                  <a:cubicBezTo>
                    <a:pt x="171" y="426"/>
                    <a:pt x="171" y="426"/>
                    <a:pt x="171" y="426"/>
                  </a:cubicBezTo>
                  <a:cubicBezTo>
                    <a:pt x="171" y="426"/>
                    <a:pt x="171" y="426"/>
                    <a:pt x="171"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4" y="425"/>
                    <a:pt x="174" y="425"/>
                    <a:pt x="174" y="425"/>
                  </a:cubicBezTo>
                  <a:cubicBezTo>
                    <a:pt x="174" y="425"/>
                    <a:pt x="174" y="425"/>
                    <a:pt x="174" y="425"/>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2"/>
                    <a:pt x="174" y="422"/>
                    <a:pt x="174" y="422"/>
                  </a:cubicBezTo>
                  <a:cubicBezTo>
                    <a:pt x="174" y="422"/>
                    <a:pt x="174" y="422"/>
                    <a:pt x="174" y="422"/>
                  </a:cubicBezTo>
                  <a:cubicBezTo>
                    <a:pt x="174" y="422"/>
                    <a:pt x="174" y="422"/>
                    <a:pt x="174" y="422"/>
                  </a:cubicBezTo>
                  <a:cubicBezTo>
                    <a:pt x="175" y="422"/>
                    <a:pt x="175" y="422"/>
                    <a:pt x="175" y="422"/>
                  </a:cubicBezTo>
                  <a:cubicBezTo>
                    <a:pt x="175" y="422"/>
                    <a:pt x="175" y="422"/>
                    <a:pt x="175" y="422"/>
                  </a:cubicBezTo>
                  <a:cubicBezTo>
                    <a:pt x="175" y="422"/>
                    <a:pt x="175" y="422"/>
                    <a:pt x="175" y="422"/>
                  </a:cubicBezTo>
                  <a:cubicBezTo>
                    <a:pt x="175" y="422"/>
                    <a:pt x="175" y="422"/>
                    <a:pt x="175" y="422"/>
                  </a:cubicBezTo>
                  <a:cubicBezTo>
                    <a:pt x="175" y="421"/>
                    <a:pt x="175" y="421"/>
                    <a:pt x="175" y="421"/>
                  </a:cubicBezTo>
                  <a:cubicBezTo>
                    <a:pt x="175" y="421"/>
                    <a:pt x="175" y="421"/>
                    <a:pt x="175" y="421"/>
                  </a:cubicBezTo>
                  <a:cubicBezTo>
                    <a:pt x="175" y="421"/>
                    <a:pt x="175" y="421"/>
                    <a:pt x="175" y="421"/>
                  </a:cubicBezTo>
                  <a:cubicBezTo>
                    <a:pt x="175" y="421"/>
                    <a:pt x="175" y="421"/>
                    <a:pt x="175" y="421"/>
                  </a:cubicBezTo>
                  <a:cubicBezTo>
                    <a:pt x="175" y="421"/>
                    <a:pt x="175" y="421"/>
                    <a:pt x="175" y="421"/>
                  </a:cubicBezTo>
                  <a:cubicBezTo>
                    <a:pt x="175" y="420"/>
                    <a:pt x="175" y="420"/>
                    <a:pt x="175" y="420"/>
                  </a:cubicBezTo>
                  <a:cubicBezTo>
                    <a:pt x="175" y="420"/>
                    <a:pt x="175" y="420"/>
                    <a:pt x="175" y="420"/>
                  </a:cubicBezTo>
                  <a:cubicBezTo>
                    <a:pt x="175" y="420"/>
                    <a:pt x="175" y="420"/>
                    <a:pt x="175" y="420"/>
                  </a:cubicBezTo>
                  <a:cubicBezTo>
                    <a:pt x="175" y="420"/>
                    <a:pt x="175" y="420"/>
                    <a:pt x="175" y="420"/>
                  </a:cubicBezTo>
                  <a:cubicBezTo>
                    <a:pt x="175" y="420"/>
                    <a:pt x="175" y="420"/>
                    <a:pt x="175" y="420"/>
                  </a:cubicBezTo>
                  <a:cubicBezTo>
                    <a:pt x="175" y="420"/>
                    <a:pt x="175" y="420"/>
                    <a:pt x="175" y="420"/>
                  </a:cubicBezTo>
                  <a:cubicBezTo>
                    <a:pt x="175" y="419"/>
                    <a:pt x="175" y="419"/>
                    <a:pt x="175" y="419"/>
                  </a:cubicBezTo>
                  <a:cubicBezTo>
                    <a:pt x="175" y="419"/>
                    <a:pt x="175" y="419"/>
                    <a:pt x="175" y="419"/>
                  </a:cubicBezTo>
                  <a:cubicBezTo>
                    <a:pt x="175" y="419"/>
                    <a:pt x="175" y="419"/>
                    <a:pt x="175" y="419"/>
                  </a:cubicBezTo>
                  <a:cubicBezTo>
                    <a:pt x="175" y="419"/>
                    <a:pt x="175" y="419"/>
                    <a:pt x="175" y="419"/>
                  </a:cubicBezTo>
                  <a:cubicBezTo>
                    <a:pt x="175" y="419"/>
                    <a:pt x="175" y="419"/>
                    <a:pt x="175" y="419"/>
                  </a:cubicBezTo>
                  <a:cubicBezTo>
                    <a:pt x="175" y="418"/>
                    <a:pt x="175" y="418"/>
                    <a:pt x="175" y="418"/>
                  </a:cubicBezTo>
                  <a:cubicBezTo>
                    <a:pt x="175" y="418"/>
                    <a:pt x="175" y="418"/>
                    <a:pt x="175" y="418"/>
                  </a:cubicBezTo>
                  <a:cubicBezTo>
                    <a:pt x="175" y="418"/>
                    <a:pt x="175" y="418"/>
                    <a:pt x="175" y="418"/>
                  </a:cubicBezTo>
                  <a:cubicBezTo>
                    <a:pt x="175" y="418"/>
                    <a:pt x="175" y="418"/>
                    <a:pt x="175" y="418"/>
                  </a:cubicBezTo>
                  <a:cubicBezTo>
                    <a:pt x="175" y="418"/>
                    <a:pt x="175" y="418"/>
                    <a:pt x="175" y="418"/>
                  </a:cubicBezTo>
                  <a:cubicBezTo>
                    <a:pt x="175" y="417"/>
                    <a:pt x="175" y="417"/>
                    <a:pt x="175" y="417"/>
                  </a:cubicBezTo>
                  <a:cubicBezTo>
                    <a:pt x="175" y="417"/>
                    <a:pt x="175" y="417"/>
                    <a:pt x="175" y="417"/>
                  </a:cubicBezTo>
                  <a:cubicBezTo>
                    <a:pt x="175" y="417"/>
                    <a:pt x="175" y="417"/>
                    <a:pt x="175" y="417"/>
                  </a:cubicBezTo>
                  <a:cubicBezTo>
                    <a:pt x="175" y="417"/>
                    <a:pt x="175" y="417"/>
                    <a:pt x="175" y="417"/>
                  </a:cubicBezTo>
                  <a:cubicBezTo>
                    <a:pt x="176" y="417"/>
                    <a:pt x="176" y="417"/>
                    <a:pt x="176" y="417"/>
                  </a:cubicBezTo>
                  <a:cubicBezTo>
                    <a:pt x="176" y="417"/>
                    <a:pt x="176" y="417"/>
                    <a:pt x="176" y="417"/>
                  </a:cubicBezTo>
                  <a:cubicBezTo>
                    <a:pt x="176" y="416"/>
                    <a:pt x="176" y="416"/>
                    <a:pt x="176" y="416"/>
                  </a:cubicBezTo>
                  <a:cubicBezTo>
                    <a:pt x="176" y="416"/>
                    <a:pt x="176" y="416"/>
                    <a:pt x="176" y="416"/>
                  </a:cubicBezTo>
                  <a:cubicBezTo>
                    <a:pt x="176" y="416"/>
                    <a:pt x="176" y="416"/>
                    <a:pt x="176" y="416"/>
                  </a:cubicBezTo>
                  <a:cubicBezTo>
                    <a:pt x="176" y="416"/>
                    <a:pt x="176" y="416"/>
                    <a:pt x="176" y="416"/>
                  </a:cubicBezTo>
                  <a:cubicBezTo>
                    <a:pt x="176" y="415"/>
                    <a:pt x="176" y="415"/>
                    <a:pt x="176" y="415"/>
                  </a:cubicBezTo>
                  <a:cubicBezTo>
                    <a:pt x="237" y="434"/>
                    <a:pt x="237" y="434"/>
                    <a:pt x="237" y="434"/>
                  </a:cubicBezTo>
                  <a:cubicBezTo>
                    <a:pt x="237" y="434"/>
                    <a:pt x="238" y="434"/>
                    <a:pt x="238" y="433"/>
                  </a:cubicBezTo>
                  <a:cubicBezTo>
                    <a:pt x="238" y="416"/>
                    <a:pt x="238" y="416"/>
                    <a:pt x="238" y="416"/>
                  </a:cubicBezTo>
                  <a:cubicBezTo>
                    <a:pt x="238" y="415"/>
                    <a:pt x="237" y="414"/>
                    <a:pt x="237" y="414"/>
                  </a:cubicBezTo>
                  <a:cubicBezTo>
                    <a:pt x="186" y="365"/>
                    <a:pt x="186" y="365"/>
                    <a:pt x="186" y="365"/>
                  </a:cubicBezTo>
                  <a:cubicBezTo>
                    <a:pt x="187" y="361"/>
                    <a:pt x="187" y="357"/>
                    <a:pt x="188" y="355"/>
                  </a:cubicBezTo>
                  <a:cubicBezTo>
                    <a:pt x="189" y="349"/>
                    <a:pt x="190" y="340"/>
                    <a:pt x="190" y="335"/>
                  </a:cubicBezTo>
                  <a:cubicBezTo>
                    <a:pt x="191" y="329"/>
                    <a:pt x="191" y="319"/>
                    <a:pt x="192" y="311"/>
                  </a:cubicBezTo>
                  <a:cubicBezTo>
                    <a:pt x="192" y="296"/>
                    <a:pt x="192" y="296"/>
                    <a:pt x="192" y="296"/>
                  </a:cubicBezTo>
                  <a:cubicBezTo>
                    <a:pt x="192" y="289"/>
                    <a:pt x="192" y="277"/>
                    <a:pt x="192" y="269"/>
                  </a:cubicBezTo>
                  <a:cubicBezTo>
                    <a:pt x="192" y="221"/>
                    <a:pt x="192" y="221"/>
                    <a:pt x="192" y="221"/>
                  </a:cubicBezTo>
                  <a:cubicBezTo>
                    <a:pt x="245" y="239"/>
                    <a:pt x="245" y="239"/>
                    <a:pt x="245" y="239"/>
                  </a:cubicBezTo>
                  <a:cubicBezTo>
                    <a:pt x="246" y="239"/>
                    <a:pt x="248" y="240"/>
                    <a:pt x="250" y="241"/>
                  </a:cubicBezTo>
                  <a:cubicBezTo>
                    <a:pt x="258" y="246"/>
                    <a:pt x="258" y="246"/>
                    <a:pt x="258" y="246"/>
                  </a:cubicBezTo>
                  <a:cubicBezTo>
                    <a:pt x="259" y="247"/>
                    <a:pt x="261" y="248"/>
                    <a:pt x="262" y="249"/>
                  </a:cubicBezTo>
                  <a:cubicBezTo>
                    <a:pt x="304" y="275"/>
                    <a:pt x="304" y="275"/>
                    <a:pt x="304" y="275"/>
                  </a:cubicBezTo>
                  <a:cubicBezTo>
                    <a:pt x="305" y="275"/>
                    <a:pt x="307" y="277"/>
                    <a:pt x="308" y="277"/>
                  </a:cubicBezTo>
                  <a:cubicBezTo>
                    <a:pt x="328" y="291"/>
                    <a:pt x="328" y="291"/>
                    <a:pt x="328" y="291"/>
                  </a:cubicBezTo>
                  <a:cubicBezTo>
                    <a:pt x="329" y="292"/>
                    <a:pt x="331" y="293"/>
                    <a:pt x="332" y="294"/>
                  </a:cubicBezTo>
                  <a:cubicBezTo>
                    <a:pt x="335" y="296"/>
                    <a:pt x="335" y="296"/>
                    <a:pt x="335" y="296"/>
                  </a:cubicBezTo>
                  <a:cubicBezTo>
                    <a:pt x="337" y="297"/>
                    <a:pt x="338" y="299"/>
                    <a:pt x="338" y="301"/>
                  </a:cubicBezTo>
                  <a:cubicBezTo>
                    <a:pt x="338" y="307"/>
                    <a:pt x="338" y="307"/>
                    <a:pt x="338" y="307"/>
                  </a:cubicBezTo>
                  <a:cubicBezTo>
                    <a:pt x="338" y="308"/>
                    <a:pt x="339" y="311"/>
                    <a:pt x="339" y="312"/>
                  </a:cubicBezTo>
                  <a:cubicBezTo>
                    <a:pt x="340" y="317"/>
                    <a:pt x="340" y="317"/>
                    <a:pt x="340" y="317"/>
                  </a:cubicBezTo>
                  <a:cubicBezTo>
                    <a:pt x="341" y="319"/>
                    <a:pt x="341" y="319"/>
                    <a:pt x="342" y="317"/>
                  </a:cubicBezTo>
                  <a:cubicBezTo>
                    <a:pt x="343" y="312"/>
                    <a:pt x="343" y="312"/>
                    <a:pt x="343" y="312"/>
                  </a:cubicBezTo>
                  <a:cubicBezTo>
                    <a:pt x="343" y="310"/>
                    <a:pt x="343" y="308"/>
                    <a:pt x="343" y="306"/>
                  </a:cubicBezTo>
                  <a:cubicBezTo>
                    <a:pt x="344" y="297"/>
                    <a:pt x="344" y="297"/>
                    <a:pt x="344" y="297"/>
                  </a:cubicBezTo>
                  <a:cubicBezTo>
                    <a:pt x="344" y="295"/>
                    <a:pt x="344" y="293"/>
                    <a:pt x="344" y="291"/>
                  </a:cubicBezTo>
                  <a:cubicBezTo>
                    <a:pt x="344" y="283"/>
                    <a:pt x="344" y="283"/>
                    <a:pt x="344" y="283"/>
                  </a:cubicBezTo>
                  <a:cubicBezTo>
                    <a:pt x="343" y="281"/>
                    <a:pt x="343" y="279"/>
                    <a:pt x="343" y="277"/>
                  </a:cubicBezTo>
                  <a:cubicBezTo>
                    <a:pt x="341" y="272"/>
                    <a:pt x="341" y="272"/>
                    <a:pt x="341" y="272"/>
                  </a:cubicBezTo>
                  <a:cubicBezTo>
                    <a:pt x="341" y="270"/>
                    <a:pt x="339" y="268"/>
                    <a:pt x="338" y="267"/>
                  </a:cubicBezTo>
                  <a:cubicBezTo>
                    <a:pt x="256" y="190"/>
                    <a:pt x="256" y="190"/>
                    <a:pt x="256" y="190"/>
                  </a:cubicBezTo>
                  <a:cubicBezTo>
                    <a:pt x="255" y="189"/>
                    <a:pt x="253" y="187"/>
                    <a:pt x="252" y="186"/>
                  </a:cubicBezTo>
                  <a:cubicBezTo>
                    <a:pt x="194" y="130"/>
                    <a:pt x="194" y="130"/>
                    <a:pt x="194" y="130"/>
                  </a:cubicBezTo>
                  <a:cubicBezTo>
                    <a:pt x="193" y="130"/>
                    <a:pt x="193" y="129"/>
                    <a:pt x="192" y="129"/>
                  </a:cubicBezTo>
                  <a:cubicBezTo>
                    <a:pt x="192" y="105"/>
                    <a:pt x="192" y="105"/>
                    <a:pt x="192" y="105"/>
                  </a:cubicBezTo>
                  <a:cubicBezTo>
                    <a:pt x="192" y="98"/>
                    <a:pt x="192" y="85"/>
                    <a:pt x="192" y="78"/>
                  </a:cubicBezTo>
                  <a:cubicBezTo>
                    <a:pt x="192" y="64"/>
                    <a:pt x="192" y="64"/>
                    <a:pt x="192" y="64"/>
                  </a:cubicBezTo>
                  <a:cubicBezTo>
                    <a:pt x="192" y="57"/>
                    <a:pt x="191" y="46"/>
                    <a:pt x="190" y="40"/>
                  </a:cubicBezTo>
                  <a:cubicBezTo>
                    <a:pt x="189" y="34"/>
                    <a:pt x="186" y="24"/>
                    <a:pt x="185" y="18"/>
                  </a:cubicBezTo>
                  <a:cubicBezTo>
                    <a:pt x="183" y="12"/>
                    <a:pt x="180" y="6"/>
                    <a:pt x="178" y="4"/>
                  </a:cubicBezTo>
                  <a:cubicBezTo>
                    <a:pt x="176" y="1"/>
                    <a:pt x="173" y="0"/>
                    <a:pt x="172" y="0"/>
                  </a:cubicBezTo>
                  <a:cubicBezTo>
                    <a:pt x="170" y="0"/>
                    <a:pt x="168" y="2"/>
                    <a:pt x="166" y="4"/>
                  </a:cubicBezTo>
                  <a:cubicBezTo>
                    <a:pt x="165" y="6"/>
                    <a:pt x="162" y="13"/>
                    <a:pt x="160" y="19"/>
                  </a:cubicBezTo>
                  <a:cubicBezTo>
                    <a:pt x="159" y="25"/>
                    <a:pt x="156" y="35"/>
                    <a:pt x="155" y="41"/>
                  </a:cubicBezTo>
                  <a:cubicBezTo>
                    <a:pt x="154" y="47"/>
                    <a:pt x="153" y="58"/>
                    <a:pt x="153" y="65"/>
                  </a:cubicBezTo>
                  <a:cubicBezTo>
                    <a:pt x="153" y="77"/>
                    <a:pt x="153" y="77"/>
                    <a:pt x="153" y="77"/>
                  </a:cubicBezTo>
                  <a:cubicBezTo>
                    <a:pt x="153" y="84"/>
                    <a:pt x="153" y="97"/>
                    <a:pt x="153" y="104"/>
                  </a:cubicBezTo>
                  <a:lnTo>
                    <a:pt x="153" y="128"/>
                  </a:lnTo>
                  <a:close/>
                </a:path>
              </a:pathLst>
            </a:custGeom>
            <a:solidFill>
              <a:schemeClr val="accent3"/>
            </a:solidFill>
            <a:ln w="0" cap="rnd">
              <a:noFill/>
              <a:prstDash val="solid"/>
              <a:round/>
            </a:ln>
          </p:spPr>
          <p:txBody>
            <a:bodyPr/>
            <a:lstStyle/>
            <a:p>
              <a:pPr>
                <a:defRPr/>
              </a:pPr>
              <a:endParaRPr lang="en-US">
                <a:ea typeface="微软雅黑" panose="020B0503020204020204" charset="-122"/>
              </a:endParaRPr>
            </a:p>
          </p:txBody>
        </p:sp>
      </p:grpSp>
      <p:grpSp>
        <p:nvGrpSpPr>
          <p:cNvPr id="26" name="Group 15"/>
          <p:cNvGrpSpPr/>
          <p:nvPr/>
        </p:nvGrpSpPr>
        <p:grpSpPr bwMode="auto">
          <a:xfrm>
            <a:off x="4206283" y="3781763"/>
            <a:ext cx="1044716" cy="2410883"/>
            <a:chOff x="4038603" y="2419349"/>
            <a:chExt cx="990601" cy="2286001"/>
          </a:xfrm>
          <a:solidFill>
            <a:srgbClr val="282726"/>
          </a:solidFill>
        </p:grpSpPr>
        <p:sp>
          <p:nvSpPr>
            <p:cNvPr id="27" name="Rectangle 16"/>
            <p:cNvSpPr/>
            <p:nvPr/>
          </p:nvSpPr>
          <p:spPr>
            <a:xfrm>
              <a:off x="4038603" y="2952749"/>
              <a:ext cx="990601" cy="1752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a:endParaRPr lang="zh-CN" altLang="zh-CN">
                <a:solidFill>
                  <a:srgbClr val="FFFFFF"/>
                </a:solidFill>
                <a:ea typeface="微软雅黑" panose="020B0503020204020204" charset="-122"/>
              </a:endParaRPr>
            </a:p>
          </p:txBody>
        </p:sp>
        <p:sp>
          <p:nvSpPr>
            <p:cNvPr id="28" name="Isosceles Triangle 17"/>
            <p:cNvSpPr/>
            <p:nvPr/>
          </p:nvSpPr>
          <p:spPr>
            <a:xfrm>
              <a:off x="4038603" y="2800349"/>
              <a:ext cx="990601" cy="1524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a:endParaRPr lang="zh-CN" altLang="zh-CN">
                <a:solidFill>
                  <a:srgbClr val="FFFFFF"/>
                </a:solidFill>
                <a:ea typeface="微软雅黑" panose="020B0503020204020204" charset="-122"/>
              </a:endParaRPr>
            </a:p>
          </p:txBody>
        </p:sp>
        <p:sp>
          <p:nvSpPr>
            <p:cNvPr id="37" name="Freeform 5"/>
            <p:cNvSpPr/>
            <p:nvPr/>
          </p:nvSpPr>
          <p:spPr bwMode="auto">
            <a:xfrm>
              <a:off x="4038603" y="2419349"/>
              <a:ext cx="990601" cy="868363"/>
            </a:xfrm>
            <a:custGeom>
              <a:avLst/>
              <a:gdLst>
                <a:gd name="T0" fmla="*/ 88 w 344"/>
                <a:gd name="T1" fmla="*/ 191 h 434"/>
                <a:gd name="T2" fmla="*/ 1 w 344"/>
                <a:gd name="T3" fmla="*/ 283 h 434"/>
                <a:gd name="T4" fmla="*/ 1 w 344"/>
                <a:gd name="T5" fmla="*/ 312 h 434"/>
                <a:gd name="T6" fmla="*/ 6 w 344"/>
                <a:gd name="T7" fmla="*/ 307 h 434"/>
                <a:gd name="T8" fmla="*/ 16 w 344"/>
                <a:gd name="T9" fmla="*/ 291 h 434"/>
                <a:gd name="T10" fmla="*/ 86 w 344"/>
                <a:gd name="T11" fmla="*/ 247 h 434"/>
                <a:gd name="T12" fmla="*/ 153 w 344"/>
                <a:gd name="T13" fmla="*/ 267 h 434"/>
                <a:gd name="T14" fmla="*/ 157 w 344"/>
                <a:gd name="T15" fmla="*/ 353 h 434"/>
                <a:gd name="T16" fmla="*/ 106 w 344"/>
                <a:gd name="T17" fmla="*/ 433 h 434"/>
                <a:gd name="T18" fmla="*/ 169 w 344"/>
                <a:gd name="T19" fmla="*/ 416 h 434"/>
                <a:gd name="T20" fmla="*/ 169 w 344"/>
                <a:gd name="T21" fmla="*/ 417 h 434"/>
                <a:gd name="T22" fmla="*/ 169 w 344"/>
                <a:gd name="T23" fmla="*/ 418 h 434"/>
                <a:gd name="T24" fmla="*/ 169 w 344"/>
                <a:gd name="T25" fmla="*/ 418 h 434"/>
                <a:gd name="T26" fmla="*/ 169 w 344"/>
                <a:gd name="T27" fmla="*/ 419 h 434"/>
                <a:gd name="T28" fmla="*/ 169 w 344"/>
                <a:gd name="T29" fmla="*/ 420 h 434"/>
                <a:gd name="T30" fmla="*/ 169 w 344"/>
                <a:gd name="T31" fmla="*/ 421 h 434"/>
                <a:gd name="T32" fmla="*/ 170 w 344"/>
                <a:gd name="T33" fmla="*/ 421 h 434"/>
                <a:gd name="T34" fmla="*/ 170 w 344"/>
                <a:gd name="T35" fmla="*/ 422 h 434"/>
                <a:gd name="T36" fmla="*/ 170 w 344"/>
                <a:gd name="T37" fmla="*/ 422 h 434"/>
                <a:gd name="T38" fmla="*/ 170 w 344"/>
                <a:gd name="T39" fmla="*/ 423 h 434"/>
                <a:gd name="T40" fmla="*/ 170 w 344"/>
                <a:gd name="T41" fmla="*/ 423 h 434"/>
                <a:gd name="T42" fmla="*/ 170 w 344"/>
                <a:gd name="T43" fmla="*/ 424 h 434"/>
                <a:gd name="T44" fmla="*/ 171 w 344"/>
                <a:gd name="T45" fmla="*/ 424 h 434"/>
                <a:gd name="T46" fmla="*/ 171 w 344"/>
                <a:gd name="T47" fmla="*/ 425 h 434"/>
                <a:gd name="T48" fmla="*/ 171 w 344"/>
                <a:gd name="T49" fmla="*/ 425 h 434"/>
                <a:gd name="T50" fmla="*/ 171 w 344"/>
                <a:gd name="T51" fmla="*/ 425 h 434"/>
                <a:gd name="T52" fmla="*/ 171 w 344"/>
                <a:gd name="T53" fmla="*/ 426 h 434"/>
                <a:gd name="T54" fmla="*/ 171 w 344"/>
                <a:gd name="T55" fmla="*/ 426 h 434"/>
                <a:gd name="T56" fmla="*/ 172 w 344"/>
                <a:gd name="T57" fmla="*/ 426 h 434"/>
                <a:gd name="T58" fmla="*/ 172 w 344"/>
                <a:gd name="T59" fmla="*/ 426 h 434"/>
                <a:gd name="T60" fmla="*/ 172 w 344"/>
                <a:gd name="T61" fmla="*/ 426 h 434"/>
                <a:gd name="T62" fmla="*/ 173 w 344"/>
                <a:gd name="T63" fmla="*/ 426 h 434"/>
                <a:gd name="T64" fmla="*/ 173 w 344"/>
                <a:gd name="T65" fmla="*/ 426 h 434"/>
                <a:gd name="T66" fmla="*/ 173 w 344"/>
                <a:gd name="T67" fmla="*/ 425 h 434"/>
                <a:gd name="T68" fmla="*/ 173 w 344"/>
                <a:gd name="T69" fmla="*/ 425 h 434"/>
                <a:gd name="T70" fmla="*/ 174 w 344"/>
                <a:gd name="T71" fmla="*/ 425 h 434"/>
                <a:gd name="T72" fmla="*/ 174 w 344"/>
                <a:gd name="T73" fmla="*/ 424 h 434"/>
                <a:gd name="T74" fmla="*/ 174 w 344"/>
                <a:gd name="T75" fmla="*/ 424 h 434"/>
                <a:gd name="T76" fmla="*/ 174 w 344"/>
                <a:gd name="T77" fmla="*/ 423 h 434"/>
                <a:gd name="T78" fmla="*/ 174 w 344"/>
                <a:gd name="T79" fmla="*/ 423 h 434"/>
                <a:gd name="T80" fmla="*/ 174 w 344"/>
                <a:gd name="T81" fmla="*/ 422 h 434"/>
                <a:gd name="T82" fmla="*/ 175 w 344"/>
                <a:gd name="T83" fmla="*/ 422 h 434"/>
                <a:gd name="T84" fmla="*/ 175 w 344"/>
                <a:gd name="T85" fmla="*/ 421 h 434"/>
                <a:gd name="T86" fmla="*/ 175 w 344"/>
                <a:gd name="T87" fmla="*/ 420 h 434"/>
                <a:gd name="T88" fmla="*/ 175 w 344"/>
                <a:gd name="T89" fmla="*/ 420 h 434"/>
                <a:gd name="T90" fmla="*/ 175 w 344"/>
                <a:gd name="T91" fmla="*/ 419 h 434"/>
                <a:gd name="T92" fmla="*/ 175 w 344"/>
                <a:gd name="T93" fmla="*/ 418 h 434"/>
                <a:gd name="T94" fmla="*/ 175 w 344"/>
                <a:gd name="T95" fmla="*/ 417 h 434"/>
                <a:gd name="T96" fmla="*/ 176 w 344"/>
                <a:gd name="T97" fmla="*/ 417 h 434"/>
                <a:gd name="T98" fmla="*/ 176 w 344"/>
                <a:gd name="T99" fmla="*/ 416 h 434"/>
                <a:gd name="T100" fmla="*/ 238 w 344"/>
                <a:gd name="T101" fmla="*/ 416 h 434"/>
                <a:gd name="T102" fmla="*/ 190 w 344"/>
                <a:gd name="T103" fmla="*/ 335 h 434"/>
                <a:gd name="T104" fmla="*/ 192 w 344"/>
                <a:gd name="T105" fmla="*/ 221 h 434"/>
                <a:gd name="T106" fmla="*/ 262 w 344"/>
                <a:gd name="T107" fmla="*/ 249 h 434"/>
                <a:gd name="T108" fmla="*/ 332 w 344"/>
                <a:gd name="T109" fmla="*/ 294 h 434"/>
                <a:gd name="T110" fmla="*/ 339 w 344"/>
                <a:gd name="T111" fmla="*/ 312 h 434"/>
                <a:gd name="T112" fmla="*/ 343 w 344"/>
                <a:gd name="T113" fmla="*/ 306 h 434"/>
                <a:gd name="T114" fmla="*/ 343 w 344"/>
                <a:gd name="T115" fmla="*/ 277 h 434"/>
                <a:gd name="T116" fmla="*/ 252 w 344"/>
                <a:gd name="T117" fmla="*/ 186 h 434"/>
                <a:gd name="T118" fmla="*/ 192 w 344"/>
                <a:gd name="T119" fmla="*/ 78 h 434"/>
                <a:gd name="T120" fmla="*/ 178 w 344"/>
                <a:gd name="T121" fmla="*/ 4 h 434"/>
                <a:gd name="T122" fmla="*/ 155 w 344"/>
                <a:gd name="T123" fmla="*/ 41 h 434"/>
                <a:gd name="T124" fmla="*/ 153 w 344"/>
                <a:gd name="T125" fmla="*/ 128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4" h="434">
                  <a:moveTo>
                    <a:pt x="153" y="128"/>
                  </a:moveTo>
                  <a:cubicBezTo>
                    <a:pt x="152" y="129"/>
                    <a:pt x="151" y="130"/>
                    <a:pt x="150" y="131"/>
                  </a:cubicBezTo>
                  <a:cubicBezTo>
                    <a:pt x="92" y="187"/>
                    <a:pt x="92" y="187"/>
                    <a:pt x="92" y="187"/>
                  </a:cubicBezTo>
                  <a:cubicBezTo>
                    <a:pt x="91" y="188"/>
                    <a:pt x="89" y="190"/>
                    <a:pt x="88" y="191"/>
                  </a:cubicBezTo>
                  <a:cubicBezTo>
                    <a:pt x="6" y="268"/>
                    <a:pt x="6" y="268"/>
                    <a:pt x="6" y="268"/>
                  </a:cubicBezTo>
                  <a:cubicBezTo>
                    <a:pt x="5" y="269"/>
                    <a:pt x="3" y="271"/>
                    <a:pt x="3" y="272"/>
                  </a:cubicBezTo>
                  <a:cubicBezTo>
                    <a:pt x="1" y="278"/>
                    <a:pt x="1" y="278"/>
                    <a:pt x="1" y="278"/>
                  </a:cubicBezTo>
                  <a:cubicBezTo>
                    <a:pt x="1" y="280"/>
                    <a:pt x="1" y="282"/>
                    <a:pt x="1" y="283"/>
                  </a:cubicBezTo>
                  <a:cubicBezTo>
                    <a:pt x="0" y="292"/>
                    <a:pt x="0" y="292"/>
                    <a:pt x="0" y="292"/>
                  </a:cubicBezTo>
                  <a:cubicBezTo>
                    <a:pt x="0" y="294"/>
                    <a:pt x="0" y="296"/>
                    <a:pt x="0" y="298"/>
                  </a:cubicBezTo>
                  <a:cubicBezTo>
                    <a:pt x="1" y="307"/>
                    <a:pt x="1" y="307"/>
                    <a:pt x="1" y="307"/>
                  </a:cubicBezTo>
                  <a:cubicBezTo>
                    <a:pt x="1" y="309"/>
                    <a:pt x="1" y="311"/>
                    <a:pt x="1" y="312"/>
                  </a:cubicBezTo>
                  <a:cubicBezTo>
                    <a:pt x="2" y="318"/>
                    <a:pt x="2" y="318"/>
                    <a:pt x="2" y="318"/>
                  </a:cubicBezTo>
                  <a:cubicBezTo>
                    <a:pt x="3" y="320"/>
                    <a:pt x="3" y="320"/>
                    <a:pt x="4" y="318"/>
                  </a:cubicBezTo>
                  <a:cubicBezTo>
                    <a:pt x="5" y="313"/>
                    <a:pt x="5" y="313"/>
                    <a:pt x="5" y="313"/>
                  </a:cubicBezTo>
                  <a:cubicBezTo>
                    <a:pt x="5" y="311"/>
                    <a:pt x="6" y="309"/>
                    <a:pt x="6" y="307"/>
                  </a:cubicBezTo>
                  <a:cubicBezTo>
                    <a:pt x="6" y="301"/>
                    <a:pt x="6" y="301"/>
                    <a:pt x="6" y="301"/>
                  </a:cubicBezTo>
                  <a:cubicBezTo>
                    <a:pt x="6" y="300"/>
                    <a:pt x="7" y="298"/>
                    <a:pt x="9" y="297"/>
                  </a:cubicBezTo>
                  <a:cubicBezTo>
                    <a:pt x="12" y="295"/>
                    <a:pt x="12" y="295"/>
                    <a:pt x="12" y="295"/>
                  </a:cubicBezTo>
                  <a:cubicBezTo>
                    <a:pt x="13" y="294"/>
                    <a:pt x="15" y="292"/>
                    <a:pt x="16" y="291"/>
                  </a:cubicBezTo>
                  <a:cubicBezTo>
                    <a:pt x="36" y="278"/>
                    <a:pt x="36" y="278"/>
                    <a:pt x="36" y="278"/>
                  </a:cubicBezTo>
                  <a:cubicBezTo>
                    <a:pt x="37" y="277"/>
                    <a:pt x="39" y="276"/>
                    <a:pt x="40" y="275"/>
                  </a:cubicBezTo>
                  <a:cubicBezTo>
                    <a:pt x="82" y="249"/>
                    <a:pt x="82" y="249"/>
                    <a:pt x="82" y="249"/>
                  </a:cubicBezTo>
                  <a:cubicBezTo>
                    <a:pt x="83" y="249"/>
                    <a:pt x="85" y="247"/>
                    <a:pt x="86" y="247"/>
                  </a:cubicBezTo>
                  <a:cubicBezTo>
                    <a:pt x="94" y="242"/>
                    <a:pt x="94" y="242"/>
                    <a:pt x="94" y="242"/>
                  </a:cubicBezTo>
                  <a:cubicBezTo>
                    <a:pt x="96" y="241"/>
                    <a:pt x="98" y="240"/>
                    <a:pt x="99" y="239"/>
                  </a:cubicBezTo>
                  <a:cubicBezTo>
                    <a:pt x="153" y="222"/>
                    <a:pt x="153" y="222"/>
                    <a:pt x="153" y="222"/>
                  </a:cubicBezTo>
                  <a:cubicBezTo>
                    <a:pt x="153" y="267"/>
                    <a:pt x="153" y="267"/>
                    <a:pt x="153" y="267"/>
                  </a:cubicBezTo>
                  <a:cubicBezTo>
                    <a:pt x="153" y="274"/>
                    <a:pt x="153" y="286"/>
                    <a:pt x="153" y="294"/>
                  </a:cubicBezTo>
                  <a:cubicBezTo>
                    <a:pt x="153" y="310"/>
                    <a:pt x="153" y="310"/>
                    <a:pt x="153" y="310"/>
                  </a:cubicBezTo>
                  <a:cubicBezTo>
                    <a:pt x="154" y="317"/>
                    <a:pt x="154" y="328"/>
                    <a:pt x="155" y="333"/>
                  </a:cubicBezTo>
                  <a:cubicBezTo>
                    <a:pt x="155" y="339"/>
                    <a:pt x="156" y="348"/>
                    <a:pt x="157" y="353"/>
                  </a:cubicBezTo>
                  <a:cubicBezTo>
                    <a:pt x="159" y="365"/>
                    <a:pt x="159" y="365"/>
                    <a:pt x="159" y="365"/>
                  </a:cubicBezTo>
                  <a:cubicBezTo>
                    <a:pt x="108" y="414"/>
                    <a:pt x="108" y="414"/>
                    <a:pt x="108" y="414"/>
                  </a:cubicBezTo>
                  <a:cubicBezTo>
                    <a:pt x="107" y="414"/>
                    <a:pt x="106" y="415"/>
                    <a:pt x="106" y="416"/>
                  </a:cubicBezTo>
                  <a:cubicBezTo>
                    <a:pt x="106" y="433"/>
                    <a:pt x="106" y="433"/>
                    <a:pt x="106" y="433"/>
                  </a:cubicBezTo>
                  <a:cubicBezTo>
                    <a:pt x="106" y="434"/>
                    <a:pt x="107" y="434"/>
                    <a:pt x="108" y="434"/>
                  </a:cubicBezTo>
                  <a:cubicBezTo>
                    <a:pt x="169" y="415"/>
                    <a:pt x="169" y="415"/>
                    <a:pt x="169" y="415"/>
                  </a:cubicBezTo>
                  <a:cubicBezTo>
                    <a:pt x="169" y="416"/>
                    <a:pt x="169" y="416"/>
                    <a:pt x="169" y="416"/>
                  </a:cubicBezTo>
                  <a:cubicBezTo>
                    <a:pt x="169" y="416"/>
                    <a:pt x="169" y="416"/>
                    <a:pt x="169" y="416"/>
                  </a:cubicBezTo>
                  <a:cubicBezTo>
                    <a:pt x="169" y="416"/>
                    <a:pt x="169" y="416"/>
                    <a:pt x="169" y="416"/>
                  </a:cubicBezTo>
                  <a:cubicBezTo>
                    <a:pt x="169" y="417"/>
                    <a:pt x="169" y="417"/>
                    <a:pt x="169" y="417"/>
                  </a:cubicBezTo>
                  <a:cubicBezTo>
                    <a:pt x="169" y="417"/>
                    <a:pt x="169" y="417"/>
                    <a:pt x="169" y="417"/>
                  </a:cubicBezTo>
                  <a:cubicBezTo>
                    <a:pt x="169" y="417"/>
                    <a:pt x="169" y="417"/>
                    <a:pt x="169" y="417"/>
                  </a:cubicBezTo>
                  <a:cubicBezTo>
                    <a:pt x="169" y="417"/>
                    <a:pt x="169" y="417"/>
                    <a:pt x="169" y="417"/>
                  </a:cubicBezTo>
                  <a:cubicBezTo>
                    <a:pt x="169" y="417"/>
                    <a:pt x="169" y="417"/>
                    <a:pt x="169" y="417"/>
                  </a:cubicBezTo>
                  <a:cubicBezTo>
                    <a:pt x="169" y="417"/>
                    <a:pt x="169" y="417"/>
                    <a:pt x="169" y="417"/>
                  </a:cubicBezTo>
                  <a:cubicBezTo>
                    <a:pt x="169" y="418"/>
                    <a:pt x="169" y="418"/>
                    <a:pt x="169" y="418"/>
                  </a:cubicBezTo>
                  <a:cubicBezTo>
                    <a:pt x="169" y="418"/>
                    <a:pt x="169" y="418"/>
                    <a:pt x="169" y="418"/>
                  </a:cubicBezTo>
                  <a:cubicBezTo>
                    <a:pt x="169" y="418"/>
                    <a:pt x="169" y="418"/>
                    <a:pt x="169" y="418"/>
                  </a:cubicBezTo>
                  <a:cubicBezTo>
                    <a:pt x="169" y="418"/>
                    <a:pt x="169" y="418"/>
                    <a:pt x="169" y="418"/>
                  </a:cubicBezTo>
                  <a:cubicBezTo>
                    <a:pt x="169" y="418"/>
                    <a:pt x="169" y="418"/>
                    <a:pt x="169" y="418"/>
                  </a:cubicBezTo>
                  <a:cubicBezTo>
                    <a:pt x="169" y="419"/>
                    <a:pt x="169" y="419"/>
                    <a:pt x="169" y="419"/>
                  </a:cubicBezTo>
                  <a:cubicBezTo>
                    <a:pt x="169" y="419"/>
                    <a:pt x="169" y="419"/>
                    <a:pt x="169" y="419"/>
                  </a:cubicBezTo>
                  <a:cubicBezTo>
                    <a:pt x="169" y="419"/>
                    <a:pt x="169" y="419"/>
                    <a:pt x="169" y="419"/>
                  </a:cubicBezTo>
                  <a:cubicBezTo>
                    <a:pt x="169" y="419"/>
                    <a:pt x="169" y="419"/>
                    <a:pt x="169" y="419"/>
                  </a:cubicBezTo>
                  <a:cubicBezTo>
                    <a:pt x="169" y="419"/>
                    <a:pt x="169" y="419"/>
                    <a:pt x="169" y="419"/>
                  </a:cubicBezTo>
                  <a:cubicBezTo>
                    <a:pt x="169" y="420"/>
                    <a:pt x="169" y="420"/>
                    <a:pt x="169" y="420"/>
                  </a:cubicBezTo>
                  <a:cubicBezTo>
                    <a:pt x="169" y="420"/>
                    <a:pt x="169" y="420"/>
                    <a:pt x="169" y="420"/>
                  </a:cubicBezTo>
                  <a:cubicBezTo>
                    <a:pt x="169" y="420"/>
                    <a:pt x="169" y="420"/>
                    <a:pt x="169" y="420"/>
                  </a:cubicBezTo>
                  <a:cubicBezTo>
                    <a:pt x="169" y="420"/>
                    <a:pt x="169" y="420"/>
                    <a:pt x="169" y="420"/>
                  </a:cubicBezTo>
                  <a:cubicBezTo>
                    <a:pt x="169" y="420"/>
                    <a:pt x="169" y="420"/>
                    <a:pt x="169" y="420"/>
                  </a:cubicBezTo>
                  <a:cubicBezTo>
                    <a:pt x="169" y="420"/>
                    <a:pt x="169" y="420"/>
                    <a:pt x="169" y="420"/>
                  </a:cubicBezTo>
                  <a:cubicBezTo>
                    <a:pt x="169" y="421"/>
                    <a:pt x="169" y="421"/>
                    <a:pt x="169" y="421"/>
                  </a:cubicBezTo>
                  <a:cubicBezTo>
                    <a:pt x="169" y="421"/>
                    <a:pt x="169" y="421"/>
                    <a:pt x="169" y="421"/>
                  </a:cubicBezTo>
                  <a:cubicBezTo>
                    <a:pt x="169" y="421"/>
                    <a:pt x="169" y="421"/>
                    <a:pt x="169" y="421"/>
                  </a:cubicBezTo>
                  <a:cubicBezTo>
                    <a:pt x="170" y="421"/>
                    <a:pt x="170" y="421"/>
                    <a:pt x="170" y="421"/>
                  </a:cubicBezTo>
                  <a:cubicBezTo>
                    <a:pt x="170" y="421"/>
                    <a:pt x="170" y="421"/>
                    <a:pt x="170" y="421"/>
                  </a:cubicBezTo>
                  <a:cubicBezTo>
                    <a:pt x="170" y="421"/>
                    <a:pt x="170" y="421"/>
                    <a:pt x="170" y="421"/>
                  </a:cubicBezTo>
                  <a:cubicBezTo>
                    <a:pt x="170" y="422"/>
                    <a:pt x="170" y="422"/>
                    <a:pt x="170" y="422"/>
                  </a:cubicBezTo>
                  <a:cubicBezTo>
                    <a:pt x="170" y="422"/>
                    <a:pt x="170" y="422"/>
                    <a:pt x="170" y="422"/>
                  </a:cubicBezTo>
                  <a:cubicBezTo>
                    <a:pt x="170" y="422"/>
                    <a:pt x="170" y="422"/>
                    <a:pt x="170" y="422"/>
                  </a:cubicBezTo>
                  <a:cubicBezTo>
                    <a:pt x="170" y="422"/>
                    <a:pt x="170" y="422"/>
                    <a:pt x="170" y="422"/>
                  </a:cubicBezTo>
                  <a:cubicBezTo>
                    <a:pt x="170" y="422"/>
                    <a:pt x="170" y="422"/>
                    <a:pt x="170" y="422"/>
                  </a:cubicBezTo>
                  <a:cubicBezTo>
                    <a:pt x="170" y="422"/>
                    <a:pt x="170" y="422"/>
                    <a:pt x="170" y="422"/>
                  </a:cubicBezTo>
                  <a:cubicBezTo>
                    <a:pt x="170" y="422"/>
                    <a:pt x="170" y="422"/>
                    <a:pt x="170" y="422"/>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3"/>
                    <a:pt x="170" y="423"/>
                    <a:pt x="170" y="423"/>
                  </a:cubicBezTo>
                  <a:cubicBezTo>
                    <a:pt x="170" y="424"/>
                    <a:pt x="170" y="424"/>
                    <a:pt x="170" y="424"/>
                  </a:cubicBezTo>
                  <a:cubicBezTo>
                    <a:pt x="170" y="424"/>
                    <a:pt x="170" y="424"/>
                    <a:pt x="170" y="424"/>
                  </a:cubicBezTo>
                  <a:cubicBezTo>
                    <a:pt x="170" y="424"/>
                    <a:pt x="170" y="424"/>
                    <a:pt x="170" y="424"/>
                  </a:cubicBezTo>
                  <a:cubicBezTo>
                    <a:pt x="170" y="424"/>
                    <a:pt x="170" y="424"/>
                    <a:pt x="170" y="424"/>
                  </a:cubicBezTo>
                  <a:cubicBezTo>
                    <a:pt x="170" y="424"/>
                    <a:pt x="170" y="424"/>
                    <a:pt x="170" y="424"/>
                  </a:cubicBezTo>
                  <a:cubicBezTo>
                    <a:pt x="171" y="424"/>
                    <a:pt x="171" y="424"/>
                    <a:pt x="171" y="424"/>
                  </a:cubicBezTo>
                  <a:cubicBezTo>
                    <a:pt x="171" y="424"/>
                    <a:pt x="171" y="424"/>
                    <a:pt x="171" y="424"/>
                  </a:cubicBezTo>
                  <a:cubicBezTo>
                    <a:pt x="171" y="424"/>
                    <a:pt x="171" y="424"/>
                    <a:pt x="171" y="424"/>
                  </a:cubicBezTo>
                  <a:cubicBezTo>
                    <a:pt x="171" y="424"/>
                    <a:pt x="171" y="424"/>
                    <a:pt x="171" y="424"/>
                  </a:cubicBezTo>
                  <a:cubicBezTo>
                    <a:pt x="171" y="424"/>
                    <a:pt x="171" y="424"/>
                    <a:pt x="171" y="424"/>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5"/>
                    <a:pt x="171" y="425"/>
                    <a:pt x="171" y="425"/>
                  </a:cubicBezTo>
                  <a:cubicBezTo>
                    <a:pt x="171" y="426"/>
                    <a:pt x="171" y="426"/>
                    <a:pt x="171" y="426"/>
                  </a:cubicBezTo>
                  <a:cubicBezTo>
                    <a:pt x="171" y="426"/>
                    <a:pt x="171" y="426"/>
                    <a:pt x="171" y="426"/>
                  </a:cubicBezTo>
                  <a:cubicBezTo>
                    <a:pt x="171" y="426"/>
                    <a:pt x="171" y="426"/>
                    <a:pt x="171" y="426"/>
                  </a:cubicBezTo>
                  <a:cubicBezTo>
                    <a:pt x="171" y="426"/>
                    <a:pt x="171" y="426"/>
                    <a:pt x="171" y="426"/>
                  </a:cubicBezTo>
                  <a:cubicBezTo>
                    <a:pt x="171" y="426"/>
                    <a:pt x="171" y="426"/>
                    <a:pt x="171" y="426"/>
                  </a:cubicBezTo>
                  <a:cubicBezTo>
                    <a:pt x="171" y="426"/>
                    <a:pt x="171" y="426"/>
                    <a:pt x="171"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2" y="426"/>
                    <a:pt x="172" y="426"/>
                    <a:pt x="172"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6"/>
                    <a:pt x="173" y="426"/>
                  </a:cubicBezTo>
                  <a:cubicBezTo>
                    <a:pt x="173" y="426"/>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3" y="425"/>
                    <a:pt x="173" y="425"/>
                    <a:pt x="173" y="425"/>
                  </a:cubicBezTo>
                  <a:cubicBezTo>
                    <a:pt x="174" y="425"/>
                    <a:pt x="174" y="425"/>
                    <a:pt x="174" y="425"/>
                  </a:cubicBezTo>
                  <a:cubicBezTo>
                    <a:pt x="174" y="425"/>
                    <a:pt x="174" y="425"/>
                    <a:pt x="174" y="425"/>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4"/>
                    <a:pt x="174" y="424"/>
                    <a:pt x="174" y="424"/>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3"/>
                    <a:pt x="174" y="423"/>
                    <a:pt x="174" y="423"/>
                  </a:cubicBezTo>
                  <a:cubicBezTo>
                    <a:pt x="174" y="422"/>
                    <a:pt x="174" y="422"/>
                    <a:pt x="174" y="422"/>
                  </a:cubicBezTo>
                  <a:cubicBezTo>
                    <a:pt x="174" y="422"/>
                    <a:pt x="174" y="422"/>
                    <a:pt x="174" y="422"/>
                  </a:cubicBezTo>
                  <a:cubicBezTo>
                    <a:pt x="174" y="422"/>
                    <a:pt x="174" y="422"/>
                    <a:pt x="174" y="422"/>
                  </a:cubicBezTo>
                  <a:cubicBezTo>
                    <a:pt x="175" y="422"/>
                    <a:pt x="175" y="422"/>
                    <a:pt x="175" y="422"/>
                  </a:cubicBezTo>
                  <a:cubicBezTo>
                    <a:pt x="175" y="422"/>
                    <a:pt x="175" y="422"/>
                    <a:pt x="175" y="422"/>
                  </a:cubicBezTo>
                  <a:cubicBezTo>
                    <a:pt x="175" y="422"/>
                    <a:pt x="175" y="422"/>
                    <a:pt x="175" y="422"/>
                  </a:cubicBezTo>
                  <a:cubicBezTo>
                    <a:pt x="175" y="422"/>
                    <a:pt x="175" y="422"/>
                    <a:pt x="175" y="422"/>
                  </a:cubicBezTo>
                  <a:cubicBezTo>
                    <a:pt x="175" y="421"/>
                    <a:pt x="175" y="421"/>
                    <a:pt x="175" y="421"/>
                  </a:cubicBezTo>
                  <a:cubicBezTo>
                    <a:pt x="175" y="421"/>
                    <a:pt x="175" y="421"/>
                    <a:pt x="175" y="421"/>
                  </a:cubicBezTo>
                  <a:cubicBezTo>
                    <a:pt x="175" y="421"/>
                    <a:pt x="175" y="421"/>
                    <a:pt x="175" y="421"/>
                  </a:cubicBezTo>
                  <a:cubicBezTo>
                    <a:pt x="175" y="421"/>
                    <a:pt x="175" y="421"/>
                    <a:pt x="175" y="421"/>
                  </a:cubicBezTo>
                  <a:cubicBezTo>
                    <a:pt x="175" y="421"/>
                    <a:pt x="175" y="421"/>
                    <a:pt x="175" y="421"/>
                  </a:cubicBezTo>
                  <a:cubicBezTo>
                    <a:pt x="175" y="420"/>
                    <a:pt x="175" y="420"/>
                    <a:pt x="175" y="420"/>
                  </a:cubicBezTo>
                  <a:cubicBezTo>
                    <a:pt x="175" y="420"/>
                    <a:pt x="175" y="420"/>
                    <a:pt x="175" y="420"/>
                  </a:cubicBezTo>
                  <a:cubicBezTo>
                    <a:pt x="175" y="420"/>
                    <a:pt x="175" y="420"/>
                    <a:pt x="175" y="420"/>
                  </a:cubicBezTo>
                  <a:cubicBezTo>
                    <a:pt x="175" y="420"/>
                    <a:pt x="175" y="420"/>
                    <a:pt x="175" y="420"/>
                  </a:cubicBezTo>
                  <a:cubicBezTo>
                    <a:pt x="175" y="420"/>
                    <a:pt x="175" y="420"/>
                    <a:pt x="175" y="420"/>
                  </a:cubicBezTo>
                  <a:cubicBezTo>
                    <a:pt x="175" y="420"/>
                    <a:pt x="175" y="420"/>
                    <a:pt x="175" y="420"/>
                  </a:cubicBezTo>
                  <a:cubicBezTo>
                    <a:pt x="175" y="419"/>
                    <a:pt x="175" y="419"/>
                    <a:pt x="175" y="419"/>
                  </a:cubicBezTo>
                  <a:cubicBezTo>
                    <a:pt x="175" y="419"/>
                    <a:pt x="175" y="419"/>
                    <a:pt x="175" y="419"/>
                  </a:cubicBezTo>
                  <a:cubicBezTo>
                    <a:pt x="175" y="419"/>
                    <a:pt x="175" y="419"/>
                    <a:pt x="175" y="419"/>
                  </a:cubicBezTo>
                  <a:cubicBezTo>
                    <a:pt x="175" y="419"/>
                    <a:pt x="175" y="419"/>
                    <a:pt x="175" y="419"/>
                  </a:cubicBezTo>
                  <a:cubicBezTo>
                    <a:pt x="175" y="419"/>
                    <a:pt x="175" y="419"/>
                    <a:pt x="175" y="419"/>
                  </a:cubicBezTo>
                  <a:cubicBezTo>
                    <a:pt x="175" y="418"/>
                    <a:pt x="175" y="418"/>
                    <a:pt x="175" y="418"/>
                  </a:cubicBezTo>
                  <a:cubicBezTo>
                    <a:pt x="175" y="418"/>
                    <a:pt x="175" y="418"/>
                    <a:pt x="175" y="418"/>
                  </a:cubicBezTo>
                  <a:cubicBezTo>
                    <a:pt x="175" y="418"/>
                    <a:pt x="175" y="418"/>
                    <a:pt x="175" y="418"/>
                  </a:cubicBezTo>
                  <a:cubicBezTo>
                    <a:pt x="175" y="418"/>
                    <a:pt x="175" y="418"/>
                    <a:pt x="175" y="418"/>
                  </a:cubicBezTo>
                  <a:cubicBezTo>
                    <a:pt x="175" y="418"/>
                    <a:pt x="175" y="418"/>
                    <a:pt x="175" y="418"/>
                  </a:cubicBezTo>
                  <a:cubicBezTo>
                    <a:pt x="175" y="417"/>
                    <a:pt x="175" y="417"/>
                    <a:pt x="175" y="417"/>
                  </a:cubicBezTo>
                  <a:cubicBezTo>
                    <a:pt x="175" y="417"/>
                    <a:pt x="175" y="417"/>
                    <a:pt x="175" y="417"/>
                  </a:cubicBezTo>
                  <a:cubicBezTo>
                    <a:pt x="175" y="417"/>
                    <a:pt x="175" y="417"/>
                    <a:pt x="175" y="417"/>
                  </a:cubicBezTo>
                  <a:cubicBezTo>
                    <a:pt x="175" y="417"/>
                    <a:pt x="175" y="417"/>
                    <a:pt x="175" y="417"/>
                  </a:cubicBezTo>
                  <a:cubicBezTo>
                    <a:pt x="176" y="417"/>
                    <a:pt x="176" y="417"/>
                    <a:pt x="176" y="417"/>
                  </a:cubicBezTo>
                  <a:cubicBezTo>
                    <a:pt x="176" y="417"/>
                    <a:pt x="176" y="417"/>
                    <a:pt x="176" y="417"/>
                  </a:cubicBezTo>
                  <a:cubicBezTo>
                    <a:pt x="176" y="416"/>
                    <a:pt x="176" y="416"/>
                    <a:pt x="176" y="416"/>
                  </a:cubicBezTo>
                  <a:cubicBezTo>
                    <a:pt x="176" y="416"/>
                    <a:pt x="176" y="416"/>
                    <a:pt x="176" y="416"/>
                  </a:cubicBezTo>
                  <a:cubicBezTo>
                    <a:pt x="176" y="416"/>
                    <a:pt x="176" y="416"/>
                    <a:pt x="176" y="416"/>
                  </a:cubicBezTo>
                  <a:cubicBezTo>
                    <a:pt x="176" y="416"/>
                    <a:pt x="176" y="416"/>
                    <a:pt x="176" y="416"/>
                  </a:cubicBezTo>
                  <a:cubicBezTo>
                    <a:pt x="176" y="415"/>
                    <a:pt x="176" y="415"/>
                    <a:pt x="176" y="415"/>
                  </a:cubicBezTo>
                  <a:cubicBezTo>
                    <a:pt x="237" y="434"/>
                    <a:pt x="237" y="434"/>
                    <a:pt x="237" y="434"/>
                  </a:cubicBezTo>
                  <a:cubicBezTo>
                    <a:pt x="237" y="434"/>
                    <a:pt x="238" y="434"/>
                    <a:pt x="238" y="433"/>
                  </a:cubicBezTo>
                  <a:cubicBezTo>
                    <a:pt x="238" y="416"/>
                    <a:pt x="238" y="416"/>
                    <a:pt x="238" y="416"/>
                  </a:cubicBezTo>
                  <a:cubicBezTo>
                    <a:pt x="238" y="415"/>
                    <a:pt x="237" y="414"/>
                    <a:pt x="237" y="414"/>
                  </a:cubicBezTo>
                  <a:cubicBezTo>
                    <a:pt x="186" y="365"/>
                    <a:pt x="186" y="365"/>
                    <a:pt x="186" y="365"/>
                  </a:cubicBezTo>
                  <a:cubicBezTo>
                    <a:pt x="187" y="361"/>
                    <a:pt x="187" y="357"/>
                    <a:pt x="188" y="355"/>
                  </a:cubicBezTo>
                  <a:cubicBezTo>
                    <a:pt x="189" y="349"/>
                    <a:pt x="190" y="340"/>
                    <a:pt x="190" y="335"/>
                  </a:cubicBezTo>
                  <a:cubicBezTo>
                    <a:pt x="191" y="329"/>
                    <a:pt x="191" y="319"/>
                    <a:pt x="192" y="311"/>
                  </a:cubicBezTo>
                  <a:cubicBezTo>
                    <a:pt x="192" y="296"/>
                    <a:pt x="192" y="296"/>
                    <a:pt x="192" y="296"/>
                  </a:cubicBezTo>
                  <a:cubicBezTo>
                    <a:pt x="192" y="289"/>
                    <a:pt x="192" y="277"/>
                    <a:pt x="192" y="269"/>
                  </a:cubicBezTo>
                  <a:cubicBezTo>
                    <a:pt x="192" y="221"/>
                    <a:pt x="192" y="221"/>
                    <a:pt x="192" y="221"/>
                  </a:cubicBezTo>
                  <a:cubicBezTo>
                    <a:pt x="245" y="239"/>
                    <a:pt x="245" y="239"/>
                    <a:pt x="245" y="239"/>
                  </a:cubicBezTo>
                  <a:cubicBezTo>
                    <a:pt x="246" y="239"/>
                    <a:pt x="248" y="240"/>
                    <a:pt x="250" y="241"/>
                  </a:cubicBezTo>
                  <a:cubicBezTo>
                    <a:pt x="258" y="246"/>
                    <a:pt x="258" y="246"/>
                    <a:pt x="258" y="246"/>
                  </a:cubicBezTo>
                  <a:cubicBezTo>
                    <a:pt x="259" y="247"/>
                    <a:pt x="261" y="248"/>
                    <a:pt x="262" y="249"/>
                  </a:cubicBezTo>
                  <a:cubicBezTo>
                    <a:pt x="304" y="275"/>
                    <a:pt x="304" y="275"/>
                    <a:pt x="304" y="275"/>
                  </a:cubicBezTo>
                  <a:cubicBezTo>
                    <a:pt x="305" y="275"/>
                    <a:pt x="307" y="277"/>
                    <a:pt x="308" y="277"/>
                  </a:cubicBezTo>
                  <a:cubicBezTo>
                    <a:pt x="328" y="291"/>
                    <a:pt x="328" y="291"/>
                    <a:pt x="328" y="291"/>
                  </a:cubicBezTo>
                  <a:cubicBezTo>
                    <a:pt x="329" y="292"/>
                    <a:pt x="331" y="293"/>
                    <a:pt x="332" y="294"/>
                  </a:cubicBezTo>
                  <a:cubicBezTo>
                    <a:pt x="335" y="296"/>
                    <a:pt x="335" y="296"/>
                    <a:pt x="335" y="296"/>
                  </a:cubicBezTo>
                  <a:cubicBezTo>
                    <a:pt x="337" y="297"/>
                    <a:pt x="338" y="299"/>
                    <a:pt x="338" y="301"/>
                  </a:cubicBezTo>
                  <a:cubicBezTo>
                    <a:pt x="338" y="307"/>
                    <a:pt x="338" y="307"/>
                    <a:pt x="338" y="307"/>
                  </a:cubicBezTo>
                  <a:cubicBezTo>
                    <a:pt x="338" y="308"/>
                    <a:pt x="339" y="311"/>
                    <a:pt x="339" y="312"/>
                  </a:cubicBezTo>
                  <a:cubicBezTo>
                    <a:pt x="340" y="317"/>
                    <a:pt x="340" y="317"/>
                    <a:pt x="340" y="317"/>
                  </a:cubicBezTo>
                  <a:cubicBezTo>
                    <a:pt x="341" y="319"/>
                    <a:pt x="341" y="319"/>
                    <a:pt x="342" y="317"/>
                  </a:cubicBezTo>
                  <a:cubicBezTo>
                    <a:pt x="343" y="312"/>
                    <a:pt x="343" y="312"/>
                    <a:pt x="343" y="312"/>
                  </a:cubicBezTo>
                  <a:cubicBezTo>
                    <a:pt x="343" y="310"/>
                    <a:pt x="343" y="308"/>
                    <a:pt x="343" y="306"/>
                  </a:cubicBezTo>
                  <a:cubicBezTo>
                    <a:pt x="344" y="297"/>
                    <a:pt x="344" y="297"/>
                    <a:pt x="344" y="297"/>
                  </a:cubicBezTo>
                  <a:cubicBezTo>
                    <a:pt x="344" y="295"/>
                    <a:pt x="344" y="293"/>
                    <a:pt x="344" y="291"/>
                  </a:cubicBezTo>
                  <a:cubicBezTo>
                    <a:pt x="344" y="283"/>
                    <a:pt x="344" y="283"/>
                    <a:pt x="344" y="283"/>
                  </a:cubicBezTo>
                  <a:cubicBezTo>
                    <a:pt x="343" y="281"/>
                    <a:pt x="343" y="279"/>
                    <a:pt x="343" y="277"/>
                  </a:cubicBezTo>
                  <a:cubicBezTo>
                    <a:pt x="341" y="272"/>
                    <a:pt x="341" y="272"/>
                    <a:pt x="341" y="272"/>
                  </a:cubicBezTo>
                  <a:cubicBezTo>
                    <a:pt x="341" y="270"/>
                    <a:pt x="339" y="268"/>
                    <a:pt x="338" y="267"/>
                  </a:cubicBezTo>
                  <a:cubicBezTo>
                    <a:pt x="256" y="190"/>
                    <a:pt x="256" y="190"/>
                    <a:pt x="256" y="190"/>
                  </a:cubicBezTo>
                  <a:cubicBezTo>
                    <a:pt x="255" y="189"/>
                    <a:pt x="253" y="187"/>
                    <a:pt x="252" y="186"/>
                  </a:cubicBezTo>
                  <a:cubicBezTo>
                    <a:pt x="194" y="130"/>
                    <a:pt x="194" y="130"/>
                    <a:pt x="194" y="130"/>
                  </a:cubicBezTo>
                  <a:cubicBezTo>
                    <a:pt x="193" y="130"/>
                    <a:pt x="193" y="129"/>
                    <a:pt x="192" y="129"/>
                  </a:cubicBezTo>
                  <a:cubicBezTo>
                    <a:pt x="192" y="105"/>
                    <a:pt x="192" y="105"/>
                    <a:pt x="192" y="105"/>
                  </a:cubicBezTo>
                  <a:cubicBezTo>
                    <a:pt x="192" y="98"/>
                    <a:pt x="192" y="85"/>
                    <a:pt x="192" y="78"/>
                  </a:cubicBezTo>
                  <a:cubicBezTo>
                    <a:pt x="192" y="64"/>
                    <a:pt x="192" y="64"/>
                    <a:pt x="192" y="64"/>
                  </a:cubicBezTo>
                  <a:cubicBezTo>
                    <a:pt x="192" y="57"/>
                    <a:pt x="191" y="46"/>
                    <a:pt x="190" y="40"/>
                  </a:cubicBezTo>
                  <a:cubicBezTo>
                    <a:pt x="189" y="34"/>
                    <a:pt x="186" y="24"/>
                    <a:pt x="185" y="18"/>
                  </a:cubicBezTo>
                  <a:cubicBezTo>
                    <a:pt x="183" y="12"/>
                    <a:pt x="180" y="6"/>
                    <a:pt x="178" y="4"/>
                  </a:cubicBezTo>
                  <a:cubicBezTo>
                    <a:pt x="176" y="1"/>
                    <a:pt x="173" y="0"/>
                    <a:pt x="172" y="0"/>
                  </a:cubicBezTo>
                  <a:cubicBezTo>
                    <a:pt x="170" y="0"/>
                    <a:pt x="168" y="2"/>
                    <a:pt x="166" y="4"/>
                  </a:cubicBezTo>
                  <a:cubicBezTo>
                    <a:pt x="165" y="6"/>
                    <a:pt x="162" y="13"/>
                    <a:pt x="160" y="19"/>
                  </a:cubicBezTo>
                  <a:cubicBezTo>
                    <a:pt x="159" y="25"/>
                    <a:pt x="156" y="35"/>
                    <a:pt x="155" y="41"/>
                  </a:cubicBezTo>
                  <a:cubicBezTo>
                    <a:pt x="154" y="47"/>
                    <a:pt x="153" y="58"/>
                    <a:pt x="153" y="65"/>
                  </a:cubicBezTo>
                  <a:cubicBezTo>
                    <a:pt x="153" y="77"/>
                    <a:pt x="153" y="77"/>
                    <a:pt x="153" y="77"/>
                  </a:cubicBezTo>
                  <a:cubicBezTo>
                    <a:pt x="153" y="84"/>
                    <a:pt x="153" y="97"/>
                    <a:pt x="153" y="104"/>
                  </a:cubicBezTo>
                  <a:lnTo>
                    <a:pt x="153" y="128"/>
                  </a:lnTo>
                  <a:close/>
                </a:path>
              </a:pathLst>
            </a:custGeom>
            <a:solidFill>
              <a:schemeClr val="accent4"/>
            </a:solidFill>
            <a:ln w="0" cap="rnd">
              <a:noFill/>
              <a:prstDash val="solid"/>
              <a:round/>
            </a:ln>
          </p:spPr>
          <p:txBody>
            <a:bodyPr/>
            <a:lstStyle/>
            <a:p>
              <a:pPr>
                <a:defRPr/>
              </a:pPr>
              <a:endParaRPr lang="en-US">
                <a:ea typeface="微软雅黑" panose="020B0503020204020204" charset="-122"/>
              </a:endParaRPr>
            </a:p>
          </p:txBody>
        </p:sp>
      </p:grpSp>
      <p:sp>
        <p:nvSpPr>
          <p:cNvPr id="40" name="Rectangle 27"/>
          <p:cNvSpPr>
            <a:spLocks noChangeArrowheads="1"/>
          </p:cNvSpPr>
          <p:nvPr/>
        </p:nvSpPr>
        <p:spPr bwMode="auto">
          <a:xfrm>
            <a:off x="670321" y="5628433"/>
            <a:ext cx="88399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a:r>
              <a:rPr lang="en-US" altLang="zh-CN" sz="2400" dirty="0">
                <a:solidFill>
                  <a:schemeClr val="bg1"/>
                </a:solidFill>
                <a:latin typeface="Open Sans" pitchFamily="34" charset="0"/>
                <a:ea typeface="微软雅黑" panose="020B0503020204020204" charset="-122"/>
              </a:rPr>
              <a:t>70%</a:t>
            </a:r>
            <a:endParaRPr lang="en-US" altLang="zh-CN" sz="2400" dirty="0">
              <a:solidFill>
                <a:schemeClr val="bg1"/>
              </a:solidFill>
              <a:latin typeface="Open Sans" pitchFamily="34" charset="0"/>
              <a:ea typeface="微软雅黑" panose="020B0503020204020204" charset="-122"/>
            </a:endParaRPr>
          </a:p>
        </p:txBody>
      </p:sp>
      <p:sp>
        <p:nvSpPr>
          <p:cNvPr id="41" name="Rectangle 28"/>
          <p:cNvSpPr>
            <a:spLocks noChangeArrowheads="1"/>
          </p:cNvSpPr>
          <p:nvPr/>
        </p:nvSpPr>
        <p:spPr bwMode="auto">
          <a:xfrm>
            <a:off x="1875763" y="5628433"/>
            <a:ext cx="88399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a:r>
              <a:rPr lang="en-US" altLang="zh-CN" sz="2400">
                <a:solidFill>
                  <a:schemeClr val="bg1"/>
                </a:solidFill>
                <a:latin typeface="Open Sans" pitchFamily="34" charset="0"/>
                <a:ea typeface="微软雅黑" panose="020B0503020204020204" charset="-122"/>
              </a:rPr>
              <a:t>45%</a:t>
            </a:r>
            <a:endParaRPr lang="en-US" altLang="zh-CN" sz="2400">
              <a:solidFill>
                <a:schemeClr val="bg1"/>
              </a:solidFill>
              <a:latin typeface="Open Sans" pitchFamily="34" charset="0"/>
              <a:ea typeface="微软雅黑" panose="020B0503020204020204" charset="-122"/>
            </a:endParaRPr>
          </a:p>
        </p:txBody>
      </p:sp>
      <p:sp>
        <p:nvSpPr>
          <p:cNvPr id="42" name="Rectangle 29"/>
          <p:cNvSpPr>
            <a:spLocks noChangeArrowheads="1"/>
          </p:cNvSpPr>
          <p:nvPr/>
        </p:nvSpPr>
        <p:spPr bwMode="auto">
          <a:xfrm>
            <a:off x="3081204" y="5628433"/>
            <a:ext cx="88399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a:r>
              <a:rPr lang="en-US" altLang="zh-CN" sz="2400">
                <a:solidFill>
                  <a:schemeClr val="bg1"/>
                </a:solidFill>
                <a:latin typeface="Open Sans" pitchFamily="34" charset="0"/>
                <a:ea typeface="微软雅黑" panose="020B0503020204020204" charset="-122"/>
              </a:rPr>
              <a:t>30%</a:t>
            </a:r>
            <a:endParaRPr lang="en-US" altLang="zh-CN" sz="2400">
              <a:solidFill>
                <a:schemeClr val="bg1"/>
              </a:solidFill>
              <a:latin typeface="Open Sans" pitchFamily="34" charset="0"/>
              <a:ea typeface="微软雅黑" panose="020B0503020204020204" charset="-122"/>
            </a:endParaRPr>
          </a:p>
        </p:txBody>
      </p:sp>
      <p:sp>
        <p:nvSpPr>
          <p:cNvPr id="43" name="Rectangle 30"/>
          <p:cNvSpPr>
            <a:spLocks noChangeArrowheads="1"/>
          </p:cNvSpPr>
          <p:nvPr/>
        </p:nvSpPr>
        <p:spPr bwMode="auto">
          <a:xfrm>
            <a:off x="4286646" y="5628433"/>
            <a:ext cx="883991"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a:r>
              <a:rPr lang="en-US" altLang="zh-CN" sz="2400">
                <a:solidFill>
                  <a:schemeClr val="bg1"/>
                </a:solidFill>
                <a:latin typeface="Open Sans" pitchFamily="34" charset="0"/>
                <a:ea typeface="微软雅黑" panose="020B0503020204020204" charset="-122"/>
              </a:rPr>
              <a:t>55%</a:t>
            </a:r>
            <a:endParaRPr lang="en-US" altLang="zh-CN" sz="2400">
              <a:solidFill>
                <a:schemeClr val="bg1"/>
              </a:solidFill>
              <a:latin typeface="Open Sans" pitchFamily="34" charset="0"/>
              <a:ea typeface="微软雅黑" panose="020B0503020204020204" charset="-122"/>
            </a:endParaRPr>
          </a:p>
        </p:txBody>
      </p:sp>
      <p:grpSp>
        <p:nvGrpSpPr>
          <p:cNvPr id="44" name="组合 43"/>
          <p:cNvGrpSpPr/>
          <p:nvPr/>
        </p:nvGrpSpPr>
        <p:grpSpPr>
          <a:xfrm>
            <a:off x="6273234" y="2867373"/>
            <a:ext cx="688106" cy="664668"/>
            <a:chOff x="6932840" y="3626739"/>
            <a:chExt cx="688106" cy="664668"/>
          </a:xfrm>
        </p:grpSpPr>
        <p:sp>
          <p:nvSpPr>
            <p:cNvPr id="45" name="Rounded Rectangle 24"/>
            <p:cNvSpPr/>
            <p:nvPr/>
          </p:nvSpPr>
          <p:spPr>
            <a:xfrm>
              <a:off x="6932840" y="3626739"/>
              <a:ext cx="688106" cy="66466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a:endParaRPr lang="zh-CN" altLang="zh-CN">
                <a:solidFill>
                  <a:srgbClr val="FFFFFF"/>
                </a:solidFill>
                <a:ea typeface="微软雅黑" panose="020B0503020204020204" charset="-122"/>
              </a:endParaRPr>
            </a:p>
          </p:txBody>
        </p:sp>
        <p:sp>
          <p:nvSpPr>
            <p:cNvPr id="46" name="Freeform 33"/>
            <p:cNvSpPr>
              <a:spLocks noEditPoints="1"/>
            </p:cNvSpPr>
            <p:nvPr/>
          </p:nvSpPr>
          <p:spPr bwMode="auto">
            <a:xfrm>
              <a:off x="7096914" y="3857783"/>
              <a:ext cx="359958" cy="244437"/>
            </a:xfrm>
            <a:custGeom>
              <a:avLst/>
              <a:gdLst>
                <a:gd name="T0" fmla="*/ 294517 w 157"/>
                <a:gd name="T1" fmla="*/ 102432 h 107"/>
                <a:gd name="T2" fmla="*/ 298880 w 157"/>
                <a:gd name="T3" fmla="*/ 80638 h 107"/>
                <a:gd name="T4" fmla="*/ 218161 w 157"/>
                <a:gd name="T5" fmla="*/ 0 h 107"/>
                <a:gd name="T6" fmla="*/ 159257 w 157"/>
                <a:gd name="T7" fmla="*/ 39229 h 107"/>
                <a:gd name="T8" fmla="*/ 100354 w 157"/>
                <a:gd name="T9" fmla="*/ 17435 h 107"/>
                <a:gd name="T10" fmla="*/ 43632 w 157"/>
                <a:gd name="T11" fmla="*/ 87176 h 107"/>
                <a:gd name="T12" fmla="*/ 45814 w 157"/>
                <a:gd name="T13" fmla="*/ 102432 h 107"/>
                <a:gd name="T14" fmla="*/ 0 w 157"/>
                <a:gd name="T15" fmla="*/ 165635 h 107"/>
                <a:gd name="T16" fmla="*/ 67630 w 157"/>
                <a:gd name="T17" fmla="*/ 233197 h 107"/>
                <a:gd name="T18" fmla="*/ 274882 w 157"/>
                <a:gd name="T19" fmla="*/ 233197 h 107"/>
                <a:gd name="T20" fmla="*/ 342512 w 157"/>
                <a:gd name="T21" fmla="*/ 165635 h 107"/>
                <a:gd name="T22" fmla="*/ 294517 w 157"/>
                <a:gd name="T23" fmla="*/ 102432 h 107"/>
                <a:gd name="T24" fmla="*/ 261793 w 157"/>
                <a:gd name="T25" fmla="*/ 220121 h 107"/>
                <a:gd name="T26" fmla="*/ 172347 w 157"/>
                <a:gd name="T27" fmla="*/ 220121 h 107"/>
                <a:gd name="T28" fmla="*/ 226887 w 157"/>
                <a:gd name="T29" fmla="*/ 165635 h 107"/>
                <a:gd name="T30" fmla="*/ 224705 w 157"/>
                <a:gd name="T31" fmla="*/ 159097 h 107"/>
                <a:gd name="T32" fmla="*/ 200708 w 157"/>
                <a:gd name="T33" fmla="*/ 159097 h 107"/>
                <a:gd name="T34" fmla="*/ 200708 w 157"/>
                <a:gd name="T35" fmla="*/ 148200 h 107"/>
                <a:gd name="T36" fmla="*/ 200708 w 157"/>
                <a:gd name="T37" fmla="*/ 80638 h 107"/>
                <a:gd name="T38" fmla="*/ 196344 w 157"/>
                <a:gd name="T39" fmla="*/ 78459 h 107"/>
                <a:gd name="T40" fmla="*/ 139623 w 157"/>
                <a:gd name="T41" fmla="*/ 78459 h 107"/>
                <a:gd name="T42" fmla="*/ 135260 w 157"/>
                <a:gd name="T43" fmla="*/ 82818 h 107"/>
                <a:gd name="T44" fmla="*/ 135260 w 157"/>
                <a:gd name="T45" fmla="*/ 148200 h 107"/>
                <a:gd name="T46" fmla="*/ 135260 w 157"/>
                <a:gd name="T47" fmla="*/ 159097 h 107"/>
                <a:gd name="T48" fmla="*/ 111262 w 157"/>
                <a:gd name="T49" fmla="*/ 159097 h 107"/>
                <a:gd name="T50" fmla="*/ 111262 w 157"/>
                <a:gd name="T51" fmla="*/ 165635 h 107"/>
                <a:gd name="T52" fmla="*/ 165802 w 157"/>
                <a:gd name="T53" fmla="*/ 220121 h 107"/>
                <a:gd name="T54" fmla="*/ 82901 w 157"/>
                <a:gd name="T55" fmla="*/ 220121 h 107"/>
                <a:gd name="T56" fmla="*/ 23998 w 157"/>
                <a:gd name="T57" fmla="*/ 163456 h 107"/>
                <a:gd name="T58" fmla="*/ 63267 w 157"/>
                <a:gd name="T59" fmla="*/ 108971 h 107"/>
                <a:gd name="T60" fmla="*/ 61085 w 157"/>
                <a:gd name="T61" fmla="*/ 95894 h 107"/>
                <a:gd name="T62" fmla="*/ 111262 w 157"/>
                <a:gd name="T63" fmla="*/ 37050 h 107"/>
                <a:gd name="T64" fmla="*/ 163620 w 157"/>
                <a:gd name="T65" fmla="*/ 65382 h 107"/>
                <a:gd name="T66" fmla="*/ 213797 w 157"/>
                <a:gd name="T67" fmla="*/ 23974 h 107"/>
                <a:gd name="T68" fmla="*/ 279245 w 157"/>
                <a:gd name="T69" fmla="*/ 91535 h 107"/>
                <a:gd name="T70" fmla="*/ 277064 w 157"/>
                <a:gd name="T71" fmla="*/ 108971 h 107"/>
                <a:gd name="T72" fmla="*/ 320696 w 157"/>
                <a:gd name="T73" fmla="*/ 163456 h 107"/>
                <a:gd name="T74" fmla="*/ 261793 w 157"/>
                <a:gd name="T75" fmla="*/ 220121 h 1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ea typeface="微软雅黑" panose="020B0503020204020204" charset="-122"/>
              </a:endParaRPr>
            </a:p>
          </p:txBody>
        </p:sp>
      </p:grpSp>
      <p:grpSp>
        <p:nvGrpSpPr>
          <p:cNvPr id="47" name="组合 46"/>
          <p:cNvGrpSpPr/>
          <p:nvPr/>
        </p:nvGrpSpPr>
        <p:grpSpPr>
          <a:xfrm>
            <a:off x="6273234" y="1551081"/>
            <a:ext cx="688106" cy="664668"/>
            <a:chOff x="6932840" y="2742749"/>
            <a:chExt cx="688106" cy="664668"/>
          </a:xfrm>
        </p:grpSpPr>
        <p:sp>
          <p:nvSpPr>
            <p:cNvPr id="48" name="Rounded Rectangle 23"/>
            <p:cNvSpPr/>
            <p:nvPr/>
          </p:nvSpPr>
          <p:spPr>
            <a:xfrm>
              <a:off x="6932840" y="2742749"/>
              <a:ext cx="688106" cy="6646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a:endParaRPr lang="zh-CN" altLang="zh-CN">
                <a:solidFill>
                  <a:srgbClr val="FFFFFF"/>
                </a:solidFill>
                <a:ea typeface="微软雅黑" panose="020B0503020204020204" charset="-122"/>
              </a:endParaRPr>
            </a:p>
          </p:txBody>
        </p:sp>
        <p:sp>
          <p:nvSpPr>
            <p:cNvPr id="49" name="Freeform 32"/>
            <p:cNvSpPr/>
            <p:nvPr/>
          </p:nvSpPr>
          <p:spPr bwMode="auto">
            <a:xfrm>
              <a:off x="7091891" y="2911846"/>
              <a:ext cx="370004" cy="326473"/>
            </a:xfrm>
            <a:custGeom>
              <a:avLst/>
              <a:gdLst>
                <a:gd name="T0" fmla="*/ 350466 w 136"/>
                <a:gd name="T1" fmla="*/ 123845 h 120"/>
                <a:gd name="T2" fmla="*/ 175233 w 136"/>
                <a:gd name="T3" fmla="*/ 0 h 120"/>
                <a:gd name="T4" fmla="*/ 0 w 136"/>
                <a:gd name="T5" fmla="*/ 123845 h 120"/>
                <a:gd name="T6" fmla="*/ 95347 w 136"/>
                <a:gd name="T7" fmla="*/ 234790 h 120"/>
                <a:gd name="T8" fmla="*/ 54116 w 136"/>
                <a:gd name="T9" fmla="*/ 309613 h 120"/>
                <a:gd name="T10" fmla="*/ 185541 w 136"/>
                <a:gd name="T11" fmla="*/ 247690 h 120"/>
                <a:gd name="T12" fmla="*/ 350466 w 136"/>
                <a:gd name="T13" fmla="*/ 123845 h 1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ea typeface="微软雅黑" panose="020B0503020204020204" charset="-122"/>
              </a:endParaRPr>
            </a:p>
          </p:txBody>
        </p:sp>
      </p:grpSp>
      <p:grpSp>
        <p:nvGrpSpPr>
          <p:cNvPr id="50" name="组合 49"/>
          <p:cNvGrpSpPr/>
          <p:nvPr/>
        </p:nvGrpSpPr>
        <p:grpSpPr>
          <a:xfrm>
            <a:off x="6273234" y="4183666"/>
            <a:ext cx="688106" cy="664667"/>
            <a:chOff x="6932840" y="4488966"/>
            <a:chExt cx="688106" cy="664667"/>
          </a:xfrm>
        </p:grpSpPr>
        <p:sp>
          <p:nvSpPr>
            <p:cNvPr id="51" name="Rounded Rectangle 25"/>
            <p:cNvSpPr/>
            <p:nvPr/>
          </p:nvSpPr>
          <p:spPr>
            <a:xfrm>
              <a:off x="6932840" y="4488966"/>
              <a:ext cx="688106" cy="66466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a:endParaRPr lang="zh-CN" altLang="zh-CN">
                <a:solidFill>
                  <a:srgbClr val="FFFFFF"/>
                </a:solidFill>
                <a:ea typeface="微软雅黑" panose="020B0503020204020204" charset="-122"/>
              </a:endParaRPr>
            </a:p>
          </p:txBody>
        </p:sp>
        <p:grpSp>
          <p:nvGrpSpPr>
            <p:cNvPr id="52" name="Group 33"/>
            <p:cNvGrpSpPr/>
            <p:nvPr/>
          </p:nvGrpSpPr>
          <p:grpSpPr>
            <a:xfrm>
              <a:off x="7154843" y="4608372"/>
              <a:ext cx="243861" cy="425111"/>
              <a:chOff x="5734050" y="3273426"/>
              <a:chExt cx="117475" cy="204788"/>
            </a:xfrm>
            <a:solidFill>
              <a:schemeClr val="bg1"/>
            </a:solidFill>
          </p:grpSpPr>
          <p:sp>
            <p:nvSpPr>
              <p:cNvPr id="53" name="Freeform 22"/>
              <p:cNvSpPr/>
              <p:nvPr/>
            </p:nvSpPr>
            <p:spPr bwMode="auto">
              <a:xfrm>
                <a:off x="5756275" y="3273426"/>
                <a:ext cx="95250" cy="204788"/>
              </a:xfrm>
              <a:custGeom>
                <a:avLst/>
                <a:gdLst>
                  <a:gd name="T0" fmla="*/ 53 w 59"/>
                  <a:gd name="T1" fmla="*/ 6 h 126"/>
                  <a:gd name="T2" fmla="*/ 9 w 59"/>
                  <a:gd name="T3" fmla="*/ 38 h 126"/>
                  <a:gd name="T4" fmla="*/ 0 w 59"/>
                  <a:gd name="T5" fmla="*/ 40 h 126"/>
                  <a:gd name="T6" fmla="*/ 0 w 59"/>
                  <a:gd name="T7" fmla="*/ 87 h 126"/>
                  <a:gd name="T8" fmla="*/ 9 w 59"/>
                  <a:gd name="T9" fmla="*/ 88 h 126"/>
                  <a:gd name="T10" fmla="*/ 52 w 59"/>
                  <a:gd name="T11" fmla="*/ 120 h 126"/>
                  <a:gd name="T12" fmla="*/ 59 w 59"/>
                  <a:gd name="T13" fmla="*/ 120 h 126"/>
                  <a:gd name="T14" fmla="*/ 59 w 59"/>
                  <a:gd name="T15" fmla="*/ 6 h 126"/>
                  <a:gd name="T16" fmla="*/ 53 w 59"/>
                  <a:gd name="T17"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3" y="6"/>
                    </a:moveTo>
                    <a:cubicBezTo>
                      <a:pt x="9" y="38"/>
                      <a:pt x="9" y="38"/>
                      <a:pt x="9" y="38"/>
                    </a:cubicBezTo>
                    <a:cubicBezTo>
                      <a:pt x="9" y="38"/>
                      <a:pt x="5" y="38"/>
                      <a:pt x="0" y="40"/>
                    </a:cubicBezTo>
                    <a:cubicBezTo>
                      <a:pt x="0" y="87"/>
                      <a:pt x="0" y="87"/>
                      <a:pt x="0" y="87"/>
                    </a:cubicBezTo>
                    <a:cubicBezTo>
                      <a:pt x="5" y="88"/>
                      <a:pt x="9" y="88"/>
                      <a:pt x="9" y="88"/>
                    </a:cubicBezTo>
                    <a:cubicBezTo>
                      <a:pt x="52" y="120"/>
                      <a:pt x="52" y="120"/>
                      <a:pt x="52" y="120"/>
                    </a:cubicBezTo>
                    <a:cubicBezTo>
                      <a:pt x="52" y="120"/>
                      <a:pt x="59" y="126"/>
                      <a:pt x="59" y="120"/>
                    </a:cubicBezTo>
                    <a:cubicBezTo>
                      <a:pt x="59" y="113"/>
                      <a:pt x="59" y="12"/>
                      <a:pt x="59" y="6"/>
                    </a:cubicBezTo>
                    <a:cubicBezTo>
                      <a:pt x="59" y="0"/>
                      <a:pt x="53" y="6"/>
                      <a:pt x="5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ea typeface="微软雅黑" panose="020B0503020204020204" charset="-122"/>
                </a:endParaRPr>
              </a:p>
            </p:txBody>
          </p:sp>
          <p:sp>
            <p:nvSpPr>
              <p:cNvPr id="54" name="Freeform 23"/>
              <p:cNvSpPr/>
              <p:nvPr/>
            </p:nvSpPr>
            <p:spPr bwMode="auto">
              <a:xfrm>
                <a:off x="5734050" y="3341688"/>
                <a:ext cx="11113" cy="69850"/>
              </a:xfrm>
              <a:custGeom>
                <a:avLst/>
                <a:gdLst>
                  <a:gd name="T0" fmla="*/ 0 w 7"/>
                  <a:gd name="T1" fmla="*/ 7 h 43"/>
                  <a:gd name="T2" fmla="*/ 0 w 7"/>
                  <a:gd name="T3" fmla="*/ 37 h 43"/>
                  <a:gd name="T4" fmla="*/ 7 w 7"/>
                  <a:gd name="T5" fmla="*/ 43 h 43"/>
                  <a:gd name="T6" fmla="*/ 7 w 7"/>
                  <a:gd name="T7" fmla="*/ 0 h 43"/>
                  <a:gd name="T8" fmla="*/ 0 w 7"/>
                  <a:gd name="T9" fmla="*/ 7 h 43"/>
                </a:gdLst>
                <a:ahLst/>
                <a:cxnLst>
                  <a:cxn ang="0">
                    <a:pos x="T0" y="T1"/>
                  </a:cxn>
                  <a:cxn ang="0">
                    <a:pos x="T2" y="T3"/>
                  </a:cxn>
                  <a:cxn ang="0">
                    <a:pos x="T4" y="T5"/>
                  </a:cxn>
                  <a:cxn ang="0">
                    <a:pos x="T6" y="T7"/>
                  </a:cxn>
                  <a:cxn ang="0">
                    <a:pos x="T8" y="T9"/>
                  </a:cxn>
                </a:cxnLst>
                <a:rect l="0" t="0" r="r" b="b"/>
                <a:pathLst>
                  <a:path w="7" h="43">
                    <a:moveTo>
                      <a:pt x="0" y="7"/>
                    </a:moveTo>
                    <a:cubicBezTo>
                      <a:pt x="0" y="16"/>
                      <a:pt x="0" y="31"/>
                      <a:pt x="0" y="37"/>
                    </a:cubicBezTo>
                    <a:cubicBezTo>
                      <a:pt x="0" y="40"/>
                      <a:pt x="3" y="42"/>
                      <a:pt x="7" y="43"/>
                    </a:cubicBezTo>
                    <a:cubicBezTo>
                      <a:pt x="7" y="0"/>
                      <a:pt x="7" y="0"/>
                      <a:pt x="7" y="0"/>
                    </a:cubicBezTo>
                    <a:cubicBezTo>
                      <a:pt x="3" y="1"/>
                      <a:pt x="0"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ea typeface="微软雅黑" panose="020B0503020204020204" charset="-122"/>
                </a:endParaRPr>
              </a:p>
            </p:txBody>
          </p:sp>
        </p:grpSp>
      </p:grpSp>
      <p:grpSp>
        <p:nvGrpSpPr>
          <p:cNvPr id="55" name="组合 54"/>
          <p:cNvGrpSpPr/>
          <p:nvPr/>
        </p:nvGrpSpPr>
        <p:grpSpPr>
          <a:xfrm>
            <a:off x="6273234" y="5499957"/>
            <a:ext cx="688106" cy="664667"/>
            <a:chOff x="6932840" y="5372956"/>
            <a:chExt cx="688106" cy="664667"/>
          </a:xfrm>
        </p:grpSpPr>
        <p:sp>
          <p:nvSpPr>
            <p:cNvPr id="56" name="Rounded Rectangle 26"/>
            <p:cNvSpPr/>
            <p:nvPr/>
          </p:nvSpPr>
          <p:spPr>
            <a:xfrm>
              <a:off x="6932840" y="5372956"/>
              <a:ext cx="688106" cy="66466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a:endParaRPr lang="zh-CN" altLang="zh-CN">
                <a:solidFill>
                  <a:srgbClr val="FFFFFF"/>
                </a:solidFill>
                <a:ea typeface="微软雅黑" panose="020B0503020204020204" charset="-122"/>
              </a:endParaRPr>
            </a:p>
          </p:txBody>
        </p:sp>
        <p:grpSp>
          <p:nvGrpSpPr>
            <p:cNvPr id="57" name="Group 36"/>
            <p:cNvGrpSpPr/>
            <p:nvPr/>
          </p:nvGrpSpPr>
          <p:grpSpPr>
            <a:xfrm>
              <a:off x="7070481" y="5529191"/>
              <a:ext cx="412582" cy="333672"/>
              <a:chOff x="312738" y="3205163"/>
              <a:chExt cx="290513" cy="234950"/>
            </a:xfrm>
            <a:solidFill>
              <a:schemeClr val="bg1"/>
            </a:solidFill>
          </p:grpSpPr>
          <p:sp>
            <p:nvSpPr>
              <p:cNvPr id="58"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ea typeface="微软雅黑" panose="020B0503020204020204" charset="-122"/>
                </a:endParaRPr>
              </a:p>
            </p:txBody>
          </p:sp>
          <p:sp>
            <p:nvSpPr>
              <p:cNvPr id="59" name="Freeform 6"/>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ea typeface="微软雅黑" panose="020B0503020204020204" charset="-122"/>
                </a:endParaRPr>
              </a:p>
            </p:txBody>
          </p:sp>
          <p:sp>
            <p:nvSpPr>
              <p:cNvPr id="60"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ea typeface="微软雅黑" panose="020B0503020204020204" charset="-122"/>
                </a:endParaRPr>
              </a:p>
            </p:txBody>
          </p:sp>
        </p:grpSp>
      </p:grpSp>
      <p:sp>
        <p:nvSpPr>
          <p:cNvPr id="61" name="文本框 60"/>
          <p:cNvSpPr txBox="1">
            <a:spLocks noChangeArrowheads="1"/>
          </p:cNvSpPr>
          <p:nvPr/>
        </p:nvSpPr>
        <p:spPr bwMode="auto">
          <a:xfrm>
            <a:off x="7102094" y="2046728"/>
            <a:ext cx="4231572" cy="49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30000"/>
              </a:lnSpc>
            </a:pPr>
            <a:r>
              <a:rPr lang="zh-CN" altLang="en-US" sz="1000">
                <a:solidFill>
                  <a:schemeClr val="tx1">
                    <a:lumMod val="75000"/>
                    <a:lumOff val="25000"/>
                  </a:schemeClr>
                </a:solidFill>
                <a:latin typeface="微软雅黑" panose="020B0503020204020204" charset="-122"/>
                <a:ea typeface="微软雅黑" panose="020B0503020204020204" charset="-122"/>
                <a:cs typeface="+mn-ea"/>
                <a:sym typeface="+mn-lt"/>
              </a:rPr>
              <a:t>请替换文字内容，点击添加相关标题文字，修改文字内容，也可以直接复制你的内容到此。</a:t>
            </a:r>
            <a:endPar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2" name="文本框 61"/>
          <p:cNvSpPr txBox="1"/>
          <p:nvPr/>
        </p:nvSpPr>
        <p:spPr>
          <a:xfrm>
            <a:off x="7102094" y="1601176"/>
            <a:ext cx="3033695" cy="398780"/>
          </a:xfrm>
          <a:prstGeom prst="rect">
            <a:avLst/>
          </a:prstGeom>
          <a:noFill/>
        </p:spPr>
        <p:txBody>
          <a:bodyPr>
            <a:spAutoFit/>
          </a:bodyPr>
          <a:lstStyle/>
          <a:p>
            <a:pPr>
              <a:defRPr/>
            </a:pPr>
            <a:r>
              <a:rPr lang="en-US" altLang="zh-CN" sz="2000">
                <a:solidFill>
                  <a:schemeClr val="tx1">
                    <a:lumMod val="75000"/>
                    <a:lumOff val="25000"/>
                  </a:schemeClr>
                </a:solidFill>
                <a:latin typeface="+mj-lt"/>
                <a:ea typeface="微软雅黑" panose="020B0503020204020204" charset="-122"/>
              </a:rPr>
              <a:t> </a:t>
            </a:r>
            <a:r>
              <a:rPr lang="zh-CN" altLang="en-US" sz="2000">
                <a:solidFill>
                  <a:schemeClr val="tx1">
                    <a:lumMod val="75000"/>
                    <a:lumOff val="25000"/>
                  </a:schemeClr>
                </a:solidFill>
                <a:latin typeface="+mj-lt"/>
                <a:ea typeface="微软雅黑" panose="020B0503020204020204" charset="-122"/>
              </a:rPr>
              <a:t>输入标题</a:t>
            </a:r>
            <a:endParaRPr lang="zh-CN" altLang="en-US" sz="2000" b="1" dirty="0">
              <a:solidFill>
                <a:schemeClr val="tx1">
                  <a:lumMod val="75000"/>
                  <a:lumOff val="25000"/>
                </a:schemeClr>
              </a:solidFill>
              <a:latin typeface="+mj-lt"/>
              <a:ea typeface="微软雅黑" panose="020B0503020204020204" charset="-122"/>
            </a:endParaRPr>
          </a:p>
        </p:txBody>
      </p:sp>
      <p:sp>
        <p:nvSpPr>
          <p:cNvPr id="63" name="文本框 62"/>
          <p:cNvSpPr txBox="1">
            <a:spLocks noChangeArrowheads="1"/>
          </p:cNvSpPr>
          <p:nvPr/>
        </p:nvSpPr>
        <p:spPr bwMode="auto">
          <a:xfrm>
            <a:off x="7102094" y="3265928"/>
            <a:ext cx="4231572" cy="49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30000"/>
              </a:lnSpc>
            </a:pPr>
            <a:r>
              <a:rPr lang="zh-CN" altLang="en-US" sz="1000">
                <a:solidFill>
                  <a:schemeClr val="tx1">
                    <a:lumMod val="75000"/>
                    <a:lumOff val="25000"/>
                  </a:schemeClr>
                </a:solidFill>
                <a:latin typeface="微软雅黑" panose="020B0503020204020204" charset="-122"/>
                <a:ea typeface="微软雅黑" panose="020B0503020204020204" charset="-122"/>
                <a:cs typeface="+mn-ea"/>
                <a:sym typeface="+mn-lt"/>
              </a:rPr>
              <a:t>请替换文字内容，点击添加相关标题文字，修改文字内容，也可以直接复制你的内容到此。</a:t>
            </a:r>
            <a:endPar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4" name="文本框 63"/>
          <p:cNvSpPr txBox="1"/>
          <p:nvPr/>
        </p:nvSpPr>
        <p:spPr>
          <a:xfrm>
            <a:off x="7102094" y="2820376"/>
            <a:ext cx="3033695" cy="398780"/>
          </a:xfrm>
          <a:prstGeom prst="rect">
            <a:avLst/>
          </a:prstGeom>
          <a:noFill/>
        </p:spPr>
        <p:txBody>
          <a:bodyPr>
            <a:spAutoFit/>
          </a:bodyPr>
          <a:lstStyle/>
          <a:p>
            <a:pPr>
              <a:defRPr/>
            </a:pPr>
            <a:r>
              <a:rPr lang="en-US" altLang="zh-CN" sz="2000">
                <a:solidFill>
                  <a:schemeClr val="tx1">
                    <a:lumMod val="75000"/>
                    <a:lumOff val="25000"/>
                  </a:schemeClr>
                </a:solidFill>
                <a:latin typeface="+mj-lt"/>
                <a:ea typeface="微软雅黑" panose="020B0503020204020204" charset="-122"/>
                <a:sym typeface="+mn-ea"/>
              </a:rPr>
              <a:t> </a:t>
            </a:r>
            <a:r>
              <a:rPr lang="zh-CN" altLang="en-US" sz="2000">
                <a:solidFill>
                  <a:schemeClr val="tx1">
                    <a:lumMod val="75000"/>
                    <a:lumOff val="25000"/>
                  </a:schemeClr>
                </a:solidFill>
                <a:latin typeface="+mj-lt"/>
                <a:ea typeface="微软雅黑" panose="020B0503020204020204" charset="-122"/>
                <a:sym typeface="+mn-ea"/>
              </a:rPr>
              <a:t>输入标题</a:t>
            </a:r>
            <a:endParaRPr lang="zh-CN" altLang="en-US" sz="2000" b="1" dirty="0">
              <a:solidFill>
                <a:schemeClr val="tx1">
                  <a:lumMod val="75000"/>
                  <a:lumOff val="25000"/>
                </a:schemeClr>
              </a:solidFill>
              <a:latin typeface="+mj-lt"/>
              <a:ea typeface="微软雅黑" panose="020B0503020204020204" charset="-122"/>
              <a:sym typeface="+mn-ea"/>
            </a:endParaRPr>
          </a:p>
        </p:txBody>
      </p:sp>
      <p:sp>
        <p:nvSpPr>
          <p:cNvPr id="65" name="文本框 64"/>
          <p:cNvSpPr txBox="1">
            <a:spLocks noChangeArrowheads="1"/>
          </p:cNvSpPr>
          <p:nvPr/>
        </p:nvSpPr>
        <p:spPr bwMode="auto">
          <a:xfrm>
            <a:off x="7102094" y="4499642"/>
            <a:ext cx="4231572" cy="49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30000"/>
              </a:lnSpc>
            </a:pPr>
            <a:r>
              <a:rPr lang="zh-CN" altLang="en-US" sz="1000">
                <a:solidFill>
                  <a:schemeClr val="tx1">
                    <a:lumMod val="75000"/>
                    <a:lumOff val="25000"/>
                  </a:schemeClr>
                </a:solidFill>
                <a:latin typeface="微软雅黑" panose="020B0503020204020204" charset="-122"/>
                <a:ea typeface="微软雅黑" panose="020B0503020204020204" charset="-122"/>
                <a:cs typeface="+mn-ea"/>
                <a:sym typeface="+mn-lt"/>
              </a:rPr>
              <a:t>请替换文字内容，点击添加相关标题文字，修改文字内容，也可以直接复制你的内容到此。</a:t>
            </a:r>
            <a:endPar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6" name="文本框 65"/>
          <p:cNvSpPr txBox="1"/>
          <p:nvPr/>
        </p:nvSpPr>
        <p:spPr>
          <a:xfrm>
            <a:off x="7102094" y="4054090"/>
            <a:ext cx="3033695" cy="398780"/>
          </a:xfrm>
          <a:prstGeom prst="rect">
            <a:avLst/>
          </a:prstGeom>
          <a:noFill/>
        </p:spPr>
        <p:txBody>
          <a:bodyPr>
            <a:spAutoFit/>
          </a:bodyPr>
          <a:lstStyle/>
          <a:p>
            <a:pPr>
              <a:defRPr/>
            </a:pPr>
            <a:r>
              <a:rPr lang="en-US" altLang="zh-CN" sz="2000">
                <a:solidFill>
                  <a:schemeClr val="tx1">
                    <a:lumMod val="75000"/>
                    <a:lumOff val="25000"/>
                  </a:schemeClr>
                </a:solidFill>
                <a:latin typeface="+mj-lt"/>
                <a:ea typeface="微软雅黑" panose="020B0503020204020204" charset="-122"/>
                <a:sym typeface="+mn-ea"/>
              </a:rPr>
              <a:t> </a:t>
            </a:r>
            <a:r>
              <a:rPr lang="zh-CN" altLang="en-US" sz="2000">
                <a:solidFill>
                  <a:schemeClr val="tx1">
                    <a:lumMod val="75000"/>
                    <a:lumOff val="25000"/>
                  </a:schemeClr>
                </a:solidFill>
                <a:latin typeface="+mj-lt"/>
                <a:ea typeface="微软雅黑" panose="020B0503020204020204" charset="-122"/>
                <a:sym typeface="+mn-ea"/>
              </a:rPr>
              <a:t>输入标题</a:t>
            </a:r>
            <a:endParaRPr lang="zh-CN" altLang="en-US" sz="2000" b="1" dirty="0">
              <a:solidFill>
                <a:schemeClr val="tx1">
                  <a:lumMod val="75000"/>
                  <a:lumOff val="25000"/>
                </a:schemeClr>
              </a:solidFill>
              <a:latin typeface="+mj-lt"/>
              <a:ea typeface="微软雅黑" panose="020B0503020204020204" charset="-122"/>
              <a:sym typeface="+mn-ea"/>
            </a:endParaRPr>
          </a:p>
        </p:txBody>
      </p:sp>
      <p:sp>
        <p:nvSpPr>
          <p:cNvPr id="67" name="文本框 66"/>
          <p:cNvSpPr txBox="1">
            <a:spLocks noChangeArrowheads="1"/>
          </p:cNvSpPr>
          <p:nvPr/>
        </p:nvSpPr>
        <p:spPr bwMode="auto">
          <a:xfrm>
            <a:off x="7102094" y="5646270"/>
            <a:ext cx="4231572" cy="49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30000"/>
              </a:lnSpc>
            </a:pPr>
            <a:r>
              <a:rPr lang="zh-CN" altLang="en-US" sz="1000">
                <a:solidFill>
                  <a:schemeClr val="tx1">
                    <a:lumMod val="75000"/>
                    <a:lumOff val="25000"/>
                  </a:schemeClr>
                </a:solidFill>
                <a:latin typeface="微软雅黑" panose="020B0503020204020204" charset="-122"/>
                <a:ea typeface="微软雅黑" panose="020B0503020204020204" charset="-122"/>
                <a:cs typeface="+mn-ea"/>
                <a:sym typeface="+mn-lt"/>
              </a:rPr>
              <a:t>请替换文字内容，点击添加相关标题文字，修改文字内容，也可以直接复制你的内容到此。</a:t>
            </a:r>
            <a:endPar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8" name="文本框 67"/>
          <p:cNvSpPr txBox="1"/>
          <p:nvPr/>
        </p:nvSpPr>
        <p:spPr>
          <a:xfrm>
            <a:off x="7102094" y="5200718"/>
            <a:ext cx="3033695" cy="398780"/>
          </a:xfrm>
          <a:prstGeom prst="rect">
            <a:avLst/>
          </a:prstGeom>
          <a:noFill/>
        </p:spPr>
        <p:txBody>
          <a:bodyPr>
            <a:spAutoFit/>
          </a:bodyPr>
          <a:lstStyle/>
          <a:p>
            <a:pPr>
              <a:defRPr/>
            </a:pPr>
            <a:r>
              <a:rPr lang="en-US" altLang="zh-CN" sz="2000">
                <a:solidFill>
                  <a:schemeClr val="tx1">
                    <a:lumMod val="75000"/>
                    <a:lumOff val="25000"/>
                  </a:schemeClr>
                </a:solidFill>
                <a:latin typeface="+mj-lt"/>
                <a:ea typeface="微软雅黑" panose="020B0503020204020204" charset="-122"/>
                <a:sym typeface="+mn-ea"/>
              </a:rPr>
              <a:t> </a:t>
            </a:r>
            <a:r>
              <a:rPr lang="zh-CN" altLang="en-US" sz="2000">
                <a:solidFill>
                  <a:schemeClr val="tx1">
                    <a:lumMod val="75000"/>
                    <a:lumOff val="25000"/>
                  </a:schemeClr>
                </a:solidFill>
                <a:latin typeface="+mj-lt"/>
                <a:ea typeface="微软雅黑" panose="020B0503020204020204" charset="-122"/>
                <a:sym typeface="+mn-ea"/>
              </a:rPr>
              <a:t>输入标题</a:t>
            </a:r>
            <a:endParaRPr lang="zh-CN" altLang="en-US" sz="2000" b="1" dirty="0">
              <a:solidFill>
                <a:schemeClr val="tx1">
                  <a:lumMod val="75000"/>
                  <a:lumOff val="25000"/>
                </a:schemeClr>
              </a:solidFill>
              <a:latin typeface="+mj-lt"/>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50" fill="hold"/>
                                        <p:tgtEl>
                                          <p:spTgt spid="5"/>
                                        </p:tgtEl>
                                        <p:attrNameLst>
                                          <p:attrName>ppt_x</p:attrName>
                                        </p:attrNameLst>
                                      </p:cBhvr>
                                      <p:tavLst>
                                        <p:tav tm="0">
                                          <p:val>
                                            <p:strVal val="#ppt_x"/>
                                          </p:val>
                                        </p:tav>
                                        <p:tav tm="100000">
                                          <p:val>
                                            <p:strVal val="#ppt_x"/>
                                          </p:val>
                                        </p:tav>
                                      </p:tavLst>
                                    </p:anim>
                                    <p:anim calcmode="lin" valueType="num">
                                      <p:cBhvr additive="base">
                                        <p:cTn id="8" dur="25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250" fill="hold"/>
                                        <p:tgtEl>
                                          <p:spTgt spid="40"/>
                                        </p:tgtEl>
                                        <p:attrNameLst>
                                          <p:attrName>ppt_x</p:attrName>
                                        </p:attrNameLst>
                                      </p:cBhvr>
                                      <p:tavLst>
                                        <p:tav tm="0">
                                          <p:val>
                                            <p:strVal val="#ppt_x"/>
                                          </p:val>
                                        </p:tav>
                                        <p:tav tm="100000">
                                          <p:val>
                                            <p:strVal val="#ppt_x"/>
                                          </p:val>
                                        </p:tav>
                                      </p:tavLst>
                                    </p:anim>
                                    <p:anim calcmode="lin" valueType="num">
                                      <p:cBhvr additive="base">
                                        <p:cTn id="13" dur="250" fill="hold"/>
                                        <p:tgtEl>
                                          <p:spTgt spid="4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250" fill="hold"/>
                                        <p:tgtEl>
                                          <p:spTgt spid="12"/>
                                        </p:tgtEl>
                                        <p:attrNameLst>
                                          <p:attrName>ppt_x</p:attrName>
                                        </p:attrNameLst>
                                      </p:cBhvr>
                                      <p:tavLst>
                                        <p:tav tm="0">
                                          <p:val>
                                            <p:strVal val="#ppt_x"/>
                                          </p:val>
                                        </p:tav>
                                        <p:tav tm="100000">
                                          <p:val>
                                            <p:strVal val="#ppt_x"/>
                                          </p:val>
                                        </p:tav>
                                      </p:tavLst>
                                    </p:anim>
                                    <p:anim calcmode="lin" valueType="num">
                                      <p:cBhvr additive="base">
                                        <p:cTn id="18" dur="250" fill="hold"/>
                                        <p:tgtEl>
                                          <p:spTgt spid="1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50" fill="hold"/>
                                        <p:tgtEl>
                                          <p:spTgt spid="41"/>
                                        </p:tgtEl>
                                        <p:attrNameLst>
                                          <p:attrName>ppt_x</p:attrName>
                                        </p:attrNameLst>
                                      </p:cBhvr>
                                      <p:tavLst>
                                        <p:tav tm="0">
                                          <p:val>
                                            <p:strVal val="#ppt_x"/>
                                          </p:val>
                                        </p:tav>
                                        <p:tav tm="100000">
                                          <p:val>
                                            <p:strVal val="#ppt_x"/>
                                          </p:val>
                                        </p:tav>
                                      </p:tavLst>
                                    </p:anim>
                                    <p:anim calcmode="lin" valueType="num">
                                      <p:cBhvr additive="base">
                                        <p:cTn id="23" dur="250" fill="hold"/>
                                        <p:tgtEl>
                                          <p:spTgt spid="4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250" fill="hold"/>
                                        <p:tgtEl>
                                          <p:spTgt spid="16"/>
                                        </p:tgtEl>
                                        <p:attrNameLst>
                                          <p:attrName>ppt_x</p:attrName>
                                        </p:attrNameLst>
                                      </p:cBhvr>
                                      <p:tavLst>
                                        <p:tav tm="0">
                                          <p:val>
                                            <p:strVal val="#ppt_x"/>
                                          </p:val>
                                        </p:tav>
                                        <p:tav tm="100000">
                                          <p:val>
                                            <p:strVal val="#ppt_x"/>
                                          </p:val>
                                        </p:tav>
                                      </p:tavLst>
                                    </p:anim>
                                    <p:anim calcmode="lin" valueType="num">
                                      <p:cBhvr additive="base">
                                        <p:cTn id="28" dur="250" fill="hold"/>
                                        <p:tgtEl>
                                          <p:spTgt spid="16"/>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50" fill="hold"/>
                                        <p:tgtEl>
                                          <p:spTgt spid="42"/>
                                        </p:tgtEl>
                                        <p:attrNameLst>
                                          <p:attrName>ppt_x</p:attrName>
                                        </p:attrNameLst>
                                      </p:cBhvr>
                                      <p:tavLst>
                                        <p:tav tm="0">
                                          <p:val>
                                            <p:strVal val="#ppt_x"/>
                                          </p:val>
                                        </p:tav>
                                        <p:tav tm="100000">
                                          <p:val>
                                            <p:strVal val="#ppt_x"/>
                                          </p:val>
                                        </p:tav>
                                      </p:tavLst>
                                    </p:anim>
                                    <p:anim calcmode="lin" valueType="num">
                                      <p:cBhvr additive="base">
                                        <p:cTn id="33" dur="250" fill="hold"/>
                                        <p:tgtEl>
                                          <p:spTgt spid="42"/>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250" fill="hold"/>
                                        <p:tgtEl>
                                          <p:spTgt spid="26"/>
                                        </p:tgtEl>
                                        <p:attrNameLst>
                                          <p:attrName>ppt_x</p:attrName>
                                        </p:attrNameLst>
                                      </p:cBhvr>
                                      <p:tavLst>
                                        <p:tav tm="0">
                                          <p:val>
                                            <p:strVal val="#ppt_x"/>
                                          </p:val>
                                        </p:tav>
                                        <p:tav tm="100000">
                                          <p:val>
                                            <p:strVal val="#ppt_x"/>
                                          </p:val>
                                        </p:tav>
                                      </p:tavLst>
                                    </p:anim>
                                    <p:anim calcmode="lin" valueType="num">
                                      <p:cBhvr additive="base">
                                        <p:cTn id="38" dur="250" fill="hold"/>
                                        <p:tgtEl>
                                          <p:spTgt spid="2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50" fill="hold"/>
                                        <p:tgtEl>
                                          <p:spTgt spid="43"/>
                                        </p:tgtEl>
                                        <p:attrNameLst>
                                          <p:attrName>ppt_x</p:attrName>
                                        </p:attrNameLst>
                                      </p:cBhvr>
                                      <p:tavLst>
                                        <p:tav tm="0">
                                          <p:val>
                                            <p:strVal val="#ppt_x"/>
                                          </p:val>
                                        </p:tav>
                                        <p:tav tm="100000">
                                          <p:val>
                                            <p:strVal val="#ppt_x"/>
                                          </p:val>
                                        </p:tav>
                                      </p:tavLst>
                                    </p:anim>
                                    <p:anim calcmode="lin" valueType="num">
                                      <p:cBhvr additive="base">
                                        <p:cTn id="43" dur="25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3" presetClass="entr" presetSubtype="16" fill="hold" nodeType="click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childTnLst>
                                </p:cTn>
                              </p:par>
                            </p:childTnLst>
                          </p:cTn>
                        </p:par>
                        <p:par>
                          <p:cTn id="50" fill="hold">
                            <p:stCondLst>
                              <p:cond delay="500"/>
                            </p:stCondLst>
                            <p:childTnLst>
                              <p:par>
                                <p:cTn id="51" presetID="22" presetClass="entr" presetSubtype="1" fill="hold" grpId="0" nodeType="after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ipe(up)">
                                      <p:cBhvr>
                                        <p:cTn id="53" dur="500"/>
                                        <p:tgtEl>
                                          <p:spTgt spid="62"/>
                                        </p:tgtEl>
                                      </p:cBhvr>
                                    </p:animEffect>
                                  </p:childTnLst>
                                </p:cTn>
                              </p:par>
                              <p:par>
                                <p:cTn id="54" presetID="42"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anim calcmode="lin" valueType="num">
                                      <p:cBhvr>
                                        <p:cTn id="57" dur="500" fill="hold"/>
                                        <p:tgtEl>
                                          <p:spTgt spid="61"/>
                                        </p:tgtEl>
                                        <p:attrNameLst>
                                          <p:attrName>ppt_x</p:attrName>
                                        </p:attrNameLst>
                                      </p:cBhvr>
                                      <p:tavLst>
                                        <p:tav tm="0">
                                          <p:val>
                                            <p:strVal val="#ppt_x"/>
                                          </p:val>
                                        </p:tav>
                                        <p:tav tm="100000">
                                          <p:val>
                                            <p:strVal val="#ppt_x"/>
                                          </p:val>
                                        </p:tav>
                                      </p:tavLst>
                                    </p:anim>
                                    <p:anim calcmode="lin" valueType="num">
                                      <p:cBhvr>
                                        <p:cTn id="58" dur="500" fill="hold"/>
                                        <p:tgtEl>
                                          <p:spTgt spid="61"/>
                                        </p:tgtEl>
                                        <p:attrNameLst>
                                          <p:attrName>ppt_y</p:attrName>
                                        </p:attrNameLst>
                                      </p:cBhvr>
                                      <p:tavLst>
                                        <p:tav tm="0">
                                          <p:val>
                                            <p:strVal val="#ppt_y+.1"/>
                                          </p:val>
                                        </p:tav>
                                        <p:tav tm="100000">
                                          <p:val>
                                            <p:strVal val="#ppt_y"/>
                                          </p:val>
                                        </p:tav>
                                      </p:tavLst>
                                    </p:anim>
                                  </p:childTnLst>
                                </p:cTn>
                              </p:par>
                              <p:par>
                                <p:cTn id="59" presetID="23" presetClass="entr" presetSubtype="16" fill="hold" nodeType="with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500" fill="hold"/>
                                        <p:tgtEl>
                                          <p:spTgt spid="44"/>
                                        </p:tgtEl>
                                        <p:attrNameLst>
                                          <p:attrName>ppt_w</p:attrName>
                                        </p:attrNameLst>
                                      </p:cBhvr>
                                      <p:tavLst>
                                        <p:tav tm="0">
                                          <p:val>
                                            <p:fltVal val="0"/>
                                          </p:val>
                                        </p:tav>
                                        <p:tav tm="100000">
                                          <p:val>
                                            <p:strVal val="#ppt_w"/>
                                          </p:val>
                                        </p:tav>
                                      </p:tavLst>
                                    </p:anim>
                                    <p:anim calcmode="lin" valueType="num">
                                      <p:cBhvr>
                                        <p:cTn id="62" dur="500" fill="hold"/>
                                        <p:tgtEl>
                                          <p:spTgt spid="44"/>
                                        </p:tgtEl>
                                        <p:attrNameLst>
                                          <p:attrName>ppt_h</p:attrName>
                                        </p:attrNameLst>
                                      </p:cBhvr>
                                      <p:tavLst>
                                        <p:tav tm="0">
                                          <p:val>
                                            <p:fltVal val="0"/>
                                          </p:val>
                                        </p:tav>
                                        <p:tav tm="100000">
                                          <p:val>
                                            <p:strVal val="#ppt_h"/>
                                          </p:val>
                                        </p:tav>
                                      </p:tavLst>
                                    </p:anim>
                                  </p:childTnLst>
                                </p:cTn>
                              </p:par>
                            </p:childTnLst>
                          </p:cTn>
                        </p:par>
                        <p:par>
                          <p:cTn id="63" fill="hold">
                            <p:stCondLst>
                              <p:cond delay="1000"/>
                            </p:stCondLst>
                            <p:childTnLst>
                              <p:par>
                                <p:cTn id="64" presetID="22" presetClass="entr" presetSubtype="1" fill="hold" grpId="0"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ipe(up)">
                                      <p:cBhvr>
                                        <p:cTn id="66" dur="500"/>
                                        <p:tgtEl>
                                          <p:spTgt spid="64"/>
                                        </p:tgtEl>
                                      </p:cBhvr>
                                    </p:animEffect>
                                  </p:childTnLst>
                                </p:cTn>
                              </p:par>
                              <p:par>
                                <p:cTn id="67" presetID="42" presetClass="entr" presetSubtype="0" fill="hold" grpId="0" nodeType="withEffect">
                                  <p:stCondLst>
                                    <p:cond delay="0"/>
                                  </p:stCondLst>
                                  <p:childTnLst>
                                    <p:set>
                                      <p:cBhvr>
                                        <p:cTn id="68" dur="1" fill="hold">
                                          <p:stCondLst>
                                            <p:cond delay="0"/>
                                          </p:stCondLst>
                                        </p:cTn>
                                        <p:tgtEl>
                                          <p:spTgt spid="63"/>
                                        </p:tgtEl>
                                        <p:attrNameLst>
                                          <p:attrName>style.visibility</p:attrName>
                                        </p:attrNameLst>
                                      </p:cBhvr>
                                      <p:to>
                                        <p:strVal val="visible"/>
                                      </p:to>
                                    </p:set>
                                    <p:animEffect transition="in" filter="fade">
                                      <p:cBhvr>
                                        <p:cTn id="69" dur="500"/>
                                        <p:tgtEl>
                                          <p:spTgt spid="63"/>
                                        </p:tgtEl>
                                      </p:cBhvr>
                                    </p:animEffect>
                                    <p:anim calcmode="lin" valueType="num">
                                      <p:cBhvr>
                                        <p:cTn id="70" dur="500" fill="hold"/>
                                        <p:tgtEl>
                                          <p:spTgt spid="63"/>
                                        </p:tgtEl>
                                        <p:attrNameLst>
                                          <p:attrName>ppt_x</p:attrName>
                                        </p:attrNameLst>
                                      </p:cBhvr>
                                      <p:tavLst>
                                        <p:tav tm="0">
                                          <p:val>
                                            <p:strVal val="#ppt_x"/>
                                          </p:val>
                                        </p:tav>
                                        <p:tav tm="100000">
                                          <p:val>
                                            <p:strVal val="#ppt_x"/>
                                          </p:val>
                                        </p:tav>
                                      </p:tavLst>
                                    </p:anim>
                                    <p:anim calcmode="lin" valueType="num">
                                      <p:cBhvr>
                                        <p:cTn id="71" dur="500" fill="hold"/>
                                        <p:tgtEl>
                                          <p:spTgt spid="63"/>
                                        </p:tgtEl>
                                        <p:attrNameLst>
                                          <p:attrName>ppt_y</p:attrName>
                                        </p:attrNameLst>
                                      </p:cBhvr>
                                      <p:tavLst>
                                        <p:tav tm="0">
                                          <p:val>
                                            <p:strVal val="#ppt_y+.1"/>
                                          </p:val>
                                        </p:tav>
                                        <p:tav tm="100000">
                                          <p:val>
                                            <p:strVal val="#ppt_y"/>
                                          </p:val>
                                        </p:tav>
                                      </p:tavLst>
                                    </p:anim>
                                  </p:childTnLst>
                                </p:cTn>
                              </p:par>
                            </p:childTnLst>
                          </p:cTn>
                        </p:par>
                        <p:par>
                          <p:cTn id="72" fill="hold">
                            <p:stCondLst>
                              <p:cond delay="1500"/>
                            </p:stCondLst>
                            <p:childTnLst>
                              <p:par>
                                <p:cTn id="73" presetID="23" presetClass="entr" presetSubtype="16"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 calcmode="lin" valueType="num">
                                      <p:cBhvr>
                                        <p:cTn id="75" dur="500" fill="hold"/>
                                        <p:tgtEl>
                                          <p:spTgt spid="50"/>
                                        </p:tgtEl>
                                        <p:attrNameLst>
                                          <p:attrName>ppt_w</p:attrName>
                                        </p:attrNameLst>
                                      </p:cBhvr>
                                      <p:tavLst>
                                        <p:tav tm="0">
                                          <p:val>
                                            <p:fltVal val="0"/>
                                          </p:val>
                                        </p:tav>
                                        <p:tav tm="100000">
                                          <p:val>
                                            <p:strVal val="#ppt_w"/>
                                          </p:val>
                                        </p:tav>
                                      </p:tavLst>
                                    </p:anim>
                                    <p:anim calcmode="lin" valueType="num">
                                      <p:cBhvr>
                                        <p:cTn id="76" dur="500" fill="hold"/>
                                        <p:tgtEl>
                                          <p:spTgt spid="50"/>
                                        </p:tgtEl>
                                        <p:attrNameLst>
                                          <p:attrName>ppt_h</p:attrName>
                                        </p:attrNameLst>
                                      </p:cBhvr>
                                      <p:tavLst>
                                        <p:tav tm="0">
                                          <p:val>
                                            <p:fltVal val="0"/>
                                          </p:val>
                                        </p:tav>
                                        <p:tav tm="100000">
                                          <p:val>
                                            <p:strVal val="#ppt_h"/>
                                          </p:val>
                                        </p:tav>
                                      </p:tavLst>
                                    </p:anim>
                                  </p:childTnLst>
                                </p:cTn>
                              </p:par>
                            </p:childTnLst>
                          </p:cTn>
                        </p:par>
                        <p:par>
                          <p:cTn id="77" fill="hold">
                            <p:stCondLst>
                              <p:cond delay="2000"/>
                            </p:stCondLst>
                            <p:childTnLst>
                              <p:par>
                                <p:cTn id="78" presetID="22" presetClass="entr" presetSubtype="1" fill="hold" grpId="0" nodeType="afterEffect">
                                  <p:stCondLst>
                                    <p:cond delay="0"/>
                                  </p:stCondLst>
                                  <p:childTnLst>
                                    <p:set>
                                      <p:cBhvr>
                                        <p:cTn id="79" dur="1" fill="hold">
                                          <p:stCondLst>
                                            <p:cond delay="0"/>
                                          </p:stCondLst>
                                        </p:cTn>
                                        <p:tgtEl>
                                          <p:spTgt spid="66"/>
                                        </p:tgtEl>
                                        <p:attrNameLst>
                                          <p:attrName>style.visibility</p:attrName>
                                        </p:attrNameLst>
                                      </p:cBhvr>
                                      <p:to>
                                        <p:strVal val="visible"/>
                                      </p:to>
                                    </p:set>
                                    <p:animEffect transition="in" filter="wipe(up)">
                                      <p:cBhvr>
                                        <p:cTn id="80" dur="500"/>
                                        <p:tgtEl>
                                          <p:spTgt spid="66"/>
                                        </p:tgtEl>
                                      </p:cBhvr>
                                    </p:animEffect>
                                  </p:childTnLst>
                                </p:cTn>
                              </p:par>
                              <p:par>
                                <p:cTn id="81" presetID="42" presetClass="entr" presetSubtype="0" fill="hold" grpId="0" nodeType="with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fade">
                                      <p:cBhvr>
                                        <p:cTn id="83" dur="500"/>
                                        <p:tgtEl>
                                          <p:spTgt spid="65"/>
                                        </p:tgtEl>
                                      </p:cBhvr>
                                    </p:animEffect>
                                    <p:anim calcmode="lin" valueType="num">
                                      <p:cBhvr>
                                        <p:cTn id="84" dur="500" fill="hold"/>
                                        <p:tgtEl>
                                          <p:spTgt spid="65"/>
                                        </p:tgtEl>
                                        <p:attrNameLst>
                                          <p:attrName>ppt_x</p:attrName>
                                        </p:attrNameLst>
                                      </p:cBhvr>
                                      <p:tavLst>
                                        <p:tav tm="0">
                                          <p:val>
                                            <p:strVal val="#ppt_x"/>
                                          </p:val>
                                        </p:tav>
                                        <p:tav tm="100000">
                                          <p:val>
                                            <p:strVal val="#ppt_x"/>
                                          </p:val>
                                        </p:tav>
                                      </p:tavLst>
                                    </p:anim>
                                    <p:anim calcmode="lin" valueType="num">
                                      <p:cBhvr>
                                        <p:cTn id="85" dur="500" fill="hold"/>
                                        <p:tgtEl>
                                          <p:spTgt spid="65"/>
                                        </p:tgtEl>
                                        <p:attrNameLst>
                                          <p:attrName>ppt_y</p:attrName>
                                        </p:attrNameLst>
                                      </p:cBhvr>
                                      <p:tavLst>
                                        <p:tav tm="0">
                                          <p:val>
                                            <p:strVal val="#ppt_y+.1"/>
                                          </p:val>
                                        </p:tav>
                                        <p:tav tm="100000">
                                          <p:val>
                                            <p:strVal val="#ppt_y"/>
                                          </p:val>
                                        </p:tav>
                                      </p:tavLst>
                                    </p:anim>
                                  </p:childTnLst>
                                </p:cTn>
                              </p:par>
                            </p:childTnLst>
                          </p:cTn>
                        </p:par>
                        <p:par>
                          <p:cTn id="86" fill="hold">
                            <p:stCondLst>
                              <p:cond delay="2500"/>
                            </p:stCondLst>
                            <p:childTnLst>
                              <p:par>
                                <p:cTn id="87" presetID="23" presetClass="entr" presetSubtype="16" fill="hold" nodeType="afterEffect">
                                  <p:stCondLst>
                                    <p:cond delay="0"/>
                                  </p:stCondLst>
                                  <p:childTnLst>
                                    <p:set>
                                      <p:cBhvr>
                                        <p:cTn id="88" dur="1" fill="hold">
                                          <p:stCondLst>
                                            <p:cond delay="0"/>
                                          </p:stCondLst>
                                        </p:cTn>
                                        <p:tgtEl>
                                          <p:spTgt spid="55"/>
                                        </p:tgtEl>
                                        <p:attrNameLst>
                                          <p:attrName>style.visibility</p:attrName>
                                        </p:attrNameLst>
                                      </p:cBhvr>
                                      <p:to>
                                        <p:strVal val="visible"/>
                                      </p:to>
                                    </p:set>
                                    <p:anim calcmode="lin" valueType="num">
                                      <p:cBhvr>
                                        <p:cTn id="89" dur="500" fill="hold"/>
                                        <p:tgtEl>
                                          <p:spTgt spid="55"/>
                                        </p:tgtEl>
                                        <p:attrNameLst>
                                          <p:attrName>ppt_w</p:attrName>
                                        </p:attrNameLst>
                                      </p:cBhvr>
                                      <p:tavLst>
                                        <p:tav tm="0">
                                          <p:val>
                                            <p:fltVal val="0"/>
                                          </p:val>
                                        </p:tav>
                                        <p:tav tm="100000">
                                          <p:val>
                                            <p:strVal val="#ppt_w"/>
                                          </p:val>
                                        </p:tav>
                                      </p:tavLst>
                                    </p:anim>
                                    <p:anim calcmode="lin" valueType="num">
                                      <p:cBhvr>
                                        <p:cTn id="90" dur="500" fill="hold"/>
                                        <p:tgtEl>
                                          <p:spTgt spid="55"/>
                                        </p:tgtEl>
                                        <p:attrNameLst>
                                          <p:attrName>ppt_h</p:attrName>
                                        </p:attrNameLst>
                                      </p:cBhvr>
                                      <p:tavLst>
                                        <p:tav tm="0">
                                          <p:val>
                                            <p:fltVal val="0"/>
                                          </p:val>
                                        </p:tav>
                                        <p:tav tm="100000">
                                          <p:val>
                                            <p:strVal val="#ppt_h"/>
                                          </p:val>
                                        </p:tav>
                                      </p:tavLst>
                                    </p:anim>
                                  </p:childTnLst>
                                </p:cTn>
                              </p:par>
                            </p:childTnLst>
                          </p:cTn>
                        </p:par>
                        <p:par>
                          <p:cTn id="91" fill="hold">
                            <p:stCondLst>
                              <p:cond delay="3000"/>
                            </p:stCondLst>
                            <p:childTnLst>
                              <p:par>
                                <p:cTn id="92" presetID="22" presetClass="entr" presetSubtype="1" fill="hold" grpId="0" nodeType="afterEffect">
                                  <p:stCondLst>
                                    <p:cond delay="0"/>
                                  </p:stCondLst>
                                  <p:childTnLst>
                                    <p:set>
                                      <p:cBhvr>
                                        <p:cTn id="93" dur="1" fill="hold">
                                          <p:stCondLst>
                                            <p:cond delay="0"/>
                                          </p:stCondLst>
                                        </p:cTn>
                                        <p:tgtEl>
                                          <p:spTgt spid="68"/>
                                        </p:tgtEl>
                                        <p:attrNameLst>
                                          <p:attrName>style.visibility</p:attrName>
                                        </p:attrNameLst>
                                      </p:cBhvr>
                                      <p:to>
                                        <p:strVal val="visible"/>
                                      </p:to>
                                    </p:set>
                                    <p:animEffect transition="in" filter="wipe(up)">
                                      <p:cBhvr>
                                        <p:cTn id="94" dur="500"/>
                                        <p:tgtEl>
                                          <p:spTgt spid="68"/>
                                        </p:tgtEl>
                                      </p:cBhvr>
                                    </p:animEffect>
                                  </p:childTnLst>
                                </p:cTn>
                              </p:par>
                              <p:par>
                                <p:cTn id="95" presetID="42" presetClass="entr" presetSubtype="0"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fade">
                                      <p:cBhvr>
                                        <p:cTn id="97" dur="500"/>
                                        <p:tgtEl>
                                          <p:spTgt spid="67"/>
                                        </p:tgtEl>
                                      </p:cBhvr>
                                    </p:animEffect>
                                    <p:anim calcmode="lin" valueType="num">
                                      <p:cBhvr>
                                        <p:cTn id="98" dur="500" fill="hold"/>
                                        <p:tgtEl>
                                          <p:spTgt spid="67"/>
                                        </p:tgtEl>
                                        <p:attrNameLst>
                                          <p:attrName>ppt_x</p:attrName>
                                        </p:attrNameLst>
                                      </p:cBhvr>
                                      <p:tavLst>
                                        <p:tav tm="0">
                                          <p:val>
                                            <p:strVal val="#ppt_x"/>
                                          </p:val>
                                        </p:tav>
                                        <p:tav tm="100000">
                                          <p:val>
                                            <p:strVal val="#ppt_x"/>
                                          </p:val>
                                        </p:tav>
                                      </p:tavLst>
                                    </p:anim>
                                    <p:anim calcmode="lin" valueType="num">
                                      <p:cBhvr>
                                        <p:cTn id="99" dur="5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61" grpId="0"/>
      <p:bldP spid="62" grpId="0"/>
      <p:bldP spid="63" grpId="0"/>
      <p:bldP spid="64" grpId="0"/>
      <p:bldP spid="65" grpId="0"/>
      <p:bldP spid="66" grpId="0"/>
      <p:bldP spid="67" grpId="0"/>
      <p:bldP spid="6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7100000">
            <a:off x="7932420" y="1489075"/>
            <a:ext cx="4246880" cy="4246880"/>
          </a:xfrm>
          <a:prstGeom prst="rect">
            <a:avLst/>
          </a:prstGeom>
        </p:spPr>
      </p:pic>
      <p:sp>
        <p:nvSpPr>
          <p:cNvPr id="35" name="Freeform 69"/>
          <p:cNvSpPr/>
          <p:nvPr/>
        </p:nvSpPr>
        <p:spPr bwMode="black">
          <a:xfrm>
            <a:off x="7912735" y="2315845"/>
            <a:ext cx="652780" cy="405130"/>
          </a:xfrm>
          <a:custGeom>
            <a:avLst/>
            <a:gdLst>
              <a:gd name="connsiteX0" fmla="*/ 0 w 1112520"/>
              <a:gd name="connsiteY0" fmla="*/ 0 h 508000"/>
              <a:gd name="connsiteX1" fmla="*/ 604520 w 1112520"/>
              <a:gd name="connsiteY1" fmla="*/ 0 h 508000"/>
              <a:gd name="connsiteX2" fmla="*/ 1112520 w 1112520"/>
              <a:gd name="connsiteY2" fmla="*/ 508000 h 508000"/>
            </a:gdLst>
            <a:ahLst/>
            <a:cxnLst>
              <a:cxn ang="0">
                <a:pos x="connsiteX0" y="connsiteY0"/>
              </a:cxn>
              <a:cxn ang="0">
                <a:pos x="connsiteX1" y="connsiteY1"/>
              </a:cxn>
              <a:cxn ang="0">
                <a:pos x="connsiteX2" y="connsiteY2"/>
              </a:cxn>
            </a:cxnLst>
            <a:rect l="l" t="t" r="r" b="b"/>
            <a:pathLst>
              <a:path w="1112520" h="508000">
                <a:moveTo>
                  <a:pt x="0" y="0"/>
                </a:moveTo>
                <a:lnTo>
                  <a:pt x="604520" y="0"/>
                </a:lnTo>
                <a:lnTo>
                  <a:pt x="1112520" y="508000"/>
                </a:lnTo>
              </a:path>
            </a:pathLst>
          </a:custGeom>
          <a:noFill/>
          <a:ln w="12700">
            <a:solidFill>
              <a:schemeClr val="accent2">
                <a:lumMod val="60000"/>
                <a:lumOff val="40000"/>
              </a:schemeClr>
            </a:solidFill>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en-US" sz="2135" dirty="0">
              <a:latin typeface="+mj-lt"/>
            </a:endParaRPr>
          </a:p>
        </p:txBody>
      </p:sp>
      <p:sp>
        <p:nvSpPr>
          <p:cNvPr id="44" name="Oval 10"/>
          <p:cNvSpPr/>
          <p:nvPr/>
        </p:nvSpPr>
        <p:spPr>
          <a:xfrm>
            <a:off x="7072630" y="1860550"/>
            <a:ext cx="902970" cy="902970"/>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US" sz="2400" dirty="0">
              <a:solidFill>
                <a:srgbClr val="FFFFFF"/>
              </a:solidFill>
              <a:latin typeface="Arial" panose="020B0604020202020204" pitchFamily="34" charset="0"/>
            </a:endParaRPr>
          </a:p>
        </p:txBody>
      </p:sp>
      <p:cxnSp>
        <p:nvCxnSpPr>
          <p:cNvPr id="47" name="Straight Connector 12"/>
          <p:cNvCxnSpPr/>
          <p:nvPr/>
        </p:nvCxnSpPr>
        <p:spPr bwMode="black">
          <a:xfrm>
            <a:off x="7508875" y="3863975"/>
            <a:ext cx="621030" cy="0"/>
          </a:xfrm>
          <a:prstGeom prst="line">
            <a:avLst/>
          </a:prstGeom>
          <a:noFill/>
          <a:ln w="12700">
            <a:solidFill>
              <a:schemeClr val="accent2">
                <a:lumMod val="60000"/>
                <a:lumOff val="40000"/>
              </a:schemeClr>
            </a:solidFill>
            <a:tailEnd type="oval" w="lg" len="lg"/>
          </a:ln>
        </p:spPr>
        <p:style>
          <a:lnRef idx="2">
            <a:schemeClr val="accent1">
              <a:shade val="50000"/>
            </a:schemeClr>
          </a:lnRef>
          <a:fillRef idx="1">
            <a:schemeClr val="accent1"/>
          </a:fillRef>
          <a:effectRef idx="0">
            <a:schemeClr val="accent1"/>
          </a:effectRef>
          <a:fontRef idx="minor">
            <a:schemeClr val="lt1"/>
          </a:fontRef>
        </p:style>
      </p:cxnSp>
      <p:sp>
        <p:nvSpPr>
          <p:cNvPr id="49" name="Oval 14"/>
          <p:cNvSpPr/>
          <p:nvPr/>
        </p:nvSpPr>
        <p:spPr>
          <a:xfrm>
            <a:off x="6850380" y="3411855"/>
            <a:ext cx="902970" cy="90297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ru-RU" sz="2400" dirty="0">
              <a:solidFill>
                <a:srgbClr val="FFFFFF"/>
              </a:solidFill>
            </a:endParaRPr>
          </a:p>
        </p:txBody>
      </p:sp>
      <p:sp>
        <p:nvSpPr>
          <p:cNvPr id="51" name="Freeform 89"/>
          <p:cNvSpPr/>
          <p:nvPr/>
        </p:nvSpPr>
        <p:spPr bwMode="black">
          <a:xfrm flipV="1">
            <a:off x="7912735" y="5037455"/>
            <a:ext cx="652780" cy="374015"/>
          </a:xfrm>
          <a:custGeom>
            <a:avLst/>
            <a:gdLst>
              <a:gd name="connsiteX0" fmla="*/ 0 w 1112520"/>
              <a:gd name="connsiteY0" fmla="*/ 0 h 508000"/>
              <a:gd name="connsiteX1" fmla="*/ 604520 w 1112520"/>
              <a:gd name="connsiteY1" fmla="*/ 0 h 508000"/>
              <a:gd name="connsiteX2" fmla="*/ 1112520 w 1112520"/>
              <a:gd name="connsiteY2" fmla="*/ 508000 h 508000"/>
            </a:gdLst>
            <a:ahLst/>
            <a:cxnLst>
              <a:cxn ang="0">
                <a:pos x="connsiteX0" y="connsiteY0"/>
              </a:cxn>
              <a:cxn ang="0">
                <a:pos x="connsiteX1" y="connsiteY1"/>
              </a:cxn>
              <a:cxn ang="0">
                <a:pos x="connsiteX2" y="connsiteY2"/>
              </a:cxn>
            </a:cxnLst>
            <a:rect l="l" t="t" r="r" b="b"/>
            <a:pathLst>
              <a:path w="1112520" h="508000">
                <a:moveTo>
                  <a:pt x="0" y="0"/>
                </a:moveTo>
                <a:lnTo>
                  <a:pt x="604520" y="0"/>
                </a:lnTo>
                <a:lnTo>
                  <a:pt x="1112520" y="508000"/>
                </a:lnTo>
              </a:path>
            </a:pathLst>
          </a:custGeom>
          <a:noFill/>
          <a:ln w="12700">
            <a:solidFill>
              <a:schemeClr val="accent2">
                <a:lumMod val="60000"/>
                <a:lumOff val="40000"/>
              </a:schemeClr>
            </a:solidFill>
            <a:tail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en-US" sz="2135" dirty="0">
              <a:latin typeface="+mj-lt"/>
            </a:endParaRPr>
          </a:p>
        </p:txBody>
      </p:sp>
      <p:sp>
        <p:nvSpPr>
          <p:cNvPr id="53" name="Oval 18"/>
          <p:cNvSpPr/>
          <p:nvPr/>
        </p:nvSpPr>
        <p:spPr>
          <a:xfrm>
            <a:off x="7072630" y="4962525"/>
            <a:ext cx="902970" cy="902970"/>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endParaRPr lang="en-US" sz="2400" dirty="0">
              <a:solidFill>
                <a:srgbClr val="FFFFFF"/>
              </a:solidFill>
            </a:endParaRPr>
          </a:p>
        </p:txBody>
      </p:sp>
      <p:grpSp>
        <p:nvGrpSpPr>
          <p:cNvPr id="55" name="Group 591"/>
          <p:cNvGrpSpPr>
            <a:grpSpLocks noChangeAspect="1"/>
          </p:cNvGrpSpPr>
          <p:nvPr/>
        </p:nvGrpSpPr>
        <p:grpSpPr bwMode="auto">
          <a:xfrm rot="0">
            <a:off x="7113270" y="3684905"/>
            <a:ext cx="362585" cy="387985"/>
            <a:chOff x="1733" y="1671"/>
            <a:chExt cx="1926" cy="2062"/>
          </a:xfrm>
          <a:solidFill>
            <a:schemeClr val="bg1"/>
          </a:solidFill>
        </p:grpSpPr>
        <p:sp>
          <p:nvSpPr>
            <p:cNvPr id="56" name="Freeform 593"/>
            <p:cNvSpPr/>
            <p:nvPr/>
          </p:nvSpPr>
          <p:spPr bwMode="auto">
            <a:xfrm>
              <a:off x="1733" y="1671"/>
              <a:ext cx="1926" cy="1369"/>
            </a:xfrm>
            <a:custGeom>
              <a:avLst/>
              <a:gdLst>
                <a:gd name="T0" fmla="*/ 2092 w 3852"/>
                <a:gd name="T1" fmla="*/ 33 h 2739"/>
                <a:gd name="T2" fmla="*/ 2433 w 3852"/>
                <a:gd name="T3" fmla="*/ 171 h 2739"/>
                <a:gd name="T4" fmla="*/ 2714 w 3852"/>
                <a:gd name="T5" fmla="*/ 400 h 2739"/>
                <a:gd name="T6" fmla="*/ 2918 w 3852"/>
                <a:gd name="T7" fmla="*/ 706 h 2739"/>
                <a:gd name="T8" fmla="*/ 3151 w 3852"/>
                <a:gd name="T9" fmla="*/ 913 h 2739"/>
                <a:gd name="T10" fmla="*/ 3447 w 3852"/>
                <a:gd name="T11" fmla="*/ 1055 h 2739"/>
                <a:gd name="T12" fmla="*/ 3677 w 3852"/>
                <a:gd name="T13" fmla="*/ 1287 h 2739"/>
                <a:gd name="T14" fmla="*/ 3817 w 3852"/>
                <a:gd name="T15" fmla="*/ 1585 h 2739"/>
                <a:gd name="T16" fmla="*/ 3849 w 3852"/>
                <a:gd name="T17" fmla="*/ 1926 h 2739"/>
                <a:gd name="T18" fmla="*/ 3761 w 3852"/>
                <a:gd name="T19" fmla="*/ 2246 h 2739"/>
                <a:gd name="T20" fmla="*/ 3576 w 3852"/>
                <a:gd name="T21" fmla="*/ 2510 h 2739"/>
                <a:gd name="T22" fmla="*/ 3484 w 3852"/>
                <a:gd name="T23" fmla="*/ 2163 h 2739"/>
                <a:gd name="T24" fmla="*/ 3566 w 3852"/>
                <a:gd name="T25" fmla="*/ 1908 h 2739"/>
                <a:gd name="T26" fmla="*/ 3535 w 3852"/>
                <a:gd name="T27" fmla="*/ 1625 h 2739"/>
                <a:gd name="T28" fmla="*/ 3394 w 3852"/>
                <a:gd name="T29" fmla="*/ 1384 h 2739"/>
                <a:gd name="T30" fmla="*/ 3171 w 3852"/>
                <a:gd name="T31" fmla="*/ 1221 h 2739"/>
                <a:gd name="T32" fmla="*/ 2891 w 3852"/>
                <a:gd name="T33" fmla="*/ 1160 h 2739"/>
                <a:gd name="T34" fmla="*/ 2816 w 3852"/>
                <a:gd name="T35" fmla="*/ 1150 h 2739"/>
                <a:gd name="T36" fmla="*/ 2741 w 3852"/>
                <a:gd name="T37" fmla="*/ 1074 h 2739"/>
                <a:gd name="T38" fmla="*/ 2655 w 3852"/>
                <a:gd name="T39" fmla="*/ 812 h 2739"/>
                <a:gd name="T40" fmla="*/ 2468 w 3852"/>
                <a:gd name="T41" fmla="*/ 552 h 2739"/>
                <a:gd name="T42" fmla="*/ 2207 w 3852"/>
                <a:gd name="T43" fmla="*/ 370 h 2739"/>
                <a:gd name="T44" fmla="*/ 1894 w 3852"/>
                <a:gd name="T45" fmla="*/ 286 h 2739"/>
                <a:gd name="T46" fmla="*/ 1561 w 3852"/>
                <a:gd name="T47" fmla="*/ 316 h 2739"/>
                <a:gd name="T48" fmla="*/ 1269 w 3852"/>
                <a:gd name="T49" fmla="*/ 454 h 2739"/>
                <a:gd name="T50" fmla="*/ 1043 w 3852"/>
                <a:gd name="T51" fmla="*/ 680 h 2739"/>
                <a:gd name="T52" fmla="*/ 905 w 3852"/>
                <a:gd name="T53" fmla="*/ 972 h 2739"/>
                <a:gd name="T54" fmla="*/ 875 w 3852"/>
                <a:gd name="T55" fmla="*/ 1296 h 2739"/>
                <a:gd name="T56" fmla="*/ 904 w 3852"/>
                <a:gd name="T57" fmla="*/ 1503 h 2739"/>
                <a:gd name="T58" fmla="*/ 853 w 3852"/>
                <a:gd name="T59" fmla="*/ 1593 h 2739"/>
                <a:gd name="T60" fmla="*/ 754 w 3852"/>
                <a:gd name="T61" fmla="*/ 1625 h 2739"/>
                <a:gd name="T62" fmla="*/ 730 w 3852"/>
                <a:gd name="T63" fmla="*/ 1622 h 2739"/>
                <a:gd name="T64" fmla="*/ 567 w 3852"/>
                <a:gd name="T65" fmla="*/ 1652 h 2739"/>
                <a:gd name="T66" fmla="*/ 395 w 3852"/>
                <a:gd name="T67" fmla="*/ 1773 h 2739"/>
                <a:gd name="T68" fmla="*/ 296 w 3852"/>
                <a:gd name="T69" fmla="*/ 1960 h 2739"/>
                <a:gd name="T70" fmla="*/ 297 w 3852"/>
                <a:gd name="T71" fmla="*/ 2185 h 2739"/>
                <a:gd name="T72" fmla="*/ 404 w 3852"/>
                <a:gd name="T73" fmla="*/ 2379 h 2739"/>
                <a:gd name="T74" fmla="*/ 438 w 3852"/>
                <a:gd name="T75" fmla="*/ 2739 h 2739"/>
                <a:gd name="T76" fmla="*/ 208 w 3852"/>
                <a:gd name="T77" fmla="*/ 2581 h 2739"/>
                <a:gd name="T78" fmla="*/ 55 w 3852"/>
                <a:gd name="T79" fmla="*/ 2350 h 2739"/>
                <a:gd name="T80" fmla="*/ 0 w 3852"/>
                <a:gd name="T81" fmla="*/ 2070 h 2739"/>
                <a:gd name="T82" fmla="*/ 59 w 3852"/>
                <a:gd name="T83" fmla="*/ 1783 h 2739"/>
                <a:gd name="T84" fmla="*/ 220 w 3852"/>
                <a:gd name="T85" fmla="*/ 1548 h 2739"/>
                <a:gd name="T86" fmla="*/ 457 w 3852"/>
                <a:gd name="T87" fmla="*/ 1393 h 2739"/>
                <a:gd name="T88" fmla="*/ 589 w 3852"/>
                <a:gd name="T89" fmla="*/ 1221 h 2739"/>
                <a:gd name="T90" fmla="*/ 645 w 3852"/>
                <a:gd name="T91" fmla="*/ 853 h 2739"/>
                <a:gd name="T92" fmla="*/ 804 w 3852"/>
                <a:gd name="T93" fmla="*/ 529 h 2739"/>
                <a:gd name="T94" fmla="*/ 1047 w 3852"/>
                <a:gd name="T95" fmla="*/ 268 h 2739"/>
                <a:gd name="T96" fmla="*/ 1357 w 3852"/>
                <a:gd name="T97" fmla="*/ 88 h 2739"/>
                <a:gd name="T98" fmla="*/ 1715 w 3852"/>
                <a:gd name="T99" fmla="*/ 4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52" h="2739">
                  <a:moveTo>
                    <a:pt x="1811" y="0"/>
                  </a:moveTo>
                  <a:lnTo>
                    <a:pt x="1906" y="4"/>
                  </a:lnTo>
                  <a:lnTo>
                    <a:pt x="2000" y="15"/>
                  </a:lnTo>
                  <a:lnTo>
                    <a:pt x="2092" y="33"/>
                  </a:lnTo>
                  <a:lnTo>
                    <a:pt x="2182" y="58"/>
                  </a:lnTo>
                  <a:lnTo>
                    <a:pt x="2269" y="89"/>
                  </a:lnTo>
                  <a:lnTo>
                    <a:pt x="2353" y="127"/>
                  </a:lnTo>
                  <a:lnTo>
                    <a:pt x="2433" y="171"/>
                  </a:lnTo>
                  <a:lnTo>
                    <a:pt x="2510" y="220"/>
                  </a:lnTo>
                  <a:lnTo>
                    <a:pt x="2583" y="275"/>
                  </a:lnTo>
                  <a:lnTo>
                    <a:pt x="2650" y="335"/>
                  </a:lnTo>
                  <a:lnTo>
                    <a:pt x="2714" y="400"/>
                  </a:lnTo>
                  <a:lnTo>
                    <a:pt x="2773" y="470"/>
                  </a:lnTo>
                  <a:lnTo>
                    <a:pt x="2827" y="544"/>
                  </a:lnTo>
                  <a:lnTo>
                    <a:pt x="2875" y="624"/>
                  </a:lnTo>
                  <a:lnTo>
                    <a:pt x="2918" y="706"/>
                  </a:lnTo>
                  <a:lnTo>
                    <a:pt x="2954" y="793"/>
                  </a:lnTo>
                  <a:lnTo>
                    <a:pt x="2983" y="882"/>
                  </a:lnTo>
                  <a:lnTo>
                    <a:pt x="3068" y="895"/>
                  </a:lnTo>
                  <a:lnTo>
                    <a:pt x="3151" y="913"/>
                  </a:lnTo>
                  <a:lnTo>
                    <a:pt x="3230" y="940"/>
                  </a:lnTo>
                  <a:lnTo>
                    <a:pt x="3305" y="972"/>
                  </a:lnTo>
                  <a:lnTo>
                    <a:pt x="3378" y="1011"/>
                  </a:lnTo>
                  <a:lnTo>
                    <a:pt x="3447" y="1055"/>
                  </a:lnTo>
                  <a:lnTo>
                    <a:pt x="3512" y="1107"/>
                  </a:lnTo>
                  <a:lnTo>
                    <a:pt x="3573" y="1162"/>
                  </a:lnTo>
                  <a:lnTo>
                    <a:pt x="3627" y="1222"/>
                  </a:lnTo>
                  <a:lnTo>
                    <a:pt x="3677" y="1287"/>
                  </a:lnTo>
                  <a:lnTo>
                    <a:pt x="3722" y="1356"/>
                  </a:lnTo>
                  <a:lnTo>
                    <a:pt x="3760" y="1429"/>
                  </a:lnTo>
                  <a:lnTo>
                    <a:pt x="3792" y="1505"/>
                  </a:lnTo>
                  <a:lnTo>
                    <a:pt x="3817" y="1585"/>
                  </a:lnTo>
                  <a:lnTo>
                    <a:pt x="3836" y="1667"/>
                  </a:lnTo>
                  <a:lnTo>
                    <a:pt x="3849" y="1751"/>
                  </a:lnTo>
                  <a:lnTo>
                    <a:pt x="3852" y="1839"/>
                  </a:lnTo>
                  <a:lnTo>
                    <a:pt x="3849" y="1926"/>
                  </a:lnTo>
                  <a:lnTo>
                    <a:pt x="3837" y="2010"/>
                  </a:lnTo>
                  <a:lnTo>
                    <a:pt x="3819" y="2091"/>
                  </a:lnTo>
                  <a:lnTo>
                    <a:pt x="3793" y="2169"/>
                  </a:lnTo>
                  <a:lnTo>
                    <a:pt x="3761" y="2246"/>
                  </a:lnTo>
                  <a:lnTo>
                    <a:pt x="3723" y="2317"/>
                  </a:lnTo>
                  <a:lnTo>
                    <a:pt x="3681" y="2386"/>
                  </a:lnTo>
                  <a:lnTo>
                    <a:pt x="3630" y="2450"/>
                  </a:lnTo>
                  <a:lnTo>
                    <a:pt x="3576" y="2510"/>
                  </a:lnTo>
                  <a:lnTo>
                    <a:pt x="3517" y="2566"/>
                  </a:lnTo>
                  <a:lnTo>
                    <a:pt x="3455" y="2616"/>
                  </a:lnTo>
                  <a:lnTo>
                    <a:pt x="3387" y="2661"/>
                  </a:lnTo>
                  <a:lnTo>
                    <a:pt x="3484" y="2163"/>
                  </a:lnTo>
                  <a:lnTo>
                    <a:pt x="3514" y="2103"/>
                  </a:lnTo>
                  <a:lnTo>
                    <a:pt x="3537" y="2041"/>
                  </a:lnTo>
                  <a:lnTo>
                    <a:pt x="3555" y="1976"/>
                  </a:lnTo>
                  <a:lnTo>
                    <a:pt x="3566" y="1908"/>
                  </a:lnTo>
                  <a:lnTo>
                    <a:pt x="3570" y="1839"/>
                  </a:lnTo>
                  <a:lnTo>
                    <a:pt x="3565" y="1765"/>
                  </a:lnTo>
                  <a:lnTo>
                    <a:pt x="3554" y="1694"/>
                  </a:lnTo>
                  <a:lnTo>
                    <a:pt x="3535" y="1625"/>
                  </a:lnTo>
                  <a:lnTo>
                    <a:pt x="3509" y="1559"/>
                  </a:lnTo>
                  <a:lnTo>
                    <a:pt x="3477" y="1497"/>
                  </a:lnTo>
                  <a:lnTo>
                    <a:pt x="3438" y="1438"/>
                  </a:lnTo>
                  <a:lnTo>
                    <a:pt x="3394" y="1384"/>
                  </a:lnTo>
                  <a:lnTo>
                    <a:pt x="3346" y="1335"/>
                  </a:lnTo>
                  <a:lnTo>
                    <a:pt x="3292" y="1291"/>
                  </a:lnTo>
                  <a:lnTo>
                    <a:pt x="3233" y="1253"/>
                  </a:lnTo>
                  <a:lnTo>
                    <a:pt x="3171" y="1221"/>
                  </a:lnTo>
                  <a:lnTo>
                    <a:pt x="3105" y="1194"/>
                  </a:lnTo>
                  <a:lnTo>
                    <a:pt x="3037" y="1176"/>
                  </a:lnTo>
                  <a:lnTo>
                    <a:pt x="2964" y="1164"/>
                  </a:lnTo>
                  <a:lnTo>
                    <a:pt x="2891" y="1160"/>
                  </a:lnTo>
                  <a:lnTo>
                    <a:pt x="2874" y="1162"/>
                  </a:lnTo>
                  <a:lnTo>
                    <a:pt x="2871" y="1162"/>
                  </a:lnTo>
                  <a:lnTo>
                    <a:pt x="2842" y="1158"/>
                  </a:lnTo>
                  <a:lnTo>
                    <a:pt x="2816" y="1150"/>
                  </a:lnTo>
                  <a:lnTo>
                    <a:pt x="2792" y="1137"/>
                  </a:lnTo>
                  <a:lnTo>
                    <a:pt x="2771" y="1119"/>
                  </a:lnTo>
                  <a:lnTo>
                    <a:pt x="2753" y="1098"/>
                  </a:lnTo>
                  <a:lnTo>
                    <a:pt x="2741" y="1074"/>
                  </a:lnTo>
                  <a:lnTo>
                    <a:pt x="2732" y="1046"/>
                  </a:lnTo>
                  <a:lnTo>
                    <a:pt x="2713" y="965"/>
                  </a:lnTo>
                  <a:lnTo>
                    <a:pt x="2687" y="886"/>
                  </a:lnTo>
                  <a:lnTo>
                    <a:pt x="2655" y="812"/>
                  </a:lnTo>
                  <a:lnTo>
                    <a:pt x="2616" y="740"/>
                  </a:lnTo>
                  <a:lnTo>
                    <a:pt x="2572" y="672"/>
                  </a:lnTo>
                  <a:lnTo>
                    <a:pt x="2522" y="610"/>
                  </a:lnTo>
                  <a:lnTo>
                    <a:pt x="2468" y="552"/>
                  </a:lnTo>
                  <a:lnTo>
                    <a:pt x="2409" y="498"/>
                  </a:lnTo>
                  <a:lnTo>
                    <a:pt x="2345" y="450"/>
                  </a:lnTo>
                  <a:lnTo>
                    <a:pt x="2278" y="408"/>
                  </a:lnTo>
                  <a:lnTo>
                    <a:pt x="2207" y="370"/>
                  </a:lnTo>
                  <a:lnTo>
                    <a:pt x="2133" y="339"/>
                  </a:lnTo>
                  <a:lnTo>
                    <a:pt x="2055" y="315"/>
                  </a:lnTo>
                  <a:lnTo>
                    <a:pt x="1976" y="297"/>
                  </a:lnTo>
                  <a:lnTo>
                    <a:pt x="1894" y="286"/>
                  </a:lnTo>
                  <a:lnTo>
                    <a:pt x="1811" y="282"/>
                  </a:lnTo>
                  <a:lnTo>
                    <a:pt x="1725" y="286"/>
                  </a:lnTo>
                  <a:lnTo>
                    <a:pt x="1641" y="297"/>
                  </a:lnTo>
                  <a:lnTo>
                    <a:pt x="1561" y="316"/>
                  </a:lnTo>
                  <a:lnTo>
                    <a:pt x="1483" y="341"/>
                  </a:lnTo>
                  <a:lnTo>
                    <a:pt x="1408" y="373"/>
                  </a:lnTo>
                  <a:lnTo>
                    <a:pt x="1336" y="410"/>
                  </a:lnTo>
                  <a:lnTo>
                    <a:pt x="1269" y="454"/>
                  </a:lnTo>
                  <a:lnTo>
                    <a:pt x="1206" y="503"/>
                  </a:lnTo>
                  <a:lnTo>
                    <a:pt x="1147" y="557"/>
                  </a:lnTo>
                  <a:lnTo>
                    <a:pt x="1092" y="616"/>
                  </a:lnTo>
                  <a:lnTo>
                    <a:pt x="1043" y="680"/>
                  </a:lnTo>
                  <a:lnTo>
                    <a:pt x="999" y="748"/>
                  </a:lnTo>
                  <a:lnTo>
                    <a:pt x="961" y="819"/>
                  </a:lnTo>
                  <a:lnTo>
                    <a:pt x="930" y="893"/>
                  </a:lnTo>
                  <a:lnTo>
                    <a:pt x="905" y="972"/>
                  </a:lnTo>
                  <a:lnTo>
                    <a:pt x="886" y="1053"/>
                  </a:lnTo>
                  <a:lnTo>
                    <a:pt x="875" y="1135"/>
                  </a:lnTo>
                  <a:lnTo>
                    <a:pt x="871" y="1221"/>
                  </a:lnTo>
                  <a:lnTo>
                    <a:pt x="875" y="1296"/>
                  </a:lnTo>
                  <a:lnTo>
                    <a:pt x="885" y="1372"/>
                  </a:lnTo>
                  <a:lnTo>
                    <a:pt x="901" y="1450"/>
                  </a:lnTo>
                  <a:lnTo>
                    <a:pt x="905" y="1477"/>
                  </a:lnTo>
                  <a:lnTo>
                    <a:pt x="904" y="1503"/>
                  </a:lnTo>
                  <a:lnTo>
                    <a:pt x="897" y="1528"/>
                  </a:lnTo>
                  <a:lnTo>
                    <a:pt x="887" y="1553"/>
                  </a:lnTo>
                  <a:lnTo>
                    <a:pt x="872" y="1574"/>
                  </a:lnTo>
                  <a:lnTo>
                    <a:pt x="853" y="1593"/>
                  </a:lnTo>
                  <a:lnTo>
                    <a:pt x="831" y="1608"/>
                  </a:lnTo>
                  <a:lnTo>
                    <a:pt x="807" y="1618"/>
                  </a:lnTo>
                  <a:lnTo>
                    <a:pt x="781" y="1625"/>
                  </a:lnTo>
                  <a:lnTo>
                    <a:pt x="754" y="1625"/>
                  </a:lnTo>
                  <a:lnTo>
                    <a:pt x="749" y="1625"/>
                  </a:lnTo>
                  <a:lnTo>
                    <a:pt x="742" y="1623"/>
                  </a:lnTo>
                  <a:lnTo>
                    <a:pt x="734" y="1623"/>
                  </a:lnTo>
                  <a:lnTo>
                    <a:pt x="730" y="1622"/>
                  </a:lnTo>
                  <a:lnTo>
                    <a:pt x="729" y="1622"/>
                  </a:lnTo>
                  <a:lnTo>
                    <a:pt x="673" y="1626"/>
                  </a:lnTo>
                  <a:lnTo>
                    <a:pt x="619" y="1636"/>
                  </a:lnTo>
                  <a:lnTo>
                    <a:pt x="567" y="1652"/>
                  </a:lnTo>
                  <a:lnTo>
                    <a:pt x="520" y="1675"/>
                  </a:lnTo>
                  <a:lnTo>
                    <a:pt x="474" y="1702"/>
                  </a:lnTo>
                  <a:lnTo>
                    <a:pt x="432" y="1735"/>
                  </a:lnTo>
                  <a:lnTo>
                    <a:pt x="395" y="1773"/>
                  </a:lnTo>
                  <a:lnTo>
                    <a:pt x="363" y="1814"/>
                  </a:lnTo>
                  <a:lnTo>
                    <a:pt x="335" y="1859"/>
                  </a:lnTo>
                  <a:lnTo>
                    <a:pt x="312" y="1908"/>
                  </a:lnTo>
                  <a:lnTo>
                    <a:pt x="296" y="1960"/>
                  </a:lnTo>
                  <a:lnTo>
                    <a:pt x="286" y="2014"/>
                  </a:lnTo>
                  <a:lnTo>
                    <a:pt x="282" y="2070"/>
                  </a:lnTo>
                  <a:lnTo>
                    <a:pt x="286" y="2129"/>
                  </a:lnTo>
                  <a:lnTo>
                    <a:pt x="297" y="2185"/>
                  </a:lnTo>
                  <a:lnTo>
                    <a:pt x="315" y="2238"/>
                  </a:lnTo>
                  <a:lnTo>
                    <a:pt x="339" y="2290"/>
                  </a:lnTo>
                  <a:lnTo>
                    <a:pt x="369" y="2336"/>
                  </a:lnTo>
                  <a:lnTo>
                    <a:pt x="404" y="2379"/>
                  </a:lnTo>
                  <a:lnTo>
                    <a:pt x="444" y="2416"/>
                  </a:lnTo>
                  <a:lnTo>
                    <a:pt x="439" y="2451"/>
                  </a:lnTo>
                  <a:lnTo>
                    <a:pt x="438" y="2488"/>
                  </a:lnTo>
                  <a:lnTo>
                    <a:pt x="438" y="2739"/>
                  </a:lnTo>
                  <a:lnTo>
                    <a:pt x="374" y="2707"/>
                  </a:lnTo>
                  <a:lnTo>
                    <a:pt x="315" y="2670"/>
                  </a:lnTo>
                  <a:lnTo>
                    <a:pt x="260" y="2627"/>
                  </a:lnTo>
                  <a:lnTo>
                    <a:pt x="208" y="2581"/>
                  </a:lnTo>
                  <a:lnTo>
                    <a:pt x="162" y="2529"/>
                  </a:lnTo>
                  <a:lnTo>
                    <a:pt x="122" y="2473"/>
                  </a:lnTo>
                  <a:lnTo>
                    <a:pt x="85" y="2414"/>
                  </a:lnTo>
                  <a:lnTo>
                    <a:pt x="55" y="2350"/>
                  </a:lnTo>
                  <a:lnTo>
                    <a:pt x="31" y="2283"/>
                  </a:lnTo>
                  <a:lnTo>
                    <a:pt x="14" y="2214"/>
                  </a:lnTo>
                  <a:lnTo>
                    <a:pt x="4" y="2144"/>
                  </a:lnTo>
                  <a:lnTo>
                    <a:pt x="0" y="2070"/>
                  </a:lnTo>
                  <a:lnTo>
                    <a:pt x="4" y="1995"/>
                  </a:lnTo>
                  <a:lnTo>
                    <a:pt x="15" y="1921"/>
                  </a:lnTo>
                  <a:lnTo>
                    <a:pt x="34" y="1850"/>
                  </a:lnTo>
                  <a:lnTo>
                    <a:pt x="59" y="1783"/>
                  </a:lnTo>
                  <a:lnTo>
                    <a:pt x="90" y="1717"/>
                  </a:lnTo>
                  <a:lnTo>
                    <a:pt x="128" y="1657"/>
                  </a:lnTo>
                  <a:lnTo>
                    <a:pt x="171" y="1601"/>
                  </a:lnTo>
                  <a:lnTo>
                    <a:pt x="220" y="1548"/>
                  </a:lnTo>
                  <a:lnTo>
                    <a:pt x="272" y="1502"/>
                  </a:lnTo>
                  <a:lnTo>
                    <a:pt x="330" y="1459"/>
                  </a:lnTo>
                  <a:lnTo>
                    <a:pt x="392" y="1423"/>
                  </a:lnTo>
                  <a:lnTo>
                    <a:pt x="457" y="1393"/>
                  </a:lnTo>
                  <a:lnTo>
                    <a:pt x="525" y="1369"/>
                  </a:lnTo>
                  <a:lnTo>
                    <a:pt x="596" y="1352"/>
                  </a:lnTo>
                  <a:lnTo>
                    <a:pt x="591" y="1286"/>
                  </a:lnTo>
                  <a:lnTo>
                    <a:pt x="589" y="1221"/>
                  </a:lnTo>
                  <a:lnTo>
                    <a:pt x="592" y="1125"/>
                  </a:lnTo>
                  <a:lnTo>
                    <a:pt x="604" y="1033"/>
                  </a:lnTo>
                  <a:lnTo>
                    <a:pt x="621" y="941"/>
                  </a:lnTo>
                  <a:lnTo>
                    <a:pt x="645" y="853"/>
                  </a:lnTo>
                  <a:lnTo>
                    <a:pt x="676" y="767"/>
                  </a:lnTo>
                  <a:lnTo>
                    <a:pt x="713" y="685"/>
                  </a:lnTo>
                  <a:lnTo>
                    <a:pt x="755" y="605"/>
                  </a:lnTo>
                  <a:lnTo>
                    <a:pt x="804" y="529"/>
                  </a:lnTo>
                  <a:lnTo>
                    <a:pt x="857" y="458"/>
                  </a:lnTo>
                  <a:lnTo>
                    <a:pt x="916" y="390"/>
                  </a:lnTo>
                  <a:lnTo>
                    <a:pt x="979" y="327"/>
                  </a:lnTo>
                  <a:lnTo>
                    <a:pt x="1047" y="268"/>
                  </a:lnTo>
                  <a:lnTo>
                    <a:pt x="1118" y="215"/>
                  </a:lnTo>
                  <a:lnTo>
                    <a:pt x="1195" y="167"/>
                  </a:lnTo>
                  <a:lnTo>
                    <a:pt x="1274" y="124"/>
                  </a:lnTo>
                  <a:lnTo>
                    <a:pt x="1357" y="88"/>
                  </a:lnTo>
                  <a:lnTo>
                    <a:pt x="1442" y="56"/>
                  </a:lnTo>
                  <a:lnTo>
                    <a:pt x="1531" y="33"/>
                  </a:lnTo>
                  <a:lnTo>
                    <a:pt x="1621" y="14"/>
                  </a:lnTo>
                  <a:lnTo>
                    <a:pt x="1715" y="4"/>
                  </a:lnTo>
                  <a:lnTo>
                    <a:pt x="1811"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57" name="Freeform 594"/>
            <p:cNvSpPr/>
            <p:nvPr/>
          </p:nvSpPr>
          <p:spPr bwMode="auto">
            <a:xfrm>
              <a:off x="2239" y="2634"/>
              <a:ext cx="1137" cy="418"/>
            </a:xfrm>
            <a:custGeom>
              <a:avLst/>
              <a:gdLst>
                <a:gd name="T0" fmla="*/ 147 w 2272"/>
                <a:gd name="T1" fmla="*/ 0 h 836"/>
                <a:gd name="T2" fmla="*/ 2138 w 2272"/>
                <a:gd name="T3" fmla="*/ 0 h 836"/>
                <a:gd name="T4" fmla="*/ 2168 w 2272"/>
                <a:gd name="T5" fmla="*/ 3 h 836"/>
                <a:gd name="T6" fmla="*/ 2196 w 2272"/>
                <a:gd name="T7" fmla="*/ 13 h 836"/>
                <a:gd name="T8" fmla="*/ 2221 w 2272"/>
                <a:gd name="T9" fmla="*/ 28 h 836"/>
                <a:gd name="T10" fmla="*/ 2242 w 2272"/>
                <a:gd name="T11" fmla="*/ 49 h 836"/>
                <a:gd name="T12" fmla="*/ 2257 w 2272"/>
                <a:gd name="T13" fmla="*/ 73 h 836"/>
                <a:gd name="T14" fmla="*/ 2269 w 2272"/>
                <a:gd name="T15" fmla="*/ 100 h 836"/>
                <a:gd name="T16" fmla="*/ 2272 w 2272"/>
                <a:gd name="T17" fmla="*/ 130 h 836"/>
                <a:gd name="T18" fmla="*/ 2270 w 2272"/>
                <a:gd name="T19" fmla="*/ 159 h 836"/>
                <a:gd name="T20" fmla="*/ 2138 w 2272"/>
                <a:gd name="T21" fmla="*/ 836 h 836"/>
                <a:gd name="T22" fmla="*/ 2123 w 2272"/>
                <a:gd name="T23" fmla="*/ 789 h 836"/>
                <a:gd name="T24" fmla="*/ 2103 w 2272"/>
                <a:gd name="T25" fmla="*/ 745 h 836"/>
                <a:gd name="T26" fmla="*/ 2077 w 2272"/>
                <a:gd name="T27" fmla="*/ 705 h 836"/>
                <a:gd name="T28" fmla="*/ 2046 w 2272"/>
                <a:gd name="T29" fmla="*/ 669 h 836"/>
                <a:gd name="T30" fmla="*/ 2011 w 2272"/>
                <a:gd name="T31" fmla="*/ 637 h 836"/>
                <a:gd name="T32" fmla="*/ 1972 w 2272"/>
                <a:gd name="T33" fmla="*/ 610 h 836"/>
                <a:gd name="T34" fmla="*/ 1930 w 2272"/>
                <a:gd name="T35" fmla="*/ 587 h 836"/>
                <a:gd name="T36" fmla="*/ 1885 w 2272"/>
                <a:gd name="T37" fmla="*/ 571 h 836"/>
                <a:gd name="T38" fmla="*/ 1837 w 2272"/>
                <a:gd name="T39" fmla="*/ 561 h 836"/>
                <a:gd name="T40" fmla="*/ 1787 w 2272"/>
                <a:gd name="T41" fmla="*/ 558 h 836"/>
                <a:gd name="T42" fmla="*/ 788 w 2272"/>
                <a:gd name="T43" fmla="*/ 558 h 836"/>
                <a:gd name="T44" fmla="*/ 783 w 2272"/>
                <a:gd name="T45" fmla="*/ 504 h 836"/>
                <a:gd name="T46" fmla="*/ 771 w 2272"/>
                <a:gd name="T47" fmla="*/ 454 h 836"/>
                <a:gd name="T48" fmla="*/ 753 w 2272"/>
                <a:gd name="T49" fmla="*/ 406 h 836"/>
                <a:gd name="T50" fmla="*/ 728 w 2272"/>
                <a:gd name="T51" fmla="*/ 363 h 836"/>
                <a:gd name="T52" fmla="*/ 697 w 2272"/>
                <a:gd name="T53" fmla="*/ 322 h 836"/>
                <a:gd name="T54" fmla="*/ 661 w 2272"/>
                <a:gd name="T55" fmla="*/ 286 h 836"/>
                <a:gd name="T56" fmla="*/ 621 w 2272"/>
                <a:gd name="T57" fmla="*/ 256 h 836"/>
                <a:gd name="T58" fmla="*/ 577 w 2272"/>
                <a:gd name="T59" fmla="*/ 232 h 836"/>
                <a:gd name="T60" fmla="*/ 529 w 2272"/>
                <a:gd name="T61" fmla="*/ 213 h 836"/>
                <a:gd name="T62" fmla="*/ 478 w 2272"/>
                <a:gd name="T63" fmla="*/ 202 h 836"/>
                <a:gd name="T64" fmla="*/ 425 w 2272"/>
                <a:gd name="T65" fmla="*/ 198 h 836"/>
                <a:gd name="T66" fmla="*/ 0 w 2272"/>
                <a:gd name="T67" fmla="*/ 198 h 836"/>
                <a:gd name="T68" fmla="*/ 15 w 2272"/>
                <a:gd name="T69" fmla="*/ 112 h 836"/>
                <a:gd name="T70" fmla="*/ 22 w 2272"/>
                <a:gd name="T71" fmla="*/ 85 h 836"/>
                <a:gd name="T72" fmla="*/ 34 w 2272"/>
                <a:gd name="T73" fmla="*/ 61 h 836"/>
                <a:gd name="T74" fmla="*/ 51 w 2272"/>
                <a:gd name="T75" fmla="*/ 40 h 836"/>
                <a:gd name="T76" fmla="*/ 71 w 2272"/>
                <a:gd name="T77" fmla="*/ 24 h 836"/>
                <a:gd name="T78" fmla="*/ 94 w 2272"/>
                <a:gd name="T79" fmla="*/ 10 h 836"/>
                <a:gd name="T80" fmla="*/ 120 w 2272"/>
                <a:gd name="T81" fmla="*/ 3 h 836"/>
                <a:gd name="T82" fmla="*/ 147 w 2272"/>
                <a:gd name="T83" fmla="*/ 0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72" h="836">
                  <a:moveTo>
                    <a:pt x="147" y="0"/>
                  </a:moveTo>
                  <a:lnTo>
                    <a:pt x="2138" y="0"/>
                  </a:lnTo>
                  <a:lnTo>
                    <a:pt x="2168" y="3"/>
                  </a:lnTo>
                  <a:lnTo>
                    <a:pt x="2196" y="13"/>
                  </a:lnTo>
                  <a:lnTo>
                    <a:pt x="2221" y="28"/>
                  </a:lnTo>
                  <a:lnTo>
                    <a:pt x="2242" y="49"/>
                  </a:lnTo>
                  <a:lnTo>
                    <a:pt x="2257" y="73"/>
                  </a:lnTo>
                  <a:lnTo>
                    <a:pt x="2269" y="100"/>
                  </a:lnTo>
                  <a:lnTo>
                    <a:pt x="2272" y="130"/>
                  </a:lnTo>
                  <a:lnTo>
                    <a:pt x="2270" y="159"/>
                  </a:lnTo>
                  <a:lnTo>
                    <a:pt x="2138" y="836"/>
                  </a:lnTo>
                  <a:lnTo>
                    <a:pt x="2123" y="789"/>
                  </a:lnTo>
                  <a:lnTo>
                    <a:pt x="2103" y="745"/>
                  </a:lnTo>
                  <a:lnTo>
                    <a:pt x="2077" y="705"/>
                  </a:lnTo>
                  <a:lnTo>
                    <a:pt x="2046" y="669"/>
                  </a:lnTo>
                  <a:lnTo>
                    <a:pt x="2011" y="637"/>
                  </a:lnTo>
                  <a:lnTo>
                    <a:pt x="1972" y="610"/>
                  </a:lnTo>
                  <a:lnTo>
                    <a:pt x="1930" y="587"/>
                  </a:lnTo>
                  <a:lnTo>
                    <a:pt x="1885" y="571"/>
                  </a:lnTo>
                  <a:lnTo>
                    <a:pt x="1837" y="561"/>
                  </a:lnTo>
                  <a:lnTo>
                    <a:pt x="1787" y="558"/>
                  </a:lnTo>
                  <a:lnTo>
                    <a:pt x="788" y="558"/>
                  </a:lnTo>
                  <a:lnTo>
                    <a:pt x="783" y="504"/>
                  </a:lnTo>
                  <a:lnTo>
                    <a:pt x="771" y="454"/>
                  </a:lnTo>
                  <a:lnTo>
                    <a:pt x="753" y="406"/>
                  </a:lnTo>
                  <a:lnTo>
                    <a:pt x="728" y="363"/>
                  </a:lnTo>
                  <a:lnTo>
                    <a:pt x="697" y="322"/>
                  </a:lnTo>
                  <a:lnTo>
                    <a:pt x="661" y="286"/>
                  </a:lnTo>
                  <a:lnTo>
                    <a:pt x="621" y="256"/>
                  </a:lnTo>
                  <a:lnTo>
                    <a:pt x="577" y="232"/>
                  </a:lnTo>
                  <a:lnTo>
                    <a:pt x="529" y="213"/>
                  </a:lnTo>
                  <a:lnTo>
                    <a:pt x="478" y="202"/>
                  </a:lnTo>
                  <a:lnTo>
                    <a:pt x="425" y="198"/>
                  </a:lnTo>
                  <a:lnTo>
                    <a:pt x="0" y="198"/>
                  </a:lnTo>
                  <a:lnTo>
                    <a:pt x="15" y="112"/>
                  </a:lnTo>
                  <a:lnTo>
                    <a:pt x="22" y="85"/>
                  </a:lnTo>
                  <a:lnTo>
                    <a:pt x="34" y="61"/>
                  </a:lnTo>
                  <a:lnTo>
                    <a:pt x="51" y="40"/>
                  </a:lnTo>
                  <a:lnTo>
                    <a:pt x="71" y="24"/>
                  </a:lnTo>
                  <a:lnTo>
                    <a:pt x="94" y="10"/>
                  </a:lnTo>
                  <a:lnTo>
                    <a:pt x="120" y="3"/>
                  </a:lnTo>
                  <a:lnTo>
                    <a:pt x="147"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58" name="Freeform 595"/>
            <p:cNvSpPr/>
            <p:nvPr/>
          </p:nvSpPr>
          <p:spPr bwMode="auto">
            <a:xfrm>
              <a:off x="2057" y="2839"/>
              <a:ext cx="1151" cy="894"/>
            </a:xfrm>
            <a:custGeom>
              <a:avLst/>
              <a:gdLst>
                <a:gd name="T0" fmla="*/ 152 w 2301"/>
                <a:gd name="T1" fmla="*/ 0 h 1788"/>
                <a:gd name="T2" fmla="*/ 789 w 2301"/>
                <a:gd name="T3" fmla="*/ 0 h 1788"/>
                <a:gd name="T4" fmla="*/ 819 w 2301"/>
                <a:gd name="T5" fmla="*/ 3 h 1788"/>
                <a:gd name="T6" fmla="*/ 848 w 2301"/>
                <a:gd name="T7" fmla="*/ 12 h 1788"/>
                <a:gd name="T8" fmla="*/ 873 w 2301"/>
                <a:gd name="T9" fmla="*/ 25 h 1788"/>
                <a:gd name="T10" fmla="*/ 896 w 2301"/>
                <a:gd name="T11" fmla="*/ 44 h 1788"/>
                <a:gd name="T12" fmla="*/ 915 w 2301"/>
                <a:gd name="T13" fmla="*/ 67 h 1788"/>
                <a:gd name="T14" fmla="*/ 928 w 2301"/>
                <a:gd name="T15" fmla="*/ 92 h 1788"/>
                <a:gd name="T16" fmla="*/ 937 w 2301"/>
                <a:gd name="T17" fmla="*/ 121 h 1788"/>
                <a:gd name="T18" fmla="*/ 940 w 2301"/>
                <a:gd name="T19" fmla="*/ 151 h 1788"/>
                <a:gd name="T20" fmla="*/ 940 w 2301"/>
                <a:gd name="T21" fmla="*/ 338 h 1788"/>
                <a:gd name="T22" fmla="*/ 942 w 2301"/>
                <a:gd name="T23" fmla="*/ 349 h 1788"/>
                <a:gd name="T24" fmla="*/ 951 w 2301"/>
                <a:gd name="T25" fmla="*/ 357 h 1788"/>
                <a:gd name="T26" fmla="*/ 961 w 2301"/>
                <a:gd name="T27" fmla="*/ 359 h 1788"/>
                <a:gd name="T28" fmla="*/ 2151 w 2301"/>
                <a:gd name="T29" fmla="*/ 359 h 1788"/>
                <a:gd name="T30" fmla="*/ 2181 w 2301"/>
                <a:gd name="T31" fmla="*/ 363 h 1788"/>
                <a:gd name="T32" fmla="*/ 2208 w 2301"/>
                <a:gd name="T33" fmla="*/ 372 h 1788"/>
                <a:gd name="T34" fmla="*/ 2235 w 2301"/>
                <a:gd name="T35" fmla="*/ 385 h 1788"/>
                <a:gd name="T36" fmla="*/ 2257 w 2301"/>
                <a:gd name="T37" fmla="*/ 404 h 1788"/>
                <a:gd name="T38" fmla="*/ 2275 w 2301"/>
                <a:gd name="T39" fmla="*/ 426 h 1788"/>
                <a:gd name="T40" fmla="*/ 2290 w 2301"/>
                <a:gd name="T41" fmla="*/ 452 h 1788"/>
                <a:gd name="T42" fmla="*/ 2299 w 2301"/>
                <a:gd name="T43" fmla="*/ 479 h 1788"/>
                <a:gd name="T44" fmla="*/ 2301 w 2301"/>
                <a:gd name="T45" fmla="*/ 511 h 1788"/>
                <a:gd name="T46" fmla="*/ 2301 w 2301"/>
                <a:gd name="T47" fmla="*/ 1636 h 1788"/>
                <a:gd name="T48" fmla="*/ 2299 w 2301"/>
                <a:gd name="T49" fmla="*/ 1668 h 1788"/>
                <a:gd name="T50" fmla="*/ 2290 w 2301"/>
                <a:gd name="T51" fmla="*/ 1695 h 1788"/>
                <a:gd name="T52" fmla="*/ 2275 w 2301"/>
                <a:gd name="T53" fmla="*/ 1721 h 1788"/>
                <a:gd name="T54" fmla="*/ 2257 w 2301"/>
                <a:gd name="T55" fmla="*/ 1744 h 1788"/>
                <a:gd name="T56" fmla="*/ 2235 w 2301"/>
                <a:gd name="T57" fmla="*/ 1762 h 1788"/>
                <a:gd name="T58" fmla="*/ 2208 w 2301"/>
                <a:gd name="T59" fmla="*/ 1775 h 1788"/>
                <a:gd name="T60" fmla="*/ 2181 w 2301"/>
                <a:gd name="T61" fmla="*/ 1784 h 1788"/>
                <a:gd name="T62" fmla="*/ 2151 w 2301"/>
                <a:gd name="T63" fmla="*/ 1788 h 1788"/>
                <a:gd name="T64" fmla="*/ 152 w 2301"/>
                <a:gd name="T65" fmla="*/ 1788 h 1788"/>
                <a:gd name="T66" fmla="*/ 120 w 2301"/>
                <a:gd name="T67" fmla="*/ 1784 h 1788"/>
                <a:gd name="T68" fmla="*/ 93 w 2301"/>
                <a:gd name="T69" fmla="*/ 1775 h 1788"/>
                <a:gd name="T70" fmla="*/ 66 w 2301"/>
                <a:gd name="T71" fmla="*/ 1762 h 1788"/>
                <a:gd name="T72" fmla="*/ 45 w 2301"/>
                <a:gd name="T73" fmla="*/ 1744 h 1788"/>
                <a:gd name="T74" fmla="*/ 26 w 2301"/>
                <a:gd name="T75" fmla="*/ 1721 h 1788"/>
                <a:gd name="T76" fmla="*/ 12 w 2301"/>
                <a:gd name="T77" fmla="*/ 1695 h 1788"/>
                <a:gd name="T78" fmla="*/ 4 w 2301"/>
                <a:gd name="T79" fmla="*/ 1668 h 1788"/>
                <a:gd name="T80" fmla="*/ 0 w 2301"/>
                <a:gd name="T81" fmla="*/ 1636 h 1788"/>
                <a:gd name="T82" fmla="*/ 0 w 2301"/>
                <a:gd name="T83" fmla="*/ 151 h 1788"/>
                <a:gd name="T84" fmla="*/ 4 w 2301"/>
                <a:gd name="T85" fmla="*/ 121 h 1788"/>
                <a:gd name="T86" fmla="*/ 12 w 2301"/>
                <a:gd name="T87" fmla="*/ 92 h 1788"/>
                <a:gd name="T88" fmla="*/ 26 w 2301"/>
                <a:gd name="T89" fmla="*/ 67 h 1788"/>
                <a:gd name="T90" fmla="*/ 45 w 2301"/>
                <a:gd name="T91" fmla="*/ 44 h 1788"/>
                <a:gd name="T92" fmla="*/ 66 w 2301"/>
                <a:gd name="T93" fmla="*/ 25 h 1788"/>
                <a:gd name="T94" fmla="*/ 93 w 2301"/>
                <a:gd name="T95" fmla="*/ 12 h 1788"/>
                <a:gd name="T96" fmla="*/ 120 w 2301"/>
                <a:gd name="T97" fmla="*/ 3 h 1788"/>
                <a:gd name="T98" fmla="*/ 152 w 2301"/>
                <a:gd name="T99" fmla="*/ 0 h 1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01" h="1788">
                  <a:moveTo>
                    <a:pt x="152" y="0"/>
                  </a:moveTo>
                  <a:lnTo>
                    <a:pt x="789" y="0"/>
                  </a:lnTo>
                  <a:lnTo>
                    <a:pt x="819" y="3"/>
                  </a:lnTo>
                  <a:lnTo>
                    <a:pt x="848" y="12"/>
                  </a:lnTo>
                  <a:lnTo>
                    <a:pt x="873" y="25"/>
                  </a:lnTo>
                  <a:lnTo>
                    <a:pt x="896" y="44"/>
                  </a:lnTo>
                  <a:lnTo>
                    <a:pt x="915" y="67"/>
                  </a:lnTo>
                  <a:lnTo>
                    <a:pt x="928" y="92"/>
                  </a:lnTo>
                  <a:lnTo>
                    <a:pt x="937" y="121"/>
                  </a:lnTo>
                  <a:lnTo>
                    <a:pt x="940" y="151"/>
                  </a:lnTo>
                  <a:lnTo>
                    <a:pt x="940" y="338"/>
                  </a:lnTo>
                  <a:lnTo>
                    <a:pt x="942" y="349"/>
                  </a:lnTo>
                  <a:lnTo>
                    <a:pt x="951" y="357"/>
                  </a:lnTo>
                  <a:lnTo>
                    <a:pt x="961" y="359"/>
                  </a:lnTo>
                  <a:lnTo>
                    <a:pt x="2151" y="359"/>
                  </a:lnTo>
                  <a:lnTo>
                    <a:pt x="2181" y="363"/>
                  </a:lnTo>
                  <a:lnTo>
                    <a:pt x="2208" y="372"/>
                  </a:lnTo>
                  <a:lnTo>
                    <a:pt x="2235" y="385"/>
                  </a:lnTo>
                  <a:lnTo>
                    <a:pt x="2257" y="404"/>
                  </a:lnTo>
                  <a:lnTo>
                    <a:pt x="2275" y="426"/>
                  </a:lnTo>
                  <a:lnTo>
                    <a:pt x="2290" y="452"/>
                  </a:lnTo>
                  <a:lnTo>
                    <a:pt x="2299" y="479"/>
                  </a:lnTo>
                  <a:lnTo>
                    <a:pt x="2301" y="511"/>
                  </a:lnTo>
                  <a:lnTo>
                    <a:pt x="2301" y="1636"/>
                  </a:lnTo>
                  <a:lnTo>
                    <a:pt x="2299" y="1668"/>
                  </a:lnTo>
                  <a:lnTo>
                    <a:pt x="2290" y="1695"/>
                  </a:lnTo>
                  <a:lnTo>
                    <a:pt x="2275" y="1721"/>
                  </a:lnTo>
                  <a:lnTo>
                    <a:pt x="2257" y="1744"/>
                  </a:lnTo>
                  <a:lnTo>
                    <a:pt x="2235" y="1762"/>
                  </a:lnTo>
                  <a:lnTo>
                    <a:pt x="2208" y="1775"/>
                  </a:lnTo>
                  <a:lnTo>
                    <a:pt x="2181" y="1784"/>
                  </a:lnTo>
                  <a:lnTo>
                    <a:pt x="2151" y="1788"/>
                  </a:lnTo>
                  <a:lnTo>
                    <a:pt x="152" y="1788"/>
                  </a:lnTo>
                  <a:lnTo>
                    <a:pt x="120" y="1784"/>
                  </a:lnTo>
                  <a:lnTo>
                    <a:pt x="93" y="1775"/>
                  </a:lnTo>
                  <a:lnTo>
                    <a:pt x="66" y="1762"/>
                  </a:lnTo>
                  <a:lnTo>
                    <a:pt x="45" y="1744"/>
                  </a:lnTo>
                  <a:lnTo>
                    <a:pt x="26" y="1721"/>
                  </a:lnTo>
                  <a:lnTo>
                    <a:pt x="12" y="1695"/>
                  </a:lnTo>
                  <a:lnTo>
                    <a:pt x="4" y="1668"/>
                  </a:lnTo>
                  <a:lnTo>
                    <a:pt x="0" y="1636"/>
                  </a:lnTo>
                  <a:lnTo>
                    <a:pt x="0" y="151"/>
                  </a:lnTo>
                  <a:lnTo>
                    <a:pt x="4" y="121"/>
                  </a:lnTo>
                  <a:lnTo>
                    <a:pt x="12" y="92"/>
                  </a:lnTo>
                  <a:lnTo>
                    <a:pt x="26" y="67"/>
                  </a:lnTo>
                  <a:lnTo>
                    <a:pt x="45" y="44"/>
                  </a:lnTo>
                  <a:lnTo>
                    <a:pt x="66" y="25"/>
                  </a:lnTo>
                  <a:lnTo>
                    <a:pt x="93" y="12"/>
                  </a:lnTo>
                  <a:lnTo>
                    <a:pt x="120" y="3"/>
                  </a:lnTo>
                  <a:lnTo>
                    <a:pt x="152" y="0"/>
                  </a:lnTo>
                  <a:close/>
                </a:path>
              </a:pathLst>
            </a:custGeom>
            <a:grpFill/>
            <a:ln w="0">
              <a:noFill/>
              <a:prstDash val="solid"/>
              <a:round/>
            </a:ln>
          </p:spPr>
          <p:txBody>
            <a:bodyPr vert="horz" wrap="square" lIns="91440" tIns="45720" rIns="91440" bIns="45720" numCol="1" anchor="t" anchorCtr="0" compatLnSpc="1"/>
            <a:lstStyle/>
            <a:p>
              <a:endParaRPr lang="en-US"/>
            </a:p>
          </p:txBody>
        </p:sp>
      </p:grpSp>
      <p:grpSp>
        <p:nvGrpSpPr>
          <p:cNvPr id="111" name="Group 556"/>
          <p:cNvGrpSpPr>
            <a:grpSpLocks noChangeAspect="1"/>
          </p:cNvGrpSpPr>
          <p:nvPr/>
        </p:nvGrpSpPr>
        <p:grpSpPr bwMode="auto">
          <a:xfrm rot="0">
            <a:off x="7338060" y="2160270"/>
            <a:ext cx="342265" cy="301625"/>
            <a:chOff x="-145" y="1651"/>
            <a:chExt cx="2054" cy="1811"/>
          </a:xfrm>
          <a:solidFill>
            <a:schemeClr val="bg1"/>
          </a:solidFill>
        </p:grpSpPr>
        <p:sp>
          <p:nvSpPr>
            <p:cNvPr id="112" name="Freeform 558"/>
            <p:cNvSpPr/>
            <p:nvPr/>
          </p:nvSpPr>
          <p:spPr bwMode="auto">
            <a:xfrm>
              <a:off x="825" y="2371"/>
              <a:ext cx="329" cy="521"/>
            </a:xfrm>
            <a:custGeom>
              <a:avLst/>
              <a:gdLst>
                <a:gd name="T0" fmla="*/ 76 w 657"/>
                <a:gd name="T1" fmla="*/ 0 h 1041"/>
                <a:gd name="T2" fmla="*/ 581 w 657"/>
                <a:gd name="T3" fmla="*/ 0 h 1041"/>
                <a:gd name="T4" fmla="*/ 601 w 657"/>
                <a:gd name="T5" fmla="*/ 3 h 1041"/>
                <a:gd name="T6" fmla="*/ 620 w 657"/>
                <a:gd name="T7" fmla="*/ 10 h 1041"/>
                <a:gd name="T8" fmla="*/ 635 w 657"/>
                <a:gd name="T9" fmla="*/ 22 h 1041"/>
                <a:gd name="T10" fmla="*/ 647 w 657"/>
                <a:gd name="T11" fmla="*/ 37 h 1041"/>
                <a:gd name="T12" fmla="*/ 655 w 657"/>
                <a:gd name="T13" fmla="*/ 56 h 1041"/>
                <a:gd name="T14" fmla="*/ 657 w 657"/>
                <a:gd name="T15" fmla="*/ 76 h 1041"/>
                <a:gd name="T16" fmla="*/ 657 w 657"/>
                <a:gd name="T17" fmla="*/ 127 h 1041"/>
                <a:gd name="T18" fmla="*/ 578 w 657"/>
                <a:gd name="T19" fmla="*/ 171 h 1041"/>
                <a:gd name="T20" fmla="*/ 503 w 657"/>
                <a:gd name="T21" fmla="*/ 218 h 1041"/>
                <a:gd name="T22" fmla="*/ 431 w 657"/>
                <a:gd name="T23" fmla="*/ 272 h 1041"/>
                <a:gd name="T24" fmla="*/ 363 w 657"/>
                <a:gd name="T25" fmla="*/ 331 h 1041"/>
                <a:gd name="T26" fmla="*/ 301 w 657"/>
                <a:gd name="T27" fmla="*/ 395 h 1041"/>
                <a:gd name="T28" fmla="*/ 244 w 657"/>
                <a:gd name="T29" fmla="*/ 462 h 1041"/>
                <a:gd name="T30" fmla="*/ 190 w 657"/>
                <a:gd name="T31" fmla="*/ 534 h 1041"/>
                <a:gd name="T32" fmla="*/ 144 w 657"/>
                <a:gd name="T33" fmla="*/ 611 h 1041"/>
                <a:gd name="T34" fmla="*/ 102 w 657"/>
                <a:gd name="T35" fmla="*/ 691 h 1041"/>
                <a:gd name="T36" fmla="*/ 67 w 657"/>
                <a:gd name="T37" fmla="*/ 775 h 1041"/>
                <a:gd name="T38" fmla="*/ 38 w 657"/>
                <a:gd name="T39" fmla="*/ 860 h 1041"/>
                <a:gd name="T40" fmla="*/ 14 w 657"/>
                <a:gd name="T41" fmla="*/ 950 h 1041"/>
                <a:gd name="T42" fmla="*/ 0 w 657"/>
                <a:gd name="T43" fmla="*/ 1041 h 1041"/>
                <a:gd name="T44" fmla="*/ 0 w 657"/>
                <a:gd name="T45" fmla="*/ 76 h 1041"/>
                <a:gd name="T46" fmla="*/ 2 w 657"/>
                <a:gd name="T47" fmla="*/ 56 h 1041"/>
                <a:gd name="T48" fmla="*/ 9 w 657"/>
                <a:gd name="T49" fmla="*/ 37 h 1041"/>
                <a:gd name="T50" fmla="*/ 22 w 657"/>
                <a:gd name="T51" fmla="*/ 22 h 1041"/>
                <a:gd name="T52" fmla="*/ 37 w 657"/>
                <a:gd name="T53" fmla="*/ 10 h 1041"/>
                <a:gd name="T54" fmla="*/ 56 w 657"/>
                <a:gd name="T55" fmla="*/ 3 h 1041"/>
                <a:gd name="T56" fmla="*/ 76 w 657"/>
                <a:gd name="T57" fmla="*/ 0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57" h="1041">
                  <a:moveTo>
                    <a:pt x="76" y="0"/>
                  </a:moveTo>
                  <a:lnTo>
                    <a:pt x="581" y="0"/>
                  </a:lnTo>
                  <a:lnTo>
                    <a:pt x="601" y="3"/>
                  </a:lnTo>
                  <a:lnTo>
                    <a:pt x="620" y="10"/>
                  </a:lnTo>
                  <a:lnTo>
                    <a:pt x="635" y="22"/>
                  </a:lnTo>
                  <a:lnTo>
                    <a:pt x="647" y="37"/>
                  </a:lnTo>
                  <a:lnTo>
                    <a:pt x="655" y="56"/>
                  </a:lnTo>
                  <a:lnTo>
                    <a:pt x="657" y="76"/>
                  </a:lnTo>
                  <a:lnTo>
                    <a:pt x="657" y="127"/>
                  </a:lnTo>
                  <a:lnTo>
                    <a:pt x="578" y="171"/>
                  </a:lnTo>
                  <a:lnTo>
                    <a:pt x="503" y="218"/>
                  </a:lnTo>
                  <a:lnTo>
                    <a:pt x="431" y="272"/>
                  </a:lnTo>
                  <a:lnTo>
                    <a:pt x="363" y="331"/>
                  </a:lnTo>
                  <a:lnTo>
                    <a:pt x="301" y="395"/>
                  </a:lnTo>
                  <a:lnTo>
                    <a:pt x="244" y="462"/>
                  </a:lnTo>
                  <a:lnTo>
                    <a:pt x="190" y="534"/>
                  </a:lnTo>
                  <a:lnTo>
                    <a:pt x="144" y="611"/>
                  </a:lnTo>
                  <a:lnTo>
                    <a:pt x="102" y="691"/>
                  </a:lnTo>
                  <a:lnTo>
                    <a:pt x="67" y="775"/>
                  </a:lnTo>
                  <a:lnTo>
                    <a:pt x="38" y="860"/>
                  </a:lnTo>
                  <a:lnTo>
                    <a:pt x="14" y="950"/>
                  </a:lnTo>
                  <a:lnTo>
                    <a:pt x="0" y="1041"/>
                  </a:lnTo>
                  <a:lnTo>
                    <a:pt x="0" y="76"/>
                  </a:lnTo>
                  <a:lnTo>
                    <a:pt x="2" y="56"/>
                  </a:lnTo>
                  <a:lnTo>
                    <a:pt x="9" y="37"/>
                  </a:lnTo>
                  <a:lnTo>
                    <a:pt x="22" y="22"/>
                  </a:lnTo>
                  <a:lnTo>
                    <a:pt x="37" y="10"/>
                  </a:lnTo>
                  <a:lnTo>
                    <a:pt x="56" y="3"/>
                  </a:lnTo>
                  <a:lnTo>
                    <a:pt x="76"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114" name="Freeform 559"/>
            <p:cNvSpPr/>
            <p:nvPr/>
          </p:nvSpPr>
          <p:spPr bwMode="auto">
            <a:xfrm>
              <a:off x="825" y="3047"/>
              <a:ext cx="246" cy="407"/>
            </a:xfrm>
            <a:custGeom>
              <a:avLst/>
              <a:gdLst>
                <a:gd name="T0" fmla="*/ 0 w 490"/>
                <a:gd name="T1" fmla="*/ 0 h 814"/>
                <a:gd name="T2" fmla="*/ 14 w 490"/>
                <a:gd name="T3" fmla="*/ 91 h 814"/>
                <a:gd name="T4" fmla="*/ 37 w 490"/>
                <a:gd name="T5" fmla="*/ 178 h 814"/>
                <a:gd name="T6" fmla="*/ 66 w 490"/>
                <a:gd name="T7" fmla="*/ 264 h 814"/>
                <a:gd name="T8" fmla="*/ 99 w 490"/>
                <a:gd name="T9" fmla="*/ 346 h 814"/>
                <a:gd name="T10" fmla="*/ 140 w 490"/>
                <a:gd name="T11" fmla="*/ 425 h 814"/>
                <a:gd name="T12" fmla="*/ 186 w 490"/>
                <a:gd name="T13" fmla="*/ 501 h 814"/>
                <a:gd name="T14" fmla="*/ 237 w 490"/>
                <a:gd name="T15" fmla="*/ 572 h 814"/>
                <a:gd name="T16" fmla="*/ 294 w 490"/>
                <a:gd name="T17" fmla="*/ 640 h 814"/>
                <a:gd name="T18" fmla="*/ 355 w 490"/>
                <a:gd name="T19" fmla="*/ 702 h 814"/>
                <a:gd name="T20" fmla="*/ 421 w 490"/>
                <a:gd name="T21" fmla="*/ 761 h 814"/>
                <a:gd name="T22" fmla="*/ 490 w 490"/>
                <a:gd name="T23" fmla="*/ 814 h 814"/>
                <a:gd name="T24" fmla="*/ 76 w 490"/>
                <a:gd name="T25" fmla="*/ 814 h 814"/>
                <a:gd name="T26" fmla="*/ 56 w 490"/>
                <a:gd name="T27" fmla="*/ 812 h 814"/>
                <a:gd name="T28" fmla="*/ 37 w 490"/>
                <a:gd name="T29" fmla="*/ 804 h 814"/>
                <a:gd name="T30" fmla="*/ 22 w 490"/>
                <a:gd name="T31" fmla="*/ 793 h 814"/>
                <a:gd name="T32" fmla="*/ 9 w 490"/>
                <a:gd name="T33" fmla="*/ 777 h 814"/>
                <a:gd name="T34" fmla="*/ 2 w 490"/>
                <a:gd name="T35" fmla="*/ 758 h 814"/>
                <a:gd name="T36" fmla="*/ 0 w 490"/>
                <a:gd name="T37" fmla="*/ 738 h 814"/>
                <a:gd name="T38" fmla="*/ 0 w 490"/>
                <a:gd name="T39" fmla="*/ 0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814">
                  <a:moveTo>
                    <a:pt x="0" y="0"/>
                  </a:moveTo>
                  <a:lnTo>
                    <a:pt x="14" y="91"/>
                  </a:lnTo>
                  <a:lnTo>
                    <a:pt x="37" y="178"/>
                  </a:lnTo>
                  <a:lnTo>
                    <a:pt x="66" y="264"/>
                  </a:lnTo>
                  <a:lnTo>
                    <a:pt x="99" y="346"/>
                  </a:lnTo>
                  <a:lnTo>
                    <a:pt x="140" y="425"/>
                  </a:lnTo>
                  <a:lnTo>
                    <a:pt x="186" y="501"/>
                  </a:lnTo>
                  <a:lnTo>
                    <a:pt x="237" y="572"/>
                  </a:lnTo>
                  <a:lnTo>
                    <a:pt x="294" y="640"/>
                  </a:lnTo>
                  <a:lnTo>
                    <a:pt x="355" y="702"/>
                  </a:lnTo>
                  <a:lnTo>
                    <a:pt x="421" y="761"/>
                  </a:lnTo>
                  <a:lnTo>
                    <a:pt x="490" y="814"/>
                  </a:lnTo>
                  <a:lnTo>
                    <a:pt x="76" y="814"/>
                  </a:lnTo>
                  <a:lnTo>
                    <a:pt x="56" y="812"/>
                  </a:lnTo>
                  <a:lnTo>
                    <a:pt x="37" y="804"/>
                  </a:lnTo>
                  <a:lnTo>
                    <a:pt x="22" y="793"/>
                  </a:lnTo>
                  <a:lnTo>
                    <a:pt x="9" y="777"/>
                  </a:lnTo>
                  <a:lnTo>
                    <a:pt x="2" y="758"/>
                  </a:lnTo>
                  <a:lnTo>
                    <a:pt x="0" y="738"/>
                  </a:lnTo>
                  <a:lnTo>
                    <a:pt x="0"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115" name="Freeform 560"/>
            <p:cNvSpPr/>
            <p:nvPr/>
          </p:nvSpPr>
          <p:spPr bwMode="auto">
            <a:xfrm>
              <a:off x="-145" y="1651"/>
              <a:ext cx="1685" cy="610"/>
            </a:xfrm>
            <a:custGeom>
              <a:avLst/>
              <a:gdLst>
                <a:gd name="T0" fmla="*/ 3248 w 3370"/>
                <a:gd name="T1" fmla="*/ 0 h 1219"/>
                <a:gd name="T2" fmla="*/ 3301 w 3370"/>
                <a:gd name="T3" fmla="*/ 12 h 1219"/>
                <a:gd name="T4" fmla="*/ 3342 w 3370"/>
                <a:gd name="T5" fmla="*/ 46 h 1219"/>
                <a:gd name="T6" fmla="*/ 3366 w 3370"/>
                <a:gd name="T7" fmla="*/ 94 h 1219"/>
                <a:gd name="T8" fmla="*/ 3370 w 3370"/>
                <a:gd name="T9" fmla="*/ 663 h 1219"/>
                <a:gd name="T10" fmla="*/ 3361 w 3370"/>
                <a:gd name="T11" fmla="*/ 711 h 1219"/>
                <a:gd name="T12" fmla="*/ 3334 w 3370"/>
                <a:gd name="T13" fmla="*/ 751 h 1219"/>
                <a:gd name="T14" fmla="*/ 3294 w 3370"/>
                <a:gd name="T15" fmla="*/ 777 h 1219"/>
                <a:gd name="T16" fmla="*/ 3248 w 3370"/>
                <a:gd name="T17" fmla="*/ 787 h 1219"/>
                <a:gd name="T18" fmla="*/ 3200 w 3370"/>
                <a:gd name="T19" fmla="*/ 777 h 1219"/>
                <a:gd name="T20" fmla="*/ 3160 w 3370"/>
                <a:gd name="T21" fmla="*/ 751 h 1219"/>
                <a:gd name="T22" fmla="*/ 2528 w 3370"/>
                <a:gd name="T23" fmla="*/ 1130 h 1219"/>
                <a:gd name="T24" fmla="*/ 2463 w 3370"/>
                <a:gd name="T25" fmla="*/ 1180 h 1219"/>
                <a:gd name="T26" fmla="*/ 2391 w 3370"/>
                <a:gd name="T27" fmla="*/ 1209 h 1219"/>
                <a:gd name="T28" fmla="*/ 2313 w 3370"/>
                <a:gd name="T29" fmla="*/ 1219 h 1219"/>
                <a:gd name="T30" fmla="*/ 2239 w 3370"/>
                <a:gd name="T31" fmla="*/ 1209 h 1219"/>
                <a:gd name="T32" fmla="*/ 2166 w 3370"/>
                <a:gd name="T33" fmla="*/ 1180 h 1219"/>
                <a:gd name="T34" fmla="*/ 2103 w 3370"/>
                <a:gd name="T35" fmla="*/ 1133 h 1219"/>
                <a:gd name="T36" fmla="*/ 991 w 3370"/>
                <a:gd name="T37" fmla="*/ 863 h 1219"/>
                <a:gd name="T38" fmla="*/ 919 w 3370"/>
                <a:gd name="T39" fmla="*/ 880 h 1219"/>
                <a:gd name="T40" fmla="*/ 204 w 3370"/>
                <a:gd name="T41" fmla="*/ 883 h 1219"/>
                <a:gd name="T42" fmla="*/ 133 w 3370"/>
                <a:gd name="T43" fmla="*/ 870 h 1219"/>
                <a:gd name="T44" fmla="*/ 72 w 3370"/>
                <a:gd name="T45" fmla="*/ 835 h 1219"/>
                <a:gd name="T46" fmla="*/ 27 w 3370"/>
                <a:gd name="T47" fmla="*/ 782 h 1219"/>
                <a:gd name="T48" fmla="*/ 3 w 3370"/>
                <a:gd name="T49" fmla="*/ 716 h 1219"/>
                <a:gd name="T50" fmla="*/ 3 w 3370"/>
                <a:gd name="T51" fmla="*/ 642 h 1219"/>
                <a:gd name="T52" fmla="*/ 27 w 3370"/>
                <a:gd name="T53" fmla="*/ 576 h 1219"/>
                <a:gd name="T54" fmla="*/ 72 w 3370"/>
                <a:gd name="T55" fmla="*/ 523 h 1219"/>
                <a:gd name="T56" fmla="*/ 133 w 3370"/>
                <a:gd name="T57" fmla="*/ 488 h 1219"/>
                <a:gd name="T58" fmla="*/ 204 w 3370"/>
                <a:gd name="T59" fmla="*/ 474 h 1219"/>
                <a:gd name="T60" fmla="*/ 1502 w 3370"/>
                <a:gd name="T61" fmla="*/ 224 h 1219"/>
                <a:gd name="T62" fmla="*/ 1587 w 3370"/>
                <a:gd name="T63" fmla="*/ 204 h 1219"/>
                <a:gd name="T64" fmla="*/ 1673 w 3370"/>
                <a:gd name="T65" fmla="*/ 209 h 1219"/>
                <a:gd name="T66" fmla="*/ 1753 w 3370"/>
                <a:gd name="T67" fmla="*/ 238 h 1219"/>
                <a:gd name="T68" fmla="*/ 1824 w 3370"/>
                <a:gd name="T69" fmla="*/ 289 h 1219"/>
                <a:gd name="T70" fmla="*/ 2746 w 3370"/>
                <a:gd name="T71" fmla="*/ 336 h 1219"/>
                <a:gd name="T72" fmla="*/ 2604 w 3370"/>
                <a:gd name="T73" fmla="*/ 190 h 1219"/>
                <a:gd name="T74" fmla="*/ 2585 w 3370"/>
                <a:gd name="T75" fmla="*/ 147 h 1219"/>
                <a:gd name="T76" fmla="*/ 2585 w 3370"/>
                <a:gd name="T77" fmla="*/ 99 h 1219"/>
                <a:gd name="T78" fmla="*/ 2604 w 3370"/>
                <a:gd name="T79" fmla="*/ 55 h 1219"/>
                <a:gd name="T80" fmla="*/ 2637 w 3370"/>
                <a:gd name="T81" fmla="*/ 21 h 1219"/>
                <a:gd name="T82" fmla="*/ 2681 w 3370"/>
                <a:gd name="T83" fmla="*/ 2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70" h="1219">
                  <a:moveTo>
                    <a:pt x="2706" y="0"/>
                  </a:moveTo>
                  <a:lnTo>
                    <a:pt x="3248" y="0"/>
                  </a:lnTo>
                  <a:lnTo>
                    <a:pt x="3275" y="3"/>
                  </a:lnTo>
                  <a:lnTo>
                    <a:pt x="3301" y="12"/>
                  </a:lnTo>
                  <a:lnTo>
                    <a:pt x="3324" y="27"/>
                  </a:lnTo>
                  <a:lnTo>
                    <a:pt x="3342" y="46"/>
                  </a:lnTo>
                  <a:lnTo>
                    <a:pt x="3357" y="68"/>
                  </a:lnTo>
                  <a:lnTo>
                    <a:pt x="3366" y="94"/>
                  </a:lnTo>
                  <a:lnTo>
                    <a:pt x="3370" y="123"/>
                  </a:lnTo>
                  <a:lnTo>
                    <a:pt x="3370" y="663"/>
                  </a:lnTo>
                  <a:lnTo>
                    <a:pt x="3367" y="688"/>
                  </a:lnTo>
                  <a:lnTo>
                    <a:pt x="3361" y="711"/>
                  </a:lnTo>
                  <a:lnTo>
                    <a:pt x="3350" y="732"/>
                  </a:lnTo>
                  <a:lnTo>
                    <a:pt x="3334" y="751"/>
                  </a:lnTo>
                  <a:lnTo>
                    <a:pt x="3316" y="765"/>
                  </a:lnTo>
                  <a:lnTo>
                    <a:pt x="3294" y="777"/>
                  </a:lnTo>
                  <a:lnTo>
                    <a:pt x="3271" y="784"/>
                  </a:lnTo>
                  <a:lnTo>
                    <a:pt x="3248" y="787"/>
                  </a:lnTo>
                  <a:lnTo>
                    <a:pt x="3224" y="784"/>
                  </a:lnTo>
                  <a:lnTo>
                    <a:pt x="3200" y="777"/>
                  </a:lnTo>
                  <a:lnTo>
                    <a:pt x="3179" y="765"/>
                  </a:lnTo>
                  <a:lnTo>
                    <a:pt x="3160" y="751"/>
                  </a:lnTo>
                  <a:lnTo>
                    <a:pt x="3035" y="624"/>
                  </a:lnTo>
                  <a:lnTo>
                    <a:pt x="2528" y="1130"/>
                  </a:lnTo>
                  <a:lnTo>
                    <a:pt x="2496" y="1158"/>
                  </a:lnTo>
                  <a:lnTo>
                    <a:pt x="2463" y="1180"/>
                  </a:lnTo>
                  <a:lnTo>
                    <a:pt x="2428" y="1196"/>
                  </a:lnTo>
                  <a:lnTo>
                    <a:pt x="2391" y="1209"/>
                  </a:lnTo>
                  <a:lnTo>
                    <a:pt x="2352" y="1216"/>
                  </a:lnTo>
                  <a:lnTo>
                    <a:pt x="2313" y="1219"/>
                  </a:lnTo>
                  <a:lnTo>
                    <a:pt x="2276" y="1216"/>
                  </a:lnTo>
                  <a:lnTo>
                    <a:pt x="2239" y="1209"/>
                  </a:lnTo>
                  <a:lnTo>
                    <a:pt x="2201" y="1198"/>
                  </a:lnTo>
                  <a:lnTo>
                    <a:pt x="2166" y="1180"/>
                  </a:lnTo>
                  <a:lnTo>
                    <a:pt x="2133" y="1159"/>
                  </a:lnTo>
                  <a:lnTo>
                    <a:pt x="2103" y="1133"/>
                  </a:lnTo>
                  <a:lnTo>
                    <a:pt x="1587" y="629"/>
                  </a:lnTo>
                  <a:lnTo>
                    <a:pt x="991" y="863"/>
                  </a:lnTo>
                  <a:lnTo>
                    <a:pt x="957" y="874"/>
                  </a:lnTo>
                  <a:lnTo>
                    <a:pt x="919" y="880"/>
                  </a:lnTo>
                  <a:lnTo>
                    <a:pt x="882" y="883"/>
                  </a:lnTo>
                  <a:lnTo>
                    <a:pt x="204" y="883"/>
                  </a:lnTo>
                  <a:lnTo>
                    <a:pt x="167" y="880"/>
                  </a:lnTo>
                  <a:lnTo>
                    <a:pt x="133" y="870"/>
                  </a:lnTo>
                  <a:lnTo>
                    <a:pt x="101" y="855"/>
                  </a:lnTo>
                  <a:lnTo>
                    <a:pt x="72" y="835"/>
                  </a:lnTo>
                  <a:lnTo>
                    <a:pt x="48" y="810"/>
                  </a:lnTo>
                  <a:lnTo>
                    <a:pt x="27" y="782"/>
                  </a:lnTo>
                  <a:lnTo>
                    <a:pt x="12" y="751"/>
                  </a:lnTo>
                  <a:lnTo>
                    <a:pt x="3" y="716"/>
                  </a:lnTo>
                  <a:lnTo>
                    <a:pt x="0" y="678"/>
                  </a:lnTo>
                  <a:lnTo>
                    <a:pt x="3" y="642"/>
                  </a:lnTo>
                  <a:lnTo>
                    <a:pt x="12" y="607"/>
                  </a:lnTo>
                  <a:lnTo>
                    <a:pt x="27" y="576"/>
                  </a:lnTo>
                  <a:lnTo>
                    <a:pt x="48" y="548"/>
                  </a:lnTo>
                  <a:lnTo>
                    <a:pt x="72" y="523"/>
                  </a:lnTo>
                  <a:lnTo>
                    <a:pt x="101" y="503"/>
                  </a:lnTo>
                  <a:lnTo>
                    <a:pt x="133" y="488"/>
                  </a:lnTo>
                  <a:lnTo>
                    <a:pt x="167" y="478"/>
                  </a:lnTo>
                  <a:lnTo>
                    <a:pt x="204" y="474"/>
                  </a:lnTo>
                  <a:lnTo>
                    <a:pt x="862" y="474"/>
                  </a:lnTo>
                  <a:lnTo>
                    <a:pt x="1502" y="224"/>
                  </a:lnTo>
                  <a:lnTo>
                    <a:pt x="1545" y="210"/>
                  </a:lnTo>
                  <a:lnTo>
                    <a:pt x="1587" y="204"/>
                  </a:lnTo>
                  <a:lnTo>
                    <a:pt x="1631" y="203"/>
                  </a:lnTo>
                  <a:lnTo>
                    <a:pt x="1673" y="209"/>
                  </a:lnTo>
                  <a:lnTo>
                    <a:pt x="1714" y="220"/>
                  </a:lnTo>
                  <a:lnTo>
                    <a:pt x="1753" y="238"/>
                  </a:lnTo>
                  <a:lnTo>
                    <a:pt x="1790" y="260"/>
                  </a:lnTo>
                  <a:lnTo>
                    <a:pt x="1824" y="289"/>
                  </a:lnTo>
                  <a:lnTo>
                    <a:pt x="2313" y="768"/>
                  </a:lnTo>
                  <a:lnTo>
                    <a:pt x="2746" y="336"/>
                  </a:lnTo>
                  <a:lnTo>
                    <a:pt x="2618" y="209"/>
                  </a:lnTo>
                  <a:lnTo>
                    <a:pt x="2604" y="190"/>
                  </a:lnTo>
                  <a:lnTo>
                    <a:pt x="2592" y="169"/>
                  </a:lnTo>
                  <a:lnTo>
                    <a:pt x="2585" y="147"/>
                  </a:lnTo>
                  <a:lnTo>
                    <a:pt x="2582" y="123"/>
                  </a:lnTo>
                  <a:lnTo>
                    <a:pt x="2585" y="99"/>
                  </a:lnTo>
                  <a:lnTo>
                    <a:pt x="2592" y="76"/>
                  </a:lnTo>
                  <a:lnTo>
                    <a:pt x="2604" y="55"/>
                  </a:lnTo>
                  <a:lnTo>
                    <a:pt x="2618" y="36"/>
                  </a:lnTo>
                  <a:lnTo>
                    <a:pt x="2637" y="21"/>
                  </a:lnTo>
                  <a:lnTo>
                    <a:pt x="2658" y="10"/>
                  </a:lnTo>
                  <a:lnTo>
                    <a:pt x="2681" y="2"/>
                  </a:lnTo>
                  <a:lnTo>
                    <a:pt x="2706"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116" name="Freeform 561"/>
            <p:cNvSpPr>
              <a:spLocks noEditPoints="1"/>
            </p:cNvSpPr>
            <p:nvPr/>
          </p:nvSpPr>
          <p:spPr bwMode="auto">
            <a:xfrm>
              <a:off x="922" y="2476"/>
              <a:ext cx="987" cy="986"/>
            </a:xfrm>
            <a:custGeom>
              <a:avLst/>
              <a:gdLst>
                <a:gd name="T0" fmla="*/ 843 w 1973"/>
                <a:gd name="T1" fmla="*/ 288 h 1974"/>
                <a:gd name="T2" fmla="*/ 646 w 1973"/>
                <a:gd name="T3" fmla="*/ 359 h 1974"/>
                <a:gd name="T4" fmla="*/ 481 w 1973"/>
                <a:gd name="T5" fmla="*/ 482 h 1974"/>
                <a:gd name="T6" fmla="*/ 358 w 1973"/>
                <a:gd name="T7" fmla="*/ 646 h 1974"/>
                <a:gd name="T8" fmla="*/ 286 w 1973"/>
                <a:gd name="T9" fmla="*/ 843 h 1974"/>
                <a:gd name="T10" fmla="*/ 275 w 1973"/>
                <a:gd name="T11" fmla="*/ 1060 h 1974"/>
                <a:gd name="T12" fmla="*/ 327 w 1973"/>
                <a:gd name="T13" fmla="*/ 1265 h 1974"/>
                <a:gd name="T14" fmla="*/ 434 w 1973"/>
                <a:gd name="T15" fmla="*/ 1442 h 1974"/>
                <a:gd name="T16" fmla="*/ 586 w 1973"/>
                <a:gd name="T17" fmla="*/ 1579 h 1974"/>
                <a:gd name="T18" fmla="*/ 775 w 1973"/>
                <a:gd name="T19" fmla="*/ 1670 h 1974"/>
                <a:gd name="T20" fmla="*/ 986 w 1973"/>
                <a:gd name="T21" fmla="*/ 1702 h 1974"/>
                <a:gd name="T22" fmla="*/ 1199 w 1973"/>
                <a:gd name="T23" fmla="*/ 1670 h 1974"/>
                <a:gd name="T24" fmla="*/ 1386 w 1973"/>
                <a:gd name="T25" fmla="*/ 1579 h 1974"/>
                <a:gd name="T26" fmla="*/ 1538 w 1973"/>
                <a:gd name="T27" fmla="*/ 1442 h 1974"/>
                <a:gd name="T28" fmla="*/ 1645 w 1973"/>
                <a:gd name="T29" fmla="*/ 1265 h 1974"/>
                <a:gd name="T30" fmla="*/ 1698 w 1973"/>
                <a:gd name="T31" fmla="*/ 1060 h 1974"/>
                <a:gd name="T32" fmla="*/ 1686 w 1973"/>
                <a:gd name="T33" fmla="*/ 843 h 1974"/>
                <a:gd name="T34" fmla="*/ 1615 w 1973"/>
                <a:gd name="T35" fmla="*/ 646 h 1974"/>
                <a:gd name="T36" fmla="*/ 1492 w 1973"/>
                <a:gd name="T37" fmla="*/ 482 h 1974"/>
                <a:gd name="T38" fmla="*/ 1326 w 1973"/>
                <a:gd name="T39" fmla="*/ 359 h 1974"/>
                <a:gd name="T40" fmla="*/ 1131 w 1973"/>
                <a:gd name="T41" fmla="*/ 288 h 1974"/>
                <a:gd name="T42" fmla="*/ 986 w 1973"/>
                <a:gd name="T43" fmla="*/ 0 h 1974"/>
                <a:gd name="T44" fmla="*/ 1235 w 1973"/>
                <a:gd name="T45" fmla="*/ 33 h 1974"/>
                <a:gd name="T46" fmla="*/ 1461 w 1973"/>
                <a:gd name="T47" fmla="*/ 122 h 1974"/>
                <a:gd name="T48" fmla="*/ 1655 w 1973"/>
                <a:gd name="T49" fmla="*/ 262 h 1974"/>
                <a:gd name="T50" fmla="*/ 1810 w 1973"/>
                <a:gd name="T51" fmla="*/ 445 h 1974"/>
                <a:gd name="T52" fmla="*/ 1918 w 1973"/>
                <a:gd name="T53" fmla="*/ 660 h 1974"/>
                <a:gd name="T54" fmla="*/ 1971 w 1973"/>
                <a:gd name="T55" fmla="*/ 902 h 1974"/>
                <a:gd name="T56" fmla="*/ 1959 w 1973"/>
                <a:gd name="T57" fmla="*/ 1156 h 1974"/>
                <a:gd name="T58" fmla="*/ 1888 w 1973"/>
                <a:gd name="T59" fmla="*/ 1390 h 1974"/>
                <a:gd name="T60" fmla="*/ 1764 w 1973"/>
                <a:gd name="T61" fmla="*/ 1595 h 1974"/>
                <a:gd name="T62" fmla="*/ 1594 w 1973"/>
                <a:gd name="T63" fmla="*/ 1765 h 1974"/>
                <a:gd name="T64" fmla="*/ 1389 w 1973"/>
                <a:gd name="T65" fmla="*/ 1888 h 1974"/>
                <a:gd name="T66" fmla="*/ 1155 w 1973"/>
                <a:gd name="T67" fmla="*/ 1960 h 1974"/>
                <a:gd name="T68" fmla="*/ 902 w 1973"/>
                <a:gd name="T69" fmla="*/ 1970 h 1974"/>
                <a:gd name="T70" fmla="*/ 659 w 1973"/>
                <a:gd name="T71" fmla="*/ 1918 h 1974"/>
                <a:gd name="T72" fmla="*/ 443 w 1973"/>
                <a:gd name="T73" fmla="*/ 1811 h 1974"/>
                <a:gd name="T74" fmla="*/ 261 w 1973"/>
                <a:gd name="T75" fmla="*/ 1656 h 1974"/>
                <a:gd name="T76" fmla="*/ 120 w 1973"/>
                <a:gd name="T77" fmla="*/ 1462 h 1974"/>
                <a:gd name="T78" fmla="*/ 31 w 1973"/>
                <a:gd name="T79" fmla="*/ 1237 h 1974"/>
                <a:gd name="T80" fmla="*/ 0 w 1973"/>
                <a:gd name="T81" fmla="*/ 988 h 1974"/>
                <a:gd name="T82" fmla="*/ 31 w 1973"/>
                <a:gd name="T83" fmla="*/ 739 h 1974"/>
                <a:gd name="T84" fmla="*/ 120 w 1973"/>
                <a:gd name="T85" fmla="*/ 513 h 1974"/>
                <a:gd name="T86" fmla="*/ 261 w 1973"/>
                <a:gd name="T87" fmla="*/ 319 h 1974"/>
                <a:gd name="T88" fmla="*/ 443 w 1973"/>
                <a:gd name="T89" fmla="*/ 163 h 1974"/>
                <a:gd name="T90" fmla="*/ 659 w 1973"/>
                <a:gd name="T91" fmla="*/ 56 h 1974"/>
                <a:gd name="T92" fmla="*/ 902 w 1973"/>
                <a:gd name="T93" fmla="*/ 4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73" h="1974">
                  <a:moveTo>
                    <a:pt x="986" y="273"/>
                  </a:moveTo>
                  <a:lnTo>
                    <a:pt x="913" y="277"/>
                  </a:lnTo>
                  <a:lnTo>
                    <a:pt x="843" y="288"/>
                  </a:lnTo>
                  <a:lnTo>
                    <a:pt x="775" y="305"/>
                  </a:lnTo>
                  <a:lnTo>
                    <a:pt x="708" y="329"/>
                  </a:lnTo>
                  <a:lnTo>
                    <a:pt x="646" y="359"/>
                  </a:lnTo>
                  <a:lnTo>
                    <a:pt x="586" y="395"/>
                  </a:lnTo>
                  <a:lnTo>
                    <a:pt x="532" y="436"/>
                  </a:lnTo>
                  <a:lnTo>
                    <a:pt x="481" y="482"/>
                  </a:lnTo>
                  <a:lnTo>
                    <a:pt x="434" y="533"/>
                  </a:lnTo>
                  <a:lnTo>
                    <a:pt x="393" y="588"/>
                  </a:lnTo>
                  <a:lnTo>
                    <a:pt x="358" y="646"/>
                  </a:lnTo>
                  <a:lnTo>
                    <a:pt x="327" y="710"/>
                  </a:lnTo>
                  <a:lnTo>
                    <a:pt x="304" y="775"/>
                  </a:lnTo>
                  <a:lnTo>
                    <a:pt x="286" y="843"/>
                  </a:lnTo>
                  <a:lnTo>
                    <a:pt x="275" y="914"/>
                  </a:lnTo>
                  <a:lnTo>
                    <a:pt x="271" y="988"/>
                  </a:lnTo>
                  <a:lnTo>
                    <a:pt x="275" y="1060"/>
                  </a:lnTo>
                  <a:lnTo>
                    <a:pt x="286" y="1131"/>
                  </a:lnTo>
                  <a:lnTo>
                    <a:pt x="304" y="1199"/>
                  </a:lnTo>
                  <a:lnTo>
                    <a:pt x="327" y="1265"/>
                  </a:lnTo>
                  <a:lnTo>
                    <a:pt x="358" y="1328"/>
                  </a:lnTo>
                  <a:lnTo>
                    <a:pt x="393" y="1386"/>
                  </a:lnTo>
                  <a:lnTo>
                    <a:pt x="434" y="1442"/>
                  </a:lnTo>
                  <a:lnTo>
                    <a:pt x="481" y="1492"/>
                  </a:lnTo>
                  <a:lnTo>
                    <a:pt x="532" y="1538"/>
                  </a:lnTo>
                  <a:lnTo>
                    <a:pt x="586" y="1579"/>
                  </a:lnTo>
                  <a:lnTo>
                    <a:pt x="646" y="1615"/>
                  </a:lnTo>
                  <a:lnTo>
                    <a:pt x="708" y="1645"/>
                  </a:lnTo>
                  <a:lnTo>
                    <a:pt x="775" y="1670"/>
                  </a:lnTo>
                  <a:lnTo>
                    <a:pt x="843" y="1687"/>
                  </a:lnTo>
                  <a:lnTo>
                    <a:pt x="913" y="1699"/>
                  </a:lnTo>
                  <a:lnTo>
                    <a:pt x="986" y="1702"/>
                  </a:lnTo>
                  <a:lnTo>
                    <a:pt x="1060" y="1699"/>
                  </a:lnTo>
                  <a:lnTo>
                    <a:pt x="1131" y="1687"/>
                  </a:lnTo>
                  <a:lnTo>
                    <a:pt x="1199" y="1670"/>
                  </a:lnTo>
                  <a:lnTo>
                    <a:pt x="1264" y="1645"/>
                  </a:lnTo>
                  <a:lnTo>
                    <a:pt x="1326" y="1615"/>
                  </a:lnTo>
                  <a:lnTo>
                    <a:pt x="1386" y="1579"/>
                  </a:lnTo>
                  <a:lnTo>
                    <a:pt x="1441" y="1538"/>
                  </a:lnTo>
                  <a:lnTo>
                    <a:pt x="1492" y="1492"/>
                  </a:lnTo>
                  <a:lnTo>
                    <a:pt x="1538" y="1442"/>
                  </a:lnTo>
                  <a:lnTo>
                    <a:pt x="1579" y="1386"/>
                  </a:lnTo>
                  <a:lnTo>
                    <a:pt x="1615" y="1328"/>
                  </a:lnTo>
                  <a:lnTo>
                    <a:pt x="1645" y="1265"/>
                  </a:lnTo>
                  <a:lnTo>
                    <a:pt x="1669" y="1199"/>
                  </a:lnTo>
                  <a:lnTo>
                    <a:pt x="1686" y="1131"/>
                  </a:lnTo>
                  <a:lnTo>
                    <a:pt x="1698" y="1060"/>
                  </a:lnTo>
                  <a:lnTo>
                    <a:pt x="1701" y="988"/>
                  </a:lnTo>
                  <a:lnTo>
                    <a:pt x="1698" y="914"/>
                  </a:lnTo>
                  <a:lnTo>
                    <a:pt x="1686" y="843"/>
                  </a:lnTo>
                  <a:lnTo>
                    <a:pt x="1669" y="775"/>
                  </a:lnTo>
                  <a:lnTo>
                    <a:pt x="1645" y="710"/>
                  </a:lnTo>
                  <a:lnTo>
                    <a:pt x="1615" y="646"/>
                  </a:lnTo>
                  <a:lnTo>
                    <a:pt x="1579" y="588"/>
                  </a:lnTo>
                  <a:lnTo>
                    <a:pt x="1538" y="533"/>
                  </a:lnTo>
                  <a:lnTo>
                    <a:pt x="1492" y="482"/>
                  </a:lnTo>
                  <a:lnTo>
                    <a:pt x="1441" y="436"/>
                  </a:lnTo>
                  <a:lnTo>
                    <a:pt x="1386" y="395"/>
                  </a:lnTo>
                  <a:lnTo>
                    <a:pt x="1326" y="359"/>
                  </a:lnTo>
                  <a:lnTo>
                    <a:pt x="1264" y="329"/>
                  </a:lnTo>
                  <a:lnTo>
                    <a:pt x="1199" y="305"/>
                  </a:lnTo>
                  <a:lnTo>
                    <a:pt x="1131" y="288"/>
                  </a:lnTo>
                  <a:lnTo>
                    <a:pt x="1060" y="277"/>
                  </a:lnTo>
                  <a:lnTo>
                    <a:pt x="986" y="273"/>
                  </a:lnTo>
                  <a:close/>
                  <a:moveTo>
                    <a:pt x="986" y="0"/>
                  </a:moveTo>
                  <a:lnTo>
                    <a:pt x="1071" y="4"/>
                  </a:lnTo>
                  <a:lnTo>
                    <a:pt x="1155" y="15"/>
                  </a:lnTo>
                  <a:lnTo>
                    <a:pt x="1235" y="33"/>
                  </a:lnTo>
                  <a:lnTo>
                    <a:pt x="1314" y="56"/>
                  </a:lnTo>
                  <a:lnTo>
                    <a:pt x="1389" y="86"/>
                  </a:lnTo>
                  <a:lnTo>
                    <a:pt x="1461" y="122"/>
                  </a:lnTo>
                  <a:lnTo>
                    <a:pt x="1530" y="163"/>
                  </a:lnTo>
                  <a:lnTo>
                    <a:pt x="1594" y="211"/>
                  </a:lnTo>
                  <a:lnTo>
                    <a:pt x="1655" y="262"/>
                  </a:lnTo>
                  <a:lnTo>
                    <a:pt x="1711" y="319"/>
                  </a:lnTo>
                  <a:lnTo>
                    <a:pt x="1764" y="380"/>
                  </a:lnTo>
                  <a:lnTo>
                    <a:pt x="1810" y="445"/>
                  </a:lnTo>
                  <a:lnTo>
                    <a:pt x="1852" y="513"/>
                  </a:lnTo>
                  <a:lnTo>
                    <a:pt x="1888" y="585"/>
                  </a:lnTo>
                  <a:lnTo>
                    <a:pt x="1918" y="660"/>
                  </a:lnTo>
                  <a:lnTo>
                    <a:pt x="1942" y="739"/>
                  </a:lnTo>
                  <a:lnTo>
                    <a:pt x="1959" y="820"/>
                  </a:lnTo>
                  <a:lnTo>
                    <a:pt x="1971" y="902"/>
                  </a:lnTo>
                  <a:lnTo>
                    <a:pt x="1973" y="988"/>
                  </a:lnTo>
                  <a:lnTo>
                    <a:pt x="1971" y="1072"/>
                  </a:lnTo>
                  <a:lnTo>
                    <a:pt x="1959" y="1156"/>
                  </a:lnTo>
                  <a:lnTo>
                    <a:pt x="1942" y="1237"/>
                  </a:lnTo>
                  <a:lnTo>
                    <a:pt x="1918" y="1314"/>
                  </a:lnTo>
                  <a:lnTo>
                    <a:pt x="1888" y="1390"/>
                  </a:lnTo>
                  <a:lnTo>
                    <a:pt x="1852" y="1462"/>
                  </a:lnTo>
                  <a:lnTo>
                    <a:pt x="1810" y="1531"/>
                  </a:lnTo>
                  <a:lnTo>
                    <a:pt x="1764" y="1595"/>
                  </a:lnTo>
                  <a:lnTo>
                    <a:pt x="1711" y="1656"/>
                  </a:lnTo>
                  <a:lnTo>
                    <a:pt x="1655" y="1712"/>
                  </a:lnTo>
                  <a:lnTo>
                    <a:pt x="1594" y="1765"/>
                  </a:lnTo>
                  <a:lnTo>
                    <a:pt x="1530" y="1811"/>
                  </a:lnTo>
                  <a:lnTo>
                    <a:pt x="1461" y="1852"/>
                  </a:lnTo>
                  <a:lnTo>
                    <a:pt x="1389" y="1888"/>
                  </a:lnTo>
                  <a:lnTo>
                    <a:pt x="1314" y="1918"/>
                  </a:lnTo>
                  <a:lnTo>
                    <a:pt x="1235" y="1943"/>
                  </a:lnTo>
                  <a:lnTo>
                    <a:pt x="1155" y="1960"/>
                  </a:lnTo>
                  <a:lnTo>
                    <a:pt x="1071" y="1970"/>
                  </a:lnTo>
                  <a:lnTo>
                    <a:pt x="986" y="1974"/>
                  </a:lnTo>
                  <a:lnTo>
                    <a:pt x="902" y="1970"/>
                  </a:lnTo>
                  <a:lnTo>
                    <a:pt x="818" y="1960"/>
                  </a:lnTo>
                  <a:lnTo>
                    <a:pt x="737" y="1943"/>
                  </a:lnTo>
                  <a:lnTo>
                    <a:pt x="659" y="1918"/>
                  </a:lnTo>
                  <a:lnTo>
                    <a:pt x="584" y="1888"/>
                  </a:lnTo>
                  <a:lnTo>
                    <a:pt x="512" y="1852"/>
                  </a:lnTo>
                  <a:lnTo>
                    <a:pt x="443" y="1811"/>
                  </a:lnTo>
                  <a:lnTo>
                    <a:pt x="378" y="1765"/>
                  </a:lnTo>
                  <a:lnTo>
                    <a:pt x="317" y="1712"/>
                  </a:lnTo>
                  <a:lnTo>
                    <a:pt x="261" y="1656"/>
                  </a:lnTo>
                  <a:lnTo>
                    <a:pt x="209" y="1595"/>
                  </a:lnTo>
                  <a:lnTo>
                    <a:pt x="163" y="1531"/>
                  </a:lnTo>
                  <a:lnTo>
                    <a:pt x="120" y="1462"/>
                  </a:lnTo>
                  <a:lnTo>
                    <a:pt x="86" y="1390"/>
                  </a:lnTo>
                  <a:lnTo>
                    <a:pt x="54" y="1314"/>
                  </a:lnTo>
                  <a:lnTo>
                    <a:pt x="31" y="1237"/>
                  </a:lnTo>
                  <a:lnTo>
                    <a:pt x="13" y="1156"/>
                  </a:lnTo>
                  <a:lnTo>
                    <a:pt x="3" y="1072"/>
                  </a:lnTo>
                  <a:lnTo>
                    <a:pt x="0" y="988"/>
                  </a:lnTo>
                  <a:lnTo>
                    <a:pt x="3" y="902"/>
                  </a:lnTo>
                  <a:lnTo>
                    <a:pt x="13" y="820"/>
                  </a:lnTo>
                  <a:lnTo>
                    <a:pt x="31" y="739"/>
                  </a:lnTo>
                  <a:lnTo>
                    <a:pt x="54" y="660"/>
                  </a:lnTo>
                  <a:lnTo>
                    <a:pt x="86" y="585"/>
                  </a:lnTo>
                  <a:lnTo>
                    <a:pt x="120" y="513"/>
                  </a:lnTo>
                  <a:lnTo>
                    <a:pt x="163" y="445"/>
                  </a:lnTo>
                  <a:lnTo>
                    <a:pt x="209" y="380"/>
                  </a:lnTo>
                  <a:lnTo>
                    <a:pt x="261" y="319"/>
                  </a:lnTo>
                  <a:lnTo>
                    <a:pt x="317" y="262"/>
                  </a:lnTo>
                  <a:lnTo>
                    <a:pt x="378" y="211"/>
                  </a:lnTo>
                  <a:lnTo>
                    <a:pt x="443" y="163"/>
                  </a:lnTo>
                  <a:lnTo>
                    <a:pt x="512" y="122"/>
                  </a:lnTo>
                  <a:lnTo>
                    <a:pt x="584" y="86"/>
                  </a:lnTo>
                  <a:lnTo>
                    <a:pt x="659" y="56"/>
                  </a:lnTo>
                  <a:lnTo>
                    <a:pt x="737" y="33"/>
                  </a:lnTo>
                  <a:lnTo>
                    <a:pt x="818" y="15"/>
                  </a:lnTo>
                  <a:lnTo>
                    <a:pt x="902" y="4"/>
                  </a:lnTo>
                  <a:lnTo>
                    <a:pt x="986"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117" name="Freeform 562"/>
            <p:cNvSpPr/>
            <p:nvPr/>
          </p:nvSpPr>
          <p:spPr bwMode="auto">
            <a:xfrm>
              <a:off x="1300" y="2699"/>
              <a:ext cx="230" cy="394"/>
            </a:xfrm>
            <a:custGeom>
              <a:avLst/>
              <a:gdLst>
                <a:gd name="T0" fmla="*/ 220 w 461"/>
                <a:gd name="T1" fmla="*/ 0 h 788"/>
                <a:gd name="T2" fmla="*/ 240 w 461"/>
                <a:gd name="T3" fmla="*/ 0 h 788"/>
                <a:gd name="T4" fmla="*/ 279 w 461"/>
                <a:gd name="T5" fmla="*/ 3 h 788"/>
                <a:gd name="T6" fmla="*/ 315 w 461"/>
                <a:gd name="T7" fmla="*/ 13 h 788"/>
                <a:gd name="T8" fmla="*/ 350 w 461"/>
                <a:gd name="T9" fmla="*/ 29 h 788"/>
                <a:gd name="T10" fmla="*/ 382 w 461"/>
                <a:gd name="T11" fmla="*/ 51 h 788"/>
                <a:gd name="T12" fmla="*/ 410 w 461"/>
                <a:gd name="T13" fmla="*/ 79 h 788"/>
                <a:gd name="T14" fmla="*/ 432 w 461"/>
                <a:gd name="T15" fmla="*/ 110 h 788"/>
                <a:gd name="T16" fmla="*/ 448 w 461"/>
                <a:gd name="T17" fmla="*/ 145 h 788"/>
                <a:gd name="T18" fmla="*/ 458 w 461"/>
                <a:gd name="T19" fmla="*/ 182 h 788"/>
                <a:gd name="T20" fmla="*/ 461 w 461"/>
                <a:gd name="T21" fmla="*/ 221 h 788"/>
                <a:gd name="T22" fmla="*/ 458 w 461"/>
                <a:gd name="T23" fmla="*/ 259 h 788"/>
                <a:gd name="T24" fmla="*/ 374 w 461"/>
                <a:gd name="T25" fmla="*/ 745 h 788"/>
                <a:gd name="T26" fmla="*/ 367 w 461"/>
                <a:gd name="T27" fmla="*/ 762 h 788"/>
                <a:gd name="T28" fmla="*/ 356 w 461"/>
                <a:gd name="T29" fmla="*/ 776 h 788"/>
                <a:gd name="T30" fmla="*/ 340 w 461"/>
                <a:gd name="T31" fmla="*/ 785 h 788"/>
                <a:gd name="T32" fmla="*/ 323 w 461"/>
                <a:gd name="T33" fmla="*/ 788 h 788"/>
                <a:gd name="T34" fmla="*/ 138 w 461"/>
                <a:gd name="T35" fmla="*/ 788 h 788"/>
                <a:gd name="T36" fmla="*/ 121 w 461"/>
                <a:gd name="T37" fmla="*/ 785 h 788"/>
                <a:gd name="T38" fmla="*/ 104 w 461"/>
                <a:gd name="T39" fmla="*/ 776 h 788"/>
                <a:gd name="T40" fmla="*/ 93 w 461"/>
                <a:gd name="T41" fmla="*/ 762 h 788"/>
                <a:gd name="T42" fmla="*/ 87 w 461"/>
                <a:gd name="T43" fmla="*/ 745 h 788"/>
                <a:gd name="T44" fmla="*/ 2 w 461"/>
                <a:gd name="T45" fmla="*/ 259 h 788"/>
                <a:gd name="T46" fmla="*/ 0 w 461"/>
                <a:gd name="T47" fmla="*/ 221 h 788"/>
                <a:gd name="T48" fmla="*/ 4 w 461"/>
                <a:gd name="T49" fmla="*/ 182 h 788"/>
                <a:gd name="T50" fmla="*/ 14 w 461"/>
                <a:gd name="T51" fmla="*/ 145 h 788"/>
                <a:gd name="T52" fmla="*/ 30 w 461"/>
                <a:gd name="T53" fmla="*/ 110 h 788"/>
                <a:gd name="T54" fmla="*/ 52 w 461"/>
                <a:gd name="T55" fmla="*/ 79 h 788"/>
                <a:gd name="T56" fmla="*/ 80 w 461"/>
                <a:gd name="T57" fmla="*/ 51 h 788"/>
                <a:gd name="T58" fmla="*/ 111 w 461"/>
                <a:gd name="T59" fmla="*/ 29 h 788"/>
                <a:gd name="T60" fmla="*/ 146 w 461"/>
                <a:gd name="T61" fmla="*/ 13 h 788"/>
                <a:gd name="T62" fmla="*/ 182 w 461"/>
                <a:gd name="T63" fmla="*/ 3 h 788"/>
                <a:gd name="T64" fmla="*/ 220 w 461"/>
                <a:gd name="T65" fmla="*/ 0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1" h="788">
                  <a:moveTo>
                    <a:pt x="220" y="0"/>
                  </a:moveTo>
                  <a:lnTo>
                    <a:pt x="240" y="0"/>
                  </a:lnTo>
                  <a:lnTo>
                    <a:pt x="279" y="3"/>
                  </a:lnTo>
                  <a:lnTo>
                    <a:pt x="315" y="13"/>
                  </a:lnTo>
                  <a:lnTo>
                    <a:pt x="350" y="29"/>
                  </a:lnTo>
                  <a:lnTo>
                    <a:pt x="382" y="51"/>
                  </a:lnTo>
                  <a:lnTo>
                    <a:pt x="410" y="79"/>
                  </a:lnTo>
                  <a:lnTo>
                    <a:pt x="432" y="110"/>
                  </a:lnTo>
                  <a:lnTo>
                    <a:pt x="448" y="145"/>
                  </a:lnTo>
                  <a:lnTo>
                    <a:pt x="458" y="182"/>
                  </a:lnTo>
                  <a:lnTo>
                    <a:pt x="461" y="221"/>
                  </a:lnTo>
                  <a:lnTo>
                    <a:pt x="458" y="259"/>
                  </a:lnTo>
                  <a:lnTo>
                    <a:pt x="374" y="745"/>
                  </a:lnTo>
                  <a:lnTo>
                    <a:pt x="367" y="762"/>
                  </a:lnTo>
                  <a:lnTo>
                    <a:pt x="356" y="776"/>
                  </a:lnTo>
                  <a:lnTo>
                    <a:pt x="340" y="785"/>
                  </a:lnTo>
                  <a:lnTo>
                    <a:pt x="323" y="788"/>
                  </a:lnTo>
                  <a:lnTo>
                    <a:pt x="138" y="788"/>
                  </a:lnTo>
                  <a:lnTo>
                    <a:pt x="121" y="785"/>
                  </a:lnTo>
                  <a:lnTo>
                    <a:pt x="104" y="776"/>
                  </a:lnTo>
                  <a:lnTo>
                    <a:pt x="93" y="762"/>
                  </a:lnTo>
                  <a:lnTo>
                    <a:pt x="87" y="745"/>
                  </a:lnTo>
                  <a:lnTo>
                    <a:pt x="2" y="259"/>
                  </a:lnTo>
                  <a:lnTo>
                    <a:pt x="0" y="221"/>
                  </a:lnTo>
                  <a:lnTo>
                    <a:pt x="4" y="182"/>
                  </a:lnTo>
                  <a:lnTo>
                    <a:pt x="14" y="145"/>
                  </a:lnTo>
                  <a:lnTo>
                    <a:pt x="30" y="110"/>
                  </a:lnTo>
                  <a:lnTo>
                    <a:pt x="52" y="79"/>
                  </a:lnTo>
                  <a:lnTo>
                    <a:pt x="80" y="51"/>
                  </a:lnTo>
                  <a:lnTo>
                    <a:pt x="111" y="29"/>
                  </a:lnTo>
                  <a:lnTo>
                    <a:pt x="146" y="13"/>
                  </a:lnTo>
                  <a:lnTo>
                    <a:pt x="182" y="3"/>
                  </a:lnTo>
                  <a:lnTo>
                    <a:pt x="220"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123" name="Freeform 563"/>
            <p:cNvSpPr/>
            <p:nvPr/>
          </p:nvSpPr>
          <p:spPr bwMode="auto">
            <a:xfrm>
              <a:off x="1336" y="3124"/>
              <a:ext cx="159" cy="159"/>
            </a:xfrm>
            <a:custGeom>
              <a:avLst/>
              <a:gdLst>
                <a:gd name="T0" fmla="*/ 158 w 318"/>
                <a:gd name="T1" fmla="*/ 0 h 317"/>
                <a:gd name="T2" fmla="*/ 191 w 318"/>
                <a:gd name="T3" fmla="*/ 2 h 317"/>
                <a:gd name="T4" fmla="*/ 221 w 318"/>
                <a:gd name="T5" fmla="*/ 12 h 317"/>
                <a:gd name="T6" fmla="*/ 247 w 318"/>
                <a:gd name="T7" fmla="*/ 27 h 317"/>
                <a:gd name="T8" fmla="*/ 270 w 318"/>
                <a:gd name="T9" fmla="*/ 46 h 317"/>
                <a:gd name="T10" fmla="*/ 290 w 318"/>
                <a:gd name="T11" fmla="*/ 69 h 317"/>
                <a:gd name="T12" fmla="*/ 305 w 318"/>
                <a:gd name="T13" fmla="*/ 97 h 317"/>
                <a:gd name="T14" fmla="*/ 314 w 318"/>
                <a:gd name="T15" fmla="*/ 127 h 317"/>
                <a:gd name="T16" fmla="*/ 318 w 318"/>
                <a:gd name="T17" fmla="*/ 158 h 317"/>
                <a:gd name="T18" fmla="*/ 314 w 318"/>
                <a:gd name="T19" fmla="*/ 190 h 317"/>
                <a:gd name="T20" fmla="*/ 305 w 318"/>
                <a:gd name="T21" fmla="*/ 220 h 317"/>
                <a:gd name="T22" fmla="*/ 290 w 318"/>
                <a:gd name="T23" fmla="*/ 247 h 317"/>
                <a:gd name="T24" fmla="*/ 270 w 318"/>
                <a:gd name="T25" fmla="*/ 271 h 317"/>
                <a:gd name="T26" fmla="*/ 247 w 318"/>
                <a:gd name="T27" fmla="*/ 290 h 317"/>
                <a:gd name="T28" fmla="*/ 221 w 318"/>
                <a:gd name="T29" fmla="*/ 305 h 317"/>
                <a:gd name="T30" fmla="*/ 191 w 318"/>
                <a:gd name="T31" fmla="*/ 313 h 317"/>
                <a:gd name="T32" fmla="*/ 158 w 318"/>
                <a:gd name="T33" fmla="*/ 317 h 317"/>
                <a:gd name="T34" fmla="*/ 126 w 318"/>
                <a:gd name="T35" fmla="*/ 313 h 317"/>
                <a:gd name="T36" fmla="*/ 96 w 318"/>
                <a:gd name="T37" fmla="*/ 305 h 317"/>
                <a:gd name="T38" fmla="*/ 70 w 318"/>
                <a:gd name="T39" fmla="*/ 290 h 317"/>
                <a:gd name="T40" fmla="*/ 46 w 318"/>
                <a:gd name="T41" fmla="*/ 271 h 317"/>
                <a:gd name="T42" fmla="*/ 26 w 318"/>
                <a:gd name="T43" fmla="*/ 247 h 317"/>
                <a:gd name="T44" fmla="*/ 13 w 318"/>
                <a:gd name="T45" fmla="*/ 220 h 317"/>
                <a:gd name="T46" fmla="*/ 3 w 318"/>
                <a:gd name="T47" fmla="*/ 190 h 317"/>
                <a:gd name="T48" fmla="*/ 0 w 318"/>
                <a:gd name="T49" fmla="*/ 158 h 317"/>
                <a:gd name="T50" fmla="*/ 3 w 318"/>
                <a:gd name="T51" fmla="*/ 127 h 317"/>
                <a:gd name="T52" fmla="*/ 13 w 318"/>
                <a:gd name="T53" fmla="*/ 97 h 317"/>
                <a:gd name="T54" fmla="*/ 26 w 318"/>
                <a:gd name="T55" fmla="*/ 69 h 317"/>
                <a:gd name="T56" fmla="*/ 46 w 318"/>
                <a:gd name="T57" fmla="*/ 46 h 317"/>
                <a:gd name="T58" fmla="*/ 70 w 318"/>
                <a:gd name="T59" fmla="*/ 27 h 317"/>
                <a:gd name="T60" fmla="*/ 96 w 318"/>
                <a:gd name="T61" fmla="*/ 12 h 317"/>
                <a:gd name="T62" fmla="*/ 126 w 318"/>
                <a:gd name="T63" fmla="*/ 2 h 317"/>
                <a:gd name="T64" fmla="*/ 158 w 318"/>
                <a:gd name="T65"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8" h="317">
                  <a:moveTo>
                    <a:pt x="158" y="0"/>
                  </a:moveTo>
                  <a:lnTo>
                    <a:pt x="191" y="2"/>
                  </a:lnTo>
                  <a:lnTo>
                    <a:pt x="221" y="12"/>
                  </a:lnTo>
                  <a:lnTo>
                    <a:pt x="247" y="27"/>
                  </a:lnTo>
                  <a:lnTo>
                    <a:pt x="270" y="46"/>
                  </a:lnTo>
                  <a:lnTo>
                    <a:pt x="290" y="69"/>
                  </a:lnTo>
                  <a:lnTo>
                    <a:pt x="305" y="97"/>
                  </a:lnTo>
                  <a:lnTo>
                    <a:pt x="314" y="127"/>
                  </a:lnTo>
                  <a:lnTo>
                    <a:pt x="318" y="158"/>
                  </a:lnTo>
                  <a:lnTo>
                    <a:pt x="314" y="190"/>
                  </a:lnTo>
                  <a:lnTo>
                    <a:pt x="305" y="220"/>
                  </a:lnTo>
                  <a:lnTo>
                    <a:pt x="290" y="247"/>
                  </a:lnTo>
                  <a:lnTo>
                    <a:pt x="270" y="271"/>
                  </a:lnTo>
                  <a:lnTo>
                    <a:pt x="247" y="290"/>
                  </a:lnTo>
                  <a:lnTo>
                    <a:pt x="221" y="305"/>
                  </a:lnTo>
                  <a:lnTo>
                    <a:pt x="191" y="313"/>
                  </a:lnTo>
                  <a:lnTo>
                    <a:pt x="158" y="317"/>
                  </a:lnTo>
                  <a:lnTo>
                    <a:pt x="126" y="313"/>
                  </a:lnTo>
                  <a:lnTo>
                    <a:pt x="96" y="305"/>
                  </a:lnTo>
                  <a:lnTo>
                    <a:pt x="70" y="290"/>
                  </a:lnTo>
                  <a:lnTo>
                    <a:pt x="46" y="271"/>
                  </a:lnTo>
                  <a:lnTo>
                    <a:pt x="26" y="247"/>
                  </a:lnTo>
                  <a:lnTo>
                    <a:pt x="13" y="220"/>
                  </a:lnTo>
                  <a:lnTo>
                    <a:pt x="3" y="190"/>
                  </a:lnTo>
                  <a:lnTo>
                    <a:pt x="0" y="158"/>
                  </a:lnTo>
                  <a:lnTo>
                    <a:pt x="3" y="127"/>
                  </a:lnTo>
                  <a:lnTo>
                    <a:pt x="13" y="97"/>
                  </a:lnTo>
                  <a:lnTo>
                    <a:pt x="26" y="69"/>
                  </a:lnTo>
                  <a:lnTo>
                    <a:pt x="46" y="46"/>
                  </a:lnTo>
                  <a:lnTo>
                    <a:pt x="70" y="27"/>
                  </a:lnTo>
                  <a:lnTo>
                    <a:pt x="96" y="12"/>
                  </a:lnTo>
                  <a:lnTo>
                    <a:pt x="126" y="2"/>
                  </a:lnTo>
                  <a:lnTo>
                    <a:pt x="158"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139" name="Freeform 564"/>
            <p:cNvSpPr/>
            <p:nvPr/>
          </p:nvSpPr>
          <p:spPr bwMode="auto">
            <a:xfrm>
              <a:off x="-128" y="2371"/>
              <a:ext cx="329" cy="1083"/>
            </a:xfrm>
            <a:custGeom>
              <a:avLst/>
              <a:gdLst>
                <a:gd name="T0" fmla="*/ 76 w 658"/>
                <a:gd name="T1" fmla="*/ 0 h 2165"/>
                <a:gd name="T2" fmla="*/ 581 w 658"/>
                <a:gd name="T3" fmla="*/ 0 h 2165"/>
                <a:gd name="T4" fmla="*/ 602 w 658"/>
                <a:gd name="T5" fmla="*/ 3 h 2165"/>
                <a:gd name="T6" fmla="*/ 620 w 658"/>
                <a:gd name="T7" fmla="*/ 10 h 2165"/>
                <a:gd name="T8" fmla="*/ 636 w 658"/>
                <a:gd name="T9" fmla="*/ 22 h 2165"/>
                <a:gd name="T10" fmla="*/ 647 w 658"/>
                <a:gd name="T11" fmla="*/ 37 h 2165"/>
                <a:gd name="T12" fmla="*/ 656 w 658"/>
                <a:gd name="T13" fmla="*/ 56 h 2165"/>
                <a:gd name="T14" fmla="*/ 658 w 658"/>
                <a:gd name="T15" fmla="*/ 76 h 2165"/>
                <a:gd name="T16" fmla="*/ 658 w 658"/>
                <a:gd name="T17" fmla="*/ 2089 h 2165"/>
                <a:gd name="T18" fmla="*/ 656 w 658"/>
                <a:gd name="T19" fmla="*/ 2109 h 2165"/>
                <a:gd name="T20" fmla="*/ 647 w 658"/>
                <a:gd name="T21" fmla="*/ 2128 h 2165"/>
                <a:gd name="T22" fmla="*/ 636 w 658"/>
                <a:gd name="T23" fmla="*/ 2143 h 2165"/>
                <a:gd name="T24" fmla="*/ 620 w 658"/>
                <a:gd name="T25" fmla="*/ 2155 h 2165"/>
                <a:gd name="T26" fmla="*/ 602 w 658"/>
                <a:gd name="T27" fmla="*/ 2163 h 2165"/>
                <a:gd name="T28" fmla="*/ 582 w 658"/>
                <a:gd name="T29" fmla="*/ 2165 h 2165"/>
                <a:gd name="T30" fmla="*/ 76 w 658"/>
                <a:gd name="T31" fmla="*/ 2165 h 2165"/>
                <a:gd name="T32" fmla="*/ 56 w 658"/>
                <a:gd name="T33" fmla="*/ 2163 h 2165"/>
                <a:gd name="T34" fmla="*/ 38 w 658"/>
                <a:gd name="T35" fmla="*/ 2155 h 2165"/>
                <a:gd name="T36" fmla="*/ 22 w 658"/>
                <a:gd name="T37" fmla="*/ 2143 h 2165"/>
                <a:gd name="T38" fmla="*/ 10 w 658"/>
                <a:gd name="T39" fmla="*/ 2128 h 2165"/>
                <a:gd name="T40" fmla="*/ 3 w 658"/>
                <a:gd name="T41" fmla="*/ 2109 h 2165"/>
                <a:gd name="T42" fmla="*/ 0 w 658"/>
                <a:gd name="T43" fmla="*/ 2089 h 2165"/>
                <a:gd name="T44" fmla="*/ 0 w 658"/>
                <a:gd name="T45" fmla="*/ 76 h 2165"/>
                <a:gd name="T46" fmla="*/ 3 w 658"/>
                <a:gd name="T47" fmla="*/ 56 h 2165"/>
                <a:gd name="T48" fmla="*/ 10 w 658"/>
                <a:gd name="T49" fmla="*/ 37 h 2165"/>
                <a:gd name="T50" fmla="*/ 22 w 658"/>
                <a:gd name="T51" fmla="*/ 22 h 2165"/>
                <a:gd name="T52" fmla="*/ 38 w 658"/>
                <a:gd name="T53" fmla="*/ 10 h 2165"/>
                <a:gd name="T54" fmla="*/ 56 w 658"/>
                <a:gd name="T55" fmla="*/ 3 h 2165"/>
                <a:gd name="T56" fmla="*/ 76 w 658"/>
                <a:gd name="T57" fmla="*/ 0 h 2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58" h="2165">
                  <a:moveTo>
                    <a:pt x="76" y="0"/>
                  </a:moveTo>
                  <a:lnTo>
                    <a:pt x="581" y="0"/>
                  </a:lnTo>
                  <a:lnTo>
                    <a:pt x="602" y="3"/>
                  </a:lnTo>
                  <a:lnTo>
                    <a:pt x="620" y="10"/>
                  </a:lnTo>
                  <a:lnTo>
                    <a:pt x="636" y="22"/>
                  </a:lnTo>
                  <a:lnTo>
                    <a:pt x="647" y="37"/>
                  </a:lnTo>
                  <a:lnTo>
                    <a:pt x="656" y="56"/>
                  </a:lnTo>
                  <a:lnTo>
                    <a:pt x="658" y="76"/>
                  </a:lnTo>
                  <a:lnTo>
                    <a:pt x="658" y="2089"/>
                  </a:lnTo>
                  <a:lnTo>
                    <a:pt x="656" y="2109"/>
                  </a:lnTo>
                  <a:lnTo>
                    <a:pt x="647" y="2128"/>
                  </a:lnTo>
                  <a:lnTo>
                    <a:pt x="636" y="2143"/>
                  </a:lnTo>
                  <a:lnTo>
                    <a:pt x="620" y="2155"/>
                  </a:lnTo>
                  <a:lnTo>
                    <a:pt x="602" y="2163"/>
                  </a:lnTo>
                  <a:lnTo>
                    <a:pt x="582" y="2165"/>
                  </a:lnTo>
                  <a:lnTo>
                    <a:pt x="76" y="2165"/>
                  </a:lnTo>
                  <a:lnTo>
                    <a:pt x="56" y="2163"/>
                  </a:lnTo>
                  <a:lnTo>
                    <a:pt x="38" y="2155"/>
                  </a:lnTo>
                  <a:lnTo>
                    <a:pt x="22" y="2143"/>
                  </a:lnTo>
                  <a:lnTo>
                    <a:pt x="10" y="2128"/>
                  </a:lnTo>
                  <a:lnTo>
                    <a:pt x="3" y="2109"/>
                  </a:lnTo>
                  <a:lnTo>
                    <a:pt x="0" y="2089"/>
                  </a:lnTo>
                  <a:lnTo>
                    <a:pt x="0" y="76"/>
                  </a:lnTo>
                  <a:lnTo>
                    <a:pt x="3" y="56"/>
                  </a:lnTo>
                  <a:lnTo>
                    <a:pt x="10" y="37"/>
                  </a:lnTo>
                  <a:lnTo>
                    <a:pt x="22" y="22"/>
                  </a:lnTo>
                  <a:lnTo>
                    <a:pt x="38" y="10"/>
                  </a:lnTo>
                  <a:lnTo>
                    <a:pt x="56" y="3"/>
                  </a:lnTo>
                  <a:lnTo>
                    <a:pt x="76"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140" name="Freeform 565"/>
            <p:cNvSpPr/>
            <p:nvPr/>
          </p:nvSpPr>
          <p:spPr bwMode="auto">
            <a:xfrm>
              <a:off x="349" y="2218"/>
              <a:ext cx="329" cy="1236"/>
            </a:xfrm>
            <a:custGeom>
              <a:avLst/>
              <a:gdLst>
                <a:gd name="T0" fmla="*/ 76 w 658"/>
                <a:gd name="T1" fmla="*/ 0 h 2471"/>
                <a:gd name="T2" fmla="*/ 582 w 658"/>
                <a:gd name="T3" fmla="*/ 0 h 2471"/>
                <a:gd name="T4" fmla="*/ 602 w 658"/>
                <a:gd name="T5" fmla="*/ 2 h 2471"/>
                <a:gd name="T6" fmla="*/ 621 w 658"/>
                <a:gd name="T7" fmla="*/ 10 h 2471"/>
                <a:gd name="T8" fmla="*/ 636 w 658"/>
                <a:gd name="T9" fmla="*/ 22 h 2471"/>
                <a:gd name="T10" fmla="*/ 648 w 658"/>
                <a:gd name="T11" fmla="*/ 37 h 2471"/>
                <a:gd name="T12" fmla="*/ 656 w 658"/>
                <a:gd name="T13" fmla="*/ 56 h 2471"/>
                <a:gd name="T14" fmla="*/ 658 w 658"/>
                <a:gd name="T15" fmla="*/ 76 h 2471"/>
                <a:gd name="T16" fmla="*/ 658 w 658"/>
                <a:gd name="T17" fmla="*/ 2395 h 2471"/>
                <a:gd name="T18" fmla="*/ 656 w 658"/>
                <a:gd name="T19" fmla="*/ 2415 h 2471"/>
                <a:gd name="T20" fmla="*/ 648 w 658"/>
                <a:gd name="T21" fmla="*/ 2434 h 2471"/>
                <a:gd name="T22" fmla="*/ 636 w 658"/>
                <a:gd name="T23" fmla="*/ 2449 h 2471"/>
                <a:gd name="T24" fmla="*/ 621 w 658"/>
                <a:gd name="T25" fmla="*/ 2461 h 2471"/>
                <a:gd name="T26" fmla="*/ 602 w 658"/>
                <a:gd name="T27" fmla="*/ 2469 h 2471"/>
                <a:gd name="T28" fmla="*/ 582 w 658"/>
                <a:gd name="T29" fmla="*/ 2471 h 2471"/>
                <a:gd name="T30" fmla="*/ 76 w 658"/>
                <a:gd name="T31" fmla="*/ 2471 h 2471"/>
                <a:gd name="T32" fmla="*/ 57 w 658"/>
                <a:gd name="T33" fmla="*/ 2469 h 2471"/>
                <a:gd name="T34" fmla="*/ 38 w 658"/>
                <a:gd name="T35" fmla="*/ 2461 h 2471"/>
                <a:gd name="T36" fmla="*/ 23 w 658"/>
                <a:gd name="T37" fmla="*/ 2449 h 2471"/>
                <a:gd name="T38" fmla="*/ 10 w 658"/>
                <a:gd name="T39" fmla="*/ 2434 h 2471"/>
                <a:gd name="T40" fmla="*/ 3 w 658"/>
                <a:gd name="T41" fmla="*/ 2415 h 2471"/>
                <a:gd name="T42" fmla="*/ 0 w 658"/>
                <a:gd name="T43" fmla="*/ 2395 h 2471"/>
                <a:gd name="T44" fmla="*/ 0 w 658"/>
                <a:gd name="T45" fmla="*/ 76 h 2471"/>
                <a:gd name="T46" fmla="*/ 3 w 658"/>
                <a:gd name="T47" fmla="*/ 56 h 2471"/>
                <a:gd name="T48" fmla="*/ 10 w 658"/>
                <a:gd name="T49" fmla="*/ 37 h 2471"/>
                <a:gd name="T50" fmla="*/ 23 w 658"/>
                <a:gd name="T51" fmla="*/ 22 h 2471"/>
                <a:gd name="T52" fmla="*/ 38 w 658"/>
                <a:gd name="T53" fmla="*/ 10 h 2471"/>
                <a:gd name="T54" fmla="*/ 57 w 658"/>
                <a:gd name="T55" fmla="*/ 2 h 2471"/>
                <a:gd name="T56" fmla="*/ 76 w 658"/>
                <a:gd name="T57" fmla="*/ 0 h 2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58" h="2471">
                  <a:moveTo>
                    <a:pt x="76" y="0"/>
                  </a:moveTo>
                  <a:lnTo>
                    <a:pt x="582" y="0"/>
                  </a:lnTo>
                  <a:lnTo>
                    <a:pt x="602" y="2"/>
                  </a:lnTo>
                  <a:lnTo>
                    <a:pt x="621" y="10"/>
                  </a:lnTo>
                  <a:lnTo>
                    <a:pt x="636" y="22"/>
                  </a:lnTo>
                  <a:lnTo>
                    <a:pt x="648" y="37"/>
                  </a:lnTo>
                  <a:lnTo>
                    <a:pt x="656" y="56"/>
                  </a:lnTo>
                  <a:lnTo>
                    <a:pt x="658" y="76"/>
                  </a:lnTo>
                  <a:lnTo>
                    <a:pt x="658" y="2395"/>
                  </a:lnTo>
                  <a:lnTo>
                    <a:pt x="656" y="2415"/>
                  </a:lnTo>
                  <a:lnTo>
                    <a:pt x="648" y="2434"/>
                  </a:lnTo>
                  <a:lnTo>
                    <a:pt x="636" y="2449"/>
                  </a:lnTo>
                  <a:lnTo>
                    <a:pt x="621" y="2461"/>
                  </a:lnTo>
                  <a:lnTo>
                    <a:pt x="602" y="2469"/>
                  </a:lnTo>
                  <a:lnTo>
                    <a:pt x="582" y="2471"/>
                  </a:lnTo>
                  <a:lnTo>
                    <a:pt x="76" y="2471"/>
                  </a:lnTo>
                  <a:lnTo>
                    <a:pt x="57" y="2469"/>
                  </a:lnTo>
                  <a:lnTo>
                    <a:pt x="38" y="2461"/>
                  </a:lnTo>
                  <a:lnTo>
                    <a:pt x="23" y="2449"/>
                  </a:lnTo>
                  <a:lnTo>
                    <a:pt x="10" y="2434"/>
                  </a:lnTo>
                  <a:lnTo>
                    <a:pt x="3" y="2415"/>
                  </a:lnTo>
                  <a:lnTo>
                    <a:pt x="0" y="2395"/>
                  </a:lnTo>
                  <a:lnTo>
                    <a:pt x="0" y="76"/>
                  </a:lnTo>
                  <a:lnTo>
                    <a:pt x="3" y="56"/>
                  </a:lnTo>
                  <a:lnTo>
                    <a:pt x="10" y="37"/>
                  </a:lnTo>
                  <a:lnTo>
                    <a:pt x="23" y="22"/>
                  </a:lnTo>
                  <a:lnTo>
                    <a:pt x="38" y="10"/>
                  </a:lnTo>
                  <a:lnTo>
                    <a:pt x="57" y="2"/>
                  </a:lnTo>
                  <a:lnTo>
                    <a:pt x="76" y="0"/>
                  </a:lnTo>
                  <a:close/>
                </a:path>
              </a:pathLst>
            </a:custGeom>
            <a:grpFill/>
            <a:ln w="0">
              <a:noFill/>
              <a:prstDash val="solid"/>
              <a:round/>
            </a:ln>
          </p:spPr>
          <p:txBody>
            <a:bodyPr vert="horz" wrap="square" lIns="91440" tIns="45720" rIns="91440" bIns="45720" numCol="1" anchor="t" anchorCtr="0" compatLnSpc="1"/>
            <a:lstStyle/>
            <a:p>
              <a:endParaRPr lang="en-US"/>
            </a:p>
          </p:txBody>
        </p:sp>
      </p:grpSp>
      <p:grpSp>
        <p:nvGrpSpPr>
          <p:cNvPr id="147" name="Group 676"/>
          <p:cNvGrpSpPr>
            <a:grpSpLocks noChangeAspect="1"/>
          </p:cNvGrpSpPr>
          <p:nvPr/>
        </p:nvGrpSpPr>
        <p:grpSpPr bwMode="auto">
          <a:xfrm rot="0">
            <a:off x="7416165" y="5295265"/>
            <a:ext cx="239395" cy="271780"/>
            <a:chOff x="1985" y="2539"/>
            <a:chExt cx="843" cy="958"/>
          </a:xfrm>
          <a:solidFill>
            <a:schemeClr val="bg1"/>
          </a:solidFill>
        </p:grpSpPr>
        <p:sp>
          <p:nvSpPr>
            <p:cNvPr id="148" name="Freeform 678"/>
            <p:cNvSpPr/>
            <p:nvPr/>
          </p:nvSpPr>
          <p:spPr bwMode="auto">
            <a:xfrm>
              <a:off x="2259" y="2929"/>
              <a:ext cx="413" cy="568"/>
            </a:xfrm>
            <a:custGeom>
              <a:avLst/>
              <a:gdLst>
                <a:gd name="T0" fmla="*/ 626 w 1651"/>
                <a:gd name="T1" fmla="*/ 4 h 2273"/>
                <a:gd name="T2" fmla="*/ 688 w 1651"/>
                <a:gd name="T3" fmla="*/ 27 h 2273"/>
                <a:gd name="T4" fmla="*/ 740 w 1651"/>
                <a:gd name="T5" fmla="*/ 70 h 2273"/>
                <a:gd name="T6" fmla="*/ 777 w 1651"/>
                <a:gd name="T7" fmla="*/ 130 h 2273"/>
                <a:gd name="T8" fmla="*/ 797 w 1651"/>
                <a:gd name="T9" fmla="*/ 200 h 2273"/>
                <a:gd name="T10" fmla="*/ 800 w 1651"/>
                <a:gd name="T11" fmla="*/ 771 h 2273"/>
                <a:gd name="T12" fmla="*/ 1289 w 1651"/>
                <a:gd name="T13" fmla="*/ 775 h 2273"/>
                <a:gd name="T14" fmla="*/ 1386 w 1651"/>
                <a:gd name="T15" fmla="*/ 799 h 2273"/>
                <a:gd name="T16" fmla="*/ 1473 w 1651"/>
                <a:gd name="T17" fmla="*/ 845 h 2273"/>
                <a:gd name="T18" fmla="*/ 1547 w 1651"/>
                <a:gd name="T19" fmla="*/ 910 h 2273"/>
                <a:gd name="T20" fmla="*/ 1602 w 1651"/>
                <a:gd name="T21" fmla="*/ 990 h 2273"/>
                <a:gd name="T22" fmla="*/ 1638 w 1651"/>
                <a:gd name="T23" fmla="*/ 1082 h 2273"/>
                <a:gd name="T24" fmla="*/ 1651 w 1651"/>
                <a:gd name="T25" fmla="*/ 1183 h 2273"/>
                <a:gd name="T26" fmla="*/ 1651 w 1651"/>
                <a:gd name="T27" fmla="*/ 1202 h 2273"/>
                <a:gd name="T28" fmla="*/ 1648 w 1651"/>
                <a:gd name="T29" fmla="*/ 1206 h 2273"/>
                <a:gd name="T30" fmla="*/ 1646 w 1651"/>
                <a:gd name="T31" fmla="*/ 1212 h 2273"/>
                <a:gd name="T32" fmla="*/ 1644 w 1651"/>
                <a:gd name="T33" fmla="*/ 1998 h 2273"/>
                <a:gd name="T34" fmla="*/ 1627 w 1651"/>
                <a:gd name="T35" fmla="*/ 2079 h 2273"/>
                <a:gd name="T36" fmla="*/ 1593 w 1651"/>
                <a:gd name="T37" fmla="*/ 2147 h 2273"/>
                <a:gd name="T38" fmla="*/ 1544 w 1651"/>
                <a:gd name="T39" fmla="*/ 2202 h 2273"/>
                <a:gd name="T40" fmla="*/ 1480 w 1651"/>
                <a:gd name="T41" fmla="*/ 2240 h 2273"/>
                <a:gd name="T42" fmla="*/ 1398 w 1651"/>
                <a:gd name="T43" fmla="*/ 2265 h 2273"/>
                <a:gd name="T44" fmla="*/ 1302 w 1651"/>
                <a:gd name="T45" fmla="*/ 2273 h 2273"/>
                <a:gd name="T46" fmla="*/ 674 w 1651"/>
                <a:gd name="T47" fmla="*/ 2271 h 2273"/>
                <a:gd name="T48" fmla="*/ 596 w 1651"/>
                <a:gd name="T49" fmla="*/ 2250 h 2273"/>
                <a:gd name="T50" fmla="*/ 525 w 1651"/>
                <a:gd name="T51" fmla="*/ 2207 h 2273"/>
                <a:gd name="T52" fmla="*/ 462 w 1651"/>
                <a:gd name="T53" fmla="*/ 2148 h 2273"/>
                <a:gd name="T54" fmla="*/ 431 w 1651"/>
                <a:gd name="T55" fmla="*/ 2105 h 2273"/>
                <a:gd name="T56" fmla="*/ 416 w 1651"/>
                <a:gd name="T57" fmla="*/ 2075 h 2273"/>
                <a:gd name="T58" fmla="*/ 390 w 1651"/>
                <a:gd name="T59" fmla="*/ 2027 h 2273"/>
                <a:gd name="T60" fmla="*/ 359 w 1651"/>
                <a:gd name="T61" fmla="*/ 1965 h 2273"/>
                <a:gd name="T62" fmla="*/ 320 w 1651"/>
                <a:gd name="T63" fmla="*/ 1890 h 2273"/>
                <a:gd name="T64" fmla="*/ 279 w 1651"/>
                <a:gd name="T65" fmla="*/ 1809 h 2273"/>
                <a:gd name="T66" fmla="*/ 235 w 1651"/>
                <a:gd name="T67" fmla="*/ 1721 h 2273"/>
                <a:gd name="T68" fmla="*/ 189 w 1651"/>
                <a:gd name="T69" fmla="*/ 1632 h 2273"/>
                <a:gd name="T70" fmla="*/ 146 w 1651"/>
                <a:gd name="T71" fmla="*/ 1545 h 2273"/>
                <a:gd name="T72" fmla="*/ 105 w 1651"/>
                <a:gd name="T73" fmla="*/ 1464 h 2273"/>
                <a:gd name="T74" fmla="*/ 69 w 1651"/>
                <a:gd name="T75" fmla="*/ 1391 h 2273"/>
                <a:gd name="T76" fmla="*/ 38 w 1651"/>
                <a:gd name="T77" fmla="*/ 1330 h 2273"/>
                <a:gd name="T78" fmla="*/ 12 w 1651"/>
                <a:gd name="T79" fmla="*/ 1269 h 2273"/>
                <a:gd name="T80" fmla="*/ 0 w 1651"/>
                <a:gd name="T81" fmla="*/ 1197 h 2273"/>
                <a:gd name="T82" fmla="*/ 8 w 1651"/>
                <a:gd name="T83" fmla="*/ 1125 h 2273"/>
                <a:gd name="T84" fmla="*/ 35 w 1651"/>
                <a:gd name="T85" fmla="*/ 1060 h 2273"/>
                <a:gd name="T86" fmla="*/ 80 w 1651"/>
                <a:gd name="T87" fmla="*/ 1006 h 2273"/>
                <a:gd name="T88" fmla="*/ 142 w 1651"/>
                <a:gd name="T89" fmla="*/ 968 h 2273"/>
                <a:gd name="T90" fmla="*/ 215 w 1651"/>
                <a:gd name="T91" fmla="*/ 954 h 2273"/>
                <a:gd name="T92" fmla="*/ 278 w 1651"/>
                <a:gd name="T93" fmla="*/ 965 h 2273"/>
                <a:gd name="T94" fmla="*/ 333 w 1651"/>
                <a:gd name="T95" fmla="*/ 996 h 2273"/>
                <a:gd name="T96" fmla="*/ 384 w 1651"/>
                <a:gd name="T97" fmla="*/ 1045 h 2273"/>
                <a:gd name="T98" fmla="*/ 387 w 1651"/>
                <a:gd name="T99" fmla="*/ 200 h 2273"/>
                <a:gd name="T100" fmla="*/ 407 w 1651"/>
                <a:gd name="T101" fmla="*/ 130 h 2273"/>
                <a:gd name="T102" fmla="*/ 444 w 1651"/>
                <a:gd name="T103" fmla="*/ 70 h 2273"/>
                <a:gd name="T104" fmla="*/ 494 w 1651"/>
                <a:gd name="T105" fmla="*/ 27 h 2273"/>
                <a:gd name="T106" fmla="*/ 558 w 1651"/>
                <a:gd name="T107" fmla="*/ 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51" h="2273">
                  <a:moveTo>
                    <a:pt x="591" y="0"/>
                  </a:moveTo>
                  <a:lnTo>
                    <a:pt x="626" y="4"/>
                  </a:lnTo>
                  <a:lnTo>
                    <a:pt x="659" y="13"/>
                  </a:lnTo>
                  <a:lnTo>
                    <a:pt x="688" y="27"/>
                  </a:lnTo>
                  <a:lnTo>
                    <a:pt x="717" y="47"/>
                  </a:lnTo>
                  <a:lnTo>
                    <a:pt x="740" y="70"/>
                  </a:lnTo>
                  <a:lnTo>
                    <a:pt x="761" y="98"/>
                  </a:lnTo>
                  <a:lnTo>
                    <a:pt x="777" y="130"/>
                  </a:lnTo>
                  <a:lnTo>
                    <a:pt x="789" y="164"/>
                  </a:lnTo>
                  <a:lnTo>
                    <a:pt x="797" y="200"/>
                  </a:lnTo>
                  <a:lnTo>
                    <a:pt x="800" y="239"/>
                  </a:lnTo>
                  <a:lnTo>
                    <a:pt x="800" y="771"/>
                  </a:lnTo>
                  <a:lnTo>
                    <a:pt x="1238" y="771"/>
                  </a:lnTo>
                  <a:lnTo>
                    <a:pt x="1289" y="775"/>
                  </a:lnTo>
                  <a:lnTo>
                    <a:pt x="1340" y="784"/>
                  </a:lnTo>
                  <a:lnTo>
                    <a:pt x="1386" y="799"/>
                  </a:lnTo>
                  <a:lnTo>
                    <a:pt x="1432" y="820"/>
                  </a:lnTo>
                  <a:lnTo>
                    <a:pt x="1473" y="845"/>
                  </a:lnTo>
                  <a:lnTo>
                    <a:pt x="1512" y="875"/>
                  </a:lnTo>
                  <a:lnTo>
                    <a:pt x="1547" y="910"/>
                  </a:lnTo>
                  <a:lnTo>
                    <a:pt x="1576" y="948"/>
                  </a:lnTo>
                  <a:lnTo>
                    <a:pt x="1602" y="990"/>
                  </a:lnTo>
                  <a:lnTo>
                    <a:pt x="1623" y="1034"/>
                  </a:lnTo>
                  <a:lnTo>
                    <a:pt x="1638" y="1082"/>
                  </a:lnTo>
                  <a:lnTo>
                    <a:pt x="1647" y="1131"/>
                  </a:lnTo>
                  <a:lnTo>
                    <a:pt x="1651" y="1183"/>
                  </a:lnTo>
                  <a:lnTo>
                    <a:pt x="1651" y="1192"/>
                  </a:lnTo>
                  <a:lnTo>
                    <a:pt x="1651" y="1202"/>
                  </a:lnTo>
                  <a:lnTo>
                    <a:pt x="1649" y="1204"/>
                  </a:lnTo>
                  <a:lnTo>
                    <a:pt x="1648" y="1206"/>
                  </a:lnTo>
                  <a:lnTo>
                    <a:pt x="1646" y="1210"/>
                  </a:lnTo>
                  <a:lnTo>
                    <a:pt x="1646" y="1212"/>
                  </a:lnTo>
                  <a:lnTo>
                    <a:pt x="1646" y="1954"/>
                  </a:lnTo>
                  <a:lnTo>
                    <a:pt x="1644" y="1998"/>
                  </a:lnTo>
                  <a:lnTo>
                    <a:pt x="1638" y="2040"/>
                  </a:lnTo>
                  <a:lnTo>
                    <a:pt x="1627" y="2079"/>
                  </a:lnTo>
                  <a:lnTo>
                    <a:pt x="1612" y="2115"/>
                  </a:lnTo>
                  <a:lnTo>
                    <a:pt x="1593" y="2147"/>
                  </a:lnTo>
                  <a:lnTo>
                    <a:pt x="1571" y="2176"/>
                  </a:lnTo>
                  <a:lnTo>
                    <a:pt x="1544" y="2202"/>
                  </a:lnTo>
                  <a:lnTo>
                    <a:pt x="1514" y="2223"/>
                  </a:lnTo>
                  <a:lnTo>
                    <a:pt x="1480" y="2240"/>
                  </a:lnTo>
                  <a:lnTo>
                    <a:pt x="1441" y="2255"/>
                  </a:lnTo>
                  <a:lnTo>
                    <a:pt x="1398" y="2265"/>
                  </a:lnTo>
                  <a:lnTo>
                    <a:pt x="1353" y="2271"/>
                  </a:lnTo>
                  <a:lnTo>
                    <a:pt x="1302" y="2273"/>
                  </a:lnTo>
                  <a:lnTo>
                    <a:pt x="717" y="2273"/>
                  </a:lnTo>
                  <a:lnTo>
                    <a:pt x="674" y="2271"/>
                  </a:lnTo>
                  <a:lnTo>
                    <a:pt x="635" y="2262"/>
                  </a:lnTo>
                  <a:lnTo>
                    <a:pt x="596" y="2250"/>
                  </a:lnTo>
                  <a:lnTo>
                    <a:pt x="560" y="2231"/>
                  </a:lnTo>
                  <a:lnTo>
                    <a:pt x="525" y="2207"/>
                  </a:lnTo>
                  <a:lnTo>
                    <a:pt x="492" y="2179"/>
                  </a:lnTo>
                  <a:lnTo>
                    <a:pt x="462" y="2148"/>
                  </a:lnTo>
                  <a:lnTo>
                    <a:pt x="435" y="2112"/>
                  </a:lnTo>
                  <a:lnTo>
                    <a:pt x="431" y="2105"/>
                  </a:lnTo>
                  <a:lnTo>
                    <a:pt x="424" y="2093"/>
                  </a:lnTo>
                  <a:lnTo>
                    <a:pt x="416" y="2075"/>
                  </a:lnTo>
                  <a:lnTo>
                    <a:pt x="404" y="2054"/>
                  </a:lnTo>
                  <a:lnTo>
                    <a:pt x="390" y="2027"/>
                  </a:lnTo>
                  <a:lnTo>
                    <a:pt x="375" y="1998"/>
                  </a:lnTo>
                  <a:lnTo>
                    <a:pt x="359" y="1965"/>
                  </a:lnTo>
                  <a:lnTo>
                    <a:pt x="340" y="1929"/>
                  </a:lnTo>
                  <a:lnTo>
                    <a:pt x="320" y="1890"/>
                  </a:lnTo>
                  <a:lnTo>
                    <a:pt x="300" y="1851"/>
                  </a:lnTo>
                  <a:lnTo>
                    <a:pt x="279" y="1809"/>
                  </a:lnTo>
                  <a:lnTo>
                    <a:pt x="257" y="1765"/>
                  </a:lnTo>
                  <a:lnTo>
                    <a:pt x="235" y="1721"/>
                  </a:lnTo>
                  <a:lnTo>
                    <a:pt x="213" y="1676"/>
                  </a:lnTo>
                  <a:lnTo>
                    <a:pt x="189" y="1632"/>
                  </a:lnTo>
                  <a:lnTo>
                    <a:pt x="168" y="1588"/>
                  </a:lnTo>
                  <a:lnTo>
                    <a:pt x="146" y="1545"/>
                  </a:lnTo>
                  <a:lnTo>
                    <a:pt x="125" y="1503"/>
                  </a:lnTo>
                  <a:lnTo>
                    <a:pt x="105" y="1464"/>
                  </a:lnTo>
                  <a:lnTo>
                    <a:pt x="86" y="1426"/>
                  </a:lnTo>
                  <a:lnTo>
                    <a:pt x="69" y="1391"/>
                  </a:lnTo>
                  <a:lnTo>
                    <a:pt x="52" y="1358"/>
                  </a:lnTo>
                  <a:lnTo>
                    <a:pt x="38" y="1330"/>
                  </a:lnTo>
                  <a:lnTo>
                    <a:pt x="26" y="1306"/>
                  </a:lnTo>
                  <a:lnTo>
                    <a:pt x="12" y="1269"/>
                  </a:lnTo>
                  <a:lnTo>
                    <a:pt x="3" y="1233"/>
                  </a:lnTo>
                  <a:lnTo>
                    <a:pt x="0" y="1197"/>
                  </a:lnTo>
                  <a:lnTo>
                    <a:pt x="1" y="1161"/>
                  </a:lnTo>
                  <a:lnTo>
                    <a:pt x="8" y="1125"/>
                  </a:lnTo>
                  <a:lnTo>
                    <a:pt x="20" y="1092"/>
                  </a:lnTo>
                  <a:lnTo>
                    <a:pt x="35" y="1060"/>
                  </a:lnTo>
                  <a:lnTo>
                    <a:pt x="56" y="1032"/>
                  </a:lnTo>
                  <a:lnTo>
                    <a:pt x="80" y="1006"/>
                  </a:lnTo>
                  <a:lnTo>
                    <a:pt x="109" y="985"/>
                  </a:lnTo>
                  <a:lnTo>
                    <a:pt x="142" y="968"/>
                  </a:lnTo>
                  <a:lnTo>
                    <a:pt x="179" y="957"/>
                  </a:lnTo>
                  <a:lnTo>
                    <a:pt x="215" y="954"/>
                  </a:lnTo>
                  <a:lnTo>
                    <a:pt x="248" y="957"/>
                  </a:lnTo>
                  <a:lnTo>
                    <a:pt x="278" y="965"/>
                  </a:lnTo>
                  <a:lnTo>
                    <a:pt x="306" y="978"/>
                  </a:lnTo>
                  <a:lnTo>
                    <a:pt x="333" y="996"/>
                  </a:lnTo>
                  <a:lnTo>
                    <a:pt x="359" y="1018"/>
                  </a:lnTo>
                  <a:lnTo>
                    <a:pt x="384" y="1045"/>
                  </a:lnTo>
                  <a:lnTo>
                    <a:pt x="384" y="239"/>
                  </a:lnTo>
                  <a:lnTo>
                    <a:pt x="387" y="200"/>
                  </a:lnTo>
                  <a:lnTo>
                    <a:pt x="395" y="164"/>
                  </a:lnTo>
                  <a:lnTo>
                    <a:pt x="407" y="130"/>
                  </a:lnTo>
                  <a:lnTo>
                    <a:pt x="423" y="98"/>
                  </a:lnTo>
                  <a:lnTo>
                    <a:pt x="444" y="70"/>
                  </a:lnTo>
                  <a:lnTo>
                    <a:pt x="467" y="47"/>
                  </a:lnTo>
                  <a:lnTo>
                    <a:pt x="494" y="27"/>
                  </a:lnTo>
                  <a:lnTo>
                    <a:pt x="525" y="13"/>
                  </a:lnTo>
                  <a:lnTo>
                    <a:pt x="558" y="4"/>
                  </a:lnTo>
                  <a:lnTo>
                    <a:pt x="591"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151" name="Freeform 679"/>
            <p:cNvSpPr/>
            <p:nvPr/>
          </p:nvSpPr>
          <p:spPr bwMode="auto">
            <a:xfrm>
              <a:off x="2180" y="2734"/>
              <a:ext cx="453" cy="402"/>
            </a:xfrm>
            <a:custGeom>
              <a:avLst/>
              <a:gdLst>
                <a:gd name="T0" fmla="*/ 989 w 1812"/>
                <a:gd name="T1" fmla="*/ 4 h 1608"/>
                <a:gd name="T2" fmla="*/ 1147 w 1812"/>
                <a:gd name="T3" fmla="*/ 32 h 1608"/>
                <a:gd name="T4" fmla="*/ 1294 w 1812"/>
                <a:gd name="T5" fmla="*/ 87 h 1608"/>
                <a:gd name="T6" fmla="*/ 1429 w 1812"/>
                <a:gd name="T7" fmla="*/ 167 h 1608"/>
                <a:gd name="T8" fmla="*/ 1547 w 1812"/>
                <a:gd name="T9" fmla="*/ 266 h 1608"/>
                <a:gd name="T10" fmla="*/ 1646 w 1812"/>
                <a:gd name="T11" fmla="*/ 384 h 1608"/>
                <a:gd name="T12" fmla="*/ 1724 w 1812"/>
                <a:gd name="T13" fmla="*/ 519 h 1608"/>
                <a:gd name="T14" fmla="*/ 1779 w 1812"/>
                <a:gd name="T15" fmla="*/ 666 h 1608"/>
                <a:gd name="T16" fmla="*/ 1809 w 1812"/>
                <a:gd name="T17" fmla="*/ 824 h 1608"/>
                <a:gd name="T18" fmla="*/ 1809 w 1812"/>
                <a:gd name="T19" fmla="*/ 981 h 1608"/>
                <a:gd name="T20" fmla="*/ 1786 w 1812"/>
                <a:gd name="T21" fmla="*/ 1124 h 1608"/>
                <a:gd name="T22" fmla="*/ 1742 w 1812"/>
                <a:gd name="T23" fmla="*/ 1258 h 1608"/>
                <a:gd name="T24" fmla="*/ 1678 w 1812"/>
                <a:gd name="T25" fmla="*/ 1382 h 1608"/>
                <a:gd name="T26" fmla="*/ 1562 w 1812"/>
                <a:gd name="T27" fmla="*/ 1373 h 1608"/>
                <a:gd name="T28" fmla="*/ 1299 w 1812"/>
                <a:gd name="T29" fmla="*/ 1194 h 1608"/>
                <a:gd name="T30" fmla="*/ 1354 w 1812"/>
                <a:gd name="T31" fmla="*/ 1107 h 1608"/>
                <a:gd name="T32" fmla="*/ 1385 w 1812"/>
                <a:gd name="T33" fmla="*/ 1010 h 1608"/>
                <a:gd name="T34" fmla="*/ 1396 w 1812"/>
                <a:gd name="T35" fmla="*/ 906 h 1608"/>
                <a:gd name="T36" fmla="*/ 1383 w 1812"/>
                <a:gd name="T37" fmla="*/ 793 h 1608"/>
                <a:gd name="T38" fmla="*/ 1346 w 1812"/>
                <a:gd name="T39" fmla="*/ 690 h 1608"/>
                <a:gd name="T40" fmla="*/ 1288 w 1812"/>
                <a:gd name="T41" fmla="*/ 597 h 1608"/>
                <a:gd name="T42" fmla="*/ 1212 w 1812"/>
                <a:gd name="T43" fmla="*/ 521 h 1608"/>
                <a:gd name="T44" fmla="*/ 1121 w 1812"/>
                <a:gd name="T45" fmla="*/ 463 h 1608"/>
                <a:gd name="T46" fmla="*/ 1018 w 1812"/>
                <a:gd name="T47" fmla="*/ 425 h 1608"/>
                <a:gd name="T48" fmla="*/ 905 w 1812"/>
                <a:gd name="T49" fmla="*/ 412 h 1608"/>
                <a:gd name="T50" fmla="*/ 793 w 1812"/>
                <a:gd name="T51" fmla="*/ 425 h 1608"/>
                <a:gd name="T52" fmla="*/ 689 w 1812"/>
                <a:gd name="T53" fmla="*/ 463 h 1608"/>
                <a:gd name="T54" fmla="*/ 596 w 1812"/>
                <a:gd name="T55" fmla="*/ 521 h 1608"/>
                <a:gd name="T56" fmla="*/ 520 w 1812"/>
                <a:gd name="T57" fmla="*/ 597 h 1608"/>
                <a:gd name="T58" fmla="*/ 462 w 1812"/>
                <a:gd name="T59" fmla="*/ 690 h 1608"/>
                <a:gd name="T60" fmla="*/ 424 w 1812"/>
                <a:gd name="T61" fmla="*/ 793 h 1608"/>
                <a:gd name="T62" fmla="*/ 412 w 1812"/>
                <a:gd name="T63" fmla="*/ 906 h 1608"/>
                <a:gd name="T64" fmla="*/ 424 w 1812"/>
                <a:gd name="T65" fmla="*/ 1020 h 1608"/>
                <a:gd name="T66" fmla="*/ 462 w 1812"/>
                <a:gd name="T67" fmla="*/ 1124 h 1608"/>
                <a:gd name="T68" fmla="*/ 519 w 1812"/>
                <a:gd name="T69" fmla="*/ 1216 h 1608"/>
                <a:gd name="T70" fmla="*/ 470 w 1812"/>
                <a:gd name="T71" fmla="*/ 1556 h 1608"/>
                <a:gd name="T72" fmla="*/ 376 w 1812"/>
                <a:gd name="T73" fmla="*/ 1584 h 1608"/>
                <a:gd name="T74" fmla="*/ 279 w 1812"/>
                <a:gd name="T75" fmla="*/ 1561 h 1608"/>
                <a:gd name="T76" fmla="*/ 184 w 1812"/>
                <a:gd name="T77" fmla="*/ 1455 h 1608"/>
                <a:gd name="T78" fmla="*/ 106 w 1812"/>
                <a:gd name="T79" fmla="*/ 1333 h 1608"/>
                <a:gd name="T80" fmla="*/ 49 w 1812"/>
                <a:gd name="T81" fmla="*/ 1201 h 1608"/>
                <a:gd name="T82" fmla="*/ 13 w 1812"/>
                <a:gd name="T83" fmla="*/ 1057 h 1608"/>
                <a:gd name="T84" fmla="*/ 0 w 1812"/>
                <a:gd name="T85" fmla="*/ 906 h 1608"/>
                <a:gd name="T86" fmla="*/ 15 w 1812"/>
                <a:gd name="T87" fmla="*/ 743 h 1608"/>
                <a:gd name="T88" fmla="*/ 57 w 1812"/>
                <a:gd name="T89" fmla="*/ 590 h 1608"/>
                <a:gd name="T90" fmla="*/ 124 w 1812"/>
                <a:gd name="T91" fmla="*/ 449 h 1608"/>
                <a:gd name="T92" fmla="*/ 214 w 1812"/>
                <a:gd name="T93" fmla="*/ 322 h 1608"/>
                <a:gd name="T94" fmla="*/ 323 w 1812"/>
                <a:gd name="T95" fmla="*/ 214 h 1608"/>
                <a:gd name="T96" fmla="*/ 449 w 1812"/>
                <a:gd name="T97" fmla="*/ 124 h 1608"/>
                <a:gd name="T98" fmla="*/ 590 w 1812"/>
                <a:gd name="T99" fmla="*/ 57 h 1608"/>
                <a:gd name="T100" fmla="*/ 744 w 1812"/>
                <a:gd name="T101" fmla="*/ 15 h 1608"/>
                <a:gd name="T102" fmla="*/ 906 w 1812"/>
                <a:gd name="T103" fmla="*/ 0 h 1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12" h="1608">
                  <a:moveTo>
                    <a:pt x="906" y="0"/>
                  </a:moveTo>
                  <a:lnTo>
                    <a:pt x="989" y="4"/>
                  </a:lnTo>
                  <a:lnTo>
                    <a:pt x="1069" y="15"/>
                  </a:lnTo>
                  <a:lnTo>
                    <a:pt x="1147" y="32"/>
                  </a:lnTo>
                  <a:lnTo>
                    <a:pt x="1222" y="57"/>
                  </a:lnTo>
                  <a:lnTo>
                    <a:pt x="1294" y="87"/>
                  </a:lnTo>
                  <a:lnTo>
                    <a:pt x="1363" y="124"/>
                  </a:lnTo>
                  <a:lnTo>
                    <a:pt x="1429" y="167"/>
                  </a:lnTo>
                  <a:lnTo>
                    <a:pt x="1489" y="214"/>
                  </a:lnTo>
                  <a:lnTo>
                    <a:pt x="1547" y="266"/>
                  </a:lnTo>
                  <a:lnTo>
                    <a:pt x="1599" y="324"/>
                  </a:lnTo>
                  <a:lnTo>
                    <a:pt x="1646" y="384"/>
                  </a:lnTo>
                  <a:lnTo>
                    <a:pt x="1688" y="450"/>
                  </a:lnTo>
                  <a:lnTo>
                    <a:pt x="1724" y="519"/>
                  </a:lnTo>
                  <a:lnTo>
                    <a:pt x="1755" y="591"/>
                  </a:lnTo>
                  <a:lnTo>
                    <a:pt x="1779" y="666"/>
                  </a:lnTo>
                  <a:lnTo>
                    <a:pt x="1798" y="745"/>
                  </a:lnTo>
                  <a:lnTo>
                    <a:pt x="1809" y="824"/>
                  </a:lnTo>
                  <a:lnTo>
                    <a:pt x="1812" y="907"/>
                  </a:lnTo>
                  <a:lnTo>
                    <a:pt x="1809" y="981"/>
                  </a:lnTo>
                  <a:lnTo>
                    <a:pt x="1800" y="1053"/>
                  </a:lnTo>
                  <a:lnTo>
                    <a:pt x="1786" y="1124"/>
                  </a:lnTo>
                  <a:lnTo>
                    <a:pt x="1767" y="1191"/>
                  </a:lnTo>
                  <a:lnTo>
                    <a:pt x="1742" y="1258"/>
                  </a:lnTo>
                  <a:lnTo>
                    <a:pt x="1712" y="1321"/>
                  </a:lnTo>
                  <a:lnTo>
                    <a:pt x="1678" y="1382"/>
                  </a:lnTo>
                  <a:lnTo>
                    <a:pt x="1620" y="1375"/>
                  </a:lnTo>
                  <a:lnTo>
                    <a:pt x="1562" y="1373"/>
                  </a:lnTo>
                  <a:lnTo>
                    <a:pt x="1299" y="1373"/>
                  </a:lnTo>
                  <a:lnTo>
                    <a:pt x="1299" y="1194"/>
                  </a:lnTo>
                  <a:lnTo>
                    <a:pt x="1329" y="1152"/>
                  </a:lnTo>
                  <a:lnTo>
                    <a:pt x="1354" y="1107"/>
                  </a:lnTo>
                  <a:lnTo>
                    <a:pt x="1373" y="1059"/>
                  </a:lnTo>
                  <a:lnTo>
                    <a:pt x="1385" y="1010"/>
                  </a:lnTo>
                  <a:lnTo>
                    <a:pt x="1392" y="959"/>
                  </a:lnTo>
                  <a:lnTo>
                    <a:pt x="1396" y="906"/>
                  </a:lnTo>
                  <a:lnTo>
                    <a:pt x="1392" y="849"/>
                  </a:lnTo>
                  <a:lnTo>
                    <a:pt x="1383" y="793"/>
                  </a:lnTo>
                  <a:lnTo>
                    <a:pt x="1367" y="740"/>
                  </a:lnTo>
                  <a:lnTo>
                    <a:pt x="1346" y="690"/>
                  </a:lnTo>
                  <a:lnTo>
                    <a:pt x="1320" y="642"/>
                  </a:lnTo>
                  <a:lnTo>
                    <a:pt x="1288" y="597"/>
                  </a:lnTo>
                  <a:lnTo>
                    <a:pt x="1252" y="557"/>
                  </a:lnTo>
                  <a:lnTo>
                    <a:pt x="1212" y="521"/>
                  </a:lnTo>
                  <a:lnTo>
                    <a:pt x="1169" y="490"/>
                  </a:lnTo>
                  <a:lnTo>
                    <a:pt x="1121" y="463"/>
                  </a:lnTo>
                  <a:lnTo>
                    <a:pt x="1071" y="441"/>
                  </a:lnTo>
                  <a:lnTo>
                    <a:pt x="1018" y="425"/>
                  </a:lnTo>
                  <a:lnTo>
                    <a:pt x="963" y="416"/>
                  </a:lnTo>
                  <a:lnTo>
                    <a:pt x="905" y="412"/>
                  </a:lnTo>
                  <a:lnTo>
                    <a:pt x="848" y="416"/>
                  </a:lnTo>
                  <a:lnTo>
                    <a:pt x="793" y="425"/>
                  </a:lnTo>
                  <a:lnTo>
                    <a:pt x="739" y="441"/>
                  </a:lnTo>
                  <a:lnTo>
                    <a:pt x="689" y="463"/>
                  </a:lnTo>
                  <a:lnTo>
                    <a:pt x="641" y="490"/>
                  </a:lnTo>
                  <a:lnTo>
                    <a:pt x="596" y="521"/>
                  </a:lnTo>
                  <a:lnTo>
                    <a:pt x="557" y="557"/>
                  </a:lnTo>
                  <a:lnTo>
                    <a:pt x="520" y="597"/>
                  </a:lnTo>
                  <a:lnTo>
                    <a:pt x="489" y="642"/>
                  </a:lnTo>
                  <a:lnTo>
                    <a:pt x="462" y="690"/>
                  </a:lnTo>
                  <a:lnTo>
                    <a:pt x="440" y="740"/>
                  </a:lnTo>
                  <a:lnTo>
                    <a:pt x="424" y="793"/>
                  </a:lnTo>
                  <a:lnTo>
                    <a:pt x="414" y="849"/>
                  </a:lnTo>
                  <a:lnTo>
                    <a:pt x="412" y="906"/>
                  </a:lnTo>
                  <a:lnTo>
                    <a:pt x="414" y="963"/>
                  </a:lnTo>
                  <a:lnTo>
                    <a:pt x="424" y="1020"/>
                  </a:lnTo>
                  <a:lnTo>
                    <a:pt x="440" y="1073"/>
                  </a:lnTo>
                  <a:lnTo>
                    <a:pt x="462" y="1124"/>
                  </a:lnTo>
                  <a:lnTo>
                    <a:pt x="488" y="1172"/>
                  </a:lnTo>
                  <a:lnTo>
                    <a:pt x="519" y="1216"/>
                  </a:lnTo>
                  <a:lnTo>
                    <a:pt x="519" y="1552"/>
                  </a:lnTo>
                  <a:lnTo>
                    <a:pt x="470" y="1556"/>
                  </a:lnTo>
                  <a:lnTo>
                    <a:pt x="422" y="1568"/>
                  </a:lnTo>
                  <a:lnTo>
                    <a:pt x="376" y="1584"/>
                  </a:lnTo>
                  <a:lnTo>
                    <a:pt x="332" y="1608"/>
                  </a:lnTo>
                  <a:lnTo>
                    <a:pt x="279" y="1561"/>
                  </a:lnTo>
                  <a:lnTo>
                    <a:pt x="229" y="1510"/>
                  </a:lnTo>
                  <a:lnTo>
                    <a:pt x="184" y="1455"/>
                  </a:lnTo>
                  <a:lnTo>
                    <a:pt x="143" y="1395"/>
                  </a:lnTo>
                  <a:lnTo>
                    <a:pt x="106" y="1333"/>
                  </a:lnTo>
                  <a:lnTo>
                    <a:pt x="75" y="1269"/>
                  </a:lnTo>
                  <a:lnTo>
                    <a:pt x="49" y="1201"/>
                  </a:lnTo>
                  <a:lnTo>
                    <a:pt x="28" y="1129"/>
                  </a:lnTo>
                  <a:lnTo>
                    <a:pt x="13" y="1057"/>
                  </a:lnTo>
                  <a:lnTo>
                    <a:pt x="3" y="983"/>
                  </a:lnTo>
                  <a:lnTo>
                    <a:pt x="0" y="906"/>
                  </a:lnTo>
                  <a:lnTo>
                    <a:pt x="3" y="824"/>
                  </a:lnTo>
                  <a:lnTo>
                    <a:pt x="15" y="743"/>
                  </a:lnTo>
                  <a:lnTo>
                    <a:pt x="33" y="665"/>
                  </a:lnTo>
                  <a:lnTo>
                    <a:pt x="57" y="590"/>
                  </a:lnTo>
                  <a:lnTo>
                    <a:pt x="88" y="518"/>
                  </a:lnTo>
                  <a:lnTo>
                    <a:pt x="124" y="449"/>
                  </a:lnTo>
                  <a:lnTo>
                    <a:pt x="166" y="384"/>
                  </a:lnTo>
                  <a:lnTo>
                    <a:pt x="214" y="322"/>
                  </a:lnTo>
                  <a:lnTo>
                    <a:pt x="265" y="266"/>
                  </a:lnTo>
                  <a:lnTo>
                    <a:pt x="323" y="214"/>
                  </a:lnTo>
                  <a:lnTo>
                    <a:pt x="385" y="166"/>
                  </a:lnTo>
                  <a:lnTo>
                    <a:pt x="449" y="124"/>
                  </a:lnTo>
                  <a:lnTo>
                    <a:pt x="518" y="87"/>
                  </a:lnTo>
                  <a:lnTo>
                    <a:pt x="590" y="57"/>
                  </a:lnTo>
                  <a:lnTo>
                    <a:pt x="665" y="32"/>
                  </a:lnTo>
                  <a:lnTo>
                    <a:pt x="744" y="15"/>
                  </a:lnTo>
                  <a:lnTo>
                    <a:pt x="824" y="4"/>
                  </a:lnTo>
                  <a:lnTo>
                    <a:pt x="906" y="0"/>
                  </a:lnTo>
                  <a:close/>
                </a:path>
              </a:pathLst>
            </a:custGeom>
            <a:grpFill/>
            <a:ln w="0">
              <a:noFill/>
              <a:prstDash val="solid"/>
              <a:round/>
            </a:ln>
          </p:spPr>
          <p:txBody>
            <a:bodyPr vert="horz" wrap="square" lIns="91440" tIns="45720" rIns="91440" bIns="45720" numCol="1" anchor="t" anchorCtr="0" compatLnSpc="1"/>
            <a:lstStyle/>
            <a:p>
              <a:endParaRPr lang="en-US"/>
            </a:p>
          </p:txBody>
        </p:sp>
        <p:sp>
          <p:nvSpPr>
            <p:cNvPr id="152" name="Freeform 680"/>
            <p:cNvSpPr/>
            <p:nvPr/>
          </p:nvSpPr>
          <p:spPr bwMode="auto">
            <a:xfrm>
              <a:off x="1985" y="2539"/>
              <a:ext cx="843" cy="820"/>
            </a:xfrm>
            <a:custGeom>
              <a:avLst/>
              <a:gdLst>
                <a:gd name="T0" fmla="*/ 1907 w 3373"/>
                <a:gd name="T1" fmla="*/ 14 h 3280"/>
                <a:gd name="T2" fmla="*/ 2219 w 3373"/>
                <a:gd name="T3" fmla="*/ 86 h 3280"/>
                <a:gd name="T4" fmla="*/ 2508 w 3373"/>
                <a:gd name="T5" fmla="*/ 213 h 3280"/>
                <a:gd name="T6" fmla="*/ 2764 w 3373"/>
                <a:gd name="T7" fmla="*/ 390 h 3280"/>
                <a:gd name="T8" fmla="*/ 2983 w 3373"/>
                <a:gd name="T9" fmla="*/ 610 h 3280"/>
                <a:gd name="T10" fmla="*/ 3160 w 3373"/>
                <a:gd name="T11" fmla="*/ 867 h 3280"/>
                <a:gd name="T12" fmla="*/ 3287 w 3373"/>
                <a:gd name="T13" fmla="*/ 1155 h 3280"/>
                <a:gd name="T14" fmla="*/ 3359 w 3373"/>
                <a:gd name="T15" fmla="*/ 1468 h 3280"/>
                <a:gd name="T16" fmla="*/ 3369 w 3373"/>
                <a:gd name="T17" fmla="*/ 1797 h 3280"/>
                <a:gd name="T18" fmla="*/ 3320 w 3373"/>
                <a:gd name="T19" fmla="*/ 2111 h 3280"/>
                <a:gd name="T20" fmla="*/ 3215 w 3373"/>
                <a:gd name="T21" fmla="*/ 2404 h 3280"/>
                <a:gd name="T22" fmla="*/ 3058 w 3373"/>
                <a:gd name="T23" fmla="*/ 2668 h 3280"/>
                <a:gd name="T24" fmla="*/ 2927 w 3373"/>
                <a:gd name="T25" fmla="*/ 2770 h 3280"/>
                <a:gd name="T26" fmla="*/ 2930 w 3373"/>
                <a:gd name="T27" fmla="*/ 2758 h 3280"/>
                <a:gd name="T28" fmla="*/ 2933 w 3373"/>
                <a:gd name="T29" fmla="*/ 2741 h 3280"/>
                <a:gd name="T30" fmla="*/ 2903 w 3373"/>
                <a:gd name="T31" fmla="*/ 2555 h 3280"/>
                <a:gd name="T32" fmla="*/ 2819 w 3373"/>
                <a:gd name="T33" fmla="*/ 2393 h 3280"/>
                <a:gd name="T34" fmla="*/ 2858 w 3373"/>
                <a:gd name="T35" fmla="*/ 2196 h 3280"/>
                <a:gd name="T36" fmla="*/ 2937 w 3373"/>
                <a:gd name="T37" fmla="*/ 1951 h 3280"/>
                <a:gd name="T38" fmla="*/ 2964 w 3373"/>
                <a:gd name="T39" fmla="*/ 1688 h 3280"/>
                <a:gd name="T40" fmla="*/ 2933 w 3373"/>
                <a:gd name="T41" fmla="*/ 1409 h 3280"/>
                <a:gd name="T42" fmla="*/ 2844 w 3373"/>
                <a:gd name="T43" fmla="*/ 1151 h 3280"/>
                <a:gd name="T44" fmla="*/ 2706 w 3373"/>
                <a:gd name="T45" fmla="*/ 921 h 3280"/>
                <a:gd name="T46" fmla="*/ 2524 w 3373"/>
                <a:gd name="T47" fmla="*/ 725 h 3280"/>
                <a:gd name="T48" fmla="*/ 2305 w 3373"/>
                <a:gd name="T49" fmla="*/ 572 h 3280"/>
                <a:gd name="T50" fmla="*/ 2056 w 3373"/>
                <a:gd name="T51" fmla="*/ 466 h 3280"/>
                <a:gd name="T52" fmla="*/ 1783 w 3373"/>
                <a:gd name="T53" fmla="*/ 415 h 3280"/>
                <a:gd name="T54" fmla="*/ 1500 w 3373"/>
                <a:gd name="T55" fmla="*/ 426 h 3280"/>
                <a:gd name="T56" fmla="*/ 1234 w 3373"/>
                <a:gd name="T57" fmla="*/ 496 h 3280"/>
                <a:gd name="T58" fmla="*/ 994 w 3373"/>
                <a:gd name="T59" fmla="*/ 618 h 3280"/>
                <a:gd name="T60" fmla="*/ 787 w 3373"/>
                <a:gd name="T61" fmla="*/ 786 h 3280"/>
                <a:gd name="T62" fmla="*/ 618 w 3373"/>
                <a:gd name="T63" fmla="*/ 993 h 3280"/>
                <a:gd name="T64" fmla="*/ 497 w 3373"/>
                <a:gd name="T65" fmla="*/ 1234 h 3280"/>
                <a:gd name="T66" fmla="*/ 427 w 3373"/>
                <a:gd name="T67" fmla="*/ 1500 h 3280"/>
                <a:gd name="T68" fmla="*/ 416 w 3373"/>
                <a:gd name="T69" fmla="*/ 1784 h 3280"/>
                <a:gd name="T70" fmla="*/ 467 w 3373"/>
                <a:gd name="T71" fmla="*/ 2057 h 3280"/>
                <a:gd name="T72" fmla="*/ 573 w 3373"/>
                <a:gd name="T73" fmla="*/ 2307 h 3280"/>
                <a:gd name="T74" fmla="*/ 727 w 3373"/>
                <a:gd name="T75" fmla="*/ 2526 h 3280"/>
                <a:gd name="T76" fmla="*/ 922 w 3373"/>
                <a:gd name="T77" fmla="*/ 2708 h 3280"/>
                <a:gd name="T78" fmla="*/ 932 w 3373"/>
                <a:gd name="T79" fmla="*/ 2848 h 3280"/>
                <a:gd name="T80" fmla="*/ 1127 w 3373"/>
                <a:gd name="T81" fmla="*/ 3280 h 3280"/>
                <a:gd name="T82" fmla="*/ 845 w 3373"/>
                <a:gd name="T83" fmla="*/ 3150 h 3280"/>
                <a:gd name="T84" fmla="*/ 594 w 3373"/>
                <a:gd name="T85" fmla="*/ 2974 h 3280"/>
                <a:gd name="T86" fmla="*/ 380 w 3373"/>
                <a:gd name="T87" fmla="*/ 2754 h 3280"/>
                <a:gd name="T88" fmla="*/ 208 w 3373"/>
                <a:gd name="T89" fmla="*/ 2499 h 3280"/>
                <a:gd name="T90" fmla="*/ 84 w 3373"/>
                <a:gd name="T91" fmla="*/ 2214 h 3280"/>
                <a:gd name="T92" fmla="*/ 14 w 3373"/>
                <a:gd name="T93" fmla="*/ 1904 h 3280"/>
                <a:gd name="T94" fmla="*/ 3 w 3373"/>
                <a:gd name="T95" fmla="*/ 1577 h 3280"/>
                <a:gd name="T96" fmla="*/ 56 w 3373"/>
                <a:gd name="T97" fmla="*/ 1256 h 3280"/>
                <a:gd name="T98" fmla="*/ 165 w 3373"/>
                <a:gd name="T99" fmla="*/ 959 h 3280"/>
                <a:gd name="T100" fmla="*/ 326 w 3373"/>
                <a:gd name="T101" fmla="*/ 691 h 3280"/>
                <a:gd name="T102" fmla="*/ 532 w 3373"/>
                <a:gd name="T103" fmla="*/ 459 h 3280"/>
                <a:gd name="T104" fmla="*/ 776 w 3373"/>
                <a:gd name="T105" fmla="*/ 267 h 3280"/>
                <a:gd name="T106" fmla="*/ 1054 w 3373"/>
                <a:gd name="T107" fmla="*/ 123 h 3280"/>
                <a:gd name="T108" fmla="*/ 1361 w 3373"/>
                <a:gd name="T109" fmla="*/ 32 h 3280"/>
                <a:gd name="T110" fmla="*/ 1687 w 3373"/>
                <a:gd name="T111" fmla="*/ 0 h 3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73" h="3280">
                  <a:moveTo>
                    <a:pt x="1687" y="0"/>
                  </a:moveTo>
                  <a:lnTo>
                    <a:pt x="1798" y="4"/>
                  </a:lnTo>
                  <a:lnTo>
                    <a:pt x="1907" y="14"/>
                  </a:lnTo>
                  <a:lnTo>
                    <a:pt x="2013" y="32"/>
                  </a:lnTo>
                  <a:lnTo>
                    <a:pt x="2117" y="55"/>
                  </a:lnTo>
                  <a:lnTo>
                    <a:pt x="2219" y="86"/>
                  </a:lnTo>
                  <a:lnTo>
                    <a:pt x="2318" y="123"/>
                  </a:lnTo>
                  <a:lnTo>
                    <a:pt x="2414" y="165"/>
                  </a:lnTo>
                  <a:lnTo>
                    <a:pt x="2508" y="213"/>
                  </a:lnTo>
                  <a:lnTo>
                    <a:pt x="2597" y="267"/>
                  </a:lnTo>
                  <a:lnTo>
                    <a:pt x="2682" y="325"/>
                  </a:lnTo>
                  <a:lnTo>
                    <a:pt x="2764" y="390"/>
                  </a:lnTo>
                  <a:lnTo>
                    <a:pt x="2842" y="459"/>
                  </a:lnTo>
                  <a:lnTo>
                    <a:pt x="2915" y="532"/>
                  </a:lnTo>
                  <a:lnTo>
                    <a:pt x="2983" y="610"/>
                  </a:lnTo>
                  <a:lnTo>
                    <a:pt x="3048" y="691"/>
                  </a:lnTo>
                  <a:lnTo>
                    <a:pt x="3106" y="777"/>
                  </a:lnTo>
                  <a:lnTo>
                    <a:pt x="3160" y="867"/>
                  </a:lnTo>
                  <a:lnTo>
                    <a:pt x="3208" y="959"/>
                  </a:lnTo>
                  <a:lnTo>
                    <a:pt x="3250" y="1056"/>
                  </a:lnTo>
                  <a:lnTo>
                    <a:pt x="3287" y="1155"/>
                  </a:lnTo>
                  <a:lnTo>
                    <a:pt x="3317" y="1256"/>
                  </a:lnTo>
                  <a:lnTo>
                    <a:pt x="3341" y="1362"/>
                  </a:lnTo>
                  <a:lnTo>
                    <a:pt x="3359" y="1468"/>
                  </a:lnTo>
                  <a:lnTo>
                    <a:pt x="3369" y="1577"/>
                  </a:lnTo>
                  <a:lnTo>
                    <a:pt x="3373" y="1688"/>
                  </a:lnTo>
                  <a:lnTo>
                    <a:pt x="3369" y="1797"/>
                  </a:lnTo>
                  <a:lnTo>
                    <a:pt x="3360" y="1903"/>
                  </a:lnTo>
                  <a:lnTo>
                    <a:pt x="3342" y="2009"/>
                  </a:lnTo>
                  <a:lnTo>
                    <a:pt x="3320" y="2111"/>
                  </a:lnTo>
                  <a:lnTo>
                    <a:pt x="3291" y="2212"/>
                  </a:lnTo>
                  <a:lnTo>
                    <a:pt x="3256" y="2309"/>
                  </a:lnTo>
                  <a:lnTo>
                    <a:pt x="3215" y="2404"/>
                  </a:lnTo>
                  <a:lnTo>
                    <a:pt x="3168" y="2495"/>
                  </a:lnTo>
                  <a:lnTo>
                    <a:pt x="3116" y="2584"/>
                  </a:lnTo>
                  <a:lnTo>
                    <a:pt x="3058" y="2668"/>
                  </a:lnTo>
                  <a:lnTo>
                    <a:pt x="2995" y="2750"/>
                  </a:lnTo>
                  <a:lnTo>
                    <a:pt x="2927" y="2827"/>
                  </a:lnTo>
                  <a:lnTo>
                    <a:pt x="2927" y="2770"/>
                  </a:lnTo>
                  <a:lnTo>
                    <a:pt x="2927" y="2765"/>
                  </a:lnTo>
                  <a:lnTo>
                    <a:pt x="2930" y="2762"/>
                  </a:lnTo>
                  <a:lnTo>
                    <a:pt x="2930" y="2758"/>
                  </a:lnTo>
                  <a:lnTo>
                    <a:pt x="2931" y="2752"/>
                  </a:lnTo>
                  <a:lnTo>
                    <a:pt x="2932" y="2747"/>
                  </a:lnTo>
                  <a:lnTo>
                    <a:pt x="2933" y="2741"/>
                  </a:lnTo>
                  <a:lnTo>
                    <a:pt x="2930" y="2676"/>
                  </a:lnTo>
                  <a:lnTo>
                    <a:pt x="2919" y="2614"/>
                  </a:lnTo>
                  <a:lnTo>
                    <a:pt x="2903" y="2555"/>
                  </a:lnTo>
                  <a:lnTo>
                    <a:pt x="2881" y="2497"/>
                  </a:lnTo>
                  <a:lnTo>
                    <a:pt x="2853" y="2444"/>
                  </a:lnTo>
                  <a:lnTo>
                    <a:pt x="2819" y="2393"/>
                  </a:lnTo>
                  <a:lnTo>
                    <a:pt x="2780" y="2345"/>
                  </a:lnTo>
                  <a:lnTo>
                    <a:pt x="2822" y="2273"/>
                  </a:lnTo>
                  <a:lnTo>
                    <a:pt x="2858" y="2196"/>
                  </a:lnTo>
                  <a:lnTo>
                    <a:pt x="2890" y="2117"/>
                  </a:lnTo>
                  <a:lnTo>
                    <a:pt x="2916" y="2035"/>
                  </a:lnTo>
                  <a:lnTo>
                    <a:pt x="2937" y="1951"/>
                  </a:lnTo>
                  <a:lnTo>
                    <a:pt x="2951" y="1866"/>
                  </a:lnTo>
                  <a:lnTo>
                    <a:pt x="2960" y="1778"/>
                  </a:lnTo>
                  <a:lnTo>
                    <a:pt x="2964" y="1688"/>
                  </a:lnTo>
                  <a:lnTo>
                    <a:pt x="2960" y="1593"/>
                  </a:lnTo>
                  <a:lnTo>
                    <a:pt x="2950" y="1500"/>
                  </a:lnTo>
                  <a:lnTo>
                    <a:pt x="2933" y="1409"/>
                  </a:lnTo>
                  <a:lnTo>
                    <a:pt x="2910" y="1320"/>
                  </a:lnTo>
                  <a:lnTo>
                    <a:pt x="2881" y="1234"/>
                  </a:lnTo>
                  <a:lnTo>
                    <a:pt x="2844" y="1151"/>
                  </a:lnTo>
                  <a:lnTo>
                    <a:pt x="2805" y="1070"/>
                  </a:lnTo>
                  <a:lnTo>
                    <a:pt x="2758" y="993"/>
                  </a:lnTo>
                  <a:lnTo>
                    <a:pt x="2706" y="921"/>
                  </a:lnTo>
                  <a:lnTo>
                    <a:pt x="2650" y="852"/>
                  </a:lnTo>
                  <a:lnTo>
                    <a:pt x="2589" y="786"/>
                  </a:lnTo>
                  <a:lnTo>
                    <a:pt x="2524" y="725"/>
                  </a:lnTo>
                  <a:lnTo>
                    <a:pt x="2455" y="669"/>
                  </a:lnTo>
                  <a:lnTo>
                    <a:pt x="2383" y="618"/>
                  </a:lnTo>
                  <a:lnTo>
                    <a:pt x="2305" y="572"/>
                  </a:lnTo>
                  <a:lnTo>
                    <a:pt x="2226" y="531"/>
                  </a:lnTo>
                  <a:lnTo>
                    <a:pt x="2142" y="496"/>
                  </a:lnTo>
                  <a:lnTo>
                    <a:pt x="2056" y="466"/>
                  </a:lnTo>
                  <a:lnTo>
                    <a:pt x="1968" y="442"/>
                  </a:lnTo>
                  <a:lnTo>
                    <a:pt x="1876" y="426"/>
                  </a:lnTo>
                  <a:lnTo>
                    <a:pt x="1783" y="415"/>
                  </a:lnTo>
                  <a:lnTo>
                    <a:pt x="1688" y="412"/>
                  </a:lnTo>
                  <a:lnTo>
                    <a:pt x="1593" y="415"/>
                  </a:lnTo>
                  <a:lnTo>
                    <a:pt x="1500" y="426"/>
                  </a:lnTo>
                  <a:lnTo>
                    <a:pt x="1409" y="442"/>
                  </a:lnTo>
                  <a:lnTo>
                    <a:pt x="1320" y="466"/>
                  </a:lnTo>
                  <a:lnTo>
                    <a:pt x="1234" y="496"/>
                  </a:lnTo>
                  <a:lnTo>
                    <a:pt x="1151" y="531"/>
                  </a:lnTo>
                  <a:lnTo>
                    <a:pt x="1071" y="572"/>
                  </a:lnTo>
                  <a:lnTo>
                    <a:pt x="994" y="618"/>
                  </a:lnTo>
                  <a:lnTo>
                    <a:pt x="921" y="669"/>
                  </a:lnTo>
                  <a:lnTo>
                    <a:pt x="852" y="725"/>
                  </a:lnTo>
                  <a:lnTo>
                    <a:pt x="787" y="786"/>
                  </a:lnTo>
                  <a:lnTo>
                    <a:pt x="726" y="852"/>
                  </a:lnTo>
                  <a:lnTo>
                    <a:pt x="670" y="921"/>
                  </a:lnTo>
                  <a:lnTo>
                    <a:pt x="618" y="993"/>
                  </a:lnTo>
                  <a:lnTo>
                    <a:pt x="573" y="1070"/>
                  </a:lnTo>
                  <a:lnTo>
                    <a:pt x="532" y="1151"/>
                  </a:lnTo>
                  <a:lnTo>
                    <a:pt x="497" y="1234"/>
                  </a:lnTo>
                  <a:lnTo>
                    <a:pt x="466" y="1320"/>
                  </a:lnTo>
                  <a:lnTo>
                    <a:pt x="443" y="1409"/>
                  </a:lnTo>
                  <a:lnTo>
                    <a:pt x="427" y="1500"/>
                  </a:lnTo>
                  <a:lnTo>
                    <a:pt x="416" y="1593"/>
                  </a:lnTo>
                  <a:lnTo>
                    <a:pt x="413" y="1688"/>
                  </a:lnTo>
                  <a:lnTo>
                    <a:pt x="416" y="1784"/>
                  </a:lnTo>
                  <a:lnTo>
                    <a:pt x="427" y="1876"/>
                  </a:lnTo>
                  <a:lnTo>
                    <a:pt x="444" y="1968"/>
                  </a:lnTo>
                  <a:lnTo>
                    <a:pt x="467" y="2057"/>
                  </a:lnTo>
                  <a:lnTo>
                    <a:pt x="497" y="2143"/>
                  </a:lnTo>
                  <a:lnTo>
                    <a:pt x="532" y="2226"/>
                  </a:lnTo>
                  <a:lnTo>
                    <a:pt x="573" y="2307"/>
                  </a:lnTo>
                  <a:lnTo>
                    <a:pt x="619" y="2384"/>
                  </a:lnTo>
                  <a:lnTo>
                    <a:pt x="671" y="2457"/>
                  </a:lnTo>
                  <a:lnTo>
                    <a:pt x="727" y="2526"/>
                  </a:lnTo>
                  <a:lnTo>
                    <a:pt x="788" y="2591"/>
                  </a:lnTo>
                  <a:lnTo>
                    <a:pt x="853" y="2652"/>
                  </a:lnTo>
                  <a:lnTo>
                    <a:pt x="922" y="2708"/>
                  </a:lnTo>
                  <a:lnTo>
                    <a:pt x="921" y="2755"/>
                  </a:lnTo>
                  <a:lnTo>
                    <a:pt x="923" y="2802"/>
                  </a:lnTo>
                  <a:lnTo>
                    <a:pt x="932" y="2848"/>
                  </a:lnTo>
                  <a:lnTo>
                    <a:pt x="945" y="2894"/>
                  </a:lnTo>
                  <a:lnTo>
                    <a:pt x="963" y="2940"/>
                  </a:lnTo>
                  <a:lnTo>
                    <a:pt x="1127" y="3280"/>
                  </a:lnTo>
                  <a:lnTo>
                    <a:pt x="1030" y="3243"/>
                  </a:lnTo>
                  <a:lnTo>
                    <a:pt x="936" y="3199"/>
                  </a:lnTo>
                  <a:lnTo>
                    <a:pt x="845" y="3150"/>
                  </a:lnTo>
                  <a:lnTo>
                    <a:pt x="757" y="3096"/>
                  </a:lnTo>
                  <a:lnTo>
                    <a:pt x="674" y="3037"/>
                  </a:lnTo>
                  <a:lnTo>
                    <a:pt x="594" y="2974"/>
                  </a:lnTo>
                  <a:lnTo>
                    <a:pt x="519" y="2905"/>
                  </a:lnTo>
                  <a:lnTo>
                    <a:pt x="446" y="2831"/>
                  </a:lnTo>
                  <a:lnTo>
                    <a:pt x="380" y="2754"/>
                  </a:lnTo>
                  <a:lnTo>
                    <a:pt x="318" y="2673"/>
                  </a:lnTo>
                  <a:lnTo>
                    <a:pt x="261" y="2588"/>
                  </a:lnTo>
                  <a:lnTo>
                    <a:pt x="208" y="2499"/>
                  </a:lnTo>
                  <a:lnTo>
                    <a:pt x="161" y="2407"/>
                  </a:lnTo>
                  <a:lnTo>
                    <a:pt x="119" y="2312"/>
                  </a:lnTo>
                  <a:lnTo>
                    <a:pt x="84" y="2214"/>
                  </a:lnTo>
                  <a:lnTo>
                    <a:pt x="54" y="2114"/>
                  </a:lnTo>
                  <a:lnTo>
                    <a:pt x="30" y="2010"/>
                  </a:lnTo>
                  <a:lnTo>
                    <a:pt x="14" y="1904"/>
                  </a:lnTo>
                  <a:lnTo>
                    <a:pt x="3" y="1798"/>
                  </a:lnTo>
                  <a:lnTo>
                    <a:pt x="0" y="1688"/>
                  </a:lnTo>
                  <a:lnTo>
                    <a:pt x="3" y="1577"/>
                  </a:lnTo>
                  <a:lnTo>
                    <a:pt x="14" y="1468"/>
                  </a:lnTo>
                  <a:lnTo>
                    <a:pt x="31" y="1362"/>
                  </a:lnTo>
                  <a:lnTo>
                    <a:pt x="56" y="1256"/>
                  </a:lnTo>
                  <a:lnTo>
                    <a:pt x="86" y="1155"/>
                  </a:lnTo>
                  <a:lnTo>
                    <a:pt x="123" y="1056"/>
                  </a:lnTo>
                  <a:lnTo>
                    <a:pt x="165" y="959"/>
                  </a:lnTo>
                  <a:lnTo>
                    <a:pt x="213" y="867"/>
                  </a:lnTo>
                  <a:lnTo>
                    <a:pt x="266" y="777"/>
                  </a:lnTo>
                  <a:lnTo>
                    <a:pt x="326" y="691"/>
                  </a:lnTo>
                  <a:lnTo>
                    <a:pt x="389" y="610"/>
                  </a:lnTo>
                  <a:lnTo>
                    <a:pt x="458" y="532"/>
                  </a:lnTo>
                  <a:lnTo>
                    <a:pt x="532" y="459"/>
                  </a:lnTo>
                  <a:lnTo>
                    <a:pt x="609" y="390"/>
                  </a:lnTo>
                  <a:lnTo>
                    <a:pt x="691" y="325"/>
                  </a:lnTo>
                  <a:lnTo>
                    <a:pt x="776" y="267"/>
                  </a:lnTo>
                  <a:lnTo>
                    <a:pt x="866" y="213"/>
                  </a:lnTo>
                  <a:lnTo>
                    <a:pt x="959" y="165"/>
                  </a:lnTo>
                  <a:lnTo>
                    <a:pt x="1054" y="123"/>
                  </a:lnTo>
                  <a:lnTo>
                    <a:pt x="1154" y="86"/>
                  </a:lnTo>
                  <a:lnTo>
                    <a:pt x="1255" y="55"/>
                  </a:lnTo>
                  <a:lnTo>
                    <a:pt x="1361" y="32"/>
                  </a:lnTo>
                  <a:lnTo>
                    <a:pt x="1467" y="14"/>
                  </a:lnTo>
                  <a:lnTo>
                    <a:pt x="1576" y="4"/>
                  </a:lnTo>
                  <a:lnTo>
                    <a:pt x="1687" y="0"/>
                  </a:lnTo>
                  <a:close/>
                </a:path>
              </a:pathLst>
            </a:custGeom>
            <a:grpFill/>
            <a:ln w="0">
              <a:noFill/>
              <a:prstDash val="solid"/>
              <a:round/>
            </a:ln>
          </p:spPr>
          <p:txBody>
            <a:bodyPr vert="horz" wrap="square" lIns="91440" tIns="45720" rIns="91440" bIns="45720" numCol="1" anchor="t" anchorCtr="0" compatLnSpc="1"/>
            <a:lstStyle/>
            <a:p>
              <a:endParaRPr lang="en-US"/>
            </a:p>
          </p:txBody>
        </p:sp>
      </p:grpSp>
      <p:sp>
        <p:nvSpPr>
          <p:cNvPr id="169" name="Text Box 10"/>
          <p:cNvSpPr txBox="1">
            <a:spLocks noChangeArrowheads="1"/>
          </p:cNvSpPr>
          <p:nvPr/>
        </p:nvSpPr>
        <p:spPr bwMode="auto">
          <a:xfrm>
            <a:off x="589270" y="2979519"/>
            <a:ext cx="2367225" cy="720725"/>
          </a:xfrm>
          <a:prstGeom prst="rect">
            <a:avLst/>
          </a:prstGeom>
          <a:noFill/>
          <a:ln w="9525">
            <a:noFill/>
            <a:miter lim="800000"/>
          </a:ln>
        </p:spPr>
        <p:txBody>
          <a:bodyPr wrap="square" lIns="60960" tIns="30480" rIns="60960" bIns="30480">
            <a:spAutoFit/>
          </a:bodyPr>
          <a:lstStyle>
            <a:defPPr>
              <a:defRPr lang="zh-CN"/>
            </a:defPPr>
            <a:lvl1pPr defTabSz="1450975">
              <a:lnSpc>
                <a:spcPct val="150000"/>
              </a:lnSpc>
              <a:defRPr sz="1100">
                <a:solidFill>
                  <a:schemeClr val="tx1">
                    <a:lumMod val="50000"/>
                    <a:lumOff val="50000"/>
                  </a:schemeClr>
                </a:solidFill>
                <a:latin typeface="AvantGarde Bk BT" panose="020B0402020202020204"/>
                <a:ea typeface="幼圆" panose="02010509060101010101" pitchFamily="49"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a:solidFill>
                  <a:schemeClr val="tx1">
                    <a:lumMod val="75000"/>
                    <a:lumOff val="25000"/>
                  </a:schemeClr>
                </a:solidFill>
                <a:latin typeface="微软雅黑" panose="020B0503020204020204" charset="-122"/>
                <a:ea typeface="微软雅黑" panose="020B0503020204020204" charset="-122"/>
                <a:sym typeface="+mn-lt"/>
              </a:rPr>
              <a:t>请替换文字内容，点击添加相关标题文字，修改文字内容，也可以直接复制你的内容到此。</a:t>
            </a:r>
            <a:endParaRPr lang="zh-CN" alt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170" name="矩形 169"/>
          <p:cNvSpPr/>
          <p:nvPr/>
        </p:nvSpPr>
        <p:spPr>
          <a:xfrm>
            <a:off x="1155332" y="2642078"/>
            <a:ext cx="1801163"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输入小标题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71" name="Text Box 10"/>
          <p:cNvSpPr txBox="1">
            <a:spLocks noChangeArrowheads="1"/>
          </p:cNvSpPr>
          <p:nvPr/>
        </p:nvSpPr>
        <p:spPr bwMode="auto">
          <a:xfrm>
            <a:off x="3547735" y="4423162"/>
            <a:ext cx="2367225" cy="720725"/>
          </a:xfrm>
          <a:prstGeom prst="rect">
            <a:avLst/>
          </a:prstGeom>
          <a:noFill/>
          <a:ln w="9525">
            <a:noFill/>
            <a:miter lim="800000"/>
          </a:ln>
        </p:spPr>
        <p:txBody>
          <a:bodyPr wrap="square" lIns="60960" tIns="30480" rIns="60960" bIns="30480">
            <a:spAutoFit/>
          </a:bodyPr>
          <a:lstStyle>
            <a:defPPr>
              <a:defRPr lang="zh-CN"/>
            </a:defPPr>
            <a:lvl1pPr defTabSz="1450975">
              <a:lnSpc>
                <a:spcPct val="150000"/>
              </a:lnSpc>
              <a:defRPr sz="1100">
                <a:solidFill>
                  <a:schemeClr val="tx1">
                    <a:lumMod val="50000"/>
                    <a:lumOff val="50000"/>
                  </a:schemeClr>
                </a:solidFill>
                <a:latin typeface="AvantGarde Bk BT" panose="020B0402020202020204"/>
                <a:ea typeface="幼圆" panose="02010509060101010101" pitchFamily="49"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a:solidFill>
                  <a:schemeClr val="tx1">
                    <a:lumMod val="75000"/>
                    <a:lumOff val="25000"/>
                  </a:schemeClr>
                </a:solidFill>
                <a:latin typeface="微软雅黑" panose="020B0503020204020204" charset="-122"/>
                <a:ea typeface="微软雅黑" panose="020B0503020204020204" charset="-122"/>
                <a:sym typeface="+mn-lt"/>
              </a:rPr>
              <a:t>请替换文字内容，点击添加相关标题文字，修改文字内容，也可以直接复制你的内容到此。</a:t>
            </a:r>
            <a:endParaRPr lang="zh-CN" alt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172" name="矩形 171"/>
          <p:cNvSpPr/>
          <p:nvPr/>
        </p:nvSpPr>
        <p:spPr>
          <a:xfrm>
            <a:off x="4113797" y="4085721"/>
            <a:ext cx="1801163"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输入小标题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73" name="Text Box 10"/>
          <p:cNvSpPr txBox="1">
            <a:spLocks noChangeArrowheads="1"/>
          </p:cNvSpPr>
          <p:nvPr/>
        </p:nvSpPr>
        <p:spPr bwMode="auto">
          <a:xfrm>
            <a:off x="3429648" y="2980557"/>
            <a:ext cx="2367225" cy="720725"/>
          </a:xfrm>
          <a:prstGeom prst="rect">
            <a:avLst/>
          </a:prstGeom>
          <a:noFill/>
          <a:ln w="9525">
            <a:noFill/>
            <a:miter lim="800000"/>
          </a:ln>
        </p:spPr>
        <p:txBody>
          <a:bodyPr wrap="square" lIns="60960" tIns="30480" rIns="60960" bIns="30480">
            <a:spAutoFit/>
          </a:bodyPr>
          <a:lstStyle>
            <a:defPPr>
              <a:defRPr lang="zh-CN"/>
            </a:defPPr>
            <a:lvl1pPr defTabSz="1450975">
              <a:lnSpc>
                <a:spcPct val="150000"/>
              </a:lnSpc>
              <a:defRPr sz="1100">
                <a:solidFill>
                  <a:schemeClr val="tx1">
                    <a:lumMod val="50000"/>
                    <a:lumOff val="50000"/>
                  </a:schemeClr>
                </a:solidFill>
                <a:latin typeface="AvantGarde Bk BT" panose="020B0402020202020204"/>
                <a:ea typeface="幼圆" panose="02010509060101010101" pitchFamily="49"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a:solidFill>
                  <a:schemeClr val="tx1">
                    <a:lumMod val="75000"/>
                    <a:lumOff val="25000"/>
                  </a:schemeClr>
                </a:solidFill>
                <a:latin typeface="微软雅黑" panose="020B0503020204020204" charset="-122"/>
                <a:ea typeface="微软雅黑" panose="020B0503020204020204" charset="-122"/>
                <a:sym typeface="+mn-lt"/>
              </a:rPr>
              <a:t>请替换文字内容，点击添加相关标题文字，修改文字内容，也可以直接复制你的内容到此。</a:t>
            </a:r>
            <a:endParaRPr lang="zh-CN" alt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174" name="矩形 173"/>
          <p:cNvSpPr/>
          <p:nvPr/>
        </p:nvSpPr>
        <p:spPr>
          <a:xfrm>
            <a:off x="3995710" y="2643116"/>
            <a:ext cx="1801163"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输入小标题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75" name="Text Box 10"/>
          <p:cNvSpPr txBox="1">
            <a:spLocks noChangeArrowheads="1"/>
          </p:cNvSpPr>
          <p:nvPr/>
        </p:nvSpPr>
        <p:spPr bwMode="auto">
          <a:xfrm>
            <a:off x="589905" y="4422239"/>
            <a:ext cx="2367225" cy="720725"/>
          </a:xfrm>
          <a:prstGeom prst="rect">
            <a:avLst/>
          </a:prstGeom>
          <a:noFill/>
          <a:ln w="9525">
            <a:noFill/>
            <a:miter lim="800000"/>
          </a:ln>
        </p:spPr>
        <p:txBody>
          <a:bodyPr wrap="square" lIns="60960" tIns="30480" rIns="60960" bIns="30480">
            <a:spAutoFit/>
          </a:bodyPr>
          <a:lstStyle>
            <a:defPPr>
              <a:defRPr lang="zh-CN"/>
            </a:defPPr>
            <a:lvl1pPr defTabSz="1450975">
              <a:lnSpc>
                <a:spcPct val="150000"/>
              </a:lnSpc>
              <a:defRPr sz="1100">
                <a:solidFill>
                  <a:schemeClr val="tx1">
                    <a:lumMod val="50000"/>
                    <a:lumOff val="50000"/>
                  </a:schemeClr>
                </a:solidFill>
                <a:latin typeface="AvantGarde Bk BT" panose="020B0402020202020204"/>
                <a:ea typeface="幼圆" panose="02010509060101010101" pitchFamily="49" charset="-122"/>
                <a:cs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a:solidFill>
                  <a:schemeClr val="tx1">
                    <a:lumMod val="75000"/>
                    <a:lumOff val="25000"/>
                  </a:schemeClr>
                </a:solidFill>
                <a:latin typeface="微软雅黑" panose="020B0503020204020204" charset="-122"/>
                <a:ea typeface="微软雅黑" panose="020B0503020204020204" charset="-122"/>
                <a:sym typeface="+mn-lt"/>
              </a:rPr>
              <a:t>请替换文字内容，点击添加相关标题文字，修改文字内容，也可以直接复制你的内容到此。</a:t>
            </a:r>
            <a:endParaRPr lang="zh-CN" alt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176" name="矩形 175"/>
          <p:cNvSpPr/>
          <p:nvPr/>
        </p:nvSpPr>
        <p:spPr>
          <a:xfrm>
            <a:off x="1155967" y="4084798"/>
            <a:ext cx="1801163" cy="33855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输入小标题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grpSp>
        <p:nvGrpSpPr>
          <p:cNvPr id="177" name="组合 176"/>
          <p:cNvGrpSpPr/>
          <p:nvPr/>
        </p:nvGrpSpPr>
        <p:grpSpPr>
          <a:xfrm>
            <a:off x="0" y="0"/>
            <a:ext cx="7658735" cy="2665730"/>
            <a:chOff x="0" y="0"/>
            <a:chExt cx="12061" cy="4198"/>
          </a:xfrm>
        </p:grpSpPr>
        <p:pic>
          <p:nvPicPr>
            <p:cNvPr id="178" name="图片 177" descr="小清新花朵叶子边框招聘海报143  95"/>
            <p:cNvPicPr>
              <a:picLocks noChangeAspect="1"/>
            </p:cNvPicPr>
            <p:nvPr/>
          </p:nvPicPr>
          <p:blipFill>
            <a:blip r:embed="rId2"/>
            <a:srcRect r="49085" b="7929"/>
            <a:stretch>
              <a:fillRect/>
            </a:stretch>
          </p:blipFill>
          <p:spPr>
            <a:xfrm>
              <a:off x="0" y="0"/>
              <a:ext cx="3096" cy="4199"/>
            </a:xfrm>
            <a:prstGeom prst="rect">
              <a:avLst/>
            </a:prstGeom>
          </p:spPr>
        </p:pic>
        <p:grpSp>
          <p:nvGrpSpPr>
            <p:cNvPr id="179" name="组合 178"/>
            <p:cNvGrpSpPr/>
            <p:nvPr/>
          </p:nvGrpSpPr>
          <p:grpSpPr>
            <a:xfrm>
              <a:off x="7139" y="620"/>
              <a:ext cx="4923" cy="893"/>
              <a:chOff x="1596086" y="2915387"/>
              <a:chExt cx="3126105" cy="567076"/>
            </a:xfrm>
          </p:grpSpPr>
          <p:sp>
            <p:nvSpPr>
              <p:cNvPr id="180" name="文本框 179"/>
              <p:cNvSpPr txBox="1"/>
              <p:nvPr/>
            </p:nvSpPr>
            <p:spPr>
              <a:xfrm>
                <a:off x="2153285" y="2915387"/>
                <a:ext cx="2011680" cy="368300"/>
              </a:xfrm>
              <a:prstGeom prst="rect">
                <a:avLst/>
              </a:prstGeom>
              <a:noFill/>
            </p:spPr>
            <p:txBody>
              <a:bodyPr wrap="none" rtlCol="0">
                <a:spAutoFit/>
                <a:scene3d>
                  <a:camera prst="orthographicFront"/>
                  <a:lightRig rig="threePt" dir="t"/>
                </a:scene3d>
                <a:sp3d contourW="12700"/>
              </a:bodyPr>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rPr>
                  <a:t>标题文字添加此处</a:t>
                </a:r>
                <a:endPar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81" name="文本框 180"/>
              <p:cNvSpPr txBox="1"/>
              <p:nvPr/>
            </p:nvSpPr>
            <p:spPr>
              <a:xfrm>
                <a:off x="1596086" y="3252593"/>
                <a:ext cx="3126105" cy="229870"/>
              </a:xfrm>
              <a:prstGeom prst="rect">
                <a:avLst/>
              </a:prstGeom>
              <a:noFill/>
            </p:spPr>
            <p:txBody>
              <a:bodyPr wrap="none" rtlCol="0">
                <a:spAutoFit/>
                <a:scene3d>
                  <a:camera prst="orthographicFront"/>
                  <a:lightRig rig="threePt" dir="t"/>
                </a:scene3d>
                <a:sp3d contourW="12700"/>
              </a:bodyPr>
              <a:p>
                <a:pPr algn="ctr"/>
                <a:r>
                  <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rPr>
                  <a:t>The user can demonstrate on a projector or computer</a:t>
                </a:r>
                <a:endPar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7"/>
          <p:cNvGrpSpPr/>
          <p:nvPr/>
        </p:nvGrpSpPr>
        <p:grpSpPr>
          <a:xfrm>
            <a:off x="4927633" y="1669262"/>
            <a:ext cx="4043492" cy="2205291"/>
            <a:chOff x="4881345" y="2060620"/>
            <a:chExt cx="4043713" cy="2205412"/>
          </a:xfrm>
          <a:solidFill>
            <a:schemeClr val="accent1"/>
          </a:solidFill>
        </p:grpSpPr>
        <p:sp>
          <p:nvSpPr>
            <p:cNvPr id="38" name="Isosceles Triangle 5"/>
            <p:cNvSpPr/>
            <p:nvPr/>
          </p:nvSpPr>
          <p:spPr>
            <a:xfrm>
              <a:off x="4881345" y="2060620"/>
              <a:ext cx="4043713" cy="2205412"/>
            </a:xfrm>
            <a:prstGeom prst="triangle">
              <a:avLst/>
            </a:prstGeom>
            <a:grpFill/>
            <a:ln>
              <a:noFill/>
            </a:ln>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spcFirstLastPara="0" vert="horz" wrap="square" lIns="481347" tIns="412096" rIns="481347" bIns="412096" numCol="1" spcCol="1270" anchor="ctr" anchorCtr="0">
              <a:noAutofit/>
            </a:bodyPr>
            <a:lstStyle/>
            <a:p>
              <a:pPr algn="ctr" defTabSz="2178050">
                <a:lnSpc>
                  <a:spcPct val="90000"/>
                </a:lnSpc>
                <a:spcAft>
                  <a:spcPct val="35000"/>
                </a:spcAft>
              </a:pPr>
              <a:endParaRPr lang="en-US" sz="4170">
                <a:latin typeface="微软雅黑" panose="020B0503020204020204" charset="-122"/>
                <a:ea typeface="微软雅黑" panose="020B0503020204020204" charset="-122"/>
                <a:cs typeface="Arial" panose="020B0604020202020204" pitchFamily="34" charset="0"/>
                <a:sym typeface="字魂58号-创中黑" panose="00000500000000000000" pitchFamily="2" charset="-122"/>
              </a:endParaRPr>
            </a:p>
          </p:txBody>
        </p:sp>
        <p:sp>
          <p:nvSpPr>
            <p:cNvPr id="39" name="TextBox 7"/>
            <p:cNvSpPr txBox="1"/>
            <p:nvPr/>
          </p:nvSpPr>
          <p:spPr>
            <a:xfrm>
              <a:off x="6540742" y="2994681"/>
              <a:ext cx="724918" cy="559415"/>
            </a:xfrm>
            <a:prstGeom prst="rect">
              <a:avLst/>
            </a:prstGeom>
            <a:grpFill/>
          </p:spPr>
          <p:txBody>
            <a:bodyPr wrap="none" rtlCol="0">
              <a:spAutoFit/>
            </a:bodyPr>
            <a:lstStyle/>
            <a:p>
              <a:pPr algn="ctr"/>
              <a:r>
                <a:rPr lang="vi-VN" sz="3035" dirty="0">
                  <a:solidFill>
                    <a:schemeClr val="bg1"/>
                  </a:solidFill>
                  <a:latin typeface="微软雅黑" panose="020B0503020204020204" charset="-122"/>
                  <a:ea typeface="微软雅黑" panose="020B0503020204020204" charset="-122"/>
                  <a:cs typeface="Arial" panose="020B0604020202020204" pitchFamily="34" charset="0"/>
                  <a:sym typeface="字魂58号-创中黑" panose="00000500000000000000" pitchFamily="2" charset="-122"/>
                </a:rPr>
                <a:t>4.2</a:t>
              </a:r>
              <a:endParaRPr lang="vi-VN" sz="3035" dirty="0">
                <a:solidFill>
                  <a:schemeClr val="bg1"/>
                </a:solidFill>
                <a:latin typeface="微软雅黑" panose="020B0503020204020204" charset="-122"/>
                <a:ea typeface="微软雅黑" panose="020B0503020204020204" charset="-122"/>
                <a:cs typeface="Arial" panose="020B0604020202020204" pitchFamily="34" charset="0"/>
                <a:sym typeface="字魂58号-创中黑" panose="00000500000000000000" pitchFamily="2" charset="-122"/>
              </a:endParaRPr>
            </a:p>
          </p:txBody>
        </p:sp>
      </p:grpSp>
      <p:grpSp>
        <p:nvGrpSpPr>
          <p:cNvPr id="40" name="Group 35"/>
          <p:cNvGrpSpPr/>
          <p:nvPr/>
        </p:nvGrpSpPr>
        <p:grpSpPr>
          <a:xfrm>
            <a:off x="1317399" y="2202489"/>
            <a:ext cx="3065799" cy="1672064"/>
            <a:chOff x="1270914" y="2593875"/>
            <a:chExt cx="3065966" cy="1672156"/>
          </a:xfrm>
          <a:solidFill>
            <a:schemeClr val="accent1"/>
          </a:solidFill>
        </p:grpSpPr>
        <p:sp>
          <p:nvSpPr>
            <p:cNvPr id="41" name="Isosceles Triangle 3"/>
            <p:cNvSpPr/>
            <p:nvPr/>
          </p:nvSpPr>
          <p:spPr>
            <a:xfrm>
              <a:off x="1270914" y="2593875"/>
              <a:ext cx="3065966" cy="1672156"/>
            </a:xfrm>
            <a:prstGeom prst="triangle">
              <a:avLst/>
            </a:prstGeom>
            <a:grpFill/>
            <a:ln>
              <a:noFill/>
            </a:ln>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481347" tIns="412096" rIns="481347" bIns="412096" numCol="1" spcCol="1270" anchor="ctr" anchorCtr="0">
              <a:noAutofit/>
            </a:bodyPr>
            <a:lstStyle/>
            <a:p>
              <a:pPr algn="ctr" defTabSz="2178050">
                <a:lnSpc>
                  <a:spcPct val="90000"/>
                </a:lnSpc>
                <a:spcAft>
                  <a:spcPct val="35000"/>
                </a:spcAft>
              </a:pPr>
              <a:endParaRPr lang="en-US" sz="4170">
                <a:latin typeface="微软雅黑" panose="020B0503020204020204" charset="-122"/>
                <a:ea typeface="微软雅黑" panose="020B0503020204020204" charset="-122"/>
                <a:cs typeface="Arial" panose="020B0604020202020204" pitchFamily="34" charset="0"/>
                <a:sym typeface="字魂58号-创中黑" panose="00000500000000000000" pitchFamily="2" charset="-122"/>
              </a:endParaRPr>
            </a:p>
          </p:txBody>
        </p:sp>
        <p:sp>
          <p:nvSpPr>
            <p:cNvPr id="42" name="TextBox 8"/>
            <p:cNvSpPr txBox="1"/>
            <p:nvPr/>
          </p:nvSpPr>
          <p:spPr>
            <a:xfrm>
              <a:off x="2395356" y="3337619"/>
              <a:ext cx="724917" cy="559415"/>
            </a:xfrm>
            <a:prstGeom prst="rect">
              <a:avLst/>
            </a:prstGeom>
            <a:grpFill/>
          </p:spPr>
          <p:txBody>
            <a:bodyPr wrap="none" rtlCol="0">
              <a:spAutoFit/>
            </a:bodyPr>
            <a:lstStyle/>
            <a:p>
              <a:pPr algn="ctr"/>
              <a:r>
                <a:rPr lang="vi-VN" sz="3035" dirty="0">
                  <a:solidFill>
                    <a:schemeClr val="bg1"/>
                  </a:solidFill>
                  <a:latin typeface="微软雅黑" panose="020B0503020204020204" charset="-122"/>
                  <a:ea typeface="微软雅黑" panose="020B0503020204020204" charset="-122"/>
                  <a:cs typeface="Arial" panose="020B0604020202020204" pitchFamily="34" charset="0"/>
                  <a:sym typeface="字魂58号-创中黑" panose="00000500000000000000" pitchFamily="2" charset="-122"/>
                </a:rPr>
                <a:t>4.0</a:t>
              </a:r>
              <a:endParaRPr lang="vi-VN" sz="3035" dirty="0">
                <a:solidFill>
                  <a:schemeClr val="bg1"/>
                </a:solidFill>
                <a:latin typeface="微软雅黑" panose="020B0503020204020204" charset="-122"/>
                <a:ea typeface="微软雅黑" panose="020B0503020204020204" charset="-122"/>
                <a:cs typeface="Arial" panose="020B0604020202020204" pitchFamily="34" charset="0"/>
                <a:sym typeface="字魂58号-创中黑" panose="00000500000000000000" pitchFamily="2" charset="-122"/>
              </a:endParaRPr>
            </a:p>
          </p:txBody>
        </p:sp>
      </p:grpSp>
      <p:grpSp>
        <p:nvGrpSpPr>
          <p:cNvPr id="43" name="Group 38"/>
          <p:cNvGrpSpPr/>
          <p:nvPr/>
        </p:nvGrpSpPr>
        <p:grpSpPr>
          <a:xfrm>
            <a:off x="8099328" y="2643969"/>
            <a:ext cx="2256323" cy="1230583"/>
            <a:chOff x="8053215" y="3035381"/>
            <a:chExt cx="2256447" cy="1230650"/>
          </a:xfrm>
          <a:solidFill>
            <a:schemeClr val="accent2"/>
          </a:solidFill>
        </p:grpSpPr>
        <p:sp>
          <p:nvSpPr>
            <p:cNvPr id="44" name="Isosceles Triangle 6"/>
            <p:cNvSpPr/>
            <p:nvPr/>
          </p:nvSpPr>
          <p:spPr>
            <a:xfrm>
              <a:off x="8053215" y="3035381"/>
              <a:ext cx="2256447" cy="1230650"/>
            </a:xfrm>
            <a:prstGeom prst="triangle">
              <a:avLst/>
            </a:prstGeom>
            <a:grpFill/>
            <a:ln>
              <a:noFill/>
            </a:ln>
          </p:spPr>
          <p:style>
            <a:lnRef idx="2">
              <a:schemeClr val="lt1">
                <a:hueOff val="0"/>
                <a:satOff val="0"/>
                <a:lumOff val="0"/>
                <a:alphaOff val="0"/>
              </a:schemeClr>
            </a:lnRef>
            <a:fillRef idx="1">
              <a:scrgbClr r="0" g="0" b="0"/>
            </a:fillRef>
            <a:effectRef idx="0">
              <a:schemeClr val="accent5">
                <a:alpha val="50000"/>
                <a:hueOff val="0"/>
                <a:satOff val="0"/>
                <a:lumOff val="0"/>
                <a:alphaOff val="0"/>
              </a:schemeClr>
            </a:effectRef>
            <a:fontRef idx="minor">
              <a:schemeClr val="tx1"/>
            </a:fontRef>
          </p:style>
          <p:txBody>
            <a:bodyPr spcFirstLastPara="0" vert="horz" wrap="square" lIns="481347" tIns="412096" rIns="481347" bIns="412096" numCol="1" spcCol="1270" anchor="ctr" anchorCtr="0">
              <a:noAutofit/>
            </a:bodyPr>
            <a:lstStyle/>
            <a:p>
              <a:pPr algn="ctr" defTabSz="2178050">
                <a:lnSpc>
                  <a:spcPct val="90000"/>
                </a:lnSpc>
                <a:spcAft>
                  <a:spcPct val="35000"/>
                </a:spcAft>
              </a:pPr>
              <a:endParaRPr lang="en-US" sz="4170">
                <a:latin typeface="微软雅黑" panose="020B0503020204020204" charset="-122"/>
                <a:ea typeface="微软雅黑" panose="020B0503020204020204" charset="-122"/>
                <a:cs typeface="Arial" panose="020B0604020202020204" pitchFamily="34" charset="0"/>
                <a:sym typeface="字魂58号-创中黑" panose="00000500000000000000" pitchFamily="2" charset="-122"/>
              </a:endParaRPr>
            </a:p>
          </p:txBody>
        </p:sp>
        <p:sp>
          <p:nvSpPr>
            <p:cNvPr id="45" name="TextBox 9"/>
            <p:cNvSpPr txBox="1"/>
            <p:nvPr/>
          </p:nvSpPr>
          <p:spPr>
            <a:xfrm>
              <a:off x="8920775" y="3511604"/>
              <a:ext cx="521326" cy="384101"/>
            </a:xfrm>
            <a:prstGeom prst="rect">
              <a:avLst/>
            </a:prstGeom>
            <a:grpFill/>
          </p:spPr>
          <p:txBody>
            <a:bodyPr wrap="none" rtlCol="0">
              <a:spAutoFit/>
            </a:bodyPr>
            <a:lstStyle/>
            <a:p>
              <a:pPr algn="ctr"/>
              <a:r>
                <a:rPr lang="vi-VN" sz="1895" dirty="0">
                  <a:solidFill>
                    <a:schemeClr val="bg1"/>
                  </a:solidFill>
                  <a:latin typeface="微软雅黑" panose="020B0503020204020204" charset="-122"/>
                  <a:ea typeface="微软雅黑" panose="020B0503020204020204" charset="-122"/>
                  <a:cs typeface="Arial" panose="020B0604020202020204" pitchFamily="34" charset="0"/>
                  <a:sym typeface="字魂58号-创中黑" panose="00000500000000000000" pitchFamily="2" charset="-122"/>
                </a:rPr>
                <a:t>3.6</a:t>
              </a:r>
              <a:endParaRPr lang="vi-VN" sz="1895" dirty="0">
                <a:solidFill>
                  <a:schemeClr val="bg1"/>
                </a:solidFill>
                <a:latin typeface="微软雅黑" panose="020B0503020204020204" charset="-122"/>
                <a:ea typeface="微软雅黑" panose="020B0503020204020204" charset="-122"/>
                <a:cs typeface="Arial" panose="020B0604020202020204" pitchFamily="34" charset="0"/>
                <a:sym typeface="字魂58号-创中黑" panose="00000500000000000000" pitchFamily="2" charset="-122"/>
              </a:endParaRPr>
            </a:p>
          </p:txBody>
        </p:sp>
      </p:grpSp>
      <p:grpSp>
        <p:nvGrpSpPr>
          <p:cNvPr id="46" name="Group 36"/>
          <p:cNvGrpSpPr/>
          <p:nvPr/>
        </p:nvGrpSpPr>
        <p:grpSpPr>
          <a:xfrm>
            <a:off x="3543104" y="2655235"/>
            <a:ext cx="2235667" cy="1219316"/>
            <a:chOff x="3496741" y="3046647"/>
            <a:chExt cx="2235790" cy="1219384"/>
          </a:xfrm>
          <a:solidFill>
            <a:schemeClr val="accent2"/>
          </a:solidFill>
        </p:grpSpPr>
        <p:sp>
          <p:nvSpPr>
            <p:cNvPr id="47" name="Isosceles Triangle 4"/>
            <p:cNvSpPr/>
            <p:nvPr/>
          </p:nvSpPr>
          <p:spPr>
            <a:xfrm>
              <a:off x="3496741" y="3046647"/>
              <a:ext cx="2235790" cy="1219384"/>
            </a:xfrm>
            <a:prstGeom prst="triangle">
              <a:avLst/>
            </a:prstGeom>
            <a:grpFill/>
            <a:ln>
              <a:noFill/>
            </a:ln>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spcFirstLastPara="0" vert="horz" wrap="square" lIns="481347" tIns="412096" rIns="481347" bIns="412096" numCol="1" spcCol="1270" anchor="ctr" anchorCtr="0">
              <a:noAutofit/>
            </a:bodyPr>
            <a:lstStyle/>
            <a:p>
              <a:pPr algn="ctr" defTabSz="2178050">
                <a:lnSpc>
                  <a:spcPct val="90000"/>
                </a:lnSpc>
                <a:spcAft>
                  <a:spcPct val="35000"/>
                </a:spcAft>
              </a:pPr>
              <a:endParaRPr lang="en-US" sz="4170">
                <a:latin typeface="微软雅黑" panose="020B0503020204020204" charset="-122"/>
                <a:ea typeface="微软雅黑" panose="020B0503020204020204" charset="-122"/>
                <a:cs typeface="Arial" panose="020B0604020202020204" pitchFamily="34" charset="0"/>
                <a:sym typeface="字魂58号-创中黑" panose="00000500000000000000" pitchFamily="2" charset="-122"/>
              </a:endParaRPr>
            </a:p>
          </p:txBody>
        </p:sp>
        <p:sp>
          <p:nvSpPr>
            <p:cNvPr id="48" name="TextBox 10"/>
            <p:cNvSpPr txBox="1"/>
            <p:nvPr/>
          </p:nvSpPr>
          <p:spPr>
            <a:xfrm>
              <a:off x="4353973" y="3429952"/>
              <a:ext cx="521326" cy="384101"/>
            </a:xfrm>
            <a:prstGeom prst="rect">
              <a:avLst/>
            </a:prstGeom>
            <a:grpFill/>
          </p:spPr>
          <p:txBody>
            <a:bodyPr wrap="none" rtlCol="0">
              <a:spAutoFit/>
            </a:bodyPr>
            <a:lstStyle/>
            <a:p>
              <a:pPr algn="ctr"/>
              <a:r>
                <a:rPr lang="vi-VN" sz="1895" dirty="0">
                  <a:solidFill>
                    <a:schemeClr val="bg1"/>
                  </a:solidFill>
                  <a:latin typeface="微软雅黑" panose="020B0503020204020204" charset="-122"/>
                  <a:ea typeface="微软雅黑" panose="020B0503020204020204" charset="-122"/>
                  <a:cs typeface="Arial" panose="020B0604020202020204" pitchFamily="34" charset="0"/>
                  <a:sym typeface="字魂58号-创中黑" panose="00000500000000000000" pitchFamily="2" charset="-122"/>
                </a:rPr>
                <a:t>3.5</a:t>
              </a:r>
              <a:endParaRPr lang="vi-VN" sz="1895" dirty="0">
                <a:solidFill>
                  <a:schemeClr val="bg1"/>
                </a:solidFill>
                <a:latin typeface="微软雅黑" panose="020B0503020204020204" charset="-122"/>
                <a:ea typeface="微软雅黑" panose="020B0503020204020204" charset="-122"/>
                <a:cs typeface="Arial" panose="020B0604020202020204" pitchFamily="34" charset="0"/>
                <a:sym typeface="字魂58号-创中黑" panose="00000500000000000000" pitchFamily="2" charset="-122"/>
              </a:endParaRPr>
            </a:p>
          </p:txBody>
        </p:sp>
      </p:grpSp>
      <p:cxnSp>
        <p:nvCxnSpPr>
          <p:cNvPr id="49" name="Straight Connector 15"/>
          <p:cNvCxnSpPr/>
          <p:nvPr/>
        </p:nvCxnSpPr>
        <p:spPr>
          <a:xfrm>
            <a:off x="46555" y="3874551"/>
            <a:ext cx="12191331" cy="0"/>
          </a:xfrm>
          <a:prstGeom prst="line">
            <a:avLst/>
          </a:prstGeom>
          <a:ln w="9525">
            <a:solidFill>
              <a:srgbClr val="725A41"/>
            </a:solidFill>
          </a:ln>
        </p:spPr>
        <p:style>
          <a:lnRef idx="1">
            <a:schemeClr val="accent1"/>
          </a:lnRef>
          <a:fillRef idx="0">
            <a:schemeClr val="accent1"/>
          </a:fillRef>
          <a:effectRef idx="0">
            <a:schemeClr val="accent1"/>
          </a:effectRef>
          <a:fontRef idx="minor">
            <a:schemeClr val="tx1"/>
          </a:fontRef>
        </p:style>
      </p:cxnSp>
      <p:pic>
        <p:nvPicPr>
          <p:cNvPr id="50" name="Picture 4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1801" y="5038752"/>
            <a:ext cx="548609" cy="548609"/>
          </a:xfrm>
          <a:prstGeom prst="rect">
            <a:avLst/>
          </a:prstGeom>
          <a:solidFill>
            <a:schemeClr val="accent2"/>
          </a:solidFill>
        </p:spPr>
      </p:pic>
      <p:pic>
        <p:nvPicPr>
          <p:cNvPr id="51" name="Picture 4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22121" y="5038752"/>
            <a:ext cx="548609" cy="548609"/>
          </a:xfrm>
          <a:prstGeom prst="rect">
            <a:avLst/>
          </a:prstGeom>
          <a:solidFill>
            <a:schemeClr val="accent2"/>
          </a:solidFill>
        </p:spPr>
      </p:pic>
      <p:pic>
        <p:nvPicPr>
          <p:cNvPr id="52"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01916" y="5038752"/>
            <a:ext cx="548609" cy="548609"/>
          </a:xfrm>
          <a:prstGeom prst="rect">
            <a:avLst/>
          </a:prstGeom>
          <a:solidFill>
            <a:schemeClr val="accent1"/>
          </a:solidFill>
        </p:spPr>
      </p:pic>
      <p:sp>
        <p:nvSpPr>
          <p:cNvPr id="53" name="išľíďè"/>
          <p:cNvSpPr/>
          <p:nvPr/>
        </p:nvSpPr>
        <p:spPr bwMode="auto">
          <a:xfrm>
            <a:off x="1713085" y="5177638"/>
            <a:ext cx="2589436"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sym typeface="+mn-lt"/>
              </a:rPr>
              <a:t>请替换文字内容，点击添加相关标题文字，修改文字内容，也可以直接复制你的内容到此。</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微软雅黑" panose="020B0503020204020204" charset="-122"/>
              <a:sym typeface="字魂58号-创中黑" panose="00000500000000000000" pitchFamily="2" charset="-122"/>
            </a:endParaRPr>
          </a:p>
        </p:txBody>
      </p:sp>
      <p:sp>
        <p:nvSpPr>
          <p:cNvPr id="54" name="iSlíďè"/>
          <p:cNvSpPr txBox="1"/>
          <p:nvPr/>
        </p:nvSpPr>
        <p:spPr bwMode="auto">
          <a:xfrm>
            <a:off x="1717261" y="486315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endParaRPr>
          </a:p>
        </p:txBody>
      </p:sp>
      <p:sp>
        <p:nvSpPr>
          <p:cNvPr id="55" name="išľíďè"/>
          <p:cNvSpPr/>
          <p:nvPr/>
        </p:nvSpPr>
        <p:spPr bwMode="auto">
          <a:xfrm>
            <a:off x="5148699" y="5177638"/>
            <a:ext cx="2589436"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sym typeface="+mn-lt"/>
              </a:rPr>
              <a:t>请替换文字内容，点击添加相关标题文字，修改文字内容，也可以直接复制你的内容到此。</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微软雅黑" panose="020B0503020204020204" charset="-122"/>
              <a:sym typeface="字魂58号-创中黑" panose="00000500000000000000" pitchFamily="2" charset="-122"/>
            </a:endParaRPr>
          </a:p>
        </p:txBody>
      </p:sp>
      <p:sp>
        <p:nvSpPr>
          <p:cNvPr id="56" name="iSlíďè"/>
          <p:cNvSpPr txBox="1"/>
          <p:nvPr/>
        </p:nvSpPr>
        <p:spPr bwMode="auto">
          <a:xfrm>
            <a:off x="5152875" y="486315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endParaRPr>
          </a:p>
        </p:txBody>
      </p:sp>
      <p:sp>
        <p:nvSpPr>
          <p:cNvPr id="57" name="išľíďè"/>
          <p:cNvSpPr/>
          <p:nvPr/>
        </p:nvSpPr>
        <p:spPr bwMode="auto">
          <a:xfrm>
            <a:off x="8612415" y="5177638"/>
            <a:ext cx="2589436"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sym typeface="+mn-lt"/>
              </a:rPr>
              <a:t>请替换文字内容，点击添加相关标题文字，修改文字内容，也可以直接复制你的内容到此。</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微软雅黑" panose="020B0503020204020204" charset="-122"/>
              <a:sym typeface="字魂58号-创中黑" panose="00000500000000000000" pitchFamily="2" charset="-122"/>
            </a:endParaRPr>
          </a:p>
        </p:txBody>
      </p:sp>
      <p:sp>
        <p:nvSpPr>
          <p:cNvPr id="58" name="iSlíďè"/>
          <p:cNvSpPr txBox="1"/>
          <p:nvPr/>
        </p:nvSpPr>
        <p:spPr bwMode="auto">
          <a:xfrm>
            <a:off x="8616591" y="486315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endParaRPr>
          </a:p>
        </p:txBody>
      </p:sp>
      <p:grpSp>
        <p:nvGrpSpPr>
          <p:cNvPr id="69" name="组合 68"/>
          <p:cNvGrpSpPr/>
          <p:nvPr/>
        </p:nvGrpSpPr>
        <p:grpSpPr>
          <a:xfrm>
            <a:off x="0" y="0"/>
            <a:ext cx="7658735" cy="2665730"/>
            <a:chOff x="0" y="0"/>
            <a:chExt cx="12061" cy="4198"/>
          </a:xfrm>
        </p:grpSpPr>
        <p:pic>
          <p:nvPicPr>
            <p:cNvPr id="4" name="图片 3" descr="小清新花朵叶子边框招聘海报143  95"/>
            <p:cNvPicPr>
              <a:picLocks noChangeAspect="1"/>
            </p:cNvPicPr>
            <p:nvPr/>
          </p:nvPicPr>
          <p:blipFill>
            <a:blip r:embed="rId4"/>
            <a:srcRect r="49085" b="7929"/>
            <a:stretch>
              <a:fillRect/>
            </a:stretch>
          </p:blipFill>
          <p:spPr>
            <a:xfrm>
              <a:off x="0" y="0"/>
              <a:ext cx="3096" cy="4199"/>
            </a:xfrm>
            <a:prstGeom prst="rect">
              <a:avLst/>
            </a:prstGeom>
          </p:spPr>
        </p:pic>
        <p:grpSp>
          <p:nvGrpSpPr>
            <p:cNvPr id="6" name="组合 5"/>
            <p:cNvGrpSpPr/>
            <p:nvPr/>
          </p:nvGrpSpPr>
          <p:grpSpPr>
            <a:xfrm>
              <a:off x="7139" y="620"/>
              <a:ext cx="4923" cy="893"/>
              <a:chOff x="1596086" y="2915387"/>
              <a:chExt cx="3126105" cy="567076"/>
            </a:xfrm>
          </p:grpSpPr>
          <p:sp>
            <p:nvSpPr>
              <p:cNvPr id="7" name="文本框 6"/>
              <p:cNvSpPr txBox="1"/>
              <p:nvPr/>
            </p:nvSpPr>
            <p:spPr>
              <a:xfrm>
                <a:off x="2153285" y="2915387"/>
                <a:ext cx="2011680" cy="368300"/>
              </a:xfrm>
              <a:prstGeom prst="rect">
                <a:avLst/>
              </a:prstGeom>
              <a:noFill/>
            </p:spPr>
            <p:txBody>
              <a:bodyPr wrap="none" rtlCol="0">
                <a:spAutoFit/>
                <a:scene3d>
                  <a:camera prst="orthographicFront"/>
                  <a:lightRig rig="threePt" dir="t"/>
                </a:scene3d>
                <a:sp3d contourW="12700"/>
              </a:bodyPr>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rPr>
                  <a:t>标题文字添加此处</a:t>
                </a:r>
                <a:endPar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 name="文本框 7"/>
              <p:cNvSpPr txBox="1"/>
              <p:nvPr/>
            </p:nvSpPr>
            <p:spPr>
              <a:xfrm>
                <a:off x="1596086" y="3252593"/>
                <a:ext cx="3126105" cy="229870"/>
              </a:xfrm>
              <a:prstGeom prst="rect">
                <a:avLst/>
              </a:prstGeom>
              <a:noFill/>
            </p:spPr>
            <p:txBody>
              <a:bodyPr wrap="none" rtlCol="0">
                <a:spAutoFit/>
                <a:scene3d>
                  <a:camera prst="orthographicFront"/>
                  <a:lightRig rig="threePt" dir="t"/>
                </a:scene3d>
                <a:sp3d contourW="12700"/>
              </a:bodyPr>
              <a:p>
                <a:pPr algn="ctr"/>
                <a:r>
                  <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rPr>
                  <a:t>The user can demonstrate on a projector or computer</a:t>
                </a:r>
                <a:endPar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0-#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down)">
                                      <p:cBhvr>
                                        <p:cTn id="12" dur="500"/>
                                        <p:tgtEl>
                                          <p:spTgt spid="40"/>
                                        </p:tgtEl>
                                      </p:cBhvr>
                                    </p:animEffect>
                                  </p:childTnLst>
                                </p:cTn>
                              </p:par>
                              <p:par>
                                <p:cTn id="13" presetID="22" presetClass="entr" presetSubtype="4" fill="hold" nodeType="withEffect">
                                  <p:stCondLst>
                                    <p:cond delay="250"/>
                                  </p:stCondLst>
                                  <p:childTnLst>
                                    <p:set>
                                      <p:cBhvr>
                                        <p:cTn id="14" dur="1" fill="hold">
                                          <p:stCondLst>
                                            <p:cond delay="0"/>
                                          </p:stCondLst>
                                        </p:cTn>
                                        <p:tgtEl>
                                          <p:spTgt spid="46"/>
                                        </p:tgtEl>
                                        <p:attrNameLst>
                                          <p:attrName>style.visibility</p:attrName>
                                        </p:attrNameLst>
                                      </p:cBhvr>
                                      <p:to>
                                        <p:strVal val="visible"/>
                                      </p:to>
                                    </p:set>
                                    <p:animEffect transition="in" filter="wipe(down)">
                                      <p:cBhvr>
                                        <p:cTn id="15" dur="500"/>
                                        <p:tgtEl>
                                          <p:spTgt spid="46"/>
                                        </p:tgtEl>
                                      </p:cBhvr>
                                    </p:animEffect>
                                  </p:childTnLst>
                                </p:cTn>
                              </p:par>
                              <p:par>
                                <p:cTn id="16" presetID="22" presetClass="entr" presetSubtype="4" fill="hold" nodeType="withEffect">
                                  <p:stCondLst>
                                    <p:cond delay="500"/>
                                  </p:stCondLst>
                                  <p:childTnLst>
                                    <p:set>
                                      <p:cBhvr>
                                        <p:cTn id="17" dur="1" fill="hold">
                                          <p:stCondLst>
                                            <p:cond delay="0"/>
                                          </p:stCondLst>
                                        </p:cTn>
                                        <p:tgtEl>
                                          <p:spTgt spid="37"/>
                                        </p:tgtEl>
                                        <p:attrNameLst>
                                          <p:attrName>style.visibility</p:attrName>
                                        </p:attrNameLst>
                                      </p:cBhvr>
                                      <p:to>
                                        <p:strVal val="visible"/>
                                      </p:to>
                                    </p:set>
                                    <p:animEffect transition="in" filter="wipe(down)">
                                      <p:cBhvr>
                                        <p:cTn id="18" dur="500"/>
                                        <p:tgtEl>
                                          <p:spTgt spid="37"/>
                                        </p:tgtEl>
                                      </p:cBhvr>
                                    </p:animEffect>
                                  </p:childTnLst>
                                </p:cTn>
                              </p:par>
                              <p:par>
                                <p:cTn id="19" presetID="22" presetClass="entr" presetSubtype="4" fill="hold" nodeType="withEffect">
                                  <p:stCondLst>
                                    <p:cond delay="750"/>
                                  </p:stCondLst>
                                  <p:childTnLst>
                                    <p:set>
                                      <p:cBhvr>
                                        <p:cTn id="20" dur="1" fill="hold">
                                          <p:stCondLst>
                                            <p:cond delay="0"/>
                                          </p:stCondLst>
                                        </p:cTn>
                                        <p:tgtEl>
                                          <p:spTgt spid="43"/>
                                        </p:tgtEl>
                                        <p:attrNameLst>
                                          <p:attrName>style.visibility</p:attrName>
                                        </p:attrNameLst>
                                      </p:cBhvr>
                                      <p:to>
                                        <p:strVal val="visible"/>
                                      </p:to>
                                    </p:set>
                                    <p:animEffect transition="in" filter="wipe(down)">
                                      <p:cBhvr>
                                        <p:cTn id="21" dur="500"/>
                                        <p:tgtEl>
                                          <p:spTgt spid="43"/>
                                        </p:tgtEl>
                                      </p:cBhvr>
                                    </p:animEffect>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500" fill="hold"/>
                                        <p:tgtEl>
                                          <p:spTgt spid="50"/>
                                        </p:tgtEl>
                                        <p:attrNameLst>
                                          <p:attrName>ppt_x</p:attrName>
                                        </p:attrNameLst>
                                      </p:cBhvr>
                                      <p:tavLst>
                                        <p:tav tm="0">
                                          <p:val>
                                            <p:strVal val="#ppt_x"/>
                                          </p:val>
                                        </p:tav>
                                        <p:tav tm="100000">
                                          <p:val>
                                            <p:strVal val="#ppt_x"/>
                                          </p:val>
                                        </p:tav>
                                      </p:tavLst>
                                    </p:anim>
                                    <p:anim calcmode="lin" valueType="num">
                                      <p:cBhvr additive="base">
                                        <p:cTn id="26" dur="500" fill="hold"/>
                                        <p:tgtEl>
                                          <p:spTgt spid="50"/>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4" fill="hold" nodeType="afterEffect">
                                  <p:stCondLst>
                                    <p:cond delay="0"/>
                                  </p:stCondLst>
                                  <p:childTnLst>
                                    <p:set>
                                      <p:cBhvr>
                                        <p:cTn id="29" dur="1" fill="hold">
                                          <p:stCondLst>
                                            <p:cond delay="0"/>
                                          </p:stCondLst>
                                        </p:cTn>
                                        <p:tgtEl>
                                          <p:spTgt spid="52"/>
                                        </p:tgtEl>
                                        <p:attrNameLst>
                                          <p:attrName>style.visibility</p:attrName>
                                        </p:attrNameLst>
                                      </p:cBhvr>
                                      <p:to>
                                        <p:strVal val="visible"/>
                                      </p:to>
                                    </p:set>
                                    <p:anim calcmode="lin" valueType="num">
                                      <p:cBhvr additive="base">
                                        <p:cTn id="30" dur="500" fill="hold"/>
                                        <p:tgtEl>
                                          <p:spTgt spid="52"/>
                                        </p:tgtEl>
                                        <p:attrNameLst>
                                          <p:attrName>ppt_x</p:attrName>
                                        </p:attrNameLst>
                                      </p:cBhvr>
                                      <p:tavLst>
                                        <p:tav tm="0">
                                          <p:val>
                                            <p:strVal val="#ppt_x"/>
                                          </p:val>
                                        </p:tav>
                                        <p:tav tm="100000">
                                          <p:val>
                                            <p:strVal val="#ppt_x"/>
                                          </p:val>
                                        </p:tav>
                                      </p:tavLst>
                                    </p:anim>
                                    <p:anim calcmode="lin" valueType="num">
                                      <p:cBhvr additive="base">
                                        <p:cTn id="31" dur="500" fill="hold"/>
                                        <p:tgtEl>
                                          <p:spTgt spid="52"/>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 presetClass="entr" presetSubtype="4" fill="hold" nodeType="after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ppt_x"/>
                                          </p:val>
                                        </p:tav>
                                        <p:tav tm="100000">
                                          <p:val>
                                            <p:strVal val="#ppt_x"/>
                                          </p:val>
                                        </p:tav>
                                      </p:tavLst>
                                    </p:anim>
                                    <p:anim calcmode="lin" valueType="num">
                                      <p:cBhvr additive="base">
                                        <p:cTn id="36"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wipe(down)">
                                      <p:cBhvr>
                                        <p:cTn id="41" dur="500"/>
                                        <p:tgtEl>
                                          <p:spTgt spid="54"/>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wipe(down)">
                                      <p:cBhvr>
                                        <p:cTn id="46" dur="500"/>
                                        <p:tgtEl>
                                          <p:spTgt spid="53"/>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down)">
                                      <p:cBhvr>
                                        <p:cTn id="51" dur="500"/>
                                        <p:tgtEl>
                                          <p:spTgt spid="56"/>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wipe(down)">
                                      <p:cBhvr>
                                        <p:cTn id="56" dur="500"/>
                                        <p:tgtEl>
                                          <p:spTgt spid="55"/>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58"/>
                                        </p:tgtEl>
                                        <p:attrNameLst>
                                          <p:attrName>style.visibility</p:attrName>
                                        </p:attrNameLst>
                                      </p:cBhvr>
                                      <p:to>
                                        <p:strVal val="visible"/>
                                      </p:to>
                                    </p:set>
                                    <p:animEffect transition="in" filter="wipe(down)">
                                      <p:cBhvr>
                                        <p:cTn id="61" dur="500"/>
                                        <p:tgtEl>
                                          <p:spTgt spid="58"/>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57"/>
                                        </p:tgtEl>
                                        <p:attrNameLst>
                                          <p:attrName>style.visibility</p:attrName>
                                        </p:attrNameLst>
                                      </p:cBhvr>
                                      <p:to>
                                        <p:strVal val="visible"/>
                                      </p:to>
                                    </p:set>
                                    <p:animEffect transition="in" filter="wipe(down)">
                                      <p:cBhvr>
                                        <p:cTn id="6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小清新花朵叶子边框招聘海报143  95"/>
          <p:cNvPicPr>
            <a:picLocks noChangeAspect="1"/>
          </p:cNvPicPr>
          <p:nvPr/>
        </p:nvPicPr>
        <p:blipFill>
          <a:blip r:embed="rId1"/>
          <a:srcRect r="49085" b="7929"/>
          <a:stretch>
            <a:fillRect/>
          </a:stretch>
        </p:blipFill>
        <p:spPr>
          <a:xfrm>
            <a:off x="0" y="0"/>
            <a:ext cx="5121275" cy="6945630"/>
          </a:xfrm>
          <a:prstGeom prst="rect">
            <a:avLst/>
          </a:prstGeom>
        </p:spPr>
      </p:pic>
      <p:sp>
        <p:nvSpPr>
          <p:cNvPr id="40" name="MH_Entry_1"/>
          <p:cNvSpPr/>
          <p:nvPr>
            <p:custDataLst>
              <p:tags r:id="rId2"/>
            </p:custDataLst>
          </p:nvPr>
        </p:nvSpPr>
        <p:spPr>
          <a:xfrm>
            <a:off x="4268331" y="2819846"/>
            <a:ext cx="3655487" cy="55372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defTabSz="852170" fontAlgn="base">
              <a:spcBef>
                <a:spcPct val="0"/>
              </a:spcBef>
              <a:spcAft>
                <a:spcPct val="0"/>
              </a:spcAft>
            </a:pPr>
            <a:r>
              <a:rPr lang="zh-CN" altLang="en-US" sz="3600" b="1" dirty="0">
                <a:solidFill>
                  <a:schemeClr val="tx1">
                    <a:lumMod val="75000"/>
                    <a:lumOff val="25000"/>
                  </a:schemeClr>
                </a:solidFill>
                <a:latin typeface="微软雅黑" panose="020B0503020204020204" charset="-122"/>
                <a:ea typeface="微软雅黑" panose="020B0503020204020204" charset="-122"/>
                <a:sym typeface="字魂58号-创中黑" panose="00000500000000000000" pitchFamily="2" charset="-122"/>
              </a:rPr>
              <a:t>添加标题内容</a:t>
            </a:r>
            <a:endParaRPr lang="zh-CN" altLang="en-US" sz="3600" b="1" dirty="0">
              <a:solidFill>
                <a:schemeClr val="tx1">
                  <a:lumMod val="75000"/>
                  <a:lumOff val="25000"/>
                </a:schemeClr>
              </a:solidFill>
              <a:latin typeface="微软雅黑" panose="020B0503020204020204" charset="-122"/>
              <a:ea typeface="微软雅黑" panose="020B0503020204020204" charset="-122"/>
              <a:sym typeface="字魂58号-创中黑" panose="00000500000000000000" pitchFamily="2" charset="-122"/>
            </a:endParaRPr>
          </a:p>
        </p:txBody>
      </p:sp>
      <p:sp>
        <p:nvSpPr>
          <p:cNvPr id="41" name="矩形 40"/>
          <p:cNvSpPr/>
          <p:nvPr/>
        </p:nvSpPr>
        <p:spPr>
          <a:xfrm>
            <a:off x="4230133" y="3569230"/>
            <a:ext cx="4194175" cy="275590"/>
          </a:xfrm>
          <a:prstGeom prst="rect">
            <a:avLst/>
          </a:prstGeom>
        </p:spPr>
        <p:txBody>
          <a:bodyPr wrap="none">
            <a:spAutoFit/>
          </a:bodyPr>
          <a:lstStyle/>
          <a:p>
            <a:pPr defTabSz="852170" fontAlgn="base">
              <a:spcBef>
                <a:spcPct val="0"/>
              </a:spcBef>
              <a:spcAft>
                <a:spcPct val="0"/>
              </a:spcAft>
            </a:pPr>
            <a:r>
              <a:rPr lang="en-US" altLang="zh-CN" sz="1200" b="1" spc="788" dirty="0">
                <a:solidFill>
                  <a:schemeClr val="tx1">
                    <a:lumMod val="75000"/>
                    <a:lumOff val="25000"/>
                  </a:schemeClr>
                </a:solidFill>
                <a:latin typeface="微软雅黑" panose="020B0503020204020204" charset="-122"/>
                <a:ea typeface="微软雅黑" panose="020B0503020204020204" charset="-122"/>
                <a:sym typeface="字魂58号-创中黑" panose="00000500000000000000" pitchFamily="2" charset="-122"/>
              </a:rPr>
              <a:t>ANNUAL WORK SUMMARY</a:t>
            </a:r>
            <a:endParaRPr lang="en-US" altLang="zh-CN" sz="1200" b="1" spc="788" dirty="0">
              <a:solidFill>
                <a:schemeClr val="tx1">
                  <a:lumMod val="75000"/>
                  <a:lumOff val="25000"/>
                </a:schemeClr>
              </a:solidFill>
              <a:latin typeface="微软雅黑" panose="020B0503020204020204" charset="-122"/>
              <a:ea typeface="微软雅黑" panose="020B0503020204020204" charset="-122"/>
              <a:sym typeface="字魂58号-创中黑" panose="00000500000000000000" pitchFamily="2" charset="-122"/>
            </a:endParaRPr>
          </a:p>
        </p:txBody>
      </p:sp>
      <p:sp>
        <p:nvSpPr>
          <p:cNvPr id="42" name="文本框 41"/>
          <p:cNvSpPr txBox="1"/>
          <p:nvPr/>
        </p:nvSpPr>
        <p:spPr>
          <a:xfrm>
            <a:off x="4220898" y="3948153"/>
            <a:ext cx="6076667" cy="616585"/>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000" spc="394" dirty="0">
                <a:solidFill>
                  <a:schemeClr val="tx1">
                    <a:lumMod val="75000"/>
                    <a:lumOff val="25000"/>
                  </a:schemeClr>
                </a:solidFill>
                <a:latin typeface="微软雅黑" panose="020B0503020204020204" charset="-122"/>
                <a:ea typeface="微软雅黑" panose="020B0503020204020204" charset="-122"/>
                <a:cs typeface="Open Sans" pitchFamily="34" charset="0"/>
                <a:sym typeface="字魂58号-创中黑" panose="00000500000000000000" pitchFamily="2" charset="-122"/>
              </a:rPr>
              <a:t>您的内容打在这里，或者通过复制您的文本后，在此框中选择粘贴。您的内容打在这里，或者通过复制您的文本后，在此框中选择粘贴。您的内容打在这里，或者通过复制您的文本后，在此框中选择粘贴。</a:t>
            </a:r>
            <a:endParaRPr lang="zh-CN" altLang="en-US" sz="1000" spc="394" dirty="0">
              <a:solidFill>
                <a:schemeClr val="tx1">
                  <a:lumMod val="75000"/>
                  <a:lumOff val="25000"/>
                </a:schemeClr>
              </a:solidFill>
              <a:latin typeface="微软雅黑" panose="020B0503020204020204" charset="-122"/>
              <a:ea typeface="微软雅黑" panose="020B0503020204020204" charset="-122"/>
              <a:cs typeface="Open Sans" pitchFamily="34" charset="0"/>
              <a:sym typeface="字魂58号-创中黑" panose="00000500000000000000" pitchFamily="2" charset="-122"/>
            </a:endParaRPr>
          </a:p>
        </p:txBody>
      </p:sp>
      <p:sp>
        <p:nvSpPr>
          <p:cNvPr id="44" name="圆角矩形 18"/>
          <p:cNvSpPr/>
          <p:nvPr/>
        </p:nvSpPr>
        <p:spPr>
          <a:xfrm>
            <a:off x="2871529" y="2744354"/>
            <a:ext cx="766618" cy="1976584"/>
          </a:xfrm>
          <a:prstGeom prst="roundRect">
            <a:avLst/>
          </a:prstGeom>
          <a:solidFill>
            <a:srgbClr val="009A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4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第二章</a:t>
            </a:r>
            <a:endParaRPr lang="zh-CN" altLang="en-US" sz="4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4" name="图片 3" descr="小清新花朵叶子边框招聘海报143  95"/>
          <p:cNvPicPr>
            <a:picLocks noChangeAspect="1"/>
          </p:cNvPicPr>
          <p:nvPr/>
        </p:nvPicPr>
        <p:blipFill>
          <a:blip r:embed="rId1"/>
          <a:srcRect l="51364" t="40379"/>
          <a:stretch>
            <a:fillRect/>
          </a:stretch>
        </p:blipFill>
        <p:spPr>
          <a:xfrm>
            <a:off x="7299960" y="2360295"/>
            <a:ext cx="4892040" cy="44977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1"/>
                                        </p:tgtEl>
                                        <p:attrNameLst>
                                          <p:attrName>ppt_y</p:attrName>
                                        </p:attrNameLst>
                                      </p:cBhvr>
                                      <p:tavLst>
                                        <p:tav tm="0">
                                          <p:val>
                                            <p:strVal val="#ppt_y"/>
                                          </p:val>
                                        </p:tav>
                                        <p:tav tm="100000">
                                          <p:val>
                                            <p:strVal val="#ppt_y"/>
                                          </p:val>
                                        </p:tav>
                                      </p:tavLst>
                                    </p:anim>
                                    <p:anim calcmode="lin" valueType="num">
                                      <p:cBhvr>
                                        <p:cTn id="14"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1000"/>
                                        <p:tgtEl>
                                          <p:spTgt spid="42"/>
                                        </p:tgtEl>
                                      </p:cBhvr>
                                    </p:animEffect>
                                    <p:anim calcmode="lin" valueType="num">
                                      <p:cBhvr>
                                        <p:cTn id="20" dur="1000" fill="hold"/>
                                        <p:tgtEl>
                                          <p:spTgt spid="42"/>
                                        </p:tgtEl>
                                        <p:attrNameLst>
                                          <p:attrName>ppt_x</p:attrName>
                                        </p:attrNameLst>
                                      </p:cBhvr>
                                      <p:tavLst>
                                        <p:tav tm="0">
                                          <p:val>
                                            <p:strVal val="#ppt_x"/>
                                          </p:val>
                                        </p:tav>
                                        <p:tav tm="100000">
                                          <p:val>
                                            <p:strVal val="#ppt_x"/>
                                          </p:val>
                                        </p:tav>
                                      </p:tavLst>
                                    </p:anim>
                                    <p:anim calcmode="lin" valueType="num">
                                      <p:cBhvr>
                                        <p:cTn id="21" dur="1000" fill="hold"/>
                                        <p:tgtEl>
                                          <p:spTgt spid="4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00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1000"/>
                                        <p:tgtEl>
                                          <p:spTgt spid="44"/>
                                        </p:tgtEl>
                                      </p:cBhvr>
                                    </p:animEffect>
                                    <p:anim calcmode="lin" valueType="num">
                                      <p:cBhvr>
                                        <p:cTn id="25" dur="1000" fill="hold"/>
                                        <p:tgtEl>
                                          <p:spTgt spid="44"/>
                                        </p:tgtEl>
                                        <p:attrNameLst>
                                          <p:attrName>ppt_x</p:attrName>
                                        </p:attrNameLst>
                                      </p:cBhvr>
                                      <p:tavLst>
                                        <p:tav tm="0">
                                          <p:val>
                                            <p:strVal val="#ppt_x"/>
                                          </p:val>
                                        </p:tav>
                                        <p:tav tm="100000">
                                          <p:val>
                                            <p:strVal val="#ppt_x"/>
                                          </p:val>
                                        </p:tav>
                                      </p:tavLst>
                                    </p:anim>
                                    <p:anim calcmode="lin" valueType="num">
                                      <p:cBhvr>
                                        <p:cTn id="2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ldLvl="0" animBg="1"/>
      <p:bldP spid="41" grpId="0"/>
      <p:bldP spid="42" grpId="0"/>
      <p:bldP spid="44"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03481" y="3255105"/>
            <a:ext cx="4470828" cy="1472649"/>
            <a:chOff x="0" y="2734405"/>
            <a:chExt cx="4472208" cy="1472650"/>
          </a:xfrm>
        </p:grpSpPr>
        <p:grpSp>
          <p:nvGrpSpPr>
            <p:cNvPr id="4" name="Group 14"/>
            <p:cNvGrpSpPr/>
            <p:nvPr/>
          </p:nvGrpSpPr>
          <p:grpSpPr>
            <a:xfrm>
              <a:off x="0" y="2734405"/>
              <a:ext cx="4472208" cy="1472650"/>
              <a:chOff x="0" y="2903219"/>
              <a:chExt cx="4472208" cy="1472650"/>
            </a:xfrm>
          </p:grpSpPr>
          <p:sp>
            <p:nvSpPr>
              <p:cNvPr id="13" name="Rectangle 12"/>
              <p:cNvSpPr/>
              <p:nvPr/>
            </p:nvSpPr>
            <p:spPr>
              <a:xfrm>
                <a:off x="0" y="2903219"/>
                <a:ext cx="3713871" cy="1472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4" name="Oval 13"/>
              <p:cNvSpPr/>
              <p:nvPr/>
            </p:nvSpPr>
            <p:spPr>
              <a:xfrm>
                <a:off x="2999558" y="2903219"/>
                <a:ext cx="1472650" cy="1472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sp>
          <p:nvSpPr>
            <p:cNvPr id="16" name="Oval 15"/>
            <p:cNvSpPr/>
            <p:nvPr/>
          </p:nvSpPr>
          <p:spPr>
            <a:xfrm>
              <a:off x="3127350" y="2862197"/>
              <a:ext cx="1217066" cy="121706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2" name="AutoShape 117"/>
            <p:cNvSpPr/>
            <p:nvPr/>
          </p:nvSpPr>
          <p:spPr bwMode="auto">
            <a:xfrm>
              <a:off x="3456664" y="3238832"/>
              <a:ext cx="561856" cy="46379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solidFill>
            <a:ln>
              <a:noFill/>
            </a:ln>
            <a:effectLst/>
          </p:spPr>
          <p:txBody>
            <a:bodyPr lIns="25392" tIns="25392" rIns="25392" bIns="25392" anchor="ctr"/>
            <a:lstStyle/>
            <a:p>
              <a:pPr algn="ctr" defTabSz="228600" fontAlgn="base" hangingPunct="0">
                <a:spcBef>
                  <a:spcPct val="0"/>
                </a:spcBef>
                <a:spcAft>
                  <a:spcPct val="0"/>
                </a:spcAft>
              </a:pPr>
              <a:endParaRPr lang="en-US" sz="1200" dirty="0">
                <a:solidFill>
                  <a:srgbClr val="FFFFFF"/>
                </a:solidFill>
                <a:effectLst>
                  <a:outerShdw blurRad="38100" dist="38100" dir="2700000" algn="tl">
                    <a:srgbClr val="000000"/>
                  </a:outerShdw>
                </a:effectLst>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grpSp>
        <p:nvGrpSpPr>
          <p:cNvPr id="15" name="Group 29"/>
          <p:cNvGrpSpPr/>
          <p:nvPr/>
        </p:nvGrpSpPr>
        <p:grpSpPr>
          <a:xfrm>
            <a:off x="103481" y="1251579"/>
            <a:ext cx="10649155" cy="5479706"/>
            <a:chOff x="0" y="730879"/>
            <a:chExt cx="10652441" cy="5479705"/>
          </a:xfrm>
        </p:grpSpPr>
        <p:grpSp>
          <p:nvGrpSpPr>
            <p:cNvPr id="17" name="Group 4"/>
            <p:cNvGrpSpPr/>
            <p:nvPr/>
          </p:nvGrpSpPr>
          <p:grpSpPr>
            <a:xfrm>
              <a:off x="0" y="730879"/>
              <a:ext cx="10652441" cy="5479705"/>
              <a:chOff x="-4093176" y="-217744"/>
              <a:chExt cx="14178398" cy="7293488"/>
            </a:xfrm>
          </p:grpSpPr>
          <p:sp>
            <p:nvSpPr>
              <p:cNvPr id="6" name="Block Arc 5"/>
              <p:cNvSpPr/>
              <p:nvPr/>
            </p:nvSpPr>
            <p:spPr>
              <a:xfrm>
                <a:off x="-4093176" y="-217744"/>
                <a:ext cx="7293488" cy="7293488"/>
              </a:xfrm>
              <a:prstGeom prst="blockArc">
                <a:avLst>
                  <a:gd name="adj1" fmla="val 18900000"/>
                  <a:gd name="adj2" fmla="val 2700000"/>
                  <a:gd name="adj3" fmla="val 296"/>
                </a:avLst>
              </a:prstGeom>
              <a:ln>
                <a:solidFill>
                  <a:schemeClr val="accent3"/>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 name="Freeform 6"/>
              <p:cNvSpPr/>
              <p:nvPr/>
            </p:nvSpPr>
            <p:spPr>
              <a:xfrm>
                <a:off x="2784110" y="12615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46597" tIns="189595" rIns="189595" bIns="189595" numCol="1" spcCol="1270" anchor="ctr" anchorCtr="0">
                <a:noAutofit/>
              </a:bodyPr>
              <a:lstStyle/>
              <a:p>
                <a:pPr defTabSz="2488565">
                  <a:lnSpc>
                    <a:spcPct val="90000"/>
                  </a:lnSpc>
                  <a:spcBef>
                    <a:spcPct val="0"/>
                  </a:spcBef>
                  <a:spcAft>
                    <a:spcPct val="35000"/>
                  </a:spcAft>
                </a:pPr>
                <a:endParaRPr lang="en-GB" sz="12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 name="Oval 7"/>
              <p:cNvSpPr/>
              <p:nvPr/>
            </p:nvSpPr>
            <p:spPr>
              <a:xfrm>
                <a:off x="2106777" y="1126066"/>
                <a:ext cx="1354666" cy="1354666"/>
              </a:xfrm>
              <a:prstGeom prst="ellipse">
                <a:avLst/>
              </a:prstGeom>
              <a:ln>
                <a:solidFill>
                  <a:schemeClr val="accent2"/>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 name="Freeform 8"/>
              <p:cNvSpPr/>
              <p:nvPr/>
            </p:nvSpPr>
            <p:spPr>
              <a:xfrm>
                <a:off x="3178048" y="288713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46597" tIns="189595" rIns="189595" bIns="189595" numCol="1" spcCol="1270" anchor="ctr" anchorCtr="0">
                <a:noAutofit/>
              </a:bodyPr>
              <a:lstStyle/>
              <a:p>
                <a:pPr defTabSz="2488565">
                  <a:lnSpc>
                    <a:spcPct val="90000"/>
                  </a:lnSpc>
                  <a:spcBef>
                    <a:spcPct val="0"/>
                  </a:spcBef>
                  <a:spcAft>
                    <a:spcPct val="35000"/>
                  </a:spcAft>
                </a:pPr>
                <a:endParaRPr lang="en-GB" sz="12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0" name="Oval 9"/>
              <p:cNvSpPr/>
              <p:nvPr/>
            </p:nvSpPr>
            <p:spPr>
              <a:xfrm>
                <a:off x="2500714" y="2751666"/>
                <a:ext cx="1354666" cy="1354666"/>
              </a:xfrm>
              <a:prstGeom prst="ellipse">
                <a:avLst/>
              </a:prstGeom>
              <a:ln>
                <a:solidFill>
                  <a:schemeClr val="accent3"/>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1" name="Freeform 10"/>
              <p:cNvSpPr/>
              <p:nvPr/>
            </p:nvSpPr>
            <p:spPr>
              <a:xfrm>
                <a:off x="2784110" y="45127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46597" tIns="189595" rIns="189595" bIns="189595" numCol="1" spcCol="1270" anchor="ctr" anchorCtr="0">
                <a:noAutofit/>
              </a:bodyPr>
              <a:lstStyle/>
              <a:p>
                <a:pPr defTabSz="2488565">
                  <a:lnSpc>
                    <a:spcPct val="90000"/>
                  </a:lnSpc>
                  <a:spcBef>
                    <a:spcPct val="0"/>
                  </a:spcBef>
                  <a:spcAft>
                    <a:spcPct val="35000"/>
                  </a:spcAft>
                </a:pPr>
                <a:endParaRPr lang="en-GB" sz="12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2" name="Oval 11"/>
              <p:cNvSpPr/>
              <p:nvPr/>
            </p:nvSpPr>
            <p:spPr>
              <a:xfrm>
                <a:off x="2106777" y="4377266"/>
                <a:ext cx="1354666" cy="1354666"/>
              </a:xfrm>
              <a:prstGeom prst="ellipse">
                <a:avLst/>
              </a:prstGeom>
              <a:ln>
                <a:solidFill>
                  <a:schemeClr val="accent4"/>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zh-CN" altLang="en-US">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sp>
          <p:nvSpPr>
            <p:cNvPr id="19" name="TextBox 18"/>
            <p:cNvSpPr txBox="1"/>
            <p:nvPr/>
          </p:nvSpPr>
          <p:spPr>
            <a:xfrm>
              <a:off x="4826963" y="1989284"/>
              <a:ext cx="466938" cy="461537"/>
            </a:xfrm>
            <a:prstGeom prst="rect">
              <a:avLst/>
            </a:prstGeom>
            <a:noFill/>
          </p:spPr>
          <p:txBody>
            <a:bodyPr wrap="none" rtlCol="0">
              <a:spAutoFit/>
            </a:bodyPr>
            <a:lstStyle/>
            <a:p>
              <a:r>
                <a:rPr lang="en-US" sz="24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01</a:t>
              </a:r>
              <a:endParaRPr lang="en-GB" sz="24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0" name="TextBox 19"/>
            <p:cNvSpPr txBox="1"/>
            <p:nvPr/>
          </p:nvSpPr>
          <p:spPr>
            <a:xfrm>
              <a:off x="5136605" y="3214800"/>
              <a:ext cx="518251" cy="461537"/>
            </a:xfrm>
            <a:prstGeom prst="rect">
              <a:avLst/>
            </a:prstGeom>
            <a:noFill/>
          </p:spPr>
          <p:txBody>
            <a:bodyPr wrap="none" rtlCol="0">
              <a:spAutoFit/>
            </a:bodyPr>
            <a:lstStyle/>
            <a:p>
              <a:r>
                <a:rPr lang="en-US" sz="24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02</a:t>
              </a:r>
              <a:endParaRPr lang="en-GB" sz="24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1" name="TextBox 20"/>
            <p:cNvSpPr txBox="1"/>
            <p:nvPr/>
          </p:nvSpPr>
          <p:spPr>
            <a:xfrm>
              <a:off x="4840635" y="4431956"/>
              <a:ext cx="516647" cy="461537"/>
            </a:xfrm>
            <a:prstGeom prst="rect">
              <a:avLst/>
            </a:prstGeom>
            <a:noFill/>
          </p:spPr>
          <p:txBody>
            <a:bodyPr wrap="none" rtlCol="0">
              <a:spAutoFit/>
            </a:bodyPr>
            <a:lstStyle/>
            <a:p>
              <a:r>
                <a:rPr lang="en-US" sz="24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03</a:t>
              </a:r>
              <a:endParaRPr lang="en-GB" sz="2400"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sp>
        <p:nvSpPr>
          <p:cNvPr id="30" name="išľíďè"/>
          <p:cNvSpPr/>
          <p:nvPr/>
        </p:nvSpPr>
        <p:spPr bwMode="auto">
          <a:xfrm>
            <a:off x="250143" y="3826739"/>
            <a:ext cx="2944728"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a:lnSpc>
                <a:spcPct val="130000"/>
              </a:lnSpc>
            </a:pPr>
            <a:r>
              <a:rPr lang="zh-CN" altLang="en-US" sz="1200">
                <a:solidFill>
                  <a:schemeClr val="bg1"/>
                </a:solidFill>
                <a:latin typeface="微软雅黑" panose="020B0503020204020204" charset="-122"/>
                <a:ea typeface="微软雅黑" panose="020B0503020204020204" charset="-122"/>
                <a:sym typeface="+mn-lt"/>
              </a:rPr>
              <a:t>请替换文字内容，点击添加相关标题文字，修改文字内容，也可以直接复制你的内容到此。</a:t>
            </a:r>
            <a:endParaRPr kumimoji="0" lang="zh-CN" altLang="en-US" sz="12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sym typeface="+mn-lt"/>
            </a:endParaRPr>
          </a:p>
        </p:txBody>
      </p:sp>
      <p:sp>
        <p:nvSpPr>
          <p:cNvPr id="31" name="iSlíďè"/>
          <p:cNvSpPr txBox="1"/>
          <p:nvPr/>
        </p:nvSpPr>
        <p:spPr bwMode="auto">
          <a:xfrm>
            <a:off x="291454" y="3515262"/>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2" name="išľíďè"/>
          <p:cNvSpPr/>
          <p:nvPr/>
        </p:nvSpPr>
        <p:spPr bwMode="auto">
          <a:xfrm>
            <a:off x="5984633" y="2659826"/>
            <a:ext cx="3598981"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a:lnSpc>
                <a:spcPct val="130000"/>
              </a:lnSpc>
            </a:pPr>
            <a:r>
              <a:rPr lang="zh-CN" altLang="en-US" sz="1200">
                <a:solidFill>
                  <a:schemeClr val="bg1"/>
                </a:solidFill>
                <a:latin typeface="微软雅黑" panose="020B0503020204020204" charset="-122"/>
                <a:ea typeface="微软雅黑" panose="020B0503020204020204" charset="-122"/>
                <a:sym typeface="+mn-lt"/>
              </a:rPr>
              <a:t>请替换文字内容，点击添加相关标题文字，修改文字内容，也可以直接复制你的内容到此。</a:t>
            </a:r>
            <a:endParaRPr kumimoji="0" lang="zh-CN" altLang="en-US"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3" name="iSlíďè"/>
          <p:cNvSpPr txBox="1"/>
          <p:nvPr/>
        </p:nvSpPr>
        <p:spPr bwMode="auto">
          <a:xfrm>
            <a:off x="5987734" y="2399238"/>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4" name="išľíďè"/>
          <p:cNvSpPr/>
          <p:nvPr/>
        </p:nvSpPr>
        <p:spPr bwMode="auto">
          <a:xfrm>
            <a:off x="6294180" y="3869101"/>
            <a:ext cx="3598981"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a:lnSpc>
                <a:spcPct val="130000"/>
              </a:lnSpc>
            </a:pPr>
            <a:r>
              <a:rPr lang="zh-CN" altLang="en-US" sz="1200">
                <a:solidFill>
                  <a:schemeClr val="bg1"/>
                </a:solidFill>
                <a:latin typeface="微软雅黑" panose="020B0503020204020204" charset="-122"/>
                <a:ea typeface="微软雅黑" panose="020B0503020204020204" charset="-122"/>
                <a:sym typeface="+mn-lt"/>
              </a:rPr>
              <a:t>请替换文字内容，点击添加相关标题文字，修改文字内容，也可以直接复制你的内容到此。</a:t>
            </a:r>
            <a:endParaRPr kumimoji="0" lang="zh-CN" altLang="en-US"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5" name="iSlíďè"/>
          <p:cNvSpPr txBox="1"/>
          <p:nvPr/>
        </p:nvSpPr>
        <p:spPr bwMode="auto">
          <a:xfrm>
            <a:off x="6297281" y="360851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6" name="išľíďè"/>
          <p:cNvSpPr/>
          <p:nvPr/>
        </p:nvSpPr>
        <p:spPr bwMode="auto">
          <a:xfrm>
            <a:off x="5984633" y="5109341"/>
            <a:ext cx="3598981"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a:lnSpc>
                <a:spcPct val="130000"/>
              </a:lnSpc>
            </a:pPr>
            <a:r>
              <a:rPr lang="zh-CN" altLang="en-US" sz="1200">
                <a:solidFill>
                  <a:schemeClr val="bg1"/>
                </a:solidFill>
                <a:latin typeface="微软雅黑" panose="020B0503020204020204" charset="-122"/>
                <a:ea typeface="微软雅黑" panose="020B0503020204020204" charset="-122"/>
                <a:sym typeface="+mn-lt"/>
              </a:rPr>
              <a:t>请替换文字内容，点击添加相关标题文字，修改文字内容，也可以直接复制你的内容到此。</a:t>
            </a:r>
            <a:endParaRPr kumimoji="0" lang="zh-CN" altLang="en-US"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7" name="iSlíďè"/>
          <p:cNvSpPr txBox="1"/>
          <p:nvPr/>
        </p:nvSpPr>
        <p:spPr bwMode="auto">
          <a:xfrm>
            <a:off x="5987734" y="484875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69" name="组合 68"/>
          <p:cNvGrpSpPr/>
          <p:nvPr/>
        </p:nvGrpSpPr>
        <p:grpSpPr>
          <a:xfrm>
            <a:off x="0" y="-10160"/>
            <a:ext cx="7658735" cy="2665730"/>
            <a:chOff x="0" y="0"/>
            <a:chExt cx="12061" cy="4198"/>
          </a:xfrm>
        </p:grpSpPr>
        <p:pic>
          <p:nvPicPr>
            <p:cNvPr id="3" name="图片 2" descr="小清新花朵叶子边框招聘海报143  95"/>
            <p:cNvPicPr>
              <a:picLocks noChangeAspect="1"/>
            </p:cNvPicPr>
            <p:nvPr/>
          </p:nvPicPr>
          <p:blipFill>
            <a:blip r:embed="rId1"/>
            <a:srcRect r="49085" b="7929"/>
            <a:stretch>
              <a:fillRect/>
            </a:stretch>
          </p:blipFill>
          <p:spPr>
            <a:xfrm>
              <a:off x="0" y="0"/>
              <a:ext cx="3096" cy="4199"/>
            </a:xfrm>
            <a:prstGeom prst="rect">
              <a:avLst/>
            </a:prstGeom>
          </p:spPr>
        </p:pic>
        <p:grpSp>
          <p:nvGrpSpPr>
            <p:cNvPr id="5" name="组合 4"/>
            <p:cNvGrpSpPr/>
            <p:nvPr/>
          </p:nvGrpSpPr>
          <p:grpSpPr>
            <a:xfrm>
              <a:off x="7139" y="620"/>
              <a:ext cx="4923" cy="893"/>
              <a:chOff x="1596086" y="2915387"/>
              <a:chExt cx="3126105" cy="567076"/>
            </a:xfrm>
          </p:grpSpPr>
          <p:sp>
            <p:nvSpPr>
              <p:cNvPr id="18" name="文本框 17"/>
              <p:cNvSpPr txBox="1"/>
              <p:nvPr/>
            </p:nvSpPr>
            <p:spPr>
              <a:xfrm>
                <a:off x="2153285" y="2915387"/>
                <a:ext cx="2011680" cy="368300"/>
              </a:xfrm>
              <a:prstGeom prst="rect">
                <a:avLst/>
              </a:prstGeom>
              <a:noFill/>
            </p:spPr>
            <p:txBody>
              <a:bodyPr wrap="none" rtlCol="0">
                <a:spAutoFit/>
                <a:scene3d>
                  <a:camera prst="orthographicFront"/>
                  <a:lightRig rig="threePt" dir="t"/>
                </a:scene3d>
                <a:sp3d contourW="12700"/>
              </a:bodyPr>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rPr>
                  <a:t>标题文字添加此处</a:t>
                </a:r>
                <a:endPar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3" name="文本框 22"/>
              <p:cNvSpPr txBox="1"/>
              <p:nvPr/>
            </p:nvSpPr>
            <p:spPr>
              <a:xfrm>
                <a:off x="1596086" y="3252593"/>
                <a:ext cx="3126105" cy="229870"/>
              </a:xfrm>
              <a:prstGeom prst="rect">
                <a:avLst/>
              </a:prstGeom>
              <a:noFill/>
            </p:spPr>
            <p:txBody>
              <a:bodyPr wrap="none" rtlCol="0">
                <a:spAutoFit/>
                <a:scene3d>
                  <a:camera prst="orthographicFront"/>
                  <a:lightRig rig="threePt" dir="t"/>
                </a:scene3d>
                <a:sp3d contourW="12700"/>
              </a:bodyPr>
              <a:p>
                <a:pPr algn="ctr"/>
                <a:r>
                  <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rPr>
                  <a:t>The user can demonstrate on a projector or computer</a:t>
                </a:r>
                <a:endPar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0-#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wipe(down)">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down)">
                                      <p:cBhvr>
                                        <p:cTn id="23" dur="500"/>
                                        <p:tgtEl>
                                          <p:spTgt spid="3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down)">
                                      <p:cBhvr>
                                        <p:cTn id="28" dur="5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down)">
                                      <p:cBhvr>
                                        <p:cTn id="33" dur="500"/>
                                        <p:tgtEl>
                                          <p:spTgt spid="3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down)">
                                      <p:cBhvr>
                                        <p:cTn id="38" dur="500"/>
                                        <p:tgtEl>
                                          <p:spTgt spid="3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down)">
                                      <p:cBhvr>
                                        <p:cTn id="43" dur="500"/>
                                        <p:tgtEl>
                                          <p:spTgt spid="34"/>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wipe(down)">
                                      <p:cBhvr>
                                        <p:cTn id="48" dur="500"/>
                                        <p:tgtEl>
                                          <p:spTgt spid="37"/>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down)">
                                      <p:cBhvr>
                                        <p:cTn id="5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Rectangle 7"/>
          <p:cNvSpPr>
            <a:spLocks noChangeArrowheads="1"/>
          </p:cNvSpPr>
          <p:nvPr/>
        </p:nvSpPr>
        <p:spPr bwMode="auto">
          <a:xfrm>
            <a:off x="1881" y="3784566"/>
            <a:ext cx="12188238" cy="24001"/>
          </a:xfrm>
          <a:prstGeom prst="rect">
            <a:avLst/>
          </a:prstGeom>
          <a:solidFill>
            <a:schemeClr val="accent1"/>
          </a:solidFill>
          <a:ln>
            <a:solidFill>
              <a:schemeClr val="accent1"/>
            </a:solid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grpSp>
        <p:nvGrpSpPr>
          <p:cNvPr id="3" name="组合 2"/>
          <p:cNvGrpSpPr/>
          <p:nvPr/>
        </p:nvGrpSpPr>
        <p:grpSpPr>
          <a:xfrm>
            <a:off x="2328503" y="2960655"/>
            <a:ext cx="206311" cy="938212"/>
            <a:chOff x="1745505" y="2220491"/>
            <a:chExt cx="154781" cy="703659"/>
          </a:xfrm>
        </p:grpSpPr>
        <p:sp>
          <p:nvSpPr>
            <p:cNvPr id="146" name="Rectangle 6"/>
            <p:cNvSpPr>
              <a:spLocks noChangeArrowheads="1"/>
            </p:cNvSpPr>
            <p:nvPr/>
          </p:nvSpPr>
          <p:spPr bwMode="auto">
            <a:xfrm>
              <a:off x="1814562" y="2220491"/>
              <a:ext cx="16669" cy="626269"/>
            </a:xfrm>
            <a:prstGeom prst="rect">
              <a:avLst/>
            </a:prstGeom>
            <a:solidFill>
              <a:schemeClr val="tx1">
                <a:lumMod val="50000"/>
                <a:lumOff val="50000"/>
              </a:schemeClr>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sp>
          <p:nvSpPr>
            <p:cNvPr id="148" name="Oval 8"/>
            <p:cNvSpPr>
              <a:spLocks noChangeArrowheads="1"/>
            </p:cNvSpPr>
            <p:nvPr/>
          </p:nvSpPr>
          <p:spPr bwMode="auto">
            <a:xfrm>
              <a:off x="1745505" y="2768178"/>
              <a:ext cx="154781" cy="155972"/>
            </a:xfrm>
            <a:prstGeom prst="ellipse">
              <a:avLst/>
            </a:prstGeom>
            <a:solidFill>
              <a:schemeClr val="accent1"/>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grpSp>
      <p:grpSp>
        <p:nvGrpSpPr>
          <p:cNvPr id="4" name="组合 4"/>
          <p:cNvGrpSpPr/>
          <p:nvPr/>
        </p:nvGrpSpPr>
        <p:grpSpPr>
          <a:xfrm>
            <a:off x="3991923" y="3690905"/>
            <a:ext cx="206311" cy="938213"/>
            <a:chOff x="2993454" y="2768178"/>
            <a:chExt cx="154781" cy="703660"/>
          </a:xfrm>
        </p:grpSpPr>
        <p:sp>
          <p:nvSpPr>
            <p:cNvPr id="145" name="Rectangle 5"/>
            <p:cNvSpPr>
              <a:spLocks noChangeArrowheads="1"/>
            </p:cNvSpPr>
            <p:nvPr/>
          </p:nvSpPr>
          <p:spPr bwMode="auto">
            <a:xfrm>
              <a:off x="3062511" y="2924150"/>
              <a:ext cx="15478" cy="547688"/>
            </a:xfrm>
            <a:prstGeom prst="rect">
              <a:avLst/>
            </a:prstGeom>
            <a:solidFill>
              <a:schemeClr val="tx1">
                <a:lumMod val="50000"/>
                <a:lumOff val="50000"/>
              </a:schemeClr>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sp>
          <p:nvSpPr>
            <p:cNvPr id="154" name="Oval 14"/>
            <p:cNvSpPr>
              <a:spLocks noChangeArrowheads="1"/>
            </p:cNvSpPr>
            <p:nvPr/>
          </p:nvSpPr>
          <p:spPr bwMode="auto">
            <a:xfrm>
              <a:off x="2993454" y="2768178"/>
              <a:ext cx="154781" cy="155972"/>
            </a:xfrm>
            <a:prstGeom prst="ellipse">
              <a:avLst/>
            </a:prstGeom>
            <a:solidFill>
              <a:schemeClr val="accent2"/>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grpSp>
      <p:grpSp>
        <p:nvGrpSpPr>
          <p:cNvPr id="5" name="组合 6"/>
          <p:cNvGrpSpPr/>
          <p:nvPr/>
        </p:nvGrpSpPr>
        <p:grpSpPr>
          <a:xfrm>
            <a:off x="5419998" y="2960655"/>
            <a:ext cx="207899" cy="938212"/>
            <a:chOff x="4064842" y="2220491"/>
            <a:chExt cx="155972" cy="703659"/>
          </a:xfrm>
        </p:grpSpPr>
        <p:sp>
          <p:nvSpPr>
            <p:cNvPr id="157" name="Rectangle 17"/>
            <p:cNvSpPr>
              <a:spLocks noChangeArrowheads="1"/>
            </p:cNvSpPr>
            <p:nvPr/>
          </p:nvSpPr>
          <p:spPr bwMode="auto">
            <a:xfrm>
              <a:off x="4135089" y="2220491"/>
              <a:ext cx="15478" cy="626269"/>
            </a:xfrm>
            <a:prstGeom prst="rect">
              <a:avLst/>
            </a:prstGeom>
            <a:solidFill>
              <a:schemeClr val="tx1">
                <a:lumMod val="50000"/>
                <a:lumOff val="50000"/>
              </a:schemeClr>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sp>
          <p:nvSpPr>
            <p:cNvPr id="158" name="Oval 18"/>
            <p:cNvSpPr>
              <a:spLocks noChangeArrowheads="1"/>
            </p:cNvSpPr>
            <p:nvPr/>
          </p:nvSpPr>
          <p:spPr bwMode="auto">
            <a:xfrm>
              <a:off x="4064842" y="2768178"/>
              <a:ext cx="155972" cy="155972"/>
            </a:xfrm>
            <a:prstGeom prst="ellipse">
              <a:avLst/>
            </a:prstGeom>
            <a:solidFill>
              <a:schemeClr val="accent3"/>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grpSp>
      <p:grpSp>
        <p:nvGrpSpPr>
          <p:cNvPr id="6" name="组合 8"/>
          <p:cNvGrpSpPr/>
          <p:nvPr/>
        </p:nvGrpSpPr>
        <p:grpSpPr>
          <a:xfrm>
            <a:off x="6922797" y="3690905"/>
            <a:ext cx="207899" cy="938213"/>
            <a:chOff x="5192289" y="2768178"/>
            <a:chExt cx="155972" cy="703660"/>
          </a:xfrm>
        </p:grpSpPr>
        <p:sp>
          <p:nvSpPr>
            <p:cNvPr id="156" name="Rectangle 16"/>
            <p:cNvSpPr>
              <a:spLocks noChangeArrowheads="1"/>
            </p:cNvSpPr>
            <p:nvPr/>
          </p:nvSpPr>
          <p:spPr bwMode="auto">
            <a:xfrm>
              <a:off x="5262536" y="2924150"/>
              <a:ext cx="15478" cy="547688"/>
            </a:xfrm>
            <a:prstGeom prst="rect">
              <a:avLst/>
            </a:prstGeom>
            <a:solidFill>
              <a:schemeClr val="tx1">
                <a:lumMod val="50000"/>
                <a:lumOff val="50000"/>
              </a:schemeClr>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sp>
          <p:nvSpPr>
            <p:cNvPr id="159" name="Oval 19"/>
            <p:cNvSpPr>
              <a:spLocks noChangeArrowheads="1"/>
            </p:cNvSpPr>
            <p:nvPr/>
          </p:nvSpPr>
          <p:spPr bwMode="auto">
            <a:xfrm>
              <a:off x="5192289" y="2768178"/>
              <a:ext cx="155972" cy="155972"/>
            </a:xfrm>
            <a:prstGeom prst="ellipse">
              <a:avLst/>
            </a:prstGeom>
            <a:solidFill>
              <a:schemeClr val="accent4"/>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grpSp>
      <p:grpSp>
        <p:nvGrpSpPr>
          <p:cNvPr id="7" name="组合 10"/>
          <p:cNvGrpSpPr/>
          <p:nvPr/>
        </p:nvGrpSpPr>
        <p:grpSpPr>
          <a:xfrm>
            <a:off x="8358975" y="2960655"/>
            <a:ext cx="207899" cy="938212"/>
            <a:chOff x="6269755" y="2220491"/>
            <a:chExt cx="155972" cy="703659"/>
          </a:xfrm>
        </p:grpSpPr>
        <p:sp>
          <p:nvSpPr>
            <p:cNvPr id="162" name="Rectangle 267"/>
            <p:cNvSpPr>
              <a:spLocks noChangeArrowheads="1"/>
            </p:cNvSpPr>
            <p:nvPr/>
          </p:nvSpPr>
          <p:spPr bwMode="auto">
            <a:xfrm>
              <a:off x="6340002" y="2220491"/>
              <a:ext cx="15478" cy="626269"/>
            </a:xfrm>
            <a:prstGeom prst="rect">
              <a:avLst/>
            </a:prstGeom>
            <a:solidFill>
              <a:schemeClr val="tx1">
                <a:lumMod val="50000"/>
                <a:lumOff val="50000"/>
              </a:schemeClr>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sp>
          <p:nvSpPr>
            <p:cNvPr id="163" name="Oval 268"/>
            <p:cNvSpPr>
              <a:spLocks noChangeArrowheads="1"/>
            </p:cNvSpPr>
            <p:nvPr/>
          </p:nvSpPr>
          <p:spPr bwMode="auto">
            <a:xfrm>
              <a:off x="6269755" y="2768178"/>
              <a:ext cx="155972" cy="155972"/>
            </a:xfrm>
            <a:prstGeom prst="ellipse">
              <a:avLst/>
            </a:prstGeom>
            <a:solidFill>
              <a:schemeClr val="accent3"/>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grpSp>
      <p:grpSp>
        <p:nvGrpSpPr>
          <p:cNvPr id="8" name="组合 12"/>
          <p:cNvGrpSpPr/>
          <p:nvPr/>
        </p:nvGrpSpPr>
        <p:grpSpPr>
          <a:xfrm>
            <a:off x="10208437" y="3690905"/>
            <a:ext cx="207899" cy="938213"/>
            <a:chOff x="7657280" y="2768178"/>
            <a:chExt cx="155972" cy="703660"/>
          </a:xfrm>
        </p:grpSpPr>
        <p:sp>
          <p:nvSpPr>
            <p:cNvPr id="161" name="Rectangle 266"/>
            <p:cNvSpPr>
              <a:spLocks noChangeArrowheads="1"/>
            </p:cNvSpPr>
            <p:nvPr/>
          </p:nvSpPr>
          <p:spPr bwMode="auto">
            <a:xfrm>
              <a:off x="7727527" y="2924150"/>
              <a:ext cx="15478" cy="547688"/>
            </a:xfrm>
            <a:prstGeom prst="rect">
              <a:avLst/>
            </a:prstGeom>
            <a:solidFill>
              <a:schemeClr val="tx1">
                <a:lumMod val="50000"/>
                <a:lumOff val="50000"/>
              </a:schemeClr>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sp>
          <p:nvSpPr>
            <p:cNvPr id="165" name="Oval 270"/>
            <p:cNvSpPr>
              <a:spLocks noChangeArrowheads="1"/>
            </p:cNvSpPr>
            <p:nvPr/>
          </p:nvSpPr>
          <p:spPr bwMode="auto">
            <a:xfrm>
              <a:off x="7657280" y="2768178"/>
              <a:ext cx="155972" cy="155972"/>
            </a:xfrm>
            <a:prstGeom prst="ellipse">
              <a:avLst/>
            </a:prstGeom>
            <a:solidFill>
              <a:schemeClr val="accent2"/>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grpSp>
      <p:grpSp>
        <p:nvGrpSpPr>
          <p:cNvPr id="9" name="组合 3"/>
          <p:cNvGrpSpPr/>
          <p:nvPr/>
        </p:nvGrpSpPr>
        <p:grpSpPr>
          <a:xfrm>
            <a:off x="2120608" y="2647915"/>
            <a:ext cx="622108" cy="625475"/>
            <a:chOff x="1589534" y="1985937"/>
            <a:chExt cx="466725" cy="469106"/>
          </a:xfrm>
        </p:grpSpPr>
        <p:sp>
          <p:nvSpPr>
            <p:cNvPr id="153" name="Oval 13"/>
            <p:cNvSpPr>
              <a:spLocks noChangeArrowheads="1"/>
            </p:cNvSpPr>
            <p:nvPr/>
          </p:nvSpPr>
          <p:spPr bwMode="auto">
            <a:xfrm>
              <a:off x="1589534" y="1985937"/>
              <a:ext cx="466725" cy="469106"/>
            </a:xfrm>
            <a:prstGeom prst="ellipse">
              <a:avLst/>
            </a:prstGeom>
            <a:solidFill>
              <a:schemeClr val="accent1"/>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sp>
          <p:nvSpPr>
            <p:cNvPr id="171" name="Rectangle 33"/>
            <p:cNvSpPr>
              <a:spLocks noChangeArrowheads="1"/>
            </p:cNvSpPr>
            <p:nvPr/>
          </p:nvSpPr>
          <p:spPr bwMode="auto">
            <a:xfrm>
              <a:off x="1662540" y="2045644"/>
              <a:ext cx="225089" cy="34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p>
              <a:pPr eaLnBrk="1" hangingPunct="1"/>
              <a:r>
                <a:rPr lang="id-ID" sz="2400" b="1" dirty="0">
                  <a:solidFill>
                    <a:schemeClr val="bg1"/>
                  </a:solidFill>
                  <a:latin typeface="微软雅黑" panose="020B0503020204020204" charset="-122"/>
                  <a:ea typeface="微软雅黑" panose="020B0503020204020204" charset="-122"/>
                  <a:sym typeface="字魂58号-创中黑" panose="00000500000000000000" pitchFamily="2" charset="-122"/>
                </a:rPr>
                <a:t>1</a:t>
              </a:r>
              <a:endParaRPr lang="id-ID" altLang="zh-CN" sz="2400" b="1" dirty="0">
                <a:solidFill>
                  <a:schemeClr val="bg1"/>
                </a:solidFill>
                <a:latin typeface="微软雅黑" panose="020B0503020204020204" charset="-122"/>
                <a:ea typeface="微软雅黑" panose="020B0503020204020204" charset="-122"/>
                <a:sym typeface="字魂58号-创中黑" panose="00000500000000000000" pitchFamily="2" charset="-122"/>
              </a:endParaRPr>
            </a:p>
          </p:txBody>
        </p:sp>
      </p:grpSp>
      <p:grpSp>
        <p:nvGrpSpPr>
          <p:cNvPr id="10" name="组合 7"/>
          <p:cNvGrpSpPr/>
          <p:nvPr/>
        </p:nvGrpSpPr>
        <p:grpSpPr>
          <a:xfrm>
            <a:off x="5213688" y="2647917"/>
            <a:ext cx="622108" cy="625475"/>
            <a:chOff x="3910061" y="1985937"/>
            <a:chExt cx="466725" cy="469106"/>
          </a:xfrm>
        </p:grpSpPr>
        <p:sp>
          <p:nvSpPr>
            <p:cNvPr id="170" name="Oval 20"/>
            <p:cNvSpPr>
              <a:spLocks noChangeArrowheads="1"/>
            </p:cNvSpPr>
            <p:nvPr/>
          </p:nvSpPr>
          <p:spPr bwMode="auto">
            <a:xfrm>
              <a:off x="3910061" y="1985937"/>
              <a:ext cx="466725" cy="469106"/>
            </a:xfrm>
            <a:prstGeom prst="ellipse">
              <a:avLst/>
            </a:prstGeom>
            <a:solidFill>
              <a:schemeClr val="accent3"/>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sp>
          <p:nvSpPr>
            <p:cNvPr id="172" name="Rectangle 34"/>
            <p:cNvSpPr>
              <a:spLocks noChangeArrowheads="1"/>
            </p:cNvSpPr>
            <p:nvPr/>
          </p:nvSpPr>
          <p:spPr bwMode="auto">
            <a:xfrm>
              <a:off x="3986261" y="2031857"/>
              <a:ext cx="262370" cy="34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p>
              <a:pPr eaLnBrk="1" hangingPunct="1"/>
              <a:r>
                <a:rPr lang="id-ID" sz="2400" b="1" dirty="0">
                  <a:solidFill>
                    <a:schemeClr val="bg1"/>
                  </a:solidFill>
                  <a:latin typeface="微软雅黑" panose="020B0503020204020204" charset="-122"/>
                  <a:ea typeface="微软雅黑" panose="020B0503020204020204" charset="-122"/>
                  <a:sym typeface="字魂58号-创中黑" panose="00000500000000000000" pitchFamily="2" charset="-122"/>
                </a:rPr>
                <a:t>3</a:t>
              </a:r>
              <a:endParaRPr lang="id-ID" altLang="zh-CN" sz="2400" b="1" dirty="0">
                <a:solidFill>
                  <a:schemeClr val="bg1"/>
                </a:solidFill>
                <a:latin typeface="微软雅黑" panose="020B0503020204020204" charset="-122"/>
                <a:ea typeface="微软雅黑" panose="020B0503020204020204" charset="-122"/>
                <a:sym typeface="字魂58号-创中黑" panose="00000500000000000000" pitchFamily="2" charset="-122"/>
              </a:endParaRPr>
            </a:p>
          </p:txBody>
        </p:sp>
      </p:grpSp>
      <p:grpSp>
        <p:nvGrpSpPr>
          <p:cNvPr id="11" name="组合 11"/>
          <p:cNvGrpSpPr/>
          <p:nvPr/>
        </p:nvGrpSpPr>
        <p:grpSpPr>
          <a:xfrm>
            <a:off x="8152666" y="2647915"/>
            <a:ext cx="622108" cy="625475"/>
            <a:chOff x="6114974" y="1985937"/>
            <a:chExt cx="466725" cy="469106"/>
          </a:xfrm>
        </p:grpSpPr>
        <p:sp>
          <p:nvSpPr>
            <p:cNvPr id="164" name="Oval 269"/>
            <p:cNvSpPr>
              <a:spLocks noChangeArrowheads="1"/>
            </p:cNvSpPr>
            <p:nvPr/>
          </p:nvSpPr>
          <p:spPr bwMode="auto">
            <a:xfrm>
              <a:off x="6114974" y="1985937"/>
              <a:ext cx="466725" cy="469106"/>
            </a:xfrm>
            <a:prstGeom prst="ellipse">
              <a:avLst/>
            </a:prstGeom>
            <a:solidFill>
              <a:schemeClr val="accent3"/>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sp>
          <p:nvSpPr>
            <p:cNvPr id="173" name="Rectangle 35"/>
            <p:cNvSpPr>
              <a:spLocks noChangeArrowheads="1"/>
            </p:cNvSpPr>
            <p:nvPr/>
          </p:nvSpPr>
          <p:spPr bwMode="auto">
            <a:xfrm>
              <a:off x="6181649" y="2045644"/>
              <a:ext cx="259965" cy="34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p>
              <a:pPr eaLnBrk="1" hangingPunct="1"/>
              <a:r>
                <a:rPr lang="id-ID" sz="2400" b="1" dirty="0">
                  <a:solidFill>
                    <a:schemeClr val="bg1"/>
                  </a:solidFill>
                  <a:latin typeface="微软雅黑" panose="020B0503020204020204" charset="-122"/>
                  <a:ea typeface="微软雅黑" panose="020B0503020204020204" charset="-122"/>
                  <a:sym typeface="字魂58号-创中黑" panose="00000500000000000000" pitchFamily="2" charset="-122"/>
                </a:rPr>
                <a:t>5</a:t>
              </a:r>
              <a:endParaRPr lang="id-ID" altLang="zh-CN" sz="2400" b="1" dirty="0">
                <a:solidFill>
                  <a:schemeClr val="bg1"/>
                </a:solidFill>
                <a:latin typeface="微软雅黑" panose="020B0503020204020204" charset="-122"/>
                <a:ea typeface="微软雅黑" panose="020B0503020204020204" charset="-122"/>
                <a:sym typeface="字魂58号-创中黑" panose="00000500000000000000" pitchFamily="2" charset="-122"/>
              </a:endParaRPr>
            </a:p>
          </p:txBody>
        </p:sp>
      </p:grpSp>
      <p:grpSp>
        <p:nvGrpSpPr>
          <p:cNvPr id="12" name="组合 5"/>
          <p:cNvGrpSpPr/>
          <p:nvPr/>
        </p:nvGrpSpPr>
        <p:grpSpPr>
          <a:xfrm>
            <a:off x="3784026" y="4316378"/>
            <a:ext cx="622108" cy="625474"/>
            <a:chOff x="2837483" y="3237285"/>
            <a:chExt cx="466725" cy="469106"/>
          </a:xfrm>
        </p:grpSpPr>
        <p:sp>
          <p:nvSpPr>
            <p:cNvPr id="155" name="Oval 15"/>
            <p:cNvSpPr>
              <a:spLocks noChangeArrowheads="1"/>
            </p:cNvSpPr>
            <p:nvPr/>
          </p:nvSpPr>
          <p:spPr bwMode="auto">
            <a:xfrm>
              <a:off x="2837483" y="3237285"/>
              <a:ext cx="466725" cy="469106"/>
            </a:xfrm>
            <a:prstGeom prst="ellipse">
              <a:avLst/>
            </a:prstGeom>
            <a:solidFill>
              <a:schemeClr val="accent2"/>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sp>
          <p:nvSpPr>
            <p:cNvPr id="175" name="Rectangle 37"/>
            <p:cNvSpPr>
              <a:spLocks noChangeArrowheads="1"/>
            </p:cNvSpPr>
            <p:nvPr/>
          </p:nvSpPr>
          <p:spPr bwMode="auto">
            <a:xfrm>
              <a:off x="2904158" y="3269402"/>
              <a:ext cx="264775" cy="34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p>
              <a:pPr eaLnBrk="1" hangingPunct="1"/>
              <a:r>
                <a:rPr lang="id-ID" sz="2400" b="1" dirty="0">
                  <a:solidFill>
                    <a:schemeClr val="bg1"/>
                  </a:solidFill>
                  <a:latin typeface="微软雅黑" panose="020B0503020204020204" charset="-122"/>
                  <a:ea typeface="微软雅黑" panose="020B0503020204020204" charset="-122"/>
                  <a:sym typeface="字魂58号-创中黑" panose="00000500000000000000" pitchFamily="2" charset="-122"/>
                </a:rPr>
                <a:t>2</a:t>
              </a:r>
              <a:endParaRPr lang="id-ID" altLang="zh-CN" sz="2400" b="1" dirty="0">
                <a:solidFill>
                  <a:schemeClr val="bg1"/>
                </a:solidFill>
                <a:latin typeface="微软雅黑" panose="020B0503020204020204" charset="-122"/>
                <a:ea typeface="微软雅黑" panose="020B0503020204020204" charset="-122"/>
                <a:sym typeface="字魂58号-创中黑" panose="00000500000000000000" pitchFamily="2" charset="-122"/>
              </a:endParaRPr>
            </a:p>
          </p:txBody>
        </p:sp>
      </p:grpSp>
      <p:grpSp>
        <p:nvGrpSpPr>
          <p:cNvPr id="13" name="组合 9"/>
          <p:cNvGrpSpPr/>
          <p:nvPr/>
        </p:nvGrpSpPr>
        <p:grpSpPr>
          <a:xfrm>
            <a:off x="6716488" y="4316388"/>
            <a:ext cx="622108" cy="625476"/>
            <a:chOff x="5037508" y="3237285"/>
            <a:chExt cx="466725" cy="469106"/>
          </a:xfrm>
        </p:grpSpPr>
        <p:sp>
          <p:nvSpPr>
            <p:cNvPr id="160" name="Oval 20"/>
            <p:cNvSpPr>
              <a:spLocks noChangeArrowheads="1"/>
            </p:cNvSpPr>
            <p:nvPr/>
          </p:nvSpPr>
          <p:spPr bwMode="auto">
            <a:xfrm>
              <a:off x="5037508" y="3237285"/>
              <a:ext cx="466725" cy="469106"/>
            </a:xfrm>
            <a:prstGeom prst="ellipse">
              <a:avLst/>
            </a:prstGeom>
            <a:solidFill>
              <a:schemeClr val="accent4"/>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sp>
          <p:nvSpPr>
            <p:cNvPr id="176" name="Rectangle 38"/>
            <p:cNvSpPr>
              <a:spLocks noChangeArrowheads="1"/>
            </p:cNvSpPr>
            <p:nvPr/>
          </p:nvSpPr>
          <p:spPr bwMode="auto">
            <a:xfrm>
              <a:off x="5105373" y="3305393"/>
              <a:ext cx="264775" cy="346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p>
              <a:pPr eaLnBrk="1" hangingPunct="1"/>
              <a:r>
                <a:rPr lang="id-ID" sz="2400" b="1" dirty="0">
                  <a:solidFill>
                    <a:schemeClr val="bg1"/>
                  </a:solidFill>
                  <a:latin typeface="微软雅黑" panose="020B0503020204020204" charset="-122"/>
                  <a:ea typeface="微软雅黑" panose="020B0503020204020204" charset="-122"/>
                  <a:sym typeface="字魂58号-创中黑" panose="00000500000000000000" pitchFamily="2" charset="-122"/>
                </a:rPr>
                <a:t>4</a:t>
              </a:r>
              <a:endParaRPr lang="id-ID" altLang="zh-CN" sz="2400" b="1" dirty="0">
                <a:solidFill>
                  <a:schemeClr val="bg1"/>
                </a:solidFill>
                <a:latin typeface="微软雅黑" panose="020B0503020204020204" charset="-122"/>
                <a:ea typeface="微软雅黑" panose="020B0503020204020204" charset="-122"/>
                <a:sym typeface="字魂58号-创中黑" panose="00000500000000000000" pitchFamily="2" charset="-122"/>
              </a:endParaRPr>
            </a:p>
          </p:txBody>
        </p:sp>
      </p:grpSp>
      <p:grpSp>
        <p:nvGrpSpPr>
          <p:cNvPr id="14" name="组合 13"/>
          <p:cNvGrpSpPr/>
          <p:nvPr/>
        </p:nvGrpSpPr>
        <p:grpSpPr>
          <a:xfrm>
            <a:off x="10002127" y="4316388"/>
            <a:ext cx="620520" cy="625476"/>
            <a:chOff x="7502499" y="3237285"/>
            <a:chExt cx="465534" cy="469106"/>
          </a:xfrm>
        </p:grpSpPr>
        <p:sp>
          <p:nvSpPr>
            <p:cNvPr id="166" name="Oval 271"/>
            <p:cNvSpPr>
              <a:spLocks noChangeArrowheads="1"/>
            </p:cNvSpPr>
            <p:nvPr/>
          </p:nvSpPr>
          <p:spPr bwMode="auto">
            <a:xfrm>
              <a:off x="7502499" y="3237285"/>
              <a:ext cx="465534" cy="469106"/>
            </a:xfrm>
            <a:prstGeom prst="ellipse">
              <a:avLst/>
            </a:prstGeom>
            <a:solidFill>
              <a:schemeClr val="accent2"/>
            </a:solidFill>
            <a:ln>
              <a:noFill/>
            </a:ln>
          </p:spPr>
          <p:txBody>
            <a:bodyPr/>
            <a:lstStyle/>
            <a:p>
              <a:pPr eaLnBrk="1" hangingPunct="1"/>
              <a:endParaRPr lang="zh-CN" altLang="zh-CN" sz="2400">
                <a:latin typeface="微软雅黑" panose="020B0503020204020204" charset="-122"/>
                <a:ea typeface="微软雅黑" panose="020B0503020204020204" charset="-122"/>
                <a:sym typeface="字魂58号-创中黑" panose="00000500000000000000" pitchFamily="2" charset="-122"/>
              </a:endParaRPr>
            </a:p>
          </p:txBody>
        </p:sp>
        <p:sp>
          <p:nvSpPr>
            <p:cNvPr id="177" name="Rectangle 39"/>
            <p:cNvSpPr>
              <a:spLocks noChangeArrowheads="1"/>
            </p:cNvSpPr>
            <p:nvPr/>
          </p:nvSpPr>
          <p:spPr bwMode="auto">
            <a:xfrm>
              <a:off x="7576318" y="3305393"/>
              <a:ext cx="262370" cy="346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p>
              <a:pPr eaLnBrk="1" hangingPunct="1"/>
              <a:r>
                <a:rPr lang="id-ID" sz="2400" b="1" dirty="0">
                  <a:solidFill>
                    <a:schemeClr val="bg1"/>
                  </a:solidFill>
                  <a:latin typeface="微软雅黑" panose="020B0503020204020204" charset="-122"/>
                  <a:ea typeface="微软雅黑" panose="020B0503020204020204" charset="-122"/>
                  <a:sym typeface="字魂58号-创中黑" panose="00000500000000000000" pitchFamily="2" charset="-122"/>
                </a:rPr>
                <a:t>6</a:t>
              </a:r>
              <a:endParaRPr lang="id-ID" altLang="zh-CN" sz="2400" b="1" dirty="0">
                <a:solidFill>
                  <a:schemeClr val="bg1"/>
                </a:solidFill>
                <a:latin typeface="微软雅黑" panose="020B0503020204020204" charset="-122"/>
                <a:ea typeface="微软雅黑" panose="020B0503020204020204" charset="-122"/>
                <a:sym typeface="字魂58号-创中黑" panose="00000500000000000000" pitchFamily="2" charset="-122"/>
              </a:endParaRPr>
            </a:p>
          </p:txBody>
        </p:sp>
      </p:grpSp>
      <p:sp>
        <p:nvSpPr>
          <p:cNvPr id="51" name="išľíďè"/>
          <p:cNvSpPr/>
          <p:nvPr/>
        </p:nvSpPr>
        <p:spPr bwMode="auto">
          <a:xfrm>
            <a:off x="1312791" y="1877131"/>
            <a:ext cx="2560108"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a:solidFill>
                  <a:schemeClr val="tx1">
                    <a:lumMod val="75000"/>
                    <a:lumOff val="25000"/>
                  </a:schemeClr>
                </a:solidFill>
                <a:latin typeface="微软雅黑" panose="020B0503020204020204" charset="-122"/>
                <a:ea typeface="微软雅黑" panose="020B0503020204020204" charset="-122"/>
                <a:sym typeface="+mn-lt"/>
              </a:rPr>
              <a:t>请替换文字内容，点击添加相关标题文字，</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微软雅黑" panose="020B0503020204020204" charset="-122"/>
              <a:sym typeface="字魂58号-创中黑" panose="00000500000000000000" pitchFamily="2" charset="-122"/>
            </a:endParaRPr>
          </a:p>
        </p:txBody>
      </p:sp>
      <p:sp>
        <p:nvSpPr>
          <p:cNvPr id="52" name="iSlíďè"/>
          <p:cNvSpPr txBox="1"/>
          <p:nvPr/>
        </p:nvSpPr>
        <p:spPr bwMode="auto">
          <a:xfrm>
            <a:off x="1692877" y="1457570"/>
            <a:ext cx="2623285" cy="4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endParaRPr>
          </a:p>
        </p:txBody>
      </p:sp>
      <p:sp>
        <p:nvSpPr>
          <p:cNvPr id="53" name="išľíďè"/>
          <p:cNvSpPr/>
          <p:nvPr/>
        </p:nvSpPr>
        <p:spPr bwMode="auto">
          <a:xfrm>
            <a:off x="2859890" y="5601804"/>
            <a:ext cx="2560108"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a:solidFill>
                  <a:schemeClr val="tx1">
                    <a:lumMod val="75000"/>
                    <a:lumOff val="25000"/>
                  </a:schemeClr>
                </a:solidFill>
                <a:latin typeface="微软雅黑" panose="020B0503020204020204" charset="-122"/>
                <a:ea typeface="微软雅黑" panose="020B0503020204020204" charset="-122"/>
                <a:sym typeface="+mn-lt"/>
              </a:rPr>
              <a:t>请替换文字内容，点击添加相关标题文字，</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微软雅黑" panose="020B0503020204020204" charset="-122"/>
              <a:sym typeface="字魂58号-创中黑" panose="00000500000000000000" pitchFamily="2" charset="-122"/>
            </a:endParaRPr>
          </a:p>
        </p:txBody>
      </p:sp>
      <p:sp>
        <p:nvSpPr>
          <p:cNvPr id="54" name="iSlíďè"/>
          <p:cNvSpPr txBox="1"/>
          <p:nvPr/>
        </p:nvSpPr>
        <p:spPr bwMode="auto">
          <a:xfrm>
            <a:off x="3239976" y="5182243"/>
            <a:ext cx="2623285" cy="4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endParaRPr>
          </a:p>
        </p:txBody>
      </p:sp>
      <p:sp>
        <p:nvSpPr>
          <p:cNvPr id="55" name="išľíďè"/>
          <p:cNvSpPr/>
          <p:nvPr/>
        </p:nvSpPr>
        <p:spPr bwMode="auto">
          <a:xfrm>
            <a:off x="4456323" y="1888927"/>
            <a:ext cx="2560108"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a:solidFill>
                  <a:schemeClr val="tx1">
                    <a:lumMod val="75000"/>
                    <a:lumOff val="25000"/>
                  </a:schemeClr>
                </a:solidFill>
                <a:latin typeface="微软雅黑" panose="020B0503020204020204" charset="-122"/>
                <a:ea typeface="微软雅黑" panose="020B0503020204020204" charset="-122"/>
                <a:sym typeface="+mn-lt"/>
              </a:rPr>
              <a:t>请替换文字内容，点击添加相关标题文字，</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微软雅黑" panose="020B0503020204020204" charset="-122"/>
              <a:sym typeface="字魂58号-创中黑" panose="00000500000000000000" pitchFamily="2" charset="-122"/>
            </a:endParaRPr>
          </a:p>
        </p:txBody>
      </p:sp>
      <p:sp>
        <p:nvSpPr>
          <p:cNvPr id="56" name="iSlíďè"/>
          <p:cNvSpPr txBox="1"/>
          <p:nvPr/>
        </p:nvSpPr>
        <p:spPr bwMode="auto">
          <a:xfrm>
            <a:off x="4836409" y="1469366"/>
            <a:ext cx="2623285" cy="4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endParaRPr>
          </a:p>
        </p:txBody>
      </p:sp>
      <p:sp>
        <p:nvSpPr>
          <p:cNvPr id="57" name="išľíďè"/>
          <p:cNvSpPr/>
          <p:nvPr/>
        </p:nvSpPr>
        <p:spPr bwMode="auto">
          <a:xfrm>
            <a:off x="5798867" y="5593048"/>
            <a:ext cx="2560108"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a:solidFill>
                  <a:schemeClr val="tx1">
                    <a:lumMod val="75000"/>
                    <a:lumOff val="25000"/>
                  </a:schemeClr>
                </a:solidFill>
                <a:latin typeface="微软雅黑" panose="020B0503020204020204" charset="-122"/>
                <a:ea typeface="微软雅黑" panose="020B0503020204020204" charset="-122"/>
                <a:sym typeface="+mn-lt"/>
              </a:rPr>
              <a:t>请替换文字内容，点击添加相关标题文字，</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微软雅黑" panose="020B0503020204020204" charset="-122"/>
              <a:sym typeface="字魂58号-创中黑" panose="00000500000000000000" pitchFamily="2" charset="-122"/>
            </a:endParaRPr>
          </a:p>
        </p:txBody>
      </p:sp>
      <p:sp>
        <p:nvSpPr>
          <p:cNvPr id="58" name="iSlíďè"/>
          <p:cNvSpPr txBox="1"/>
          <p:nvPr/>
        </p:nvSpPr>
        <p:spPr bwMode="auto">
          <a:xfrm>
            <a:off x="6178953" y="5173487"/>
            <a:ext cx="2623285" cy="4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endParaRPr>
          </a:p>
        </p:txBody>
      </p:sp>
      <p:sp>
        <p:nvSpPr>
          <p:cNvPr id="59" name="išľíďè"/>
          <p:cNvSpPr/>
          <p:nvPr/>
        </p:nvSpPr>
        <p:spPr bwMode="auto">
          <a:xfrm>
            <a:off x="7338596" y="1908744"/>
            <a:ext cx="2560108"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a:solidFill>
                  <a:schemeClr val="tx1">
                    <a:lumMod val="75000"/>
                    <a:lumOff val="25000"/>
                  </a:schemeClr>
                </a:solidFill>
                <a:latin typeface="微软雅黑" panose="020B0503020204020204" charset="-122"/>
                <a:ea typeface="微软雅黑" panose="020B0503020204020204" charset="-122"/>
                <a:sym typeface="+mn-lt"/>
              </a:rPr>
              <a:t>请替换文字内容，点击添加相关标题文字，</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微软雅黑" panose="020B0503020204020204" charset="-122"/>
              <a:sym typeface="字魂58号-创中黑" panose="00000500000000000000" pitchFamily="2" charset="-122"/>
            </a:endParaRPr>
          </a:p>
        </p:txBody>
      </p:sp>
      <p:sp>
        <p:nvSpPr>
          <p:cNvPr id="60" name="iSlíďè"/>
          <p:cNvSpPr txBox="1"/>
          <p:nvPr/>
        </p:nvSpPr>
        <p:spPr bwMode="auto">
          <a:xfrm>
            <a:off x="7718682" y="1489183"/>
            <a:ext cx="2623285" cy="4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endParaRPr>
          </a:p>
        </p:txBody>
      </p:sp>
      <p:sp>
        <p:nvSpPr>
          <p:cNvPr id="61" name="išľíďè"/>
          <p:cNvSpPr/>
          <p:nvPr/>
        </p:nvSpPr>
        <p:spPr bwMode="auto">
          <a:xfrm>
            <a:off x="9022017" y="5556084"/>
            <a:ext cx="2560108"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a:solidFill>
                  <a:schemeClr val="tx1">
                    <a:lumMod val="75000"/>
                    <a:lumOff val="25000"/>
                  </a:schemeClr>
                </a:solidFill>
                <a:latin typeface="微软雅黑" panose="020B0503020204020204" charset="-122"/>
                <a:ea typeface="微软雅黑" panose="020B0503020204020204" charset="-122"/>
                <a:sym typeface="+mn-lt"/>
              </a:rPr>
              <a:t>请替换文字内容，点击添加相关标题文字，</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微软雅黑" panose="020B0503020204020204" charset="-122"/>
              <a:sym typeface="字魂58号-创中黑" panose="00000500000000000000" pitchFamily="2" charset="-122"/>
            </a:endParaRPr>
          </a:p>
        </p:txBody>
      </p:sp>
      <p:sp>
        <p:nvSpPr>
          <p:cNvPr id="62" name="iSlíďè"/>
          <p:cNvSpPr txBox="1"/>
          <p:nvPr/>
        </p:nvSpPr>
        <p:spPr bwMode="auto">
          <a:xfrm>
            <a:off x="9402103" y="5136523"/>
            <a:ext cx="2623285" cy="4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endParaRPr>
          </a:p>
        </p:txBody>
      </p:sp>
      <p:grpSp>
        <p:nvGrpSpPr>
          <p:cNvPr id="69" name="组合 68"/>
          <p:cNvGrpSpPr/>
          <p:nvPr/>
        </p:nvGrpSpPr>
        <p:grpSpPr>
          <a:xfrm>
            <a:off x="0" y="0"/>
            <a:ext cx="7658735" cy="2665730"/>
            <a:chOff x="0" y="0"/>
            <a:chExt cx="12061" cy="4198"/>
          </a:xfrm>
        </p:grpSpPr>
        <p:pic>
          <p:nvPicPr>
            <p:cNvPr id="2" name="图片 1" descr="小清新花朵叶子边框招聘海报143  95"/>
            <p:cNvPicPr>
              <a:picLocks noChangeAspect="1"/>
            </p:cNvPicPr>
            <p:nvPr/>
          </p:nvPicPr>
          <p:blipFill>
            <a:blip r:embed="rId1"/>
            <a:srcRect r="49085" b="7929"/>
            <a:stretch>
              <a:fillRect/>
            </a:stretch>
          </p:blipFill>
          <p:spPr>
            <a:xfrm>
              <a:off x="0" y="0"/>
              <a:ext cx="3096" cy="4199"/>
            </a:xfrm>
            <a:prstGeom prst="rect">
              <a:avLst/>
            </a:prstGeom>
          </p:spPr>
        </p:pic>
        <p:grpSp>
          <p:nvGrpSpPr>
            <p:cNvPr id="15" name="组合 14"/>
            <p:cNvGrpSpPr/>
            <p:nvPr/>
          </p:nvGrpSpPr>
          <p:grpSpPr>
            <a:xfrm>
              <a:off x="7139" y="620"/>
              <a:ext cx="4923" cy="893"/>
              <a:chOff x="1596086" y="2915387"/>
              <a:chExt cx="3126105" cy="567076"/>
            </a:xfrm>
          </p:grpSpPr>
          <p:sp>
            <p:nvSpPr>
              <p:cNvPr id="16" name="文本框 15"/>
              <p:cNvSpPr txBox="1"/>
              <p:nvPr/>
            </p:nvSpPr>
            <p:spPr>
              <a:xfrm>
                <a:off x="2153285" y="2915387"/>
                <a:ext cx="2011680" cy="368300"/>
              </a:xfrm>
              <a:prstGeom prst="rect">
                <a:avLst/>
              </a:prstGeom>
              <a:noFill/>
            </p:spPr>
            <p:txBody>
              <a:bodyPr wrap="none" rtlCol="0">
                <a:spAutoFit/>
                <a:scene3d>
                  <a:camera prst="orthographicFront"/>
                  <a:lightRig rig="threePt" dir="t"/>
                </a:scene3d>
                <a:sp3d contourW="12700"/>
              </a:bodyPr>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rPr>
                  <a:t>标题文字添加此处</a:t>
                </a:r>
                <a:endPar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7" name="文本框 16"/>
              <p:cNvSpPr txBox="1"/>
              <p:nvPr/>
            </p:nvSpPr>
            <p:spPr>
              <a:xfrm>
                <a:off x="1596086" y="3252593"/>
                <a:ext cx="3126105" cy="229870"/>
              </a:xfrm>
              <a:prstGeom prst="rect">
                <a:avLst/>
              </a:prstGeom>
              <a:noFill/>
            </p:spPr>
            <p:txBody>
              <a:bodyPr wrap="none" rtlCol="0">
                <a:spAutoFit/>
                <a:scene3d>
                  <a:camera prst="orthographicFront"/>
                  <a:lightRig rig="threePt" dir="t"/>
                </a:scene3d>
                <a:sp3d contourW="12700"/>
              </a:bodyPr>
              <a:p>
                <a:pPr algn="ctr"/>
                <a:r>
                  <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rPr>
                  <a:t>The user can demonstrate on a projector or computer</a:t>
                </a:r>
                <a:endPar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wipe(left)">
                                      <p:cBhvr>
                                        <p:cTn id="7" dur="6000"/>
                                        <p:tgtEl>
                                          <p:spTgt spid="147"/>
                                        </p:tgtEl>
                                      </p:cBhvr>
                                    </p:animEffect>
                                  </p:childTnLst>
                                </p:cTn>
                              </p:par>
                              <p:par>
                                <p:cTn id="8" presetID="22" presetClass="entr" presetSubtype="4"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3" presetClass="entr" presetSubtype="288" fill="hold" nodeType="withEffect">
                                  <p:stCondLst>
                                    <p:cond delay="150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strVal val="4/3*#ppt_w"/>
                                          </p:val>
                                        </p:tav>
                                        <p:tav tm="100000">
                                          <p:val>
                                            <p:strVal val="#ppt_w"/>
                                          </p:val>
                                        </p:tav>
                                      </p:tavLst>
                                    </p:anim>
                                    <p:anim calcmode="lin" valueType="num">
                                      <p:cBhvr>
                                        <p:cTn id="14" dur="500" fill="hold"/>
                                        <p:tgtEl>
                                          <p:spTgt spid="9"/>
                                        </p:tgtEl>
                                        <p:attrNameLst>
                                          <p:attrName>ppt_h</p:attrName>
                                        </p:attrNameLst>
                                      </p:cBhvr>
                                      <p:tavLst>
                                        <p:tav tm="0">
                                          <p:val>
                                            <p:strVal val="4/3*#ppt_h"/>
                                          </p:val>
                                        </p:tav>
                                        <p:tav tm="100000">
                                          <p:val>
                                            <p:strVal val="#ppt_h"/>
                                          </p:val>
                                        </p:tav>
                                      </p:tavLst>
                                    </p:anim>
                                  </p:childTnLst>
                                </p:cTn>
                              </p:par>
                              <p:par>
                                <p:cTn id="15" presetID="22" presetClass="entr" presetSubtype="1" fill="hold" nodeType="withEffect">
                                  <p:stCondLst>
                                    <p:cond delay="200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par>
                                <p:cTn id="18" presetID="23" presetClass="entr" presetSubtype="288" fill="hold" nodeType="withEffect">
                                  <p:stCondLst>
                                    <p:cond delay="250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strVal val="4/3*#ppt_w"/>
                                          </p:val>
                                        </p:tav>
                                        <p:tav tm="100000">
                                          <p:val>
                                            <p:strVal val="#ppt_w"/>
                                          </p:val>
                                        </p:tav>
                                      </p:tavLst>
                                    </p:anim>
                                    <p:anim calcmode="lin" valueType="num">
                                      <p:cBhvr>
                                        <p:cTn id="21" dur="500" fill="hold"/>
                                        <p:tgtEl>
                                          <p:spTgt spid="12"/>
                                        </p:tgtEl>
                                        <p:attrNameLst>
                                          <p:attrName>ppt_h</p:attrName>
                                        </p:attrNameLst>
                                      </p:cBhvr>
                                      <p:tavLst>
                                        <p:tav tm="0">
                                          <p:val>
                                            <p:strVal val="4/3*#ppt_h"/>
                                          </p:val>
                                        </p:tav>
                                        <p:tav tm="100000">
                                          <p:val>
                                            <p:strVal val="#ppt_h"/>
                                          </p:val>
                                        </p:tav>
                                      </p:tavLst>
                                    </p:anim>
                                  </p:childTnLst>
                                </p:cTn>
                              </p:par>
                              <p:par>
                                <p:cTn id="22" presetID="22" presetClass="entr" presetSubtype="4" fill="hold" nodeType="withEffect">
                                  <p:stCondLst>
                                    <p:cond delay="300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par>
                                <p:cTn id="25" presetID="23" presetClass="entr" presetSubtype="288" fill="hold" nodeType="withEffect">
                                  <p:stCondLst>
                                    <p:cond delay="30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strVal val="4/3*#ppt_w"/>
                                          </p:val>
                                        </p:tav>
                                        <p:tav tm="100000">
                                          <p:val>
                                            <p:strVal val="#ppt_w"/>
                                          </p:val>
                                        </p:tav>
                                      </p:tavLst>
                                    </p:anim>
                                    <p:anim calcmode="lin" valueType="num">
                                      <p:cBhvr>
                                        <p:cTn id="28" dur="500" fill="hold"/>
                                        <p:tgtEl>
                                          <p:spTgt spid="10"/>
                                        </p:tgtEl>
                                        <p:attrNameLst>
                                          <p:attrName>ppt_h</p:attrName>
                                        </p:attrNameLst>
                                      </p:cBhvr>
                                      <p:tavLst>
                                        <p:tav tm="0">
                                          <p:val>
                                            <p:strVal val="4/3*#ppt_h"/>
                                          </p:val>
                                        </p:tav>
                                        <p:tav tm="100000">
                                          <p:val>
                                            <p:strVal val="#ppt_h"/>
                                          </p:val>
                                        </p:tav>
                                      </p:tavLst>
                                    </p:anim>
                                  </p:childTnLst>
                                </p:cTn>
                              </p:par>
                              <p:par>
                                <p:cTn id="29" presetID="22" presetClass="entr" presetSubtype="1" fill="hold" nodeType="withEffect">
                                  <p:stCondLst>
                                    <p:cond delay="350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par>
                                <p:cTn id="32" presetID="23" presetClass="entr" presetSubtype="288" fill="hold" nodeType="withEffect">
                                  <p:stCondLst>
                                    <p:cond delay="400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strVal val="4/3*#ppt_w"/>
                                          </p:val>
                                        </p:tav>
                                        <p:tav tm="100000">
                                          <p:val>
                                            <p:strVal val="#ppt_w"/>
                                          </p:val>
                                        </p:tav>
                                      </p:tavLst>
                                    </p:anim>
                                    <p:anim calcmode="lin" valueType="num">
                                      <p:cBhvr>
                                        <p:cTn id="35" dur="500" fill="hold"/>
                                        <p:tgtEl>
                                          <p:spTgt spid="13"/>
                                        </p:tgtEl>
                                        <p:attrNameLst>
                                          <p:attrName>ppt_h</p:attrName>
                                        </p:attrNameLst>
                                      </p:cBhvr>
                                      <p:tavLst>
                                        <p:tav tm="0">
                                          <p:val>
                                            <p:strVal val="4/3*#ppt_h"/>
                                          </p:val>
                                        </p:tav>
                                        <p:tav tm="100000">
                                          <p:val>
                                            <p:strVal val="#ppt_h"/>
                                          </p:val>
                                        </p:tav>
                                      </p:tavLst>
                                    </p:anim>
                                  </p:childTnLst>
                                </p:cTn>
                              </p:par>
                              <p:par>
                                <p:cTn id="36" presetID="22" presetClass="entr" presetSubtype="4" fill="hold" nodeType="withEffect">
                                  <p:stCondLst>
                                    <p:cond delay="450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00"/>
                                        <p:tgtEl>
                                          <p:spTgt spid="7"/>
                                        </p:tgtEl>
                                      </p:cBhvr>
                                    </p:animEffect>
                                  </p:childTnLst>
                                </p:cTn>
                              </p:par>
                              <p:par>
                                <p:cTn id="39" presetID="23" presetClass="entr" presetSubtype="288" fill="hold" nodeType="withEffect">
                                  <p:stCondLst>
                                    <p:cond delay="500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strVal val="4/3*#ppt_w"/>
                                          </p:val>
                                        </p:tav>
                                        <p:tav tm="100000">
                                          <p:val>
                                            <p:strVal val="#ppt_w"/>
                                          </p:val>
                                        </p:tav>
                                      </p:tavLst>
                                    </p:anim>
                                    <p:anim calcmode="lin" valueType="num">
                                      <p:cBhvr>
                                        <p:cTn id="42" dur="500" fill="hold"/>
                                        <p:tgtEl>
                                          <p:spTgt spid="11"/>
                                        </p:tgtEl>
                                        <p:attrNameLst>
                                          <p:attrName>ppt_h</p:attrName>
                                        </p:attrNameLst>
                                      </p:cBhvr>
                                      <p:tavLst>
                                        <p:tav tm="0">
                                          <p:val>
                                            <p:strVal val="4/3*#ppt_h"/>
                                          </p:val>
                                        </p:tav>
                                        <p:tav tm="100000">
                                          <p:val>
                                            <p:strVal val="#ppt_h"/>
                                          </p:val>
                                        </p:tav>
                                      </p:tavLst>
                                    </p:anim>
                                  </p:childTnLst>
                                </p:cTn>
                              </p:par>
                              <p:par>
                                <p:cTn id="43" presetID="22" presetClass="entr" presetSubtype="1" fill="hold" nodeType="withEffect">
                                  <p:stCondLst>
                                    <p:cond delay="5500"/>
                                  </p:stCondLst>
                                  <p:childTnLst>
                                    <p:set>
                                      <p:cBhvr>
                                        <p:cTn id="44" dur="1" fill="hold">
                                          <p:stCondLst>
                                            <p:cond delay="0"/>
                                          </p:stCondLst>
                                        </p:cTn>
                                        <p:tgtEl>
                                          <p:spTgt spid="8"/>
                                        </p:tgtEl>
                                        <p:attrNameLst>
                                          <p:attrName>style.visibility</p:attrName>
                                        </p:attrNameLst>
                                      </p:cBhvr>
                                      <p:to>
                                        <p:strVal val="visible"/>
                                      </p:to>
                                    </p:set>
                                    <p:animEffect transition="in" filter="wipe(up)">
                                      <p:cBhvr>
                                        <p:cTn id="45" dur="500"/>
                                        <p:tgtEl>
                                          <p:spTgt spid="8"/>
                                        </p:tgtEl>
                                      </p:cBhvr>
                                    </p:animEffect>
                                  </p:childTnLst>
                                </p:cTn>
                              </p:par>
                              <p:par>
                                <p:cTn id="46" presetID="23" presetClass="entr" presetSubtype="288" fill="hold" nodeType="withEffect">
                                  <p:stCondLst>
                                    <p:cond delay="600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strVal val="4/3*#ppt_w"/>
                                          </p:val>
                                        </p:tav>
                                        <p:tav tm="100000">
                                          <p:val>
                                            <p:strVal val="#ppt_w"/>
                                          </p:val>
                                        </p:tav>
                                      </p:tavLst>
                                    </p:anim>
                                    <p:anim calcmode="lin" valueType="num">
                                      <p:cBhvr>
                                        <p:cTn id="49" dur="500" fill="hold"/>
                                        <p:tgtEl>
                                          <p:spTgt spid="1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0" y="0"/>
            <a:ext cx="7658735" cy="2665730"/>
            <a:chOff x="0" y="0"/>
            <a:chExt cx="12061" cy="4198"/>
          </a:xfrm>
        </p:grpSpPr>
        <p:pic>
          <p:nvPicPr>
            <p:cNvPr id="2" name="图片 1" descr="小清新花朵叶子边框招聘海报143  95"/>
            <p:cNvPicPr>
              <a:picLocks noChangeAspect="1"/>
            </p:cNvPicPr>
            <p:nvPr/>
          </p:nvPicPr>
          <p:blipFill>
            <a:blip r:embed="rId1"/>
            <a:srcRect r="49085" b="7929"/>
            <a:stretch>
              <a:fillRect/>
            </a:stretch>
          </p:blipFill>
          <p:spPr>
            <a:xfrm>
              <a:off x="0" y="0"/>
              <a:ext cx="3096" cy="4199"/>
            </a:xfrm>
            <a:prstGeom prst="rect">
              <a:avLst/>
            </a:prstGeom>
          </p:spPr>
        </p:pic>
        <p:grpSp>
          <p:nvGrpSpPr>
            <p:cNvPr id="3" name="组合 2"/>
            <p:cNvGrpSpPr/>
            <p:nvPr/>
          </p:nvGrpSpPr>
          <p:grpSpPr>
            <a:xfrm>
              <a:off x="7139" y="620"/>
              <a:ext cx="4923" cy="893"/>
              <a:chOff x="1596086" y="2915387"/>
              <a:chExt cx="3126105" cy="567076"/>
            </a:xfrm>
          </p:grpSpPr>
          <p:sp>
            <p:nvSpPr>
              <p:cNvPr id="4" name="文本框 3"/>
              <p:cNvSpPr txBox="1"/>
              <p:nvPr/>
            </p:nvSpPr>
            <p:spPr>
              <a:xfrm>
                <a:off x="2153285" y="2915387"/>
                <a:ext cx="2011680" cy="368300"/>
              </a:xfrm>
              <a:prstGeom prst="rect">
                <a:avLst/>
              </a:prstGeom>
              <a:noFill/>
            </p:spPr>
            <p:txBody>
              <a:bodyPr wrap="none" rtlCol="0">
                <a:spAutoFit/>
                <a:scene3d>
                  <a:camera prst="orthographicFront"/>
                  <a:lightRig rig="threePt" dir="t"/>
                </a:scene3d>
                <a:sp3d contourW="12700"/>
              </a:bodyPr>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rPr>
                  <a:t>标题文字添加此处</a:t>
                </a:r>
                <a:endPar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 name="文本框 4"/>
              <p:cNvSpPr txBox="1"/>
              <p:nvPr/>
            </p:nvSpPr>
            <p:spPr>
              <a:xfrm>
                <a:off x="1596086" y="3252593"/>
                <a:ext cx="3126105" cy="229870"/>
              </a:xfrm>
              <a:prstGeom prst="rect">
                <a:avLst/>
              </a:prstGeom>
              <a:noFill/>
            </p:spPr>
            <p:txBody>
              <a:bodyPr wrap="none" rtlCol="0">
                <a:spAutoFit/>
                <a:scene3d>
                  <a:camera prst="orthographicFront"/>
                  <a:lightRig rig="threePt" dir="t"/>
                </a:scene3d>
                <a:sp3d contourW="12700"/>
              </a:bodyPr>
              <a:p>
                <a:pPr algn="ctr"/>
                <a:r>
                  <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rPr>
                  <a:t>The user can demonstrate on a projector or computer</a:t>
                </a:r>
                <a:endPar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sp>
        <p:nvSpPr>
          <p:cNvPr id="21" name="椭圆 20"/>
          <p:cNvSpPr/>
          <p:nvPr/>
        </p:nvSpPr>
        <p:spPr>
          <a:xfrm>
            <a:off x="5025177" y="2856954"/>
            <a:ext cx="2132942" cy="21328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p>
            <a:pPr algn="ctr"/>
            <a:endParaRPr lang="zh-CN" altLang="en-US" sz="1705">
              <a:solidFill>
                <a:schemeClr val="tx1">
                  <a:lumMod val="75000"/>
                  <a:lumOff val="25000"/>
                </a:schemeClr>
              </a:solidFill>
              <a:latin typeface="微软雅黑" panose="020B0503020204020204" charset="-122"/>
              <a:ea typeface="微软雅黑" panose="020B0503020204020204" charset="-122"/>
            </a:endParaRPr>
          </a:p>
        </p:txBody>
      </p:sp>
      <p:sp>
        <p:nvSpPr>
          <p:cNvPr id="6" name="TextBox 19"/>
          <p:cNvSpPr txBox="1"/>
          <p:nvPr/>
        </p:nvSpPr>
        <p:spPr>
          <a:xfrm>
            <a:off x="5513436" y="3308036"/>
            <a:ext cx="1156424" cy="1225207"/>
          </a:xfrm>
          <a:prstGeom prst="rect">
            <a:avLst/>
          </a:prstGeom>
          <a:noFill/>
        </p:spPr>
        <p:txBody>
          <a:bodyPr wrap="square" lIns="0" tIns="0" rIns="0" bIns="0" rtlCol="0">
            <a:spAutoFit/>
          </a:bodyPr>
          <a:p>
            <a:pPr algn="ctr"/>
            <a:r>
              <a:rPr lang="zh-CN" altLang="en-US" sz="3980" b="1" dirty="0">
                <a:solidFill>
                  <a:schemeClr val="bg1"/>
                </a:solidFill>
                <a:latin typeface="微软雅黑" panose="020B0503020204020204" charset="-122"/>
                <a:ea typeface="微软雅黑" panose="020B0503020204020204" charset="-122"/>
                <a:cs typeface="微软雅黑" panose="020B0503020204020204" charset="-122"/>
              </a:rPr>
              <a:t>四点建议 </a:t>
            </a:r>
            <a:endParaRPr lang="zh-CN" altLang="en-US" sz="398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7" name="任意多边形 6"/>
          <p:cNvSpPr/>
          <p:nvPr/>
        </p:nvSpPr>
        <p:spPr>
          <a:xfrm>
            <a:off x="695407" y="1813426"/>
            <a:ext cx="5224082" cy="1951642"/>
          </a:xfrm>
          <a:custGeom>
            <a:avLst/>
            <a:gdLst>
              <a:gd name="connsiteX0" fmla="*/ 206207 w 5225694"/>
              <a:gd name="connsiteY0" fmla="*/ 0 h 1952352"/>
              <a:gd name="connsiteX1" fmla="*/ 5019487 w 5225694"/>
              <a:gd name="connsiteY1" fmla="*/ 0 h 1952352"/>
              <a:gd name="connsiteX2" fmla="*/ 5225694 w 5225694"/>
              <a:gd name="connsiteY2" fmla="*/ 206207 h 1952352"/>
              <a:gd name="connsiteX3" fmla="*/ 5225694 w 5225694"/>
              <a:gd name="connsiteY3" fmla="*/ 825272 h 1952352"/>
              <a:gd name="connsiteX4" fmla="*/ 5136284 w 5225694"/>
              <a:gd name="connsiteY4" fmla="*/ 838917 h 1952352"/>
              <a:gd name="connsiteX5" fmla="*/ 4126117 w 5225694"/>
              <a:gd name="connsiteY5" fmla="*/ 1849083 h 1952352"/>
              <a:gd name="connsiteX6" fmla="*/ 4115707 w 5225694"/>
              <a:gd name="connsiteY6" fmla="*/ 1952352 h 1952352"/>
              <a:gd name="connsiteX7" fmla="*/ 206207 w 5225694"/>
              <a:gd name="connsiteY7" fmla="*/ 1952352 h 1952352"/>
              <a:gd name="connsiteX8" fmla="*/ 0 w 5225694"/>
              <a:gd name="connsiteY8" fmla="*/ 1746145 h 1952352"/>
              <a:gd name="connsiteX9" fmla="*/ 0 w 5225694"/>
              <a:gd name="connsiteY9" fmla="*/ 206207 h 1952352"/>
              <a:gd name="connsiteX10" fmla="*/ 206207 w 5225694"/>
              <a:gd name="connsiteY10" fmla="*/ 0 h 195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5694" h="1952352">
                <a:moveTo>
                  <a:pt x="206207" y="0"/>
                </a:moveTo>
                <a:lnTo>
                  <a:pt x="5019487" y="0"/>
                </a:lnTo>
                <a:cubicBezTo>
                  <a:pt x="5133372" y="0"/>
                  <a:pt x="5225694" y="92322"/>
                  <a:pt x="5225694" y="206207"/>
                </a:cubicBezTo>
                <a:lnTo>
                  <a:pt x="5225694" y="825272"/>
                </a:lnTo>
                <a:lnTo>
                  <a:pt x="5136284" y="838917"/>
                </a:lnTo>
                <a:cubicBezTo>
                  <a:pt x="4629239" y="942674"/>
                  <a:pt x="4229874" y="1342039"/>
                  <a:pt x="4126117" y="1849083"/>
                </a:cubicBezTo>
                <a:lnTo>
                  <a:pt x="4115707" y="1952352"/>
                </a:lnTo>
                <a:lnTo>
                  <a:pt x="206207" y="1952352"/>
                </a:lnTo>
                <a:cubicBezTo>
                  <a:pt x="92322" y="1952352"/>
                  <a:pt x="0" y="1860030"/>
                  <a:pt x="0" y="1746145"/>
                </a:cubicBezTo>
                <a:lnTo>
                  <a:pt x="0" y="206207"/>
                </a:lnTo>
                <a:cubicBezTo>
                  <a:pt x="0" y="92322"/>
                  <a:pt x="92322" y="0"/>
                  <a:pt x="206207" y="0"/>
                </a:cubicBezTo>
                <a:close/>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p>
            <a:pPr algn="ctr"/>
            <a:endParaRPr lang="zh-CN" altLang="en-US" sz="1705">
              <a:solidFill>
                <a:schemeClr val="tx1">
                  <a:lumMod val="75000"/>
                  <a:lumOff val="25000"/>
                </a:schemeClr>
              </a:solidFill>
              <a:latin typeface="微软雅黑" panose="020B0503020204020204" charset="-122"/>
              <a:ea typeface="微软雅黑" panose="020B0503020204020204" charset="-122"/>
            </a:endParaRPr>
          </a:p>
        </p:txBody>
      </p:sp>
      <p:sp>
        <p:nvSpPr>
          <p:cNvPr id="8" name="任意多边形 7"/>
          <p:cNvSpPr/>
          <p:nvPr/>
        </p:nvSpPr>
        <p:spPr>
          <a:xfrm>
            <a:off x="6263813" y="1813426"/>
            <a:ext cx="5224082" cy="1951642"/>
          </a:xfrm>
          <a:custGeom>
            <a:avLst/>
            <a:gdLst>
              <a:gd name="connsiteX0" fmla="*/ 206207 w 5225694"/>
              <a:gd name="connsiteY0" fmla="*/ 0 h 1952352"/>
              <a:gd name="connsiteX1" fmla="*/ 5019487 w 5225694"/>
              <a:gd name="connsiteY1" fmla="*/ 0 h 1952352"/>
              <a:gd name="connsiteX2" fmla="*/ 5225694 w 5225694"/>
              <a:gd name="connsiteY2" fmla="*/ 206207 h 1952352"/>
              <a:gd name="connsiteX3" fmla="*/ 5225694 w 5225694"/>
              <a:gd name="connsiteY3" fmla="*/ 1746145 h 1952352"/>
              <a:gd name="connsiteX4" fmla="*/ 5019487 w 5225694"/>
              <a:gd name="connsiteY4" fmla="*/ 1952352 h 1952352"/>
              <a:gd name="connsiteX5" fmla="*/ 1109988 w 5225694"/>
              <a:gd name="connsiteY5" fmla="*/ 1952352 h 1952352"/>
              <a:gd name="connsiteX6" fmla="*/ 1099577 w 5225694"/>
              <a:gd name="connsiteY6" fmla="*/ 1849083 h 1952352"/>
              <a:gd name="connsiteX7" fmla="*/ 89411 w 5225694"/>
              <a:gd name="connsiteY7" fmla="*/ 838917 h 1952352"/>
              <a:gd name="connsiteX8" fmla="*/ 0 w 5225694"/>
              <a:gd name="connsiteY8" fmla="*/ 825272 h 1952352"/>
              <a:gd name="connsiteX9" fmla="*/ 0 w 5225694"/>
              <a:gd name="connsiteY9" fmla="*/ 206207 h 1952352"/>
              <a:gd name="connsiteX10" fmla="*/ 206207 w 5225694"/>
              <a:gd name="connsiteY10" fmla="*/ 0 h 195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5694" h="1952352">
                <a:moveTo>
                  <a:pt x="206207" y="0"/>
                </a:moveTo>
                <a:lnTo>
                  <a:pt x="5019487" y="0"/>
                </a:lnTo>
                <a:cubicBezTo>
                  <a:pt x="5133372" y="0"/>
                  <a:pt x="5225694" y="92322"/>
                  <a:pt x="5225694" y="206207"/>
                </a:cubicBezTo>
                <a:lnTo>
                  <a:pt x="5225694" y="1746145"/>
                </a:lnTo>
                <a:cubicBezTo>
                  <a:pt x="5225694" y="1860030"/>
                  <a:pt x="5133372" y="1952352"/>
                  <a:pt x="5019487" y="1952352"/>
                </a:cubicBezTo>
                <a:lnTo>
                  <a:pt x="1109988" y="1952352"/>
                </a:lnTo>
                <a:lnTo>
                  <a:pt x="1099577" y="1849083"/>
                </a:lnTo>
                <a:cubicBezTo>
                  <a:pt x="995821" y="1342039"/>
                  <a:pt x="596456" y="942674"/>
                  <a:pt x="89411" y="838917"/>
                </a:cubicBezTo>
                <a:lnTo>
                  <a:pt x="0" y="825272"/>
                </a:lnTo>
                <a:lnTo>
                  <a:pt x="0" y="206207"/>
                </a:lnTo>
                <a:cubicBezTo>
                  <a:pt x="0" y="92322"/>
                  <a:pt x="92322" y="0"/>
                  <a:pt x="206207" y="0"/>
                </a:cubicBezTo>
                <a:close/>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p>
            <a:pPr algn="ctr"/>
            <a:endParaRPr lang="zh-CN" altLang="en-US" sz="1705">
              <a:solidFill>
                <a:schemeClr val="tx1">
                  <a:lumMod val="75000"/>
                  <a:lumOff val="25000"/>
                </a:schemeClr>
              </a:solidFill>
              <a:latin typeface="微软雅黑" panose="020B0503020204020204" charset="-122"/>
              <a:ea typeface="微软雅黑" panose="020B0503020204020204" charset="-122"/>
            </a:endParaRPr>
          </a:p>
        </p:txBody>
      </p:sp>
      <p:sp>
        <p:nvSpPr>
          <p:cNvPr id="25" name="任意多边形 24"/>
          <p:cNvSpPr/>
          <p:nvPr/>
        </p:nvSpPr>
        <p:spPr>
          <a:xfrm>
            <a:off x="695407" y="4081667"/>
            <a:ext cx="5224082" cy="1951642"/>
          </a:xfrm>
          <a:custGeom>
            <a:avLst/>
            <a:gdLst>
              <a:gd name="connsiteX0" fmla="*/ 206207 w 5225694"/>
              <a:gd name="connsiteY0" fmla="*/ 0 h 1952352"/>
              <a:gd name="connsiteX1" fmla="*/ 4115707 w 5225694"/>
              <a:gd name="connsiteY1" fmla="*/ 0 h 1952352"/>
              <a:gd name="connsiteX2" fmla="*/ 4126117 w 5225694"/>
              <a:gd name="connsiteY2" fmla="*/ 103268 h 1952352"/>
              <a:gd name="connsiteX3" fmla="*/ 5136284 w 5225694"/>
              <a:gd name="connsiteY3" fmla="*/ 1113434 h 1952352"/>
              <a:gd name="connsiteX4" fmla="*/ 5225694 w 5225694"/>
              <a:gd name="connsiteY4" fmla="*/ 1127080 h 1952352"/>
              <a:gd name="connsiteX5" fmla="*/ 5225694 w 5225694"/>
              <a:gd name="connsiteY5" fmla="*/ 1746145 h 1952352"/>
              <a:gd name="connsiteX6" fmla="*/ 5019487 w 5225694"/>
              <a:gd name="connsiteY6" fmla="*/ 1952352 h 1952352"/>
              <a:gd name="connsiteX7" fmla="*/ 206207 w 5225694"/>
              <a:gd name="connsiteY7" fmla="*/ 1952352 h 1952352"/>
              <a:gd name="connsiteX8" fmla="*/ 0 w 5225694"/>
              <a:gd name="connsiteY8" fmla="*/ 1746145 h 1952352"/>
              <a:gd name="connsiteX9" fmla="*/ 0 w 5225694"/>
              <a:gd name="connsiteY9" fmla="*/ 206207 h 1952352"/>
              <a:gd name="connsiteX10" fmla="*/ 206207 w 5225694"/>
              <a:gd name="connsiteY10" fmla="*/ 0 h 195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25694" h="1952352">
                <a:moveTo>
                  <a:pt x="206207" y="0"/>
                </a:moveTo>
                <a:lnTo>
                  <a:pt x="4115707" y="0"/>
                </a:lnTo>
                <a:lnTo>
                  <a:pt x="4126117" y="103268"/>
                </a:lnTo>
                <a:cubicBezTo>
                  <a:pt x="4229874" y="610313"/>
                  <a:pt x="4629239" y="1009678"/>
                  <a:pt x="5136284" y="1113434"/>
                </a:cubicBezTo>
                <a:lnTo>
                  <a:pt x="5225694" y="1127080"/>
                </a:lnTo>
                <a:lnTo>
                  <a:pt x="5225694" y="1746145"/>
                </a:lnTo>
                <a:cubicBezTo>
                  <a:pt x="5225694" y="1860030"/>
                  <a:pt x="5133372" y="1952352"/>
                  <a:pt x="5019487" y="1952352"/>
                </a:cubicBezTo>
                <a:lnTo>
                  <a:pt x="206207" y="1952352"/>
                </a:lnTo>
                <a:cubicBezTo>
                  <a:pt x="92322" y="1952352"/>
                  <a:pt x="0" y="1860030"/>
                  <a:pt x="0" y="1746145"/>
                </a:cubicBezTo>
                <a:lnTo>
                  <a:pt x="0" y="206207"/>
                </a:lnTo>
                <a:cubicBezTo>
                  <a:pt x="0" y="92322"/>
                  <a:pt x="92322" y="0"/>
                  <a:pt x="206207" y="0"/>
                </a:cubicBezTo>
                <a:close/>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p>
            <a:pPr algn="ctr"/>
            <a:endParaRPr lang="zh-CN" altLang="en-US" sz="1705">
              <a:solidFill>
                <a:schemeClr val="tx1">
                  <a:lumMod val="75000"/>
                  <a:lumOff val="25000"/>
                </a:schemeClr>
              </a:solidFill>
              <a:latin typeface="微软雅黑" panose="020B0503020204020204" charset="-122"/>
              <a:ea typeface="微软雅黑" panose="020B0503020204020204" charset="-122"/>
            </a:endParaRPr>
          </a:p>
        </p:txBody>
      </p:sp>
      <p:sp>
        <p:nvSpPr>
          <p:cNvPr id="26" name="任意多边形 25"/>
          <p:cNvSpPr/>
          <p:nvPr/>
        </p:nvSpPr>
        <p:spPr>
          <a:xfrm>
            <a:off x="6263813" y="4081667"/>
            <a:ext cx="5224082" cy="1951642"/>
          </a:xfrm>
          <a:custGeom>
            <a:avLst/>
            <a:gdLst>
              <a:gd name="connsiteX0" fmla="*/ 1109987 w 5225694"/>
              <a:gd name="connsiteY0" fmla="*/ 0 h 1952352"/>
              <a:gd name="connsiteX1" fmla="*/ 5019487 w 5225694"/>
              <a:gd name="connsiteY1" fmla="*/ 0 h 1952352"/>
              <a:gd name="connsiteX2" fmla="*/ 5225694 w 5225694"/>
              <a:gd name="connsiteY2" fmla="*/ 206207 h 1952352"/>
              <a:gd name="connsiteX3" fmla="*/ 5225694 w 5225694"/>
              <a:gd name="connsiteY3" fmla="*/ 1746145 h 1952352"/>
              <a:gd name="connsiteX4" fmla="*/ 5019487 w 5225694"/>
              <a:gd name="connsiteY4" fmla="*/ 1952352 h 1952352"/>
              <a:gd name="connsiteX5" fmla="*/ 206207 w 5225694"/>
              <a:gd name="connsiteY5" fmla="*/ 1952352 h 1952352"/>
              <a:gd name="connsiteX6" fmla="*/ 0 w 5225694"/>
              <a:gd name="connsiteY6" fmla="*/ 1746145 h 1952352"/>
              <a:gd name="connsiteX7" fmla="*/ 0 w 5225694"/>
              <a:gd name="connsiteY7" fmla="*/ 1127080 h 1952352"/>
              <a:gd name="connsiteX8" fmla="*/ 89411 w 5225694"/>
              <a:gd name="connsiteY8" fmla="*/ 1113434 h 1952352"/>
              <a:gd name="connsiteX9" fmla="*/ 1099577 w 5225694"/>
              <a:gd name="connsiteY9" fmla="*/ 103268 h 1952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25694" h="1952352">
                <a:moveTo>
                  <a:pt x="1109987" y="0"/>
                </a:moveTo>
                <a:lnTo>
                  <a:pt x="5019487" y="0"/>
                </a:lnTo>
                <a:cubicBezTo>
                  <a:pt x="5133372" y="0"/>
                  <a:pt x="5225694" y="92322"/>
                  <a:pt x="5225694" y="206207"/>
                </a:cubicBezTo>
                <a:lnTo>
                  <a:pt x="5225694" y="1746145"/>
                </a:lnTo>
                <a:cubicBezTo>
                  <a:pt x="5225694" y="1860030"/>
                  <a:pt x="5133372" y="1952352"/>
                  <a:pt x="5019487" y="1952352"/>
                </a:cubicBezTo>
                <a:lnTo>
                  <a:pt x="206207" y="1952352"/>
                </a:lnTo>
                <a:cubicBezTo>
                  <a:pt x="92322" y="1952352"/>
                  <a:pt x="0" y="1860030"/>
                  <a:pt x="0" y="1746145"/>
                </a:cubicBezTo>
                <a:lnTo>
                  <a:pt x="0" y="1127080"/>
                </a:lnTo>
                <a:lnTo>
                  <a:pt x="89411" y="1113434"/>
                </a:lnTo>
                <a:cubicBezTo>
                  <a:pt x="596456" y="1009678"/>
                  <a:pt x="995821" y="610313"/>
                  <a:pt x="1099577" y="103268"/>
                </a:cubicBezTo>
                <a:close/>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8" tIns="45705" rIns="91408" bIns="45705" rtlCol="0" anchor="ctr"/>
          <a:p>
            <a:pPr algn="ctr"/>
            <a:endParaRPr lang="zh-CN" altLang="en-US" sz="1705">
              <a:solidFill>
                <a:schemeClr val="tx1">
                  <a:lumMod val="75000"/>
                  <a:lumOff val="25000"/>
                </a:schemeClr>
              </a:solidFill>
              <a:latin typeface="微软雅黑" panose="020B0503020204020204" charset="-122"/>
              <a:ea typeface="微软雅黑" panose="020B0503020204020204" charset="-122"/>
            </a:endParaRPr>
          </a:p>
        </p:txBody>
      </p:sp>
      <p:sp>
        <p:nvSpPr>
          <p:cNvPr id="27" name="TextBox 29"/>
          <p:cNvSpPr txBox="1"/>
          <p:nvPr/>
        </p:nvSpPr>
        <p:spPr>
          <a:xfrm>
            <a:off x="1127393" y="2700416"/>
            <a:ext cx="3311346" cy="512961"/>
          </a:xfrm>
          <a:prstGeom prst="rect">
            <a:avLst/>
          </a:prstGeom>
          <a:noFill/>
        </p:spPr>
        <p:txBody>
          <a:bodyPr wrap="square" lIns="0" tIns="0" rIns="0" bIns="0" rtlCol="0">
            <a:spAutoFit/>
          </a:bodyPr>
          <a:p>
            <a:pPr algn="just">
              <a:lnSpc>
                <a:spcPts val="2000"/>
              </a:lnSpc>
            </a:pPr>
            <a:r>
              <a:rPr lang="zh-CN" altLang="en-US" sz="1135"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点击输入简要文字内容，文字内容需概括精炼，言简意赅的说明分项</a:t>
            </a:r>
            <a:r>
              <a:rPr lang="zh-CN" altLang="en-US" sz="113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内容</a:t>
            </a:r>
            <a:r>
              <a:rPr lang="en-US" altLang="zh-CN" sz="113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113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28" name="TextBox 30"/>
          <p:cNvSpPr txBox="1"/>
          <p:nvPr/>
        </p:nvSpPr>
        <p:spPr>
          <a:xfrm>
            <a:off x="1127393" y="2074182"/>
            <a:ext cx="1862260" cy="291618"/>
          </a:xfrm>
          <a:prstGeom prst="rect">
            <a:avLst/>
          </a:prstGeom>
          <a:noFill/>
        </p:spPr>
        <p:txBody>
          <a:bodyPr wrap="square" lIns="0" tIns="0" rIns="0" bIns="0" rtlCol="0">
            <a:spAutoFit/>
          </a:bodyPr>
          <a:p>
            <a:r>
              <a:rPr lang="zh-CN" altLang="en-US" sz="1895" b="1" dirty="0">
                <a:solidFill>
                  <a:schemeClr val="tx1">
                    <a:lumMod val="75000"/>
                    <a:lumOff val="25000"/>
                  </a:schemeClr>
                </a:solidFill>
                <a:latin typeface="微软雅黑" panose="020B0503020204020204" charset="-122"/>
                <a:ea typeface="微软雅黑" panose="020B0503020204020204" charset="-122"/>
              </a:rPr>
              <a:t>建议之一</a:t>
            </a:r>
            <a:endParaRPr lang="zh-CN" altLang="en-US" sz="1895" b="1" dirty="0">
              <a:solidFill>
                <a:schemeClr val="tx1">
                  <a:lumMod val="75000"/>
                  <a:lumOff val="25000"/>
                </a:schemeClr>
              </a:solidFill>
              <a:latin typeface="微软雅黑" panose="020B0503020204020204" charset="-122"/>
              <a:ea typeface="微软雅黑" panose="020B0503020204020204" charset="-122"/>
            </a:endParaRPr>
          </a:p>
        </p:txBody>
      </p:sp>
      <p:sp>
        <p:nvSpPr>
          <p:cNvPr id="9" name="TextBox 29"/>
          <p:cNvSpPr txBox="1"/>
          <p:nvPr/>
        </p:nvSpPr>
        <p:spPr>
          <a:xfrm>
            <a:off x="7735480" y="2700416"/>
            <a:ext cx="3311346" cy="512961"/>
          </a:xfrm>
          <a:prstGeom prst="rect">
            <a:avLst/>
          </a:prstGeom>
          <a:noFill/>
        </p:spPr>
        <p:txBody>
          <a:bodyPr wrap="square" lIns="0" tIns="0" rIns="0" bIns="0" rtlCol="0">
            <a:spAutoFit/>
          </a:bodyPr>
          <a:p>
            <a:pPr algn="just">
              <a:lnSpc>
                <a:spcPts val="2000"/>
              </a:lnSpc>
            </a:pPr>
            <a:r>
              <a:rPr lang="zh-CN" altLang="en-US" sz="1135"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点击输入简要文字内容，文字内容需概括精炼，言简意赅的说明分项</a:t>
            </a:r>
            <a:r>
              <a:rPr lang="zh-CN" altLang="en-US" sz="113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内容</a:t>
            </a:r>
            <a:r>
              <a:rPr lang="en-US" altLang="zh-CN" sz="113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113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30" name="TextBox 30"/>
          <p:cNvSpPr txBox="1"/>
          <p:nvPr/>
        </p:nvSpPr>
        <p:spPr>
          <a:xfrm>
            <a:off x="7735479" y="2074182"/>
            <a:ext cx="1862260" cy="291618"/>
          </a:xfrm>
          <a:prstGeom prst="rect">
            <a:avLst/>
          </a:prstGeom>
          <a:noFill/>
        </p:spPr>
        <p:txBody>
          <a:bodyPr wrap="square" lIns="0" tIns="0" rIns="0" bIns="0" rtlCol="0">
            <a:spAutoFit/>
          </a:bodyPr>
          <a:p>
            <a:r>
              <a:rPr lang="zh-CN" altLang="en-US" sz="1895" b="1" dirty="0">
                <a:solidFill>
                  <a:schemeClr val="tx1">
                    <a:lumMod val="75000"/>
                    <a:lumOff val="25000"/>
                  </a:schemeClr>
                </a:solidFill>
                <a:latin typeface="微软雅黑" panose="020B0503020204020204" charset="-122"/>
                <a:ea typeface="微软雅黑" panose="020B0503020204020204" charset="-122"/>
              </a:rPr>
              <a:t>建议之二</a:t>
            </a:r>
            <a:endParaRPr lang="zh-CN" altLang="en-US" sz="1895" b="1" dirty="0">
              <a:solidFill>
                <a:schemeClr val="tx1">
                  <a:lumMod val="75000"/>
                  <a:lumOff val="25000"/>
                </a:schemeClr>
              </a:solidFill>
              <a:latin typeface="微软雅黑" panose="020B0503020204020204" charset="-122"/>
              <a:ea typeface="微软雅黑" panose="020B0503020204020204" charset="-122"/>
            </a:endParaRPr>
          </a:p>
        </p:txBody>
      </p:sp>
      <p:sp>
        <p:nvSpPr>
          <p:cNvPr id="10" name="TextBox 29"/>
          <p:cNvSpPr txBox="1"/>
          <p:nvPr/>
        </p:nvSpPr>
        <p:spPr>
          <a:xfrm>
            <a:off x="1127393" y="5004629"/>
            <a:ext cx="3311346" cy="512961"/>
          </a:xfrm>
          <a:prstGeom prst="rect">
            <a:avLst/>
          </a:prstGeom>
          <a:noFill/>
        </p:spPr>
        <p:txBody>
          <a:bodyPr wrap="square" lIns="0" tIns="0" rIns="0" bIns="0" rtlCol="0">
            <a:spAutoFit/>
          </a:bodyPr>
          <a:p>
            <a:pPr algn="just">
              <a:lnSpc>
                <a:spcPts val="2000"/>
              </a:lnSpc>
            </a:pPr>
            <a:r>
              <a:rPr lang="zh-CN" altLang="en-US" sz="1135"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点击输入简要文字内容，文字内容需概括精炼，言简意赅的说明分项</a:t>
            </a:r>
            <a:r>
              <a:rPr lang="zh-CN" altLang="en-US" sz="113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内容</a:t>
            </a:r>
            <a:r>
              <a:rPr lang="en-US" altLang="zh-CN" sz="113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113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1" name="TextBox 30"/>
          <p:cNvSpPr txBox="1"/>
          <p:nvPr/>
        </p:nvSpPr>
        <p:spPr>
          <a:xfrm>
            <a:off x="1127393" y="4378398"/>
            <a:ext cx="1862260" cy="437492"/>
          </a:xfrm>
          <a:prstGeom prst="rect">
            <a:avLst/>
          </a:prstGeom>
          <a:noFill/>
        </p:spPr>
        <p:txBody>
          <a:bodyPr wrap="square" lIns="0" tIns="0" rIns="0" bIns="0" rtlCol="0">
            <a:spAutoFit/>
          </a:bodyPr>
          <a:p>
            <a:r>
              <a:rPr lang="zh-CN" altLang="en-US" sz="2845" b="1" dirty="0">
                <a:solidFill>
                  <a:schemeClr val="tx1">
                    <a:lumMod val="75000"/>
                    <a:lumOff val="25000"/>
                  </a:schemeClr>
                </a:solidFill>
                <a:latin typeface="微软雅黑" panose="020B0503020204020204" charset="-122"/>
                <a:ea typeface="微软雅黑" panose="020B0503020204020204" charset="-122"/>
              </a:rPr>
              <a:t>建议之三</a:t>
            </a:r>
            <a:endParaRPr lang="zh-CN" altLang="en-US" sz="2845" b="1" dirty="0">
              <a:solidFill>
                <a:schemeClr val="tx1">
                  <a:lumMod val="75000"/>
                  <a:lumOff val="25000"/>
                </a:schemeClr>
              </a:solidFill>
              <a:latin typeface="微软雅黑" panose="020B0503020204020204" charset="-122"/>
              <a:ea typeface="微软雅黑" panose="020B0503020204020204" charset="-122"/>
            </a:endParaRPr>
          </a:p>
        </p:txBody>
      </p:sp>
      <p:sp>
        <p:nvSpPr>
          <p:cNvPr id="13" name="TextBox 29"/>
          <p:cNvSpPr txBox="1"/>
          <p:nvPr/>
        </p:nvSpPr>
        <p:spPr>
          <a:xfrm>
            <a:off x="7735480" y="5004629"/>
            <a:ext cx="3311346" cy="512961"/>
          </a:xfrm>
          <a:prstGeom prst="rect">
            <a:avLst/>
          </a:prstGeom>
          <a:noFill/>
        </p:spPr>
        <p:txBody>
          <a:bodyPr wrap="square" lIns="0" tIns="0" rIns="0" bIns="0" rtlCol="0">
            <a:spAutoFit/>
          </a:bodyPr>
          <a:p>
            <a:pPr algn="just">
              <a:lnSpc>
                <a:spcPts val="2000"/>
              </a:lnSpc>
            </a:pPr>
            <a:r>
              <a:rPr lang="zh-CN" altLang="en-US" sz="1135"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点击输入简要文字内容，文字内容需概括精炼，言简意赅的说明分项</a:t>
            </a:r>
            <a:r>
              <a:rPr lang="zh-CN" altLang="en-US" sz="113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内容</a:t>
            </a:r>
            <a:r>
              <a:rPr lang="en-US" altLang="zh-CN" sz="113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113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4" name="TextBox 30"/>
          <p:cNvSpPr txBox="1"/>
          <p:nvPr/>
        </p:nvSpPr>
        <p:spPr>
          <a:xfrm>
            <a:off x="7735479" y="4378395"/>
            <a:ext cx="1862260" cy="291618"/>
          </a:xfrm>
          <a:prstGeom prst="rect">
            <a:avLst/>
          </a:prstGeom>
          <a:noFill/>
        </p:spPr>
        <p:txBody>
          <a:bodyPr wrap="square" lIns="0" tIns="0" rIns="0" bIns="0" rtlCol="0">
            <a:spAutoFit/>
          </a:bodyPr>
          <a:p>
            <a:r>
              <a:rPr lang="zh-CN" altLang="en-US" sz="1895" b="1" dirty="0">
                <a:solidFill>
                  <a:schemeClr val="tx1">
                    <a:lumMod val="75000"/>
                    <a:lumOff val="25000"/>
                  </a:schemeClr>
                </a:solidFill>
                <a:latin typeface="微软雅黑" panose="020B0503020204020204" charset="-122"/>
                <a:ea typeface="微软雅黑" panose="020B0503020204020204" charset="-122"/>
              </a:rPr>
              <a:t>建议之四</a:t>
            </a:r>
            <a:endParaRPr lang="zh-CN" altLang="en-US" sz="1895" b="1"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500"/>
                            </p:stCondLst>
                            <p:childTnLst>
                              <p:par>
                                <p:cTn id="16" presetID="52" presetClass="entr" presetSubtype="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Scale>
                                      <p:cBhvr>
                                        <p:cTn id="18"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28"/>
                                        </p:tgtEl>
                                        <p:attrNameLst>
                                          <p:attrName>ppt_x</p:attrName>
                                          <p:attrName>ppt_y</p:attrName>
                                        </p:attrNameLst>
                                      </p:cBhvr>
                                    </p:animMotion>
                                    <p:animEffect transition="in" filter="fade">
                                      <p:cBhvr>
                                        <p:cTn id="20" dur="1000"/>
                                        <p:tgtEl>
                                          <p:spTgt spid="28"/>
                                        </p:tgtEl>
                                      </p:cBhvr>
                                    </p:animEffect>
                                  </p:childTnLst>
                                </p:cTn>
                              </p:par>
                              <p:par>
                                <p:cTn id="21" presetID="52"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Scale>
                                      <p:cBhvr>
                                        <p:cTn id="2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27"/>
                                        </p:tgtEl>
                                        <p:attrNameLst>
                                          <p:attrName>ppt_x</p:attrName>
                                          <p:attrName>ppt_y</p:attrName>
                                        </p:attrNameLst>
                                      </p:cBhvr>
                                    </p:animMotion>
                                    <p:animEffect transition="in" filter="fade">
                                      <p:cBhvr>
                                        <p:cTn id="25" dur="1000"/>
                                        <p:tgtEl>
                                          <p:spTgt spid="27"/>
                                        </p:tgtEl>
                                      </p:cBhvr>
                                    </p:animEffect>
                                  </p:childTnLst>
                                </p:cTn>
                              </p:par>
                              <p:par>
                                <p:cTn id="26" presetID="52"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Scale>
                                      <p:cBhvr>
                                        <p:cTn id="2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7"/>
                                        </p:tgtEl>
                                        <p:attrNameLst>
                                          <p:attrName>ppt_x</p:attrName>
                                          <p:attrName>ppt_y</p:attrName>
                                        </p:attrNameLst>
                                      </p:cBhvr>
                                    </p:animMotion>
                                    <p:animEffect transition="in" filter="fade">
                                      <p:cBhvr>
                                        <p:cTn id="30" dur="1000"/>
                                        <p:tgtEl>
                                          <p:spTgt spid="7"/>
                                        </p:tgtEl>
                                      </p:cBhvr>
                                    </p:animEffect>
                                  </p:childTnLst>
                                </p:cTn>
                              </p:par>
                              <p:par>
                                <p:cTn id="31" presetID="52" presetClass="entr" presetSubtype="0" fill="hold" grpId="0" nodeType="withEffect">
                                  <p:stCondLst>
                                    <p:cond delay="800"/>
                                  </p:stCondLst>
                                  <p:childTnLst>
                                    <p:set>
                                      <p:cBhvr>
                                        <p:cTn id="32" dur="1" fill="hold">
                                          <p:stCondLst>
                                            <p:cond delay="0"/>
                                          </p:stCondLst>
                                        </p:cTn>
                                        <p:tgtEl>
                                          <p:spTgt spid="30"/>
                                        </p:tgtEl>
                                        <p:attrNameLst>
                                          <p:attrName>style.visibility</p:attrName>
                                        </p:attrNameLst>
                                      </p:cBhvr>
                                      <p:to>
                                        <p:strVal val="visible"/>
                                      </p:to>
                                    </p:set>
                                    <p:animScale>
                                      <p:cBhvr>
                                        <p:cTn id="33"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30"/>
                                        </p:tgtEl>
                                        <p:attrNameLst>
                                          <p:attrName>ppt_x</p:attrName>
                                          <p:attrName>ppt_y</p:attrName>
                                        </p:attrNameLst>
                                      </p:cBhvr>
                                    </p:animMotion>
                                    <p:animEffect transition="in" filter="fade">
                                      <p:cBhvr>
                                        <p:cTn id="35" dur="1000"/>
                                        <p:tgtEl>
                                          <p:spTgt spid="30"/>
                                        </p:tgtEl>
                                      </p:cBhvr>
                                    </p:animEffect>
                                  </p:childTnLst>
                                </p:cTn>
                              </p:par>
                              <p:par>
                                <p:cTn id="36" presetID="52" presetClass="entr" presetSubtype="0" fill="hold" grpId="0" nodeType="withEffect">
                                  <p:stCondLst>
                                    <p:cond delay="800"/>
                                  </p:stCondLst>
                                  <p:childTnLst>
                                    <p:set>
                                      <p:cBhvr>
                                        <p:cTn id="37" dur="1" fill="hold">
                                          <p:stCondLst>
                                            <p:cond delay="0"/>
                                          </p:stCondLst>
                                        </p:cTn>
                                        <p:tgtEl>
                                          <p:spTgt spid="9"/>
                                        </p:tgtEl>
                                        <p:attrNameLst>
                                          <p:attrName>style.visibility</p:attrName>
                                        </p:attrNameLst>
                                      </p:cBhvr>
                                      <p:to>
                                        <p:strVal val="visible"/>
                                      </p:to>
                                    </p:set>
                                    <p:animScale>
                                      <p:cBhvr>
                                        <p:cTn id="3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9"/>
                                        </p:tgtEl>
                                        <p:attrNameLst>
                                          <p:attrName>ppt_x</p:attrName>
                                          <p:attrName>ppt_y</p:attrName>
                                        </p:attrNameLst>
                                      </p:cBhvr>
                                    </p:animMotion>
                                    <p:animEffect transition="in" filter="fade">
                                      <p:cBhvr>
                                        <p:cTn id="40" dur="1000"/>
                                        <p:tgtEl>
                                          <p:spTgt spid="9"/>
                                        </p:tgtEl>
                                      </p:cBhvr>
                                    </p:animEffect>
                                  </p:childTnLst>
                                </p:cTn>
                              </p:par>
                              <p:par>
                                <p:cTn id="41" presetID="52" presetClass="entr" presetSubtype="0" fill="hold" grpId="0" nodeType="withEffect">
                                  <p:stCondLst>
                                    <p:cond delay="800"/>
                                  </p:stCondLst>
                                  <p:childTnLst>
                                    <p:set>
                                      <p:cBhvr>
                                        <p:cTn id="42" dur="1" fill="hold">
                                          <p:stCondLst>
                                            <p:cond delay="0"/>
                                          </p:stCondLst>
                                        </p:cTn>
                                        <p:tgtEl>
                                          <p:spTgt spid="8"/>
                                        </p:tgtEl>
                                        <p:attrNameLst>
                                          <p:attrName>style.visibility</p:attrName>
                                        </p:attrNameLst>
                                      </p:cBhvr>
                                      <p:to>
                                        <p:strVal val="visible"/>
                                      </p:to>
                                    </p:set>
                                    <p:animScale>
                                      <p:cBhvr>
                                        <p:cTn id="4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8"/>
                                        </p:tgtEl>
                                        <p:attrNameLst>
                                          <p:attrName>ppt_x</p:attrName>
                                          <p:attrName>ppt_y</p:attrName>
                                        </p:attrNameLst>
                                      </p:cBhvr>
                                    </p:animMotion>
                                    <p:animEffect transition="in" filter="fade">
                                      <p:cBhvr>
                                        <p:cTn id="45" dur="1000"/>
                                        <p:tgtEl>
                                          <p:spTgt spid="8"/>
                                        </p:tgtEl>
                                      </p:cBhvr>
                                    </p:animEffect>
                                  </p:childTnLst>
                                </p:cTn>
                              </p:par>
                              <p:par>
                                <p:cTn id="46" presetID="52" presetClass="entr" presetSubtype="0" fill="hold" grpId="0" nodeType="withEffect">
                                  <p:stCondLst>
                                    <p:cond delay="400"/>
                                  </p:stCondLst>
                                  <p:childTnLst>
                                    <p:set>
                                      <p:cBhvr>
                                        <p:cTn id="47" dur="1" fill="hold">
                                          <p:stCondLst>
                                            <p:cond delay="0"/>
                                          </p:stCondLst>
                                        </p:cTn>
                                        <p:tgtEl>
                                          <p:spTgt spid="11"/>
                                        </p:tgtEl>
                                        <p:attrNameLst>
                                          <p:attrName>style.visibility</p:attrName>
                                        </p:attrNameLst>
                                      </p:cBhvr>
                                      <p:to>
                                        <p:strVal val="visible"/>
                                      </p:to>
                                    </p:set>
                                    <p:animScale>
                                      <p:cBhvr>
                                        <p:cTn id="48"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11"/>
                                        </p:tgtEl>
                                        <p:attrNameLst>
                                          <p:attrName>ppt_x</p:attrName>
                                          <p:attrName>ppt_y</p:attrName>
                                        </p:attrNameLst>
                                      </p:cBhvr>
                                    </p:animMotion>
                                    <p:animEffect transition="in" filter="fade">
                                      <p:cBhvr>
                                        <p:cTn id="50" dur="1000"/>
                                        <p:tgtEl>
                                          <p:spTgt spid="11"/>
                                        </p:tgtEl>
                                      </p:cBhvr>
                                    </p:animEffect>
                                  </p:childTnLst>
                                </p:cTn>
                              </p:par>
                              <p:par>
                                <p:cTn id="51" presetID="52" presetClass="entr" presetSubtype="0" fill="hold" grpId="0" nodeType="withEffect">
                                  <p:stCondLst>
                                    <p:cond delay="400"/>
                                  </p:stCondLst>
                                  <p:childTnLst>
                                    <p:set>
                                      <p:cBhvr>
                                        <p:cTn id="52" dur="1" fill="hold">
                                          <p:stCondLst>
                                            <p:cond delay="0"/>
                                          </p:stCondLst>
                                        </p:cTn>
                                        <p:tgtEl>
                                          <p:spTgt spid="10"/>
                                        </p:tgtEl>
                                        <p:attrNameLst>
                                          <p:attrName>style.visibility</p:attrName>
                                        </p:attrNameLst>
                                      </p:cBhvr>
                                      <p:to>
                                        <p:strVal val="visible"/>
                                      </p:to>
                                    </p:set>
                                    <p:animScale>
                                      <p:cBhvr>
                                        <p:cTn id="53"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10"/>
                                        </p:tgtEl>
                                        <p:attrNameLst>
                                          <p:attrName>ppt_x</p:attrName>
                                          <p:attrName>ppt_y</p:attrName>
                                        </p:attrNameLst>
                                      </p:cBhvr>
                                    </p:animMotion>
                                    <p:animEffect transition="in" filter="fade">
                                      <p:cBhvr>
                                        <p:cTn id="55" dur="1000"/>
                                        <p:tgtEl>
                                          <p:spTgt spid="10"/>
                                        </p:tgtEl>
                                      </p:cBhvr>
                                    </p:animEffect>
                                  </p:childTnLst>
                                </p:cTn>
                              </p:par>
                              <p:par>
                                <p:cTn id="56" presetID="52" presetClass="entr" presetSubtype="0" fill="hold" grpId="0" nodeType="withEffect">
                                  <p:stCondLst>
                                    <p:cond delay="400"/>
                                  </p:stCondLst>
                                  <p:childTnLst>
                                    <p:set>
                                      <p:cBhvr>
                                        <p:cTn id="57" dur="1" fill="hold">
                                          <p:stCondLst>
                                            <p:cond delay="0"/>
                                          </p:stCondLst>
                                        </p:cTn>
                                        <p:tgtEl>
                                          <p:spTgt spid="25"/>
                                        </p:tgtEl>
                                        <p:attrNameLst>
                                          <p:attrName>style.visibility</p:attrName>
                                        </p:attrNameLst>
                                      </p:cBhvr>
                                      <p:to>
                                        <p:strVal val="visible"/>
                                      </p:to>
                                    </p:set>
                                    <p:animScale>
                                      <p:cBhvr>
                                        <p:cTn id="58"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25"/>
                                        </p:tgtEl>
                                        <p:attrNameLst>
                                          <p:attrName>ppt_x</p:attrName>
                                          <p:attrName>ppt_y</p:attrName>
                                        </p:attrNameLst>
                                      </p:cBhvr>
                                    </p:animMotion>
                                    <p:animEffect transition="in" filter="fade">
                                      <p:cBhvr>
                                        <p:cTn id="60" dur="1000"/>
                                        <p:tgtEl>
                                          <p:spTgt spid="25"/>
                                        </p:tgtEl>
                                      </p:cBhvr>
                                    </p:animEffect>
                                  </p:childTnLst>
                                </p:cTn>
                              </p:par>
                              <p:par>
                                <p:cTn id="61" presetID="52" presetClass="entr" presetSubtype="0" fill="hold" grpId="0" nodeType="withEffect">
                                  <p:stCondLst>
                                    <p:cond delay="1200"/>
                                  </p:stCondLst>
                                  <p:childTnLst>
                                    <p:set>
                                      <p:cBhvr>
                                        <p:cTn id="62" dur="1" fill="hold">
                                          <p:stCondLst>
                                            <p:cond delay="0"/>
                                          </p:stCondLst>
                                        </p:cTn>
                                        <p:tgtEl>
                                          <p:spTgt spid="14"/>
                                        </p:tgtEl>
                                        <p:attrNameLst>
                                          <p:attrName>style.visibility</p:attrName>
                                        </p:attrNameLst>
                                      </p:cBhvr>
                                      <p:to>
                                        <p:strVal val="visible"/>
                                      </p:to>
                                    </p:set>
                                    <p:animScale>
                                      <p:cBhvr>
                                        <p:cTn id="63"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14"/>
                                        </p:tgtEl>
                                        <p:attrNameLst>
                                          <p:attrName>ppt_x</p:attrName>
                                          <p:attrName>ppt_y</p:attrName>
                                        </p:attrNameLst>
                                      </p:cBhvr>
                                    </p:animMotion>
                                    <p:animEffect transition="in" filter="fade">
                                      <p:cBhvr>
                                        <p:cTn id="65" dur="1000"/>
                                        <p:tgtEl>
                                          <p:spTgt spid="14"/>
                                        </p:tgtEl>
                                      </p:cBhvr>
                                    </p:animEffect>
                                  </p:childTnLst>
                                </p:cTn>
                              </p:par>
                              <p:par>
                                <p:cTn id="66" presetID="52" presetClass="entr" presetSubtype="0" fill="hold" grpId="0" nodeType="withEffect">
                                  <p:stCondLst>
                                    <p:cond delay="1200"/>
                                  </p:stCondLst>
                                  <p:childTnLst>
                                    <p:set>
                                      <p:cBhvr>
                                        <p:cTn id="67" dur="1" fill="hold">
                                          <p:stCondLst>
                                            <p:cond delay="0"/>
                                          </p:stCondLst>
                                        </p:cTn>
                                        <p:tgtEl>
                                          <p:spTgt spid="13"/>
                                        </p:tgtEl>
                                        <p:attrNameLst>
                                          <p:attrName>style.visibility</p:attrName>
                                        </p:attrNameLst>
                                      </p:cBhvr>
                                      <p:to>
                                        <p:strVal val="visible"/>
                                      </p:to>
                                    </p:set>
                                    <p:animScale>
                                      <p:cBhvr>
                                        <p:cTn id="6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3"/>
                                        </p:tgtEl>
                                        <p:attrNameLst>
                                          <p:attrName>ppt_x</p:attrName>
                                          <p:attrName>ppt_y</p:attrName>
                                        </p:attrNameLst>
                                      </p:cBhvr>
                                    </p:animMotion>
                                    <p:animEffect transition="in" filter="fade">
                                      <p:cBhvr>
                                        <p:cTn id="70" dur="1000"/>
                                        <p:tgtEl>
                                          <p:spTgt spid="13"/>
                                        </p:tgtEl>
                                      </p:cBhvr>
                                    </p:animEffect>
                                  </p:childTnLst>
                                </p:cTn>
                              </p:par>
                              <p:par>
                                <p:cTn id="71" presetID="52" presetClass="entr" presetSubtype="0" fill="hold" grpId="0" nodeType="withEffect">
                                  <p:stCondLst>
                                    <p:cond delay="1200"/>
                                  </p:stCondLst>
                                  <p:childTnLst>
                                    <p:set>
                                      <p:cBhvr>
                                        <p:cTn id="72" dur="1" fill="hold">
                                          <p:stCondLst>
                                            <p:cond delay="0"/>
                                          </p:stCondLst>
                                        </p:cTn>
                                        <p:tgtEl>
                                          <p:spTgt spid="26"/>
                                        </p:tgtEl>
                                        <p:attrNameLst>
                                          <p:attrName>style.visibility</p:attrName>
                                        </p:attrNameLst>
                                      </p:cBhvr>
                                      <p:to>
                                        <p:strVal val="visible"/>
                                      </p:to>
                                    </p:set>
                                    <p:animScale>
                                      <p:cBhvr>
                                        <p:cTn id="73"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26"/>
                                        </p:tgtEl>
                                        <p:attrNameLst>
                                          <p:attrName>ppt_x</p:attrName>
                                          <p:attrName>ppt_y</p:attrName>
                                        </p:attrNameLst>
                                      </p:cBhvr>
                                    </p:animMotion>
                                    <p:animEffect transition="in" filter="fade">
                                      <p:cBhvr>
                                        <p:cTn id="7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6" grpId="0"/>
      <p:bldP spid="7" grpId="0" bldLvl="0" animBg="1"/>
      <p:bldP spid="8" grpId="0" bldLvl="0" animBg="1"/>
      <p:bldP spid="25" grpId="0" bldLvl="0" animBg="1"/>
      <p:bldP spid="26" grpId="0" bldLvl="0" animBg="1"/>
      <p:bldP spid="27" grpId="0"/>
      <p:bldP spid="28" grpId="0"/>
      <p:bldP spid="9" grpId="0"/>
      <p:bldP spid="30" grpId="0"/>
      <p:bldP spid="10" grpId="0"/>
      <p:bldP spid="11"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小清新花朵叶子边框招聘海报143  95"/>
          <p:cNvPicPr>
            <a:picLocks noChangeAspect="1"/>
          </p:cNvPicPr>
          <p:nvPr/>
        </p:nvPicPr>
        <p:blipFill>
          <a:blip r:embed="rId1"/>
          <a:srcRect r="49085" b="7929"/>
          <a:stretch>
            <a:fillRect/>
          </a:stretch>
        </p:blipFill>
        <p:spPr>
          <a:xfrm>
            <a:off x="0" y="0"/>
            <a:ext cx="5121275" cy="6945630"/>
          </a:xfrm>
          <a:prstGeom prst="rect">
            <a:avLst/>
          </a:prstGeom>
        </p:spPr>
      </p:pic>
      <p:sp>
        <p:nvSpPr>
          <p:cNvPr id="40" name="MH_Entry_1"/>
          <p:cNvSpPr/>
          <p:nvPr>
            <p:custDataLst>
              <p:tags r:id="rId2"/>
            </p:custDataLst>
          </p:nvPr>
        </p:nvSpPr>
        <p:spPr>
          <a:xfrm>
            <a:off x="4268331" y="2819846"/>
            <a:ext cx="3655487" cy="55372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defTabSz="852170" fontAlgn="base">
              <a:spcBef>
                <a:spcPct val="0"/>
              </a:spcBef>
              <a:spcAft>
                <a:spcPct val="0"/>
              </a:spcAft>
            </a:pPr>
            <a:r>
              <a:rPr lang="zh-CN" altLang="en-US" sz="3600" b="1" dirty="0">
                <a:solidFill>
                  <a:schemeClr val="tx1">
                    <a:lumMod val="75000"/>
                    <a:lumOff val="25000"/>
                  </a:schemeClr>
                </a:solidFill>
                <a:latin typeface="微软雅黑" panose="020B0503020204020204" charset="-122"/>
                <a:ea typeface="微软雅黑" panose="020B0503020204020204" charset="-122"/>
                <a:sym typeface="字魂58号-创中黑" panose="00000500000000000000" pitchFamily="2" charset="-122"/>
              </a:rPr>
              <a:t>添加标题内容</a:t>
            </a:r>
            <a:endParaRPr lang="zh-CN" altLang="en-US" sz="3600" b="1" dirty="0">
              <a:solidFill>
                <a:schemeClr val="tx1">
                  <a:lumMod val="75000"/>
                  <a:lumOff val="25000"/>
                </a:schemeClr>
              </a:solidFill>
              <a:latin typeface="微软雅黑" panose="020B0503020204020204" charset="-122"/>
              <a:ea typeface="微软雅黑" panose="020B0503020204020204" charset="-122"/>
              <a:sym typeface="字魂58号-创中黑" panose="00000500000000000000" pitchFamily="2" charset="-122"/>
            </a:endParaRPr>
          </a:p>
        </p:txBody>
      </p:sp>
      <p:sp>
        <p:nvSpPr>
          <p:cNvPr id="41" name="矩形 40"/>
          <p:cNvSpPr/>
          <p:nvPr/>
        </p:nvSpPr>
        <p:spPr>
          <a:xfrm>
            <a:off x="4230133" y="3569230"/>
            <a:ext cx="4194175" cy="275590"/>
          </a:xfrm>
          <a:prstGeom prst="rect">
            <a:avLst/>
          </a:prstGeom>
        </p:spPr>
        <p:txBody>
          <a:bodyPr wrap="none">
            <a:spAutoFit/>
          </a:bodyPr>
          <a:lstStyle/>
          <a:p>
            <a:pPr defTabSz="852170" fontAlgn="base">
              <a:spcBef>
                <a:spcPct val="0"/>
              </a:spcBef>
              <a:spcAft>
                <a:spcPct val="0"/>
              </a:spcAft>
            </a:pPr>
            <a:r>
              <a:rPr lang="en-US" altLang="zh-CN" sz="1200" b="1" spc="788" dirty="0">
                <a:solidFill>
                  <a:schemeClr val="tx1">
                    <a:lumMod val="75000"/>
                    <a:lumOff val="25000"/>
                  </a:schemeClr>
                </a:solidFill>
                <a:latin typeface="微软雅黑" panose="020B0503020204020204" charset="-122"/>
                <a:ea typeface="微软雅黑" panose="020B0503020204020204" charset="-122"/>
                <a:sym typeface="字魂58号-创中黑" panose="00000500000000000000" pitchFamily="2" charset="-122"/>
              </a:rPr>
              <a:t>ANNUAL WORK SUMMARY</a:t>
            </a:r>
            <a:endParaRPr lang="en-US" altLang="zh-CN" sz="1200" b="1" spc="788" dirty="0">
              <a:solidFill>
                <a:schemeClr val="tx1">
                  <a:lumMod val="75000"/>
                  <a:lumOff val="25000"/>
                </a:schemeClr>
              </a:solidFill>
              <a:latin typeface="微软雅黑" panose="020B0503020204020204" charset="-122"/>
              <a:ea typeface="微软雅黑" panose="020B0503020204020204" charset="-122"/>
              <a:sym typeface="字魂58号-创中黑" panose="00000500000000000000" pitchFamily="2" charset="-122"/>
            </a:endParaRPr>
          </a:p>
        </p:txBody>
      </p:sp>
      <p:sp>
        <p:nvSpPr>
          <p:cNvPr id="42" name="文本框 41"/>
          <p:cNvSpPr txBox="1"/>
          <p:nvPr/>
        </p:nvSpPr>
        <p:spPr>
          <a:xfrm>
            <a:off x="4220898" y="3948153"/>
            <a:ext cx="6076667" cy="616585"/>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000" spc="394" dirty="0">
                <a:solidFill>
                  <a:schemeClr val="tx1">
                    <a:lumMod val="75000"/>
                    <a:lumOff val="25000"/>
                  </a:schemeClr>
                </a:solidFill>
                <a:latin typeface="微软雅黑" panose="020B0503020204020204" charset="-122"/>
                <a:ea typeface="微软雅黑" panose="020B0503020204020204" charset="-122"/>
                <a:cs typeface="Open Sans" pitchFamily="34" charset="0"/>
                <a:sym typeface="字魂58号-创中黑" panose="00000500000000000000" pitchFamily="2" charset="-122"/>
              </a:rPr>
              <a:t>您的内容打在这里，或者通过复制您的文本后，在此框中选择粘贴。您的内容打在这里，或者通过复制您的文本后，在此框中选择粘贴。您的内容打在这里，或者通过复制您的文本后，在此框中选择粘贴。</a:t>
            </a:r>
            <a:endParaRPr lang="zh-CN" altLang="en-US" sz="1000" spc="394" dirty="0">
              <a:solidFill>
                <a:schemeClr val="tx1">
                  <a:lumMod val="75000"/>
                  <a:lumOff val="25000"/>
                </a:schemeClr>
              </a:solidFill>
              <a:latin typeface="微软雅黑" panose="020B0503020204020204" charset="-122"/>
              <a:ea typeface="微软雅黑" panose="020B0503020204020204" charset="-122"/>
              <a:cs typeface="Open Sans" pitchFamily="34" charset="0"/>
              <a:sym typeface="字魂58号-创中黑" panose="00000500000000000000" pitchFamily="2" charset="-122"/>
            </a:endParaRPr>
          </a:p>
        </p:txBody>
      </p:sp>
      <p:sp>
        <p:nvSpPr>
          <p:cNvPr id="44" name="圆角矩形 18"/>
          <p:cNvSpPr/>
          <p:nvPr/>
        </p:nvSpPr>
        <p:spPr>
          <a:xfrm>
            <a:off x="2871529" y="2744354"/>
            <a:ext cx="766618" cy="1976584"/>
          </a:xfrm>
          <a:prstGeom prst="roundRect">
            <a:avLst/>
          </a:prstGeom>
          <a:solidFill>
            <a:srgbClr val="009A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4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第三章</a:t>
            </a:r>
            <a:endParaRPr lang="zh-CN" altLang="en-US" sz="4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4" name="图片 3" descr="小清新花朵叶子边框招聘海报143  95"/>
          <p:cNvPicPr>
            <a:picLocks noChangeAspect="1"/>
          </p:cNvPicPr>
          <p:nvPr/>
        </p:nvPicPr>
        <p:blipFill>
          <a:blip r:embed="rId1"/>
          <a:srcRect l="51364" t="40379"/>
          <a:stretch>
            <a:fillRect/>
          </a:stretch>
        </p:blipFill>
        <p:spPr>
          <a:xfrm>
            <a:off x="7299960" y="2360295"/>
            <a:ext cx="4892040" cy="44977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1"/>
                                        </p:tgtEl>
                                        <p:attrNameLst>
                                          <p:attrName>ppt_y</p:attrName>
                                        </p:attrNameLst>
                                      </p:cBhvr>
                                      <p:tavLst>
                                        <p:tav tm="0">
                                          <p:val>
                                            <p:strVal val="#ppt_y"/>
                                          </p:val>
                                        </p:tav>
                                        <p:tav tm="100000">
                                          <p:val>
                                            <p:strVal val="#ppt_y"/>
                                          </p:val>
                                        </p:tav>
                                      </p:tavLst>
                                    </p:anim>
                                    <p:anim calcmode="lin" valueType="num">
                                      <p:cBhvr>
                                        <p:cTn id="14"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1000"/>
                                        <p:tgtEl>
                                          <p:spTgt spid="42"/>
                                        </p:tgtEl>
                                      </p:cBhvr>
                                    </p:animEffect>
                                    <p:anim calcmode="lin" valueType="num">
                                      <p:cBhvr>
                                        <p:cTn id="20" dur="1000" fill="hold"/>
                                        <p:tgtEl>
                                          <p:spTgt spid="42"/>
                                        </p:tgtEl>
                                        <p:attrNameLst>
                                          <p:attrName>ppt_x</p:attrName>
                                        </p:attrNameLst>
                                      </p:cBhvr>
                                      <p:tavLst>
                                        <p:tav tm="0">
                                          <p:val>
                                            <p:strVal val="#ppt_x"/>
                                          </p:val>
                                        </p:tav>
                                        <p:tav tm="100000">
                                          <p:val>
                                            <p:strVal val="#ppt_x"/>
                                          </p:val>
                                        </p:tav>
                                      </p:tavLst>
                                    </p:anim>
                                    <p:anim calcmode="lin" valueType="num">
                                      <p:cBhvr>
                                        <p:cTn id="21" dur="1000" fill="hold"/>
                                        <p:tgtEl>
                                          <p:spTgt spid="4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00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1000"/>
                                        <p:tgtEl>
                                          <p:spTgt spid="44"/>
                                        </p:tgtEl>
                                      </p:cBhvr>
                                    </p:animEffect>
                                    <p:anim calcmode="lin" valueType="num">
                                      <p:cBhvr>
                                        <p:cTn id="25" dur="1000" fill="hold"/>
                                        <p:tgtEl>
                                          <p:spTgt spid="44"/>
                                        </p:tgtEl>
                                        <p:attrNameLst>
                                          <p:attrName>ppt_x</p:attrName>
                                        </p:attrNameLst>
                                      </p:cBhvr>
                                      <p:tavLst>
                                        <p:tav tm="0">
                                          <p:val>
                                            <p:strVal val="#ppt_x"/>
                                          </p:val>
                                        </p:tav>
                                        <p:tav tm="100000">
                                          <p:val>
                                            <p:strVal val="#ppt_x"/>
                                          </p:val>
                                        </p:tav>
                                      </p:tavLst>
                                    </p:anim>
                                    <p:anim calcmode="lin" valueType="num">
                                      <p:cBhvr>
                                        <p:cTn id="2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ldLvl="0" animBg="1"/>
      <p:bldP spid="41" grpId="0"/>
      <p:bldP spid="42" grpId="0"/>
      <p:bldP spid="4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2"/>
          <p:cNvSpPr txBox="1"/>
          <p:nvPr/>
        </p:nvSpPr>
        <p:spPr>
          <a:xfrm>
            <a:off x="896571" y="2368012"/>
            <a:ext cx="3607012" cy="543560"/>
          </a:xfrm>
          <a:prstGeom prst="rect">
            <a:avLst/>
          </a:prstGeom>
          <a:noFill/>
        </p:spPr>
        <p:txBody>
          <a:bodyPr wrap="square" rtlCol="0" anchor="ctr" anchorCtr="0">
            <a:spAutoFit/>
          </a:bodyPr>
          <a:lstStyle/>
          <a:p>
            <a:pPr defTabSz="914400">
              <a:lnSpc>
                <a:spcPts val="3530"/>
              </a:lnSpc>
            </a:pPr>
            <a:r>
              <a:rPr lang="zh-CN" altLang="en-US" sz="2700" b="1" spc="100" dirty="0" smtClean="0">
                <a:solidFill>
                  <a:schemeClr val="tx1">
                    <a:lumMod val="75000"/>
                    <a:lumOff val="25000"/>
                  </a:schemeClr>
                </a:solidFill>
                <a:latin typeface="微软雅黑" panose="020B0503020204020204" charset="-122"/>
                <a:ea typeface="微软雅黑" panose="020B0503020204020204" charset="-122"/>
                <a:cs typeface="Montserrat" charset="0"/>
              </a:rPr>
              <a:t>上半年工作完成情况</a:t>
            </a:r>
            <a:endParaRPr lang="zh-CN" altLang="en-US" sz="2700" b="1" spc="100" dirty="0" smtClean="0">
              <a:solidFill>
                <a:schemeClr val="tx1">
                  <a:lumMod val="75000"/>
                  <a:lumOff val="25000"/>
                </a:schemeClr>
              </a:solidFill>
              <a:latin typeface="微软雅黑" panose="020B0503020204020204" charset="-122"/>
              <a:ea typeface="微软雅黑" panose="020B0503020204020204" charset="-122"/>
              <a:cs typeface="Montserrat" charset="0"/>
            </a:endParaRPr>
          </a:p>
        </p:txBody>
      </p:sp>
      <p:sp>
        <p:nvSpPr>
          <p:cNvPr id="46" name="Subtitle 2"/>
          <p:cNvSpPr txBox="1"/>
          <p:nvPr/>
        </p:nvSpPr>
        <p:spPr>
          <a:xfrm>
            <a:off x="862662" y="2894413"/>
            <a:ext cx="4773079" cy="1170305"/>
          </a:xfrm>
          <a:prstGeom prst="rect">
            <a:avLst/>
          </a:prstGeom>
        </p:spPr>
        <p:txBody>
          <a:bodyPr vert="horz" wrap="square" lIns="108745" tIns="54373" rIns="108745" bIns="54373"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just">
              <a:lnSpc>
                <a:spcPts val="2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点击输入简要文字内容，文字内容需概括精炼，言简意赅的说明分项</a:t>
            </a:r>
            <a:r>
              <a:rPr lang="zh-CN" altLang="en-US" sz="12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内容</a:t>
            </a:r>
            <a:r>
              <a:rPr lang="en-US" altLang="zh-CN" sz="12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点击输入简要文字内容，文字内容需概括精炼，言简意赅的说明分项</a:t>
            </a:r>
            <a:r>
              <a:rPr lang="zh-CN" altLang="en-US" sz="12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内容</a:t>
            </a:r>
            <a:r>
              <a:rPr lang="en-US" altLang="zh-CN" sz="12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en-US" altLang="zh-CN" sz="12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just">
              <a:lnSpc>
                <a:spcPts val="2000"/>
              </a:lnSpc>
            </a:pPr>
            <a:endParaRPr lang="en-US" altLang="zh-CN" sz="12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47" name="TextBox 44"/>
          <p:cNvSpPr txBox="1"/>
          <p:nvPr/>
        </p:nvSpPr>
        <p:spPr>
          <a:xfrm>
            <a:off x="2655562" y="5044158"/>
            <a:ext cx="990977" cy="246221"/>
          </a:xfrm>
          <a:prstGeom prst="rect">
            <a:avLst/>
          </a:prstGeom>
          <a:noFill/>
        </p:spPr>
        <p:txBody>
          <a:bodyPr wrap="none" rtlCol="0" anchor="ctr" anchorCtr="0">
            <a:spAutoFit/>
          </a:bodyPr>
          <a:lstStyle/>
          <a:p>
            <a:pPr algn="ctr" defTabSz="914400"/>
            <a:r>
              <a:rPr lang="en-US" sz="1000" dirty="0">
                <a:solidFill>
                  <a:schemeClr val="tx1">
                    <a:lumMod val="75000"/>
                    <a:lumOff val="25000"/>
                  </a:schemeClr>
                </a:solidFill>
                <a:latin typeface="微软雅黑" panose="020B0503020204020204" charset="-122"/>
                <a:ea typeface="微软雅黑" panose="020B0503020204020204" charset="-122"/>
                <a:cs typeface="Montserrat" charset="0"/>
              </a:rPr>
              <a:t>We are professional</a:t>
            </a:r>
            <a:endParaRPr lang="en-US" sz="1000" dirty="0">
              <a:solidFill>
                <a:schemeClr val="tx1">
                  <a:lumMod val="75000"/>
                  <a:lumOff val="25000"/>
                </a:schemeClr>
              </a:solidFill>
              <a:latin typeface="微软雅黑" panose="020B0503020204020204" charset="-122"/>
              <a:ea typeface="微软雅黑" panose="020B0503020204020204" charset="-122"/>
              <a:cs typeface="Montserrat" charset="0"/>
            </a:endParaRPr>
          </a:p>
        </p:txBody>
      </p:sp>
      <p:sp>
        <p:nvSpPr>
          <p:cNvPr id="48" name="TextBox 45"/>
          <p:cNvSpPr txBox="1"/>
          <p:nvPr/>
        </p:nvSpPr>
        <p:spPr>
          <a:xfrm>
            <a:off x="4280018" y="5044158"/>
            <a:ext cx="990977" cy="246221"/>
          </a:xfrm>
          <a:prstGeom prst="rect">
            <a:avLst/>
          </a:prstGeom>
          <a:noFill/>
        </p:spPr>
        <p:txBody>
          <a:bodyPr wrap="none" rtlCol="0" anchor="ctr" anchorCtr="0">
            <a:spAutoFit/>
          </a:bodyPr>
          <a:lstStyle/>
          <a:p>
            <a:pPr algn="ctr" defTabSz="914400"/>
            <a:r>
              <a:rPr lang="en-US" sz="1000" dirty="0">
                <a:solidFill>
                  <a:schemeClr val="tx1">
                    <a:lumMod val="75000"/>
                    <a:lumOff val="25000"/>
                  </a:schemeClr>
                </a:solidFill>
                <a:latin typeface="微软雅黑" panose="020B0503020204020204" charset="-122"/>
                <a:ea typeface="微软雅黑" panose="020B0503020204020204" charset="-122"/>
                <a:cs typeface="Montserrat" charset="0"/>
              </a:rPr>
              <a:t>We are professional</a:t>
            </a:r>
            <a:endParaRPr lang="en-US" sz="1000" dirty="0">
              <a:solidFill>
                <a:schemeClr val="tx1">
                  <a:lumMod val="75000"/>
                  <a:lumOff val="25000"/>
                </a:schemeClr>
              </a:solidFill>
              <a:latin typeface="微软雅黑" panose="020B0503020204020204" charset="-122"/>
              <a:ea typeface="微软雅黑" panose="020B0503020204020204" charset="-122"/>
              <a:cs typeface="Montserrat" charset="0"/>
            </a:endParaRPr>
          </a:p>
        </p:txBody>
      </p:sp>
      <p:sp>
        <p:nvSpPr>
          <p:cNvPr id="49" name="TextBox 46"/>
          <p:cNvSpPr txBox="1"/>
          <p:nvPr/>
        </p:nvSpPr>
        <p:spPr>
          <a:xfrm>
            <a:off x="4503583" y="4834504"/>
            <a:ext cx="551754" cy="246221"/>
          </a:xfrm>
          <a:prstGeom prst="rect">
            <a:avLst/>
          </a:prstGeom>
          <a:noFill/>
        </p:spPr>
        <p:txBody>
          <a:bodyPr wrap="none" rtlCol="0" anchor="ctr" anchorCtr="0">
            <a:spAutoFit/>
          </a:bodyPr>
          <a:lstStyle/>
          <a:p>
            <a:pPr algn="ctr" defTabSz="914400"/>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优势</a:t>
            </a:r>
            <a:r>
              <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03</a:t>
            </a: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0" name="TextBox 47"/>
          <p:cNvSpPr txBox="1"/>
          <p:nvPr/>
        </p:nvSpPr>
        <p:spPr>
          <a:xfrm>
            <a:off x="1023335" y="5044158"/>
            <a:ext cx="990977" cy="246221"/>
          </a:xfrm>
          <a:prstGeom prst="rect">
            <a:avLst/>
          </a:prstGeom>
          <a:noFill/>
        </p:spPr>
        <p:txBody>
          <a:bodyPr wrap="none" rtlCol="0" anchor="ctr" anchorCtr="0">
            <a:spAutoFit/>
          </a:bodyPr>
          <a:lstStyle/>
          <a:p>
            <a:pPr algn="ctr" defTabSz="914400"/>
            <a:r>
              <a:rPr lang="en-US" sz="1000" dirty="0">
                <a:solidFill>
                  <a:schemeClr val="tx1">
                    <a:lumMod val="75000"/>
                    <a:lumOff val="25000"/>
                  </a:schemeClr>
                </a:solidFill>
                <a:latin typeface="微软雅黑" panose="020B0503020204020204" charset="-122"/>
                <a:ea typeface="微软雅黑" panose="020B0503020204020204" charset="-122"/>
                <a:cs typeface="Montserrat" charset="0"/>
              </a:rPr>
              <a:t>We are professional</a:t>
            </a:r>
            <a:endParaRPr lang="en-US" sz="1000" dirty="0">
              <a:solidFill>
                <a:schemeClr val="tx1">
                  <a:lumMod val="75000"/>
                  <a:lumOff val="25000"/>
                </a:schemeClr>
              </a:solidFill>
              <a:latin typeface="微软雅黑" panose="020B0503020204020204" charset="-122"/>
              <a:ea typeface="微软雅黑" panose="020B0503020204020204" charset="-122"/>
              <a:cs typeface="Montserrat" charset="0"/>
            </a:endParaRPr>
          </a:p>
        </p:txBody>
      </p:sp>
      <p:sp>
        <p:nvSpPr>
          <p:cNvPr id="51" name="TextBox 48"/>
          <p:cNvSpPr txBox="1"/>
          <p:nvPr/>
        </p:nvSpPr>
        <p:spPr>
          <a:xfrm>
            <a:off x="1263590" y="4834504"/>
            <a:ext cx="522900" cy="246221"/>
          </a:xfrm>
          <a:prstGeom prst="rect">
            <a:avLst/>
          </a:prstGeom>
          <a:noFill/>
        </p:spPr>
        <p:txBody>
          <a:bodyPr wrap="none" rtlCol="0" anchor="ctr" anchorCtr="0">
            <a:spAutoFit/>
          </a:bodyPr>
          <a:lstStyle/>
          <a:p>
            <a:pPr algn="ctr" defTabSz="914400"/>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优势</a:t>
            </a:r>
            <a:r>
              <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01</a:t>
            </a: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2" name="Shape 2632"/>
          <p:cNvSpPr/>
          <p:nvPr/>
        </p:nvSpPr>
        <p:spPr>
          <a:xfrm>
            <a:off x="1408635" y="4479714"/>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17673"/>
                </a:moveTo>
                <a:cubicBezTo>
                  <a:pt x="4588" y="17673"/>
                  <a:pt x="1200" y="16051"/>
                  <a:pt x="1200" y="15218"/>
                </a:cubicBezTo>
                <a:cubicBezTo>
                  <a:pt x="1200" y="14690"/>
                  <a:pt x="1355" y="14275"/>
                  <a:pt x="1611" y="13896"/>
                </a:cubicBezTo>
                <a:cubicBezTo>
                  <a:pt x="3255" y="14967"/>
                  <a:pt x="6746" y="15709"/>
                  <a:pt x="10800" y="15709"/>
                </a:cubicBezTo>
                <a:cubicBezTo>
                  <a:pt x="14856" y="15709"/>
                  <a:pt x="18345" y="14966"/>
                  <a:pt x="19987" y="13894"/>
                </a:cubicBezTo>
                <a:cubicBezTo>
                  <a:pt x="20244" y="14273"/>
                  <a:pt x="20400" y="14689"/>
                  <a:pt x="20400" y="15218"/>
                </a:cubicBezTo>
                <a:cubicBezTo>
                  <a:pt x="20400" y="16051"/>
                  <a:pt x="17011" y="17673"/>
                  <a:pt x="10800" y="17673"/>
                </a:cubicBezTo>
                <a:moveTo>
                  <a:pt x="10800" y="20618"/>
                </a:moveTo>
                <a:cubicBezTo>
                  <a:pt x="9475" y="20618"/>
                  <a:pt x="8400" y="19739"/>
                  <a:pt x="8400" y="18655"/>
                </a:cubicBezTo>
                <a:cubicBezTo>
                  <a:pt x="8400" y="18625"/>
                  <a:pt x="8408" y="18597"/>
                  <a:pt x="8409" y="18567"/>
                </a:cubicBezTo>
                <a:cubicBezTo>
                  <a:pt x="9179" y="18623"/>
                  <a:pt x="9977" y="18655"/>
                  <a:pt x="10800" y="18655"/>
                </a:cubicBezTo>
                <a:cubicBezTo>
                  <a:pt x="11623" y="18655"/>
                  <a:pt x="12421" y="18623"/>
                  <a:pt x="13191" y="18567"/>
                </a:cubicBezTo>
                <a:cubicBezTo>
                  <a:pt x="13192" y="18597"/>
                  <a:pt x="13200" y="18625"/>
                  <a:pt x="13200" y="18655"/>
                </a:cubicBezTo>
                <a:cubicBezTo>
                  <a:pt x="13200" y="19739"/>
                  <a:pt x="12125" y="20618"/>
                  <a:pt x="10800" y="20618"/>
                </a:cubicBezTo>
                <a:moveTo>
                  <a:pt x="2948" y="12551"/>
                </a:moveTo>
                <a:cubicBezTo>
                  <a:pt x="4308" y="11388"/>
                  <a:pt x="6000" y="9939"/>
                  <a:pt x="6000" y="6873"/>
                </a:cubicBezTo>
                <a:cubicBezTo>
                  <a:pt x="6000" y="5232"/>
                  <a:pt x="7238" y="3825"/>
                  <a:pt x="8988" y="3239"/>
                </a:cubicBezTo>
                <a:cubicBezTo>
                  <a:pt x="9428" y="3657"/>
                  <a:pt x="10072" y="3927"/>
                  <a:pt x="10800" y="3927"/>
                </a:cubicBezTo>
                <a:cubicBezTo>
                  <a:pt x="11528" y="3927"/>
                  <a:pt x="12172" y="3657"/>
                  <a:pt x="12611" y="3239"/>
                </a:cubicBezTo>
                <a:cubicBezTo>
                  <a:pt x="14362" y="3825"/>
                  <a:pt x="15600" y="5232"/>
                  <a:pt x="15600" y="6873"/>
                </a:cubicBezTo>
                <a:cubicBezTo>
                  <a:pt x="15600" y="9939"/>
                  <a:pt x="17292" y="11388"/>
                  <a:pt x="18652" y="12551"/>
                </a:cubicBezTo>
                <a:cubicBezTo>
                  <a:pt x="18911" y="12773"/>
                  <a:pt x="19152" y="12979"/>
                  <a:pt x="19366" y="13183"/>
                </a:cubicBezTo>
                <a:cubicBezTo>
                  <a:pt x="18217" y="14077"/>
                  <a:pt x="14825" y="14727"/>
                  <a:pt x="10800" y="14727"/>
                </a:cubicBezTo>
                <a:cubicBezTo>
                  <a:pt x="6779" y="14727"/>
                  <a:pt x="3383" y="14079"/>
                  <a:pt x="2230" y="13186"/>
                </a:cubicBezTo>
                <a:cubicBezTo>
                  <a:pt x="2446" y="12981"/>
                  <a:pt x="2687" y="12774"/>
                  <a:pt x="2948" y="12551"/>
                </a:cubicBezTo>
                <a:moveTo>
                  <a:pt x="10800" y="982"/>
                </a:moveTo>
                <a:cubicBezTo>
                  <a:pt x="11462" y="982"/>
                  <a:pt x="12000" y="1422"/>
                  <a:pt x="12000" y="1964"/>
                </a:cubicBezTo>
                <a:cubicBezTo>
                  <a:pt x="12000" y="2506"/>
                  <a:pt x="11462" y="2945"/>
                  <a:pt x="10800" y="2945"/>
                </a:cubicBezTo>
                <a:cubicBezTo>
                  <a:pt x="10138" y="2945"/>
                  <a:pt x="9600" y="2506"/>
                  <a:pt x="9600" y="1964"/>
                </a:cubicBezTo>
                <a:cubicBezTo>
                  <a:pt x="9600" y="1422"/>
                  <a:pt x="10138" y="982"/>
                  <a:pt x="10800" y="982"/>
                </a:cubicBezTo>
                <a:moveTo>
                  <a:pt x="21600" y="15218"/>
                </a:moveTo>
                <a:cubicBezTo>
                  <a:pt x="21600" y="11782"/>
                  <a:pt x="16800" y="11782"/>
                  <a:pt x="16800" y="6873"/>
                </a:cubicBezTo>
                <a:cubicBezTo>
                  <a:pt x="16800" y="4845"/>
                  <a:pt x="15296" y="3105"/>
                  <a:pt x="13152" y="2356"/>
                </a:cubicBezTo>
                <a:cubicBezTo>
                  <a:pt x="13183" y="2229"/>
                  <a:pt x="13200" y="2098"/>
                  <a:pt x="13200" y="1964"/>
                </a:cubicBezTo>
                <a:cubicBezTo>
                  <a:pt x="13200" y="879"/>
                  <a:pt x="12125" y="0"/>
                  <a:pt x="10800" y="0"/>
                </a:cubicBezTo>
                <a:cubicBezTo>
                  <a:pt x="9475" y="0"/>
                  <a:pt x="8400" y="879"/>
                  <a:pt x="8400" y="1964"/>
                </a:cubicBezTo>
                <a:cubicBezTo>
                  <a:pt x="8400" y="2098"/>
                  <a:pt x="8417" y="2229"/>
                  <a:pt x="8448" y="2356"/>
                </a:cubicBezTo>
                <a:cubicBezTo>
                  <a:pt x="6304" y="3105"/>
                  <a:pt x="4800" y="4845"/>
                  <a:pt x="4800" y="6873"/>
                </a:cubicBezTo>
                <a:cubicBezTo>
                  <a:pt x="4800" y="11782"/>
                  <a:pt x="0" y="11782"/>
                  <a:pt x="0" y="15218"/>
                </a:cubicBezTo>
                <a:cubicBezTo>
                  <a:pt x="0" y="16716"/>
                  <a:pt x="3016" y="17986"/>
                  <a:pt x="7217" y="18457"/>
                </a:cubicBezTo>
                <a:cubicBezTo>
                  <a:pt x="7211" y="18523"/>
                  <a:pt x="7200" y="18587"/>
                  <a:pt x="7200" y="18655"/>
                </a:cubicBezTo>
                <a:cubicBezTo>
                  <a:pt x="7200" y="20282"/>
                  <a:pt x="8812" y="21600"/>
                  <a:pt x="10800" y="21600"/>
                </a:cubicBezTo>
                <a:cubicBezTo>
                  <a:pt x="12788" y="21600"/>
                  <a:pt x="14400" y="20282"/>
                  <a:pt x="14400" y="18655"/>
                </a:cubicBezTo>
                <a:cubicBezTo>
                  <a:pt x="14400" y="18587"/>
                  <a:pt x="14389" y="18523"/>
                  <a:pt x="14383" y="18457"/>
                </a:cubicBezTo>
                <a:cubicBezTo>
                  <a:pt x="18584" y="17986"/>
                  <a:pt x="21600" y="16716"/>
                  <a:pt x="21600" y="15218"/>
                </a:cubicBezTo>
              </a:path>
            </a:pathLst>
          </a:custGeom>
          <a:solidFill>
            <a:srgbClr val="CE1719"/>
          </a:solidFill>
          <a:ln w="12700" cap="flat" cmpd="sng" algn="ctr">
            <a:solidFill>
              <a:srgbClr val="079112"/>
            </a:solidFill>
            <a:prstDash val="solid"/>
            <a:miter lim="800000"/>
          </a:ln>
          <a:effectLst>
            <a:outerShdw blurRad="50800" dist="38100" dir="16200000" rotWithShape="0">
              <a:prstClr val="black">
                <a:alpha val="7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Gill Sans"/>
            </a:endParaRPr>
          </a:p>
        </p:txBody>
      </p:sp>
      <p:sp>
        <p:nvSpPr>
          <p:cNvPr id="53" name="TextBox 50"/>
          <p:cNvSpPr txBox="1"/>
          <p:nvPr/>
        </p:nvSpPr>
        <p:spPr>
          <a:xfrm>
            <a:off x="2878165" y="4834504"/>
            <a:ext cx="546945" cy="246221"/>
          </a:xfrm>
          <a:prstGeom prst="rect">
            <a:avLst/>
          </a:prstGeom>
          <a:noFill/>
        </p:spPr>
        <p:txBody>
          <a:bodyPr wrap="none" rtlCol="0" anchor="ctr" anchorCtr="0">
            <a:spAutoFit/>
          </a:bodyPr>
          <a:lstStyle/>
          <a:p>
            <a:pPr algn="ctr" defTabSz="914400"/>
            <a:r>
              <a:rPr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优势</a:t>
            </a:r>
            <a:r>
              <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02</a:t>
            </a:r>
            <a:endParaRPr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4" name="Shape 2588"/>
          <p:cNvSpPr/>
          <p:nvPr/>
        </p:nvSpPr>
        <p:spPr>
          <a:xfrm>
            <a:off x="3018103" y="4493947"/>
            <a:ext cx="279328" cy="253944"/>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rgbClr val="CE1719"/>
          </a:solidFill>
          <a:ln w="12700" cap="flat" cmpd="sng" algn="ctr">
            <a:solidFill>
              <a:srgbClr val="079112"/>
            </a:solidFill>
            <a:prstDash val="solid"/>
            <a:miter lim="800000"/>
          </a:ln>
          <a:effectLst>
            <a:outerShdw blurRad="50800" dist="38100" dir="16200000" rotWithShape="0">
              <a:prstClr val="black">
                <a:alpha val="7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Gill Sans"/>
            </a:endParaRPr>
          </a:p>
        </p:txBody>
      </p:sp>
      <p:sp>
        <p:nvSpPr>
          <p:cNvPr id="55" name="Shape 2618"/>
          <p:cNvSpPr/>
          <p:nvPr/>
        </p:nvSpPr>
        <p:spPr>
          <a:xfrm>
            <a:off x="4665319" y="4479701"/>
            <a:ext cx="279301" cy="279341"/>
          </a:xfrm>
          <a:custGeom>
            <a:avLst/>
            <a:gdLst/>
            <a:ahLst/>
            <a:cxnLst>
              <a:cxn ang="0">
                <a:pos x="wd2" y="hd2"/>
              </a:cxn>
              <a:cxn ang="5400000">
                <a:pos x="wd2" y="hd2"/>
              </a:cxn>
              <a:cxn ang="10800000">
                <a:pos x="wd2" y="hd2"/>
              </a:cxn>
              <a:cxn ang="16200000">
                <a:pos x="wd2" y="hd2"/>
              </a:cxn>
            </a:cxnLst>
            <a:rect l="0" t="0" r="r" b="b"/>
            <a:pathLst>
              <a:path w="21278" h="21600" extrusionOk="0">
                <a:moveTo>
                  <a:pt x="2560" y="18308"/>
                </a:moveTo>
                <a:cubicBezTo>
                  <a:pt x="2472" y="18397"/>
                  <a:pt x="2418" y="18520"/>
                  <a:pt x="2418" y="18655"/>
                </a:cubicBezTo>
                <a:cubicBezTo>
                  <a:pt x="2418" y="18926"/>
                  <a:pt x="2635" y="19146"/>
                  <a:pt x="2902" y="19146"/>
                </a:cubicBezTo>
                <a:cubicBezTo>
                  <a:pt x="3169" y="19146"/>
                  <a:pt x="3385" y="18926"/>
                  <a:pt x="3385" y="18655"/>
                </a:cubicBezTo>
                <a:cubicBezTo>
                  <a:pt x="3385" y="18384"/>
                  <a:pt x="3169" y="18164"/>
                  <a:pt x="2902" y="18164"/>
                </a:cubicBezTo>
                <a:cubicBezTo>
                  <a:pt x="2768" y="18164"/>
                  <a:pt x="2647" y="18219"/>
                  <a:pt x="2560" y="18308"/>
                </a:cubicBezTo>
                <a:moveTo>
                  <a:pt x="20499" y="4279"/>
                </a:moveTo>
                <a:lnTo>
                  <a:pt x="20091" y="4692"/>
                </a:lnTo>
                <a:lnTo>
                  <a:pt x="20088" y="4688"/>
                </a:lnTo>
                <a:lnTo>
                  <a:pt x="17670" y="7143"/>
                </a:lnTo>
                <a:lnTo>
                  <a:pt x="17664" y="7137"/>
                </a:lnTo>
                <a:cubicBezTo>
                  <a:pt x="17227" y="7580"/>
                  <a:pt x="16624" y="7853"/>
                  <a:pt x="15958" y="7853"/>
                </a:cubicBezTo>
                <a:cubicBezTo>
                  <a:pt x="14624" y="7853"/>
                  <a:pt x="13543" y="6755"/>
                  <a:pt x="13543" y="5401"/>
                </a:cubicBezTo>
                <a:cubicBezTo>
                  <a:pt x="13543" y="4725"/>
                  <a:pt x="13813" y="4113"/>
                  <a:pt x="14248" y="3670"/>
                </a:cubicBezTo>
                <a:lnTo>
                  <a:pt x="13563" y="2975"/>
                </a:lnTo>
                <a:cubicBezTo>
                  <a:pt x="12951" y="3596"/>
                  <a:pt x="12571" y="4452"/>
                  <a:pt x="12571" y="5401"/>
                </a:cubicBezTo>
                <a:cubicBezTo>
                  <a:pt x="12571" y="7300"/>
                  <a:pt x="14087" y="8840"/>
                  <a:pt x="15958" y="8840"/>
                </a:cubicBezTo>
                <a:cubicBezTo>
                  <a:pt x="16893" y="8840"/>
                  <a:pt x="17737" y="8454"/>
                  <a:pt x="18348" y="7832"/>
                </a:cubicBezTo>
                <a:lnTo>
                  <a:pt x="18353" y="7837"/>
                </a:lnTo>
                <a:lnTo>
                  <a:pt x="20152" y="6011"/>
                </a:lnTo>
                <a:cubicBezTo>
                  <a:pt x="20516" y="7368"/>
                  <a:pt x="20343" y="8670"/>
                  <a:pt x="19540" y="9505"/>
                </a:cubicBezTo>
                <a:lnTo>
                  <a:pt x="16947" y="12198"/>
                </a:lnTo>
                <a:cubicBezTo>
                  <a:pt x="16605" y="12553"/>
                  <a:pt x="16104" y="12766"/>
                  <a:pt x="15610" y="12766"/>
                </a:cubicBezTo>
                <a:cubicBezTo>
                  <a:pt x="15590" y="12765"/>
                  <a:pt x="13953" y="12652"/>
                  <a:pt x="12318" y="11611"/>
                </a:cubicBezTo>
                <a:lnTo>
                  <a:pt x="12314" y="11620"/>
                </a:lnTo>
                <a:cubicBezTo>
                  <a:pt x="12239" y="11572"/>
                  <a:pt x="12155" y="11537"/>
                  <a:pt x="12060" y="11537"/>
                </a:cubicBezTo>
                <a:cubicBezTo>
                  <a:pt x="11897" y="11537"/>
                  <a:pt x="11759" y="11625"/>
                  <a:pt x="11671" y="11753"/>
                </a:cubicBezTo>
                <a:lnTo>
                  <a:pt x="11654" y="11742"/>
                </a:lnTo>
                <a:lnTo>
                  <a:pt x="4270" y="20043"/>
                </a:lnTo>
                <a:cubicBezTo>
                  <a:pt x="3919" y="20399"/>
                  <a:pt x="3436" y="20618"/>
                  <a:pt x="2902" y="20618"/>
                </a:cubicBezTo>
                <a:cubicBezTo>
                  <a:pt x="1833" y="20618"/>
                  <a:pt x="967" y="19740"/>
                  <a:pt x="967" y="18655"/>
                </a:cubicBezTo>
                <a:cubicBezTo>
                  <a:pt x="967" y="18113"/>
                  <a:pt x="1184" y="17622"/>
                  <a:pt x="1534" y="17267"/>
                </a:cubicBezTo>
                <a:lnTo>
                  <a:pt x="9684" y="9801"/>
                </a:lnTo>
                <a:lnTo>
                  <a:pt x="9671" y="9786"/>
                </a:lnTo>
                <a:cubicBezTo>
                  <a:pt x="9796" y="9698"/>
                  <a:pt x="9884" y="9557"/>
                  <a:pt x="9884" y="9389"/>
                </a:cubicBezTo>
                <a:cubicBezTo>
                  <a:pt x="9884" y="9283"/>
                  <a:pt x="9844" y="9190"/>
                  <a:pt x="9787" y="9110"/>
                </a:cubicBezTo>
                <a:lnTo>
                  <a:pt x="9790" y="9107"/>
                </a:lnTo>
                <a:cubicBezTo>
                  <a:pt x="8390" y="7219"/>
                  <a:pt x="8340" y="5816"/>
                  <a:pt x="9546" y="4488"/>
                </a:cubicBezTo>
                <a:lnTo>
                  <a:pt x="12130" y="1805"/>
                </a:lnTo>
                <a:cubicBezTo>
                  <a:pt x="12785" y="1125"/>
                  <a:pt x="13641" y="982"/>
                  <a:pt x="14244" y="982"/>
                </a:cubicBezTo>
                <a:lnTo>
                  <a:pt x="14246" y="982"/>
                </a:lnTo>
                <a:cubicBezTo>
                  <a:pt x="14611" y="982"/>
                  <a:pt x="14988" y="1037"/>
                  <a:pt x="15366" y="1136"/>
                </a:cubicBezTo>
                <a:lnTo>
                  <a:pt x="13559" y="2970"/>
                </a:lnTo>
                <a:lnTo>
                  <a:pt x="14243" y="3664"/>
                </a:lnTo>
                <a:lnTo>
                  <a:pt x="16661" y="1210"/>
                </a:lnTo>
                <a:lnTo>
                  <a:pt x="16657" y="1206"/>
                </a:lnTo>
                <a:lnTo>
                  <a:pt x="17082" y="775"/>
                </a:lnTo>
                <a:cubicBezTo>
                  <a:pt x="16139" y="269"/>
                  <a:pt x="15160" y="0"/>
                  <a:pt x="14246" y="0"/>
                </a:cubicBezTo>
                <a:lnTo>
                  <a:pt x="14244" y="0"/>
                </a:lnTo>
                <a:cubicBezTo>
                  <a:pt x="13167" y="0"/>
                  <a:pt x="12182" y="361"/>
                  <a:pt x="11460" y="1111"/>
                </a:cubicBezTo>
                <a:lnTo>
                  <a:pt x="8867" y="3804"/>
                </a:lnTo>
                <a:cubicBezTo>
                  <a:pt x="7163" y="5672"/>
                  <a:pt x="7613" y="7584"/>
                  <a:pt x="8769" y="9315"/>
                </a:cubicBezTo>
                <a:lnTo>
                  <a:pt x="850" y="16572"/>
                </a:lnTo>
                <a:cubicBezTo>
                  <a:pt x="325" y="17106"/>
                  <a:pt x="0" y="17842"/>
                  <a:pt x="0" y="18655"/>
                </a:cubicBezTo>
                <a:cubicBezTo>
                  <a:pt x="0" y="20282"/>
                  <a:pt x="1299" y="21600"/>
                  <a:pt x="2902" y="21600"/>
                </a:cubicBezTo>
                <a:cubicBezTo>
                  <a:pt x="3703" y="21600"/>
                  <a:pt x="4429" y="21271"/>
                  <a:pt x="4954" y="20738"/>
                </a:cubicBezTo>
                <a:lnTo>
                  <a:pt x="12160" y="12652"/>
                </a:lnTo>
                <a:cubicBezTo>
                  <a:pt x="13800" y="13590"/>
                  <a:pt x="15363" y="13747"/>
                  <a:pt x="15606" y="13747"/>
                </a:cubicBezTo>
                <a:cubicBezTo>
                  <a:pt x="16313" y="13747"/>
                  <a:pt x="17067" y="13463"/>
                  <a:pt x="17617" y="12892"/>
                </a:cubicBezTo>
                <a:lnTo>
                  <a:pt x="20209" y="10198"/>
                </a:lnTo>
                <a:cubicBezTo>
                  <a:pt x="21560" y="8795"/>
                  <a:pt x="21600" y="6433"/>
                  <a:pt x="20499" y="4279"/>
                </a:cubicBezTo>
              </a:path>
            </a:pathLst>
          </a:custGeom>
          <a:solidFill>
            <a:srgbClr val="CE1719"/>
          </a:solidFill>
          <a:ln w="12700" cap="flat" cmpd="sng" algn="ctr">
            <a:solidFill>
              <a:srgbClr val="079112"/>
            </a:solidFill>
            <a:prstDash val="solid"/>
            <a:miter lim="800000"/>
          </a:ln>
          <a:effectLst>
            <a:outerShdw blurRad="50800" dist="38100" dir="16200000" rotWithShape="0">
              <a:prstClr val="black">
                <a:alpha val="7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Gill Sans"/>
            </a:endParaRPr>
          </a:p>
        </p:txBody>
      </p:sp>
      <p:grpSp>
        <p:nvGrpSpPr>
          <p:cNvPr id="56" name="组合 55"/>
          <p:cNvGrpSpPr/>
          <p:nvPr/>
        </p:nvGrpSpPr>
        <p:grpSpPr>
          <a:xfrm>
            <a:off x="6599619" y="1768198"/>
            <a:ext cx="4693633" cy="3903911"/>
            <a:chOff x="6485319" y="1603098"/>
            <a:chExt cx="4693633" cy="3903911"/>
          </a:xfrm>
        </p:grpSpPr>
        <p:grpSp>
          <p:nvGrpSpPr>
            <p:cNvPr id="57" name="Group 3"/>
            <p:cNvGrpSpPr/>
            <p:nvPr/>
          </p:nvGrpSpPr>
          <p:grpSpPr>
            <a:xfrm>
              <a:off x="6485319" y="1603098"/>
              <a:ext cx="4693633" cy="3903911"/>
              <a:chOff x="1930019" y="3228498"/>
              <a:chExt cx="9387266" cy="7807822"/>
            </a:xfrm>
          </p:grpSpPr>
          <p:pic>
            <p:nvPicPr>
              <p:cNvPr id="59" name="Picture 30"/>
              <p:cNvPicPr>
                <a:picLocks noChangeAspect="1"/>
              </p:cNvPicPr>
              <p:nvPr/>
            </p:nvPicPr>
            <p:blipFill>
              <a:blip r:embed="rId1" cstate="email">
                <a:extLst>
                  <a:ext uri="{28A0092B-C50C-407E-A947-70E740481C1C}">
                    <a14:useLocalDpi xmlns:a14="http://schemas.microsoft.com/office/drawing/2010/main" val="0"/>
                  </a:ext>
                </a:extLst>
              </a:blip>
              <a:stretch>
                <a:fillRect/>
              </a:stretch>
            </p:blipFill>
            <p:spPr>
              <a:xfrm>
                <a:off x="1930019" y="3228498"/>
                <a:ext cx="9387266" cy="7807822"/>
              </a:xfrm>
              <a:prstGeom prst="rect">
                <a:avLst/>
              </a:prstGeom>
            </p:spPr>
          </p:pic>
          <p:sp>
            <p:nvSpPr>
              <p:cNvPr id="60" name="Rectangle 2"/>
              <p:cNvSpPr/>
              <p:nvPr/>
            </p:nvSpPr>
            <p:spPr>
              <a:xfrm>
                <a:off x="6070600" y="8930845"/>
                <a:ext cx="1193800" cy="609976"/>
              </a:xfrm>
              <a:prstGeom prst="rect">
                <a:avLst/>
              </a:prstGeom>
              <a:solidFill>
                <a:srgbClr val="D2D3D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等线" panose="02010600030101010101"/>
                  <a:ea typeface="+mn-ea"/>
                  <a:cs typeface="+mn-cs"/>
                </a:endParaRPr>
              </a:p>
            </p:txBody>
          </p:sp>
        </p:grpSp>
        <p:pic>
          <p:nvPicPr>
            <p:cNvPr id="58" name="图片占位符 5" descr="D:\图图图\4e986f03227eec49993067a065013c2a488b1bd1d5300-zWsD41_fw658.jpg4e986f03227eec49993067a065013c2a488b1bd1d5300-zWsD41_fw658"/>
            <p:cNvPicPr>
              <a:picLocks noChangeAspect="1"/>
            </p:cNvPicPr>
            <p:nvPr/>
          </p:nvPicPr>
          <p:blipFill>
            <a:blip r:embed="rId2"/>
            <a:srcRect t="77119" r="31101"/>
            <a:stretch>
              <a:fillRect/>
            </a:stretch>
          </p:blipFill>
          <p:spPr>
            <a:xfrm>
              <a:off x="6776149" y="1945363"/>
              <a:ext cx="4112260" cy="2369185"/>
            </a:xfrm>
            <a:prstGeom prst="rect">
              <a:avLst/>
            </a:prstGeom>
          </p:spPr>
        </p:pic>
      </p:grpSp>
      <p:grpSp>
        <p:nvGrpSpPr>
          <p:cNvPr id="69" name="组合 68"/>
          <p:cNvGrpSpPr/>
          <p:nvPr/>
        </p:nvGrpSpPr>
        <p:grpSpPr>
          <a:xfrm>
            <a:off x="0" y="0"/>
            <a:ext cx="7658735" cy="2665730"/>
            <a:chOff x="0" y="0"/>
            <a:chExt cx="12061" cy="4198"/>
          </a:xfrm>
        </p:grpSpPr>
        <p:pic>
          <p:nvPicPr>
            <p:cNvPr id="2" name="图片 1" descr="小清新花朵叶子边框招聘海报143  95"/>
            <p:cNvPicPr>
              <a:picLocks noChangeAspect="1"/>
            </p:cNvPicPr>
            <p:nvPr/>
          </p:nvPicPr>
          <p:blipFill>
            <a:blip r:embed="rId3"/>
            <a:srcRect r="49085" b="7929"/>
            <a:stretch>
              <a:fillRect/>
            </a:stretch>
          </p:blipFill>
          <p:spPr>
            <a:xfrm>
              <a:off x="0" y="0"/>
              <a:ext cx="3096" cy="4199"/>
            </a:xfrm>
            <a:prstGeom prst="rect">
              <a:avLst/>
            </a:prstGeom>
          </p:spPr>
        </p:pic>
        <p:grpSp>
          <p:nvGrpSpPr>
            <p:cNvPr id="3" name="组合 2"/>
            <p:cNvGrpSpPr/>
            <p:nvPr/>
          </p:nvGrpSpPr>
          <p:grpSpPr>
            <a:xfrm>
              <a:off x="7139" y="620"/>
              <a:ext cx="4923" cy="893"/>
              <a:chOff x="1596086" y="2915387"/>
              <a:chExt cx="3126105" cy="567076"/>
            </a:xfrm>
          </p:grpSpPr>
          <p:sp>
            <p:nvSpPr>
              <p:cNvPr id="4" name="文本框 3"/>
              <p:cNvSpPr txBox="1"/>
              <p:nvPr/>
            </p:nvSpPr>
            <p:spPr>
              <a:xfrm>
                <a:off x="2153285" y="2915387"/>
                <a:ext cx="2011680" cy="368300"/>
              </a:xfrm>
              <a:prstGeom prst="rect">
                <a:avLst/>
              </a:prstGeom>
              <a:noFill/>
            </p:spPr>
            <p:txBody>
              <a:bodyPr wrap="none" rtlCol="0">
                <a:spAutoFit/>
                <a:scene3d>
                  <a:camera prst="orthographicFront"/>
                  <a:lightRig rig="threePt" dir="t"/>
                </a:scene3d>
                <a:sp3d contourW="12700"/>
              </a:bodyPr>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rPr>
                  <a:t>标题文字添加此处</a:t>
                </a:r>
                <a:endPar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0" name="文本框 19"/>
              <p:cNvSpPr txBox="1"/>
              <p:nvPr/>
            </p:nvSpPr>
            <p:spPr>
              <a:xfrm>
                <a:off x="1596086" y="3252593"/>
                <a:ext cx="3126105" cy="229870"/>
              </a:xfrm>
              <a:prstGeom prst="rect">
                <a:avLst/>
              </a:prstGeom>
              <a:noFill/>
            </p:spPr>
            <p:txBody>
              <a:bodyPr wrap="none" rtlCol="0">
                <a:spAutoFit/>
                <a:scene3d>
                  <a:camera prst="orthographicFront"/>
                  <a:lightRig rig="threePt" dir="t"/>
                </a:scene3d>
                <a:sp3d contourW="12700"/>
              </a:bodyPr>
              <a:p>
                <a:pPr algn="ctr"/>
                <a:r>
                  <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rPr>
                  <a:t>The user can demonstrate on a projector or computer</a:t>
                </a:r>
                <a:endPar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45"/>
                                        </p:tgtEl>
                                        <p:attrNameLst>
                                          <p:attrName>style.visibility</p:attrName>
                                        </p:attrNameLst>
                                      </p:cBhvr>
                                      <p:to>
                                        <p:strVal val="visible"/>
                                      </p:to>
                                    </p:set>
                                    <p:anim calcmode="lin" valueType="num">
                                      <p:cBhvr>
                                        <p:cTn id="13" dur="1000" fill="hold"/>
                                        <p:tgtEl>
                                          <p:spTgt spid="45"/>
                                        </p:tgtEl>
                                        <p:attrNameLst>
                                          <p:attrName>ppt_w</p:attrName>
                                        </p:attrNameLst>
                                      </p:cBhvr>
                                      <p:tavLst>
                                        <p:tav tm="0">
                                          <p:val>
                                            <p:strVal val="#ppt_w+.3"/>
                                          </p:val>
                                        </p:tav>
                                        <p:tav tm="100000">
                                          <p:val>
                                            <p:strVal val="#ppt_w"/>
                                          </p:val>
                                        </p:tav>
                                      </p:tavLst>
                                    </p:anim>
                                    <p:anim calcmode="lin" valueType="num">
                                      <p:cBhvr>
                                        <p:cTn id="14" dur="1000" fill="hold"/>
                                        <p:tgtEl>
                                          <p:spTgt spid="45"/>
                                        </p:tgtEl>
                                        <p:attrNameLst>
                                          <p:attrName>ppt_h</p:attrName>
                                        </p:attrNameLst>
                                      </p:cBhvr>
                                      <p:tavLst>
                                        <p:tav tm="0">
                                          <p:val>
                                            <p:strVal val="#ppt_h"/>
                                          </p:val>
                                        </p:tav>
                                        <p:tav tm="100000">
                                          <p:val>
                                            <p:strVal val="#ppt_h"/>
                                          </p:val>
                                        </p:tav>
                                      </p:tavLst>
                                    </p:anim>
                                    <p:animEffect transition="in" filter="fade">
                                      <p:cBhvr>
                                        <p:cTn id="15" dur="1000"/>
                                        <p:tgtEl>
                                          <p:spTgt spid="45"/>
                                        </p:tgtEl>
                                      </p:cBhvr>
                                    </p:animEffect>
                                  </p:childTnLst>
                                </p:cTn>
                              </p:par>
                            </p:childTnLst>
                          </p:cTn>
                        </p:par>
                        <p:par>
                          <p:cTn id="16" fill="hold">
                            <p:stCondLst>
                              <p:cond delay="2299"/>
                            </p:stCondLst>
                            <p:childTnLst>
                              <p:par>
                                <p:cTn id="17" presetID="22" presetClass="entr" presetSubtype="1" fill="hold" grpId="0"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up)">
                                      <p:cBhvr>
                                        <p:cTn id="19" dur="500"/>
                                        <p:tgtEl>
                                          <p:spTgt spid="46"/>
                                        </p:tgtEl>
                                      </p:cBhvr>
                                    </p:animEffect>
                                  </p:childTnLst>
                                </p:cTn>
                              </p:par>
                            </p:childTnLst>
                          </p:cTn>
                        </p:par>
                        <p:par>
                          <p:cTn id="20" fill="hold">
                            <p:stCondLst>
                              <p:cond delay="2799"/>
                            </p:stCondLst>
                            <p:childTnLst>
                              <p:par>
                                <p:cTn id="21" presetID="53" presetClass="entr" presetSubtype="16"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p:cTn id="23" dur="500" fill="hold"/>
                                        <p:tgtEl>
                                          <p:spTgt spid="52"/>
                                        </p:tgtEl>
                                        <p:attrNameLst>
                                          <p:attrName>ppt_w</p:attrName>
                                        </p:attrNameLst>
                                      </p:cBhvr>
                                      <p:tavLst>
                                        <p:tav tm="0">
                                          <p:val>
                                            <p:fltVal val="0"/>
                                          </p:val>
                                        </p:tav>
                                        <p:tav tm="100000">
                                          <p:val>
                                            <p:strVal val="#ppt_w"/>
                                          </p:val>
                                        </p:tav>
                                      </p:tavLst>
                                    </p:anim>
                                    <p:anim calcmode="lin" valueType="num">
                                      <p:cBhvr>
                                        <p:cTn id="24" dur="500" fill="hold"/>
                                        <p:tgtEl>
                                          <p:spTgt spid="52"/>
                                        </p:tgtEl>
                                        <p:attrNameLst>
                                          <p:attrName>ppt_h</p:attrName>
                                        </p:attrNameLst>
                                      </p:cBhvr>
                                      <p:tavLst>
                                        <p:tav tm="0">
                                          <p:val>
                                            <p:fltVal val="0"/>
                                          </p:val>
                                        </p:tav>
                                        <p:tav tm="100000">
                                          <p:val>
                                            <p:strVal val="#ppt_h"/>
                                          </p:val>
                                        </p:tav>
                                      </p:tavLst>
                                    </p:anim>
                                    <p:animEffect transition="in" filter="fade">
                                      <p:cBhvr>
                                        <p:cTn id="25" dur="500"/>
                                        <p:tgtEl>
                                          <p:spTgt spid="52"/>
                                        </p:tgtEl>
                                      </p:cBhvr>
                                    </p:animEffect>
                                  </p:childTnLst>
                                </p:cTn>
                              </p:par>
                            </p:childTnLst>
                          </p:cTn>
                        </p:par>
                        <p:par>
                          <p:cTn id="26" fill="hold">
                            <p:stCondLst>
                              <p:cond delay="3299"/>
                            </p:stCondLst>
                            <p:childTnLst>
                              <p:par>
                                <p:cTn id="27" presetID="22" presetClass="entr" presetSubtype="1" fill="hold" grpId="0"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wipe(up)">
                                      <p:cBhvr>
                                        <p:cTn id="29" dur="500"/>
                                        <p:tgtEl>
                                          <p:spTgt spid="51"/>
                                        </p:tgtEl>
                                      </p:cBhvr>
                                    </p:animEffect>
                                  </p:childTnLst>
                                </p:cTn>
                              </p:par>
                            </p:childTnLst>
                          </p:cTn>
                        </p:par>
                        <p:par>
                          <p:cTn id="30" fill="hold">
                            <p:stCondLst>
                              <p:cond delay="3799"/>
                            </p:stCondLst>
                            <p:childTnLst>
                              <p:par>
                                <p:cTn id="31" presetID="22" presetClass="entr" presetSubtype="1" fill="hold" grpId="0" nodeType="after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wipe(up)">
                                      <p:cBhvr>
                                        <p:cTn id="33" dur="500"/>
                                        <p:tgtEl>
                                          <p:spTgt spid="50"/>
                                        </p:tgtEl>
                                      </p:cBhvr>
                                    </p:animEffect>
                                  </p:childTnLst>
                                </p:cTn>
                              </p:par>
                            </p:childTnLst>
                          </p:cTn>
                        </p:par>
                        <p:par>
                          <p:cTn id="34" fill="hold">
                            <p:stCondLst>
                              <p:cond delay="4299"/>
                            </p:stCondLst>
                            <p:childTnLst>
                              <p:par>
                                <p:cTn id="35" presetID="53" presetClass="entr" presetSubtype="16" fill="hold" grpId="0" nodeType="after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p:cTn id="37" dur="500" fill="hold"/>
                                        <p:tgtEl>
                                          <p:spTgt spid="54"/>
                                        </p:tgtEl>
                                        <p:attrNameLst>
                                          <p:attrName>ppt_w</p:attrName>
                                        </p:attrNameLst>
                                      </p:cBhvr>
                                      <p:tavLst>
                                        <p:tav tm="0">
                                          <p:val>
                                            <p:fltVal val="0"/>
                                          </p:val>
                                        </p:tav>
                                        <p:tav tm="100000">
                                          <p:val>
                                            <p:strVal val="#ppt_w"/>
                                          </p:val>
                                        </p:tav>
                                      </p:tavLst>
                                    </p:anim>
                                    <p:anim calcmode="lin" valueType="num">
                                      <p:cBhvr>
                                        <p:cTn id="38" dur="500" fill="hold"/>
                                        <p:tgtEl>
                                          <p:spTgt spid="54"/>
                                        </p:tgtEl>
                                        <p:attrNameLst>
                                          <p:attrName>ppt_h</p:attrName>
                                        </p:attrNameLst>
                                      </p:cBhvr>
                                      <p:tavLst>
                                        <p:tav tm="0">
                                          <p:val>
                                            <p:fltVal val="0"/>
                                          </p:val>
                                        </p:tav>
                                        <p:tav tm="100000">
                                          <p:val>
                                            <p:strVal val="#ppt_h"/>
                                          </p:val>
                                        </p:tav>
                                      </p:tavLst>
                                    </p:anim>
                                    <p:animEffect transition="in" filter="fade">
                                      <p:cBhvr>
                                        <p:cTn id="39" dur="500"/>
                                        <p:tgtEl>
                                          <p:spTgt spid="54"/>
                                        </p:tgtEl>
                                      </p:cBhvr>
                                    </p:animEffect>
                                  </p:childTnLst>
                                </p:cTn>
                              </p:par>
                            </p:childTnLst>
                          </p:cTn>
                        </p:par>
                        <p:par>
                          <p:cTn id="40" fill="hold">
                            <p:stCondLst>
                              <p:cond delay="4799"/>
                            </p:stCondLst>
                            <p:childTnLst>
                              <p:par>
                                <p:cTn id="41" presetID="22" presetClass="entr" presetSubtype="1"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wipe(up)">
                                      <p:cBhvr>
                                        <p:cTn id="43" dur="500"/>
                                        <p:tgtEl>
                                          <p:spTgt spid="53"/>
                                        </p:tgtEl>
                                      </p:cBhvr>
                                    </p:animEffect>
                                  </p:childTnLst>
                                </p:cTn>
                              </p:par>
                            </p:childTnLst>
                          </p:cTn>
                        </p:par>
                        <p:par>
                          <p:cTn id="44" fill="hold">
                            <p:stCondLst>
                              <p:cond delay="5299"/>
                            </p:stCondLst>
                            <p:childTnLst>
                              <p:par>
                                <p:cTn id="45" presetID="22" presetClass="entr" presetSubtype="1"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up)">
                                      <p:cBhvr>
                                        <p:cTn id="47" dur="500"/>
                                        <p:tgtEl>
                                          <p:spTgt spid="47"/>
                                        </p:tgtEl>
                                      </p:cBhvr>
                                    </p:animEffect>
                                  </p:childTnLst>
                                </p:cTn>
                              </p:par>
                            </p:childTnLst>
                          </p:cTn>
                        </p:par>
                        <p:par>
                          <p:cTn id="48" fill="hold">
                            <p:stCondLst>
                              <p:cond delay="5799"/>
                            </p:stCondLst>
                            <p:childTnLst>
                              <p:par>
                                <p:cTn id="49" presetID="53" presetClass="entr" presetSubtype="16"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p:cTn id="51" dur="500" fill="hold"/>
                                        <p:tgtEl>
                                          <p:spTgt spid="55"/>
                                        </p:tgtEl>
                                        <p:attrNameLst>
                                          <p:attrName>ppt_w</p:attrName>
                                        </p:attrNameLst>
                                      </p:cBhvr>
                                      <p:tavLst>
                                        <p:tav tm="0">
                                          <p:val>
                                            <p:fltVal val="0"/>
                                          </p:val>
                                        </p:tav>
                                        <p:tav tm="100000">
                                          <p:val>
                                            <p:strVal val="#ppt_w"/>
                                          </p:val>
                                        </p:tav>
                                      </p:tavLst>
                                    </p:anim>
                                    <p:anim calcmode="lin" valueType="num">
                                      <p:cBhvr>
                                        <p:cTn id="52" dur="500" fill="hold"/>
                                        <p:tgtEl>
                                          <p:spTgt spid="55"/>
                                        </p:tgtEl>
                                        <p:attrNameLst>
                                          <p:attrName>ppt_h</p:attrName>
                                        </p:attrNameLst>
                                      </p:cBhvr>
                                      <p:tavLst>
                                        <p:tav tm="0">
                                          <p:val>
                                            <p:fltVal val="0"/>
                                          </p:val>
                                        </p:tav>
                                        <p:tav tm="100000">
                                          <p:val>
                                            <p:strVal val="#ppt_h"/>
                                          </p:val>
                                        </p:tav>
                                      </p:tavLst>
                                    </p:anim>
                                    <p:animEffect transition="in" filter="fade">
                                      <p:cBhvr>
                                        <p:cTn id="53" dur="500"/>
                                        <p:tgtEl>
                                          <p:spTgt spid="55"/>
                                        </p:tgtEl>
                                      </p:cBhvr>
                                    </p:animEffect>
                                  </p:childTnLst>
                                </p:cTn>
                              </p:par>
                            </p:childTnLst>
                          </p:cTn>
                        </p:par>
                        <p:par>
                          <p:cTn id="54" fill="hold">
                            <p:stCondLst>
                              <p:cond delay="6299"/>
                            </p:stCondLst>
                            <p:childTnLst>
                              <p:par>
                                <p:cTn id="55" presetID="22" presetClass="entr" presetSubtype="1"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up)">
                                      <p:cBhvr>
                                        <p:cTn id="57" dur="500"/>
                                        <p:tgtEl>
                                          <p:spTgt spid="49"/>
                                        </p:tgtEl>
                                      </p:cBhvr>
                                    </p:animEffect>
                                  </p:childTnLst>
                                </p:cTn>
                              </p:par>
                            </p:childTnLst>
                          </p:cTn>
                        </p:par>
                        <p:par>
                          <p:cTn id="58" fill="hold">
                            <p:stCondLst>
                              <p:cond delay="6799"/>
                            </p:stCondLst>
                            <p:childTnLst>
                              <p:par>
                                <p:cTn id="59" presetID="22" presetClass="entr" presetSubtype="1" fill="hold" grpId="0"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up)">
                                      <p:cBhvr>
                                        <p:cTn id="6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bldLvl="0" animBg="1"/>
      <p:bldP spid="53" grpId="0"/>
      <p:bldP spid="54" grpId="0" bldLvl="0" animBg="1"/>
      <p:bldP spid="55"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55835" y="1976261"/>
            <a:ext cx="5950826" cy="4559981"/>
            <a:chOff x="2024980" y="1365017"/>
            <a:chExt cx="5044660" cy="3864417"/>
          </a:xfrm>
        </p:grpSpPr>
        <p:grpSp>
          <p:nvGrpSpPr>
            <p:cNvPr id="3" name="组合 2"/>
            <p:cNvGrpSpPr/>
            <p:nvPr/>
          </p:nvGrpSpPr>
          <p:grpSpPr>
            <a:xfrm>
              <a:off x="2024980" y="1365017"/>
              <a:ext cx="5044660" cy="3864417"/>
              <a:chOff x="2569953" y="1183197"/>
              <a:chExt cx="5246513" cy="4019041"/>
            </a:xfrm>
          </p:grpSpPr>
          <p:sp>
            <p:nvSpPr>
              <p:cNvPr id="10" name="椭圆 9"/>
              <p:cNvSpPr/>
              <p:nvPr/>
            </p:nvSpPr>
            <p:spPr>
              <a:xfrm>
                <a:off x="3386122" y="3449657"/>
                <a:ext cx="3916924" cy="1195027"/>
              </a:xfrm>
              <a:prstGeom prst="ellipse">
                <a:avLst/>
              </a:prstGeom>
              <a:gradFill flip="none" rotWithShape="1">
                <a:gsLst>
                  <a:gs pos="0">
                    <a:schemeClr val="tx1">
                      <a:alpha val="43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1" name="Freeform 32"/>
              <p:cNvSpPr/>
              <p:nvPr/>
            </p:nvSpPr>
            <p:spPr bwMode="auto">
              <a:xfrm>
                <a:off x="2832101" y="1920875"/>
                <a:ext cx="1878013" cy="2163763"/>
              </a:xfrm>
              <a:custGeom>
                <a:avLst/>
                <a:gdLst>
                  <a:gd name="T0" fmla="*/ 1183 w 1183"/>
                  <a:gd name="T1" fmla="*/ 0 h 1363"/>
                  <a:gd name="T2" fmla="*/ 0 w 1183"/>
                  <a:gd name="T3" fmla="*/ 681 h 1363"/>
                  <a:gd name="T4" fmla="*/ 1183 w 1183"/>
                  <a:gd name="T5" fmla="*/ 1363 h 1363"/>
                  <a:gd name="T6" fmla="*/ 1183 w 1183"/>
                  <a:gd name="T7" fmla="*/ 0 h 1363"/>
                </a:gdLst>
                <a:ahLst/>
                <a:cxnLst>
                  <a:cxn ang="0">
                    <a:pos x="T0" y="T1"/>
                  </a:cxn>
                  <a:cxn ang="0">
                    <a:pos x="T2" y="T3"/>
                  </a:cxn>
                  <a:cxn ang="0">
                    <a:pos x="T4" y="T5"/>
                  </a:cxn>
                  <a:cxn ang="0">
                    <a:pos x="T6" y="T7"/>
                  </a:cxn>
                </a:cxnLst>
                <a:rect l="0" t="0" r="r" b="b"/>
                <a:pathLst>
                  <a:path w="1183" h="1363">
                    <a:moveTo>
                      <a:pt x="1183" y="0"/>
                    </a:moveTo>
                    <a:lnTo>
                      <a:pt x="0" y="681"/>
                    </a:lnTo>
                    <a:lnTo>
                      <a:pt x="1183" y="1363"/>
                    </a:lnTo>
                    <a:lnTo>
                      <a:pt x="118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24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2" name="Freeform 34"/>
              <p:cNvSpPr/>
              <p:nvPr/>
            </p:nvSpPr>
            <p:spPr bwMode="auto">
              <a:xfrm>
                <a:off x="4745038" y="1920875"/>
                <a:ext cx="1874838" cy="2163763"/>
              </a:xfrm>
              <a:custGeom>
                <a:avLst/>
                <a:gdLst>
                  <a:gd name="T0" fmla="*/ 0 w 1181"/>
                  <a:gd name="T1" fmla="*/ 0 h 1363"/>
                  <a:gd name="T2" fmla="*/ 0 w 1181"/>
                  <a:gd name="T3" fmla="*/ 1363 h 1363"/>
                  <a:gd name="T4" fmla="*/ 1181 w 1181"/>
                  <a:gd name="T5" fmla="*/ 681 h 1363"/>
                  <a:gd name="T6" fmla="*/ 0 w 1181"/>
                  <a:gd name="T7" fmla="*/ 0 h 1363"/>
                </a:gdLst>
                <a:ahLst/>
                <a:cxnLst>
                  <a:cxn ang="0">
                    <a:pos x="T0" y="T1"/>
                  </a:cxn>
                  <a:cxn ang="0">
                    <a:pos x="T2" y="T3"/>
                  </a:cxn>
                  <a:cxn ang="0">
                    <a:pos x="T4" y="T5"/>
                  </a:cxn>
                  <a:cxn ang="0">
                    <a:pos x="T6" y="T7"/>
                  </a:cxn>
                </a:cxnLst>
                <a:rect l="0" t="0" r="r" b="b"/>
                <a:pathLst>
                  <a:path w="1181" h="1363">
                    <a:moveTo>
                      <a:pt x="0" y="0"/>
                    </a:moveTo>
                    <a:lnTo>
                      <a:pt x="0" y="1363"/>
                    </a:lnTo>
                    <a:lnTo>
                      <a:pt x="1181" y="68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24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3" name="Freeform 36"/>
              <p:cNvSpPr/>
              <p:nvPr/>
            </p:nvSpPr>
            <p:spPr bwMode="auto">
              <a:xfrm>
                <a:off x="2817813" y="3027363"/>
                <a:ext cx="1885950" cy="2174875"/>
              </a:xfrm>
              <a:custGeom>
                <a:avLst/>
                <a:gdLst>
                  <a:gd name="T0" fmla="*/ 0 w 1188"/>
                  <a:gd name="T1" fmla="*/ 0 h 1370"/>
                  <a:gd name="T2" fmla="*/ 0 w 1188"/>
                  <a:gd name="T3" fmla="*/ 1370 h 1370"/>
                  <a:gd name="T4" fmla="*/ 1188 w 1188"/>
                  <a:gd name="T5" fmla="*/ 688 h 1370"/>
                  <a:gd name="T6" fmla="*/ 0 w 1188"/>
                  <a:gd name="T7" fmla="*/ 0 h 1370"/>
                </a:gdLst>
                <a:ahLst/>
                <a:cxnLst>
                  <a:cxn ang="0">
                    <a:pos x="T0" y="T1"/>
                  </a:cxn>
                  <a:cxn ang="0">
                    <a:pos x="T2" y="T3"/>
                  </a:cxn>
                  <a:cxn ang="0">
                    <a:pos x="T4" y="T5"/>
                  </a:cxn>
                  <a:cxn ang="0">
                    <a:pos x="T6" y="T7"/>
                  </a:cxn>
                </a:cxnLst>
                <a:rect l="0" t="0" r="r" b="b"/>
                <a:pathLst>
                  <a:path w="1188" h="1370">
                    <a:moveTo>
                      <a:pt x="0" y="0"/>
                    </a:moveTo>
                    <a:lnTo>
                      <a:pt x="0" y="1370"/>
                    </a:lnTo>
                    <a:lnTo>
                      <a:pt x="1188" y="68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24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14" name="组合 13"/>
              <p:cNvGrpSpPr/>
              <p:nvPr/>
            </p:nvGrpSpPr>
            <p:grpSpPr>
              <a:xfrm>
                <a:off x="3629478" y="1183197"/>
                <a:ext cx="3296902" cy="3329694"/>
                <a:chOff x="899592" y="-308570"/>
                <a:chExt cx="7661275" cy="7737476"/>
              </a:xfrm>
            </p:grpSpPr>
            <p:sp>
              <p:nvSpPr>
                <p:cNvPr id="21" name="Freeform 14"/>
                <p:cNvSpPr/>
                <p:nvPr/>
              </p:nvSpPr>
              <p:spPr bwMode="auto">
                <a:xfrm>
                  <a:off x="899592" y="4155237"/>
                  <a:ext cx="1877235" cy="2162875"/>
                </a:xfrm>
                <a:custGeom>
                  <a:avLst/>
                  <a:gdLst>
                    <a:gd name="T0" fmla="*/ 0 w 1183"/>
                    <a:gd name="T1" fmla="*/ 0 h 1363"/>
                    <a:gd name="T2" fmla="*/ 0 w 1183"/>
                    <a:gd name="T3" fmla="*/ 1363 h 1363"/>
                    <a:gd name="T4" fmla="*/ 1183 w 1183"/>
                    <a:gd name="T5" fmla="*/ 681 h 1363"/>
                    <a:gd name="T6" fmla="*/ 0 w 1183"/>
                    <a:gd name="T7" fmla="*/ 0 h 1363"/>
                  </a:gdLst>
                  <a:ahLst/>
                  <a:cxnLst>
                    <a:cxn ang="0">
                      <a:pos x="T0" y="T1"/>
                    </a:cxn>
                    <a:cxn ang="0">
                      <a:pos x="T2" y="T3"/>
                    </a:cxn>
                    <a:cxn ang="0">
                      <a:pos x="T4" y="T5"/>
                    </a:cxn>
                    <a:cxn ang="0">
                      <a:pos x="T6" y="T7"/>
                    </a:cxn>
                  </a:cxnLst>
                  <a:rect l="0" t="0" r="r" b="b"/>
                  <a:pathLst>
                    <a:path w="1183" h="1363">
                      <a:moveTo>
                        <a:pt x="0" y="0"/>
                      </a:moveTo>
                      <a:lnTo>
                        <a:pt x="0" y="1363"/>
                      </a:lnTo>
                      <a:lnTo>
                        <a:pt x="1183" y="681"/>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2" name="Freeform 15"/>
                <p:cNvSpPr/>
                <p:nvPr/>
              </p:nvSpPr>
              <p:spPr bwMode="auto">
                <a:xfrm>
                  <a:off x="902766" y="3030161"/>
                  <a:ext cx="1885169" cy="2175570"/>
                </a:xfrm>
                <a:custGeom>
                  <a:avLst/>
                  <a:gdLst>
                    <a:gd name="T0" fmla="*/ 0 w 1188"/>
                    <a:gd name="T1" fmla="*/ 686 h 1371"/>
                    <a:gd name="T2" fmla="*/ 1188 w 1188"/>
                    <a:gd name="T3" fmla="*/ 1371 h 1371"/>
                    <a:gd name="T4" fmla="*/ 1188 w 1188"/>
                    <a:gd name="T5" fmla="*/ 0 h 1371"/>
                    <a:gd name="T6" fmla="*/ 0 w 1188"/>
                    <a:gd name="T7" fmla="*/ 686 h 1371"/>
                  </a:gdLst>
                  <a:ahLst/>
                  <a:cxnLst>
                    <a:cxn ang="0">
                      <a:pos x="T0" y="T1"/>
                    </a:cxn>
                    <a:cxn ang="0">
                      <a:pos x="T2" y="T3"/>
                    </a:cxn>
                    <a:cxn ang="0">
                      <a:pos x="T4" y="T5"/>
                    </a:cxn>
                    <a:cxn ang="0">
                      <a:pos x="T6" y="T7"/>
                    </a:cxn>
                  </a:cxnLst>
                  <a:rect l="0" t="0" r="r" b="b"/>
                  <a:pathLst>
                    <a:path w="1188" h="1371">
                      <a:moveTo>
                        <a:pt x="0" y="686"/>
                      </a:moveTo>
                      <a:lnTo>
                        <a:pt x="1188" y="1371"/>
                      </a:lnTo>
                      <a:lnTo>
                        <a:pt x="1188" y="0"/>
                      </a:lnTo>
                      <a:lnTo>
                        <a:pt x="0" y="686"/>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3" name="Freeform 16"/>
                <p:cNvSpPr/>
                <p:nvPr/>
              </p:nvSpPr>
              <p:spPr bwMode="auto">
                <a:xfrm>
                  <a:off x="913874" y="5264444"/>
                  <a:ext cx="1874061" cy="2164462"/>
                </a:xfrm>
                <a:custGeom>
                  <a:avLst/>
                  <a:gdLst>
                    <a:gd name="T0" fmla="*/ 0 w 1181"/>
                    <a:gd name="T1" fmla="*/ 681 h 1364"/>
                    <a:gd name="T2" fmla="*/ 1181 w 1181"/>
                    <a:gd name="T3" fmla="*/ 1364 h 1364"/>
                    <a:gd name="T4" fmla="*/ 1181 w 1181"/>
                    <a:gd name="T5" fmla="*/ 0 h 1364"/>
                    <a:gd name="T6" fmla="*/ 0 w 1181"/>
                    <a:gd name="T7" fmla="*/ 681 h 1364"/>
                  </a:gdLst>
                  <a:ahLst/>
                  <a:cxnLst>
                    <a:cxn ang="0">
                      <a:pos x="T0" y="T1"/>
                    </a:cxn>
                    <a:cxn ang="0">
                      <a:pos x="T2" y="T3"/>
                    </a:cxn>
                    <a:cxn ang="0">
                      <a:pos x="T4" y="T5"/>
                    </a:cxn>
                    <a:cxn ang="0">
                      <a:pos x="T6" y="T7"/>
                    </a:cxn>
                  </a:cxnLst>
                  <a:rect l="0" t="0" r="r" b="b"/>
                  <a:pathLst>
                    <a:path w="1181" h="1364">
                      <a:moveTo>
                        <a:pt x="0" y="681"/>
                      </a:moveTo>
                      <a:lnTo>
                        <a:pt x="1181" y="1364"/>
                      </a:lnTo>
                      <a:lnTo>
                        <a:pt x="1181" y="0"/>
                      </a:lnTo>
                      <a:lnTo>
                        <a:pt x="0" y="681"/>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4" name="Freeform 17"/>
                <p:cNvSpPr/>
                <p:nvPr/>
              </p:nvSpPr>
              <p:spPr bwMode="auto">
                <a:xfrm>
                  <a:off x="2821258" y="5264444"/>
                  <a:ext cx="1878821" cy="2164462"/>
                </a:xfrm>
                <a:custGeom>
                  <a:avLst/>
                  <a:gdLst>
                    <a:gd name="T0" fmla="*/ 0 w 1184"/>
                    <a:gd name="T1" fmla="*/ 0 h 1364"/>
                    <a:gd name="T2" fmla="*/ 0 w 1184"/>
                    <a:gd name="T3" fmla="*/ 1364 h 1364"/>
                    <a:gd name="T4" fmla="*/ 1184 w 1184"/>
                    <a:gd name="T5" fmla="*/ 681 h 1364"/>
                    <a:gd name="T6" fmla="*/ 0 w 1184"/>
                    <a:gd name="T7" fmla="*/ 0 h 1364"/>
                  </a:gdLst>
                  <a:ahLst/>
                  <a:cxnLst>
                    <a:cxn ang="0">
                      <a:pos x="T0" y="T1"/>
                    </a:cxn>
                    <a:cxn ang="0">
                      <a:pos x="T2" y="T3"/>
                    </a:cxn>
                    <a:cxn ang="0">
                      <a:pos x="T4" y="T5"/>
                    </a:cxn>
                    <a:cxn ang="0">
                      <a:pos x="T6" y="T7"/>
                    </a:cxn>
                  </a:cxnLst>
                  <a:rect l="0" t="0" r="r" b="b"/>
                  <a:pathLst>
                    <a:path w="1184" h="1364">
                      <a:moveTo>
                        <a:pt x="0" y="0"/>
                      </a:moveTo>
                      <a:lnTo>
                        <a:pt x="0" y="1364"/>
                      </a:lnTo>
                      <a:lnTo>
                        <a:pt x="1184" y="681"/>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5" name="Freeform 18"/>
                <p:cNvSpPr/>
                <p:nvPr/>
              </p:nvSpPr>
              <p:spPr bwMode="auto">
                <a:xfrm>
                  <a:off x="6670938" y="3030161"/>
                  <a:ext cx="1886756" cy="2175570"/>
                </a:xfrm>
                <a:custGeom>
                  <a:avLst/>
                  <a:gdLst>
                    <a:gd name="T0" fmla="*/ 0 w 1189"/>
                    <a:gd name="T1" fmla="*/ 0 h 1371"/>
                    <a:gd name="T2" fmla="*/ 0 w 1189"/>
                    <a:gd name="T3" fmla="*/ 1371 h 1371"/>
                    <a:gd name="T4" fmla="*/ 1189 w 1189"/>
                    <a:gd name="T5" fmla="*/ 688 h 1371"/>
                    <a:gd name="T6" fmla="*/ 0 w 1189"/>
                    <a:gd name="T7" fmla="*/ 0 h 1371"/>
                  </a:gdLst>
                  <a:ahLst/>
                  <a:cxnLst>
                    <a:cxn ang="0">
                      <a:pos x="T0" y="T1"/>
                    </a:cxn>
                    <a:cxn ang="0">
                      <a:pos x="T2" y="T3"/>
                    </a:cxn>
                    <a:cxn ang="0">
                      <a:pos x="T4" y="T5"/>
                    </a:cxn>
                    <a:cxn ang="0">
                      <a:pos x="T6" y="T7"/>
                    </a:cxn>
                  </a:cxnLst>
                  <a:rect l="0" t="0" r="r" b="b"/>
                  <a:pathLst>
                    <a:path w="1189" h="1371">
                      <a:moveTo>
                        <a:pt x="0" y="0"/>
                      </a:moveTo>
                      <a:lnTo>
                        <a:pt x="0" y="1371"/>
                      </a:lnTo>
                      <a:lnTo>
                        <a:pt x="1189" y="688"/>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6" name="Freeform 19"/>
                <p:cNvSpPr/>
                <p:nvPr/>
              </p:nvSpPr>
              <p:spPr bwMode="auto">
                <a:xfrm>
                  <a:off x="6683632" y="4155237"/>
                  <a:ext cx="1877235" cy="2162875"/>
                </a:xfrm>
                <a:custGeom>
                  <a:avLst/>
                  <a:gdLst>
                    <a:gd name="T0" fmla="*/ 0 w 1183"/>
                    <a:gd name="T1" fmla="*/ 681 h 1363"/>
                    <a:gd name="T2" fmla="*/ 1183 w 1183"/>
                    <a:gd name="T3" fmla="*/ 1363 h 1363"/>
                    <a:gd name="T4" fmla="*/ 1183 w 1183"/>
                    <a:gd name="T5" fmla="*/ 0 h 1363"/>
                    <a:gd name="T6" fmla="*/ 0 w 1183"/>
                    <a:gd name="T7" fmla="*/ 681 h 1363"/>
                  </a:gdLst>
                  <a:ahLst/>
                  <a:cxnLst>
                    <a:cxn ang="0">
                      <a:pos x="T0" y="T1"/>
                    </a:cxn>
                    <a:cxn ang="0">
                      <a:pos x="T2" y="T3"/>
                    </a:cxn>
                    <a:cxn ang="0">
                      <a:pos x="T4" y="T5"/>
                    </a:cxn>
                    <a:cxn ang="0">
                      <a:pos x="T6" y="T7"/>
                    </a:cxn>
                  </a:cxnLst>
                  <a:rect l="0" t="0" r="r" b="b"/>
                  <a:pathLst>
                    <a:path w="1183" h="1363">
                      <a:moveTo>
                        <a:pt x="0" y="681"/>
                      </a:moveTo>
                      <a:lnTo>
                        <a:pt x="1183" y="1363"/>
                      </a:lnTo>
                      <a:lnTo>
                        <a:pt x="1183" y="0"/>
                      </a:lnTo>
                      <a:lnTo>
                        <a:pt x="0" y="681"/>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7" name="Freeform 20"/>
                <p:cNvSpPr/>
                <p:nvPr/>
              </p:nvSpPr>
              <p:spPr bwMode="auto">
                <a:xfrm>
                  <a:off x="6670938" y="5264444"/>
                  <a:ext cx="1875648" cy="2164462"/>
                </a:xfrm>
                <a:custGeom>
                  <a:avLst/>
                  <a:gdLst>
                    <a:gd name="T0" fmla="*/ 0 w 1182"/>
                    <a:gd name="T1" fmla="*/ 0 h 1364"/>
                    <a:gd name="T2" fmla="*/ 0 w 1182"/>
                    <a:gd name="T3" fmla="*/ 1364 h 1364"/>
                    <a:gd name="T4" fmla="*/ 1182 w 1182"/>
                    <a:gd name="T5" fmla="*/ 681 h 1364"/>
                    <a:gd name="T6" fmla="*/ 0 w 1182"/>
                    <a:gd name="T7" fmla="*/ 0 h 1364"/>
                  </a:gdLst>
                  <a:ahLst/>
                  <a:cxnLst>
                    <a:cxn ang="0">
                      <a:pos x="T0" y="T1"/>
                    </a:cxn>
                    <a:cxn ang="0">
                      <a:pos x="T2" y="T3"/>
                    </a:cxn>
                    <a:cxn ang="0">
                      <a:pos x="T4" y="T5"/>
                    </a:cxn>
                    <a:cxn ang="0">
                      <a:pos x="T6" y="T7"/>
                    </a:cxn>
                  </a:cxnLst>
                  <a:rect l="0" t="0" r="r" b="b"/>
                  <a:pathLst>
                    <a:path w="1182" h="1364">
                      <a:moveTo>
                        <a:pt x="0" y="0"/>
                      </a:moveTo>
                      <a:lnTo>
                        <a:pt x="0" y="1364"/>
                      </a:lnTo>
                      <a:lnTo>
                        <a:pt x="1182" y="681"/>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8" name="Freeform 21"/>
                <p:cNvSpPr/>
                <p:nvPr/>
              </p:nvSpPr>
              <p:spPr bwMode="auto">
                <a:xfrm>
                  <a:off x="4760380" y="5264444"/>
                  <a:ext cx="1877235" cy="2164462"/>
                </a:xfrm>
                <a:custGeom>
                  <a:avLst/>
                  <a:gdLst>
                    <a:gd name="T0" fmla="*/ 0 w 1183"/>
                    <a:gd name="T1" fmla="*/ 681 h 1364"/>
                    <a:gd name="T2" fmla="*/ 1183 w 1183"/>
                    <a:gd name="T3" fmla="*/ 1364 h 1364"/>
                    <a:gd name="T4" fmla="*/ 1183 w 1183"/>
                    <a:gd name="T5" fmla="*/ 0 h 1364"/>
                    <a:gd name="T6" fmla="*/ 0 w 1183"/>
                    <a:gd name="T7" fmla="*/ 681 h 1364"/>
                  </a:gdLst>
                  <a:ahLst/>
                  <a:cxnLst>
                    <a:cxn ang="0">
                      <a:pos x="T0" y="T1"/>
                    </a:cxn>
                    <a:cxn ang="0">
                      <a:pos x="T2" y="T3"/>
                    </a:cxn>
                    <a:cxn ang="0">
                      <a:pos x="T4" y="T5"/>
                    </a:cxn>
                    <a:cxn ang="0">
                      <a:pos x="T6" y="T7"/>
                    </a:cxn>
                  </a:cxnLst>
                  <a:rect l="0" t="0" r="r" b="b"/>
                  <a:pathLst>
                    <a:path w="1183" h="1364">
                      <a:moveTo>
                        <a:pt x="0" y="681"/>
                      </a:moveTo>
                      <a:lnTo>
                        <a:pt x="1183" y="1364"/>
                      </a:lnTo>
                      <a:lnTo>
                        <a:pt x="1183" y="0"/>
                      </a:lnTo>
                      <a:lnTo>
                        <a:pt x="0" y="681"/>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9" name="Freeform 22"/>
                <p:cNvSpPr/>
                <p:nvPr/>
              </p:nvSpPr>
              <p:spPr bwMode="auto">
                <a:xfrm>
                  <a:off x="2821258" y="814919"/>
                  <a:ext cx="1878821" cy="2159702"/>
                </a:xfrm>
                <a:custGeom>
                  <a:avLst/>
                  <a:gdLst>
                    <a:gd name="T0" fmla="*/ 0 w 1184"/>
                    <a:gd name="T1" fmla="*/ 0 h 1361"/>
                    <a:gd name="T2" fmla="*/ 0 w 1184"/>
                    <a:gd name="T3" fmla="*/ 1361 h 1361"/>
                    <a:gd name="T4" fmla="*/ 1184 w 1184"/>
                    <a:gd name="T5" fmla="*/ 681 h 1361"/>
                    <a:gd name="T6" fmla="*/ 0 w 1184"/>
                    <a:gd name="T7" fmla="*/ 0 h 1361"/>
                  </a:gdLst>
                  <a:ahLst/>
                  <a:cxnLst>
                    <a:cxn ang="0">
                      <a:pos x="T0" y="T1"/>
                    </a:cxn>
                    <a:cxn ang="0">
                      <a:pos x="T2" y="T3"/>
                    </a:cxn>
                    <a:cxn ang="0">
                      <a:pos x="T4" y="T5"/>
                    </a:cxn>
                    <a:cxn ang="0">
                      <a:pos x="T6" y="T7"/>
                    </a:cxn>
                  </a:cxnLst>
                  <a:rect l="0" t="0" r="r" b="b"/>
                  <a:pathLst>
                    <a:path w="1184" h="1361">
                      <a:moveTo>
                        <a:pt x="0" y="0"/>
                      </a:moveTo>
                      <a:lnTo>
                        <a:pt x="0" y="1361"/>
                      </a:lnTo>
                      <a:lnTo>
                        <a:pt x="1184" y="681"/>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0" name="Freeform 23"/>
                <p:cNvSpPr/>
                <p:nvPr/>
              </p:nvSpPr>
              <p:spPr bwMode="auto">
                <a:xfrm>
                  <a:off x="4744511" y="-308570"/>
                  <a:ext cx="1889929" cy="2173983"/>
                </a:xfrm>
                <a:custGeom>
                  <a:avLst/>
                  <a:gdLst>
                    <a:gd name="T0" fmla="*/ 0 w 1191"/>
                    <a:gd name="T1" fmla="*/ 0 h 1370"/>
                    <a:gd name="T2" fmla="*/ 0 w 1191"/>
                    <a:gd name="T3" fmla="*/ 1370 h 1370"/>
                    <a:gd name="T4" fmla="*/ 1191 w 1191"/>
                    <a:gd name="T5" fmla="*/ 685 h 1370"/>
                    <a:gd name="T6" fmla="*/ 0 w 1191"/>
                    <a:gd name="T7" fmla="*/ 0 h 1370"/>
                  </a:gdLst>
                  <a:ahLst/>
                  <a:cxnLst>
                    <a:cxn ang="0">
                      <a:pos x="T0" y="T1"/>
                    </a:cxn>
                    <a:cxn ang="0">
                      <a:pos x="T2" y="T3"/>
                    </a:cxn>
                    <a:cxn ang="0">
                      <a:pos x="T4" y="T5"/>
                    </a:cxn>
                    <a:cxn ang="0">
                      <a:pos x="T6" y="T7"/>
                    </a:cxn>
                  </a:cxnLst>
                  <a:rect l="0" t="0" r="r" b="b"/>
                  <a:pathLst>
                    <a:path w="1191" h="1370">
                      <a:moveTo>
                        <a:pt x="0" y="0"/>
                      </a:moveTo>
                      <a:lnTo>
                        <a:pt x="0" y="1370"/>
                      </a:lnTo>
                      <a:lnTo>
                        <a:pt x="1191" y="685"/>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1" name="Freeform 24"/>
                <p:cNvSpPr/>
                <p:nvPr/>
              </p:nvSpPr>
              <p:spPr bwMode="auto">
                <a:xfrm>
                  <a:off x="2829192" y="-308570"/>
                  <a:ext cx="1885169" cy="2173983"/>
                </a:xfrm>
                <a:custGeom>
                  <a:avLst/>
                  <a:gdLst>
                    <a:gd name="T0" fmla="*/ 0 w 1188"/>
                    <a:gd name="T1" fmla="*/ 685 h 1370"/>
                    <a:gd name="T2" fmla="*/ 1188 w 1188"/>
                    <a:gd name="T3" fmla="*/ 1370 h 1370"/>
                    <a:gd name="T4" fmla="*/ 1188 w 1188"/>
                    <a:gd name="T5" fmla="*/ 0 h 1370"/>
                    <a:gd name="T6" fmla="*/ 0 w 1188"/>
                    <a:gd name="T7" fmla="*/ 685 h 1370"/>
                  </a:gdLst>
                  <a:ahLst/>
                  <a:cxnLst>
                    <a:cxn ang="0">
                      <a:pos x="T0" y="T1"/>
                    </a:cxn>
                    <a:cxn ang="0">
                      <a:pos x="T2" y="T3"/>
                    </a:cxn>
                    <a:cxn ang="0">
                      <a:pos x="T4" y="T5"/>
                    </a:cxn>
                    <a:cxn ang="0">
                      <a:pos x="T6" y="T7"/>
                    </a:cxn>
                  </a:cxnLst>
                  <a:rect l="0" t="0" r="r" b="b"/>
                  <a:pathLst>
                    <a:path w="1188" h="1370">
                      <a:moveTo>
                        <a:pt x="0" y="685"/>
                      </a:moveTo>
                      <a:lnTo>
                        <a:pt x="1188" y="1370"/>
                      </a:lnTo>
                      <a:lnTo>
                        <a:pt x="1188" y="0"/>
                      </a:lnTo>
                      <a:lnTo>
                        <a:pt x="0" y="685"/>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2" name="Freeform 25"/>
                <p:cNvSpPr/>
                <p:nvPr/>
              </p:nvSpPr>
              <p:spPr bwMode="auto">
                <a:xfrm>
                  <a:off x="4760380" y="814919"/>
                  <a:ext cx="1877235" cy="2159702"/>
                </a:xfrm>
                <a:custGeom>
                  <a:avLst/>
                  <a:gdLst>
                    <a:gd name="T0" fmla="*/ 0 w 1183"/>
                    <a:gd name="T1" fmla="*/ 681 h 1361"/>
                    <a:gd name="T2" fmla="*/ 1183 w 1183"/>
                    <a:gd name="T3" fmla="*/ 1361 h 1361"/>
                    <a:gd name="T4" fmla="*/ 1183 w 1183"/>
                    <a:gd name="T5" fmla="*/ 0 h 1361"/>
                    <a:gd name="T6" fmla="*/ 0 w 1183"/>
                    <a:gd name="T7" fmla="*/ 681 h 1361"/>
                  </a:gdLst>
                  <a:ahLst/>
                  <a:cxnLst>
                    <a:cxn ang="0">
                      <a:pos x="T0" y="T1"/>
                    </a:cxn>
                    <a:cxn ang="0">
                      <a:pos x="T2" y="T3"/>
                    </a:cxn>
                    <a:cxn ang="0">
                      <a:pos x="T4" y="T5"/>
                    </a:cxn>
                    <a:cxn ang="0">
                      <a:pos x="T6" y="T7"/>
                    </a:cxn>
                  </a:cxnLst>
                  <a:rect l="0" t="0" r="r" b="b"/>
                  <a:pathLst>
                    <a:path w="1183" h="1361">
                      <a:moveTo>
                        <a:pt x="0" y="681"/>
                      </a:moveTo>
                      <a:lnTo>
                        <a:pt x="1183" y="1361"/>
                      </a:lnTo>
                      <a:lnTo>
                        <a:pt x="1183" y="0"/>
                      </a:lnTo>
                      <a:lnTo>
                        <a:pt x="0" y="681"/>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3" name="Freeform 31"/>
                <p:cNvSpPr/>
                <p:nvPr/>
              </p:nvSpPr>
              <p:spPr bwMode="auto">
                <a:xfrm>
                  <a:off x="2832101" y="1920875"/>
                  <a:ext cx="1878013" cy="2163763"/>
                </a:xfrm>
                <a:custGeom>
                  <a:avLst/>
                  <a:gdLst>
                    <a:gd name="T0" fmla="*/ 1183 w 1183"/>
                    <a:gd name="T1" fmla="*/ 0 h 1363"/>
                    <a:gd name="T2" fmla="*/ 0 w 1183"/>
                    <a:gd name="T3" fmla="*/ 681 h 1363"/>
                    <a:gd name="T4" fmla="*/ 1183 w 1183"/>
                    <a:gd name="T5" fmla="*/ 1363 h 1363"/>
                    <a:gd name="T6" fmla="*/ 1183 w 1183"/>
                    <a:gd name="T7" fmla="*/ 0 h 1363"/>
                  </a:gdLst>
                  <a:ahLst/>
                  <a:cxnLst>
                    <a:cxn ang="0">
                      <a:pos x="T0" y="T1"/>
                    </a:cxn>
                    <a:cxn ang="0">
                      <a:pos x="T2" y="T3"/>
                    </a:cxn>
                    <a:cxn ang="0">
                      <a:pos x="T4" y="T5"/>
                    </a:cxn>
                    <a:cxn ang="0">
                      <a:pos x="T6" y="T7"/>
                    </a:cxn>
                  </a:cxnLst>
                  <a:rect l="0" t="0" r="r" b="b"/>
                  <a:pathLst>
                    <a:path w="1183" h="1363">
                      <a:moveTo>
                        <a:pt x="1183" y="0"/>
                      </a:moveTo>
                      <a:lnTo>
                        <a:pt x="0" y="681"/>
                      </a:lnTo>
                      <a:lnTo>
                        <a:pt x="1183" y="1363"/>
                      </a:lnTo>
                      <a:lnTo>
                        <a:pt x="1183" y="0"/>
                      </a:lnTo>
                      <a:close/>
                    </a:path>
                  </a:pathLst>
                </a:custGeom>
                <a:solidFill>
                  <a:schemeClr val="accent1"/>
                </a:solidFill>
                <a:ln>
                  <a:noFill/>
                </a:ln>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4" name="Freeform 33"/>
                <p:cNvSpPr/>
                <p:nvPr/>
              </p:nvSpPr>
              <p:spPr bwMode="auto">
                <a:xfrm>
                  <a:off x="4745038" y="1920875"/>
                  <a:ext cx="1874838" cy="2163763"/>
                </a:xfrm>
                <a:custGeom>
                  <a:avLst/>
                  <a:gdLst>
                    <a:gd name="T0" fmla="*/ 0 w 1181"/>
                    <a:gd name="T1" fmla="*/ 0 h 1363"/>
                    <a:gd name="T2" fmla="*/ 0 w 1181"/>
                    <a:gd name="T3" fmla="*/ 1363 h 1363"/>
                    <a:gd name="T4" fmla="*/ 1181 w 1181"/>
                    <a:gd name="T5" fmla="*/ 681 h 1363"/>
                    <a:gd name="T6" fmla="*/ 0 w 1181"/>
                    <a:gd name="T7" fmla="*/ 0 h 1363"/>
                  </a:gdLst>
                  <a:ahLst/>
                  <a:cxnLst>
                    <a:cxn ang="0">
                      <a:pos x="T0" y="T1"/>
                    </a:cxn>
                    <a:cxn ang="0">
                      <a:pos x="T2" y="T3"/>
                    </a:cxn>
                    <a:cxn ang="0">
                      <a:pos x="T4" y="T5"/>
                    </a:cxn>
                    <a:cxn ang="0">
                      <a:pos x="T6" y="T7"/>
                    </a:cxn>
                  </a:cxnLst>
                  <a:rect l="0" t="0" r="r" b="b"/>
                  <a:pathLst>
                    <a:path w="1181" h="1363">
                      <a:moveTo>
                        <a:pt x="0" y="0"/>
                      </a:moveTo>
                      <a:lnTo>
                        <a:pt x="0" y="1363"/>
                      </a:lnTo>
                      <a:lnTo>
                        <a:pt x="1181" y="681"/>
                      </a:lnTo>
                      <a:lnTo>
                        <a:pt x="0" y="0"/>
                      </a:lnTo>
                      <a:close/>
                    </a:path>
                  </a:pathLst>
                </a:custGeom>
                <a:solidFill>
                  <a:schemeClr val="accent1"/>
                </a:solidFill>
                <a:ln>
                  <a:noFill/>
                </a:ln>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5" name="Freeform 35"/>
                <p:cNvSpPr/>
                <p:nvPr/>
              </p:nvSpPr>
              <p:spPr bwMode="auto">
                <a:xfrm>
                  <a:off x="2817813" y="3027363"/>
                  <a:ext cx="1885950" cy="2174875"/>
                </a:xfrm>
                <a:custGeom>
                  <a:avLst/>
                  <a:gdLst>
                    <a:gd name="T0" fmla="*/ 0 w 1188"/>
                    <a:gd name="T1" fmla="*/ 0 h 1370"/>
                    <a:gd name="T2" fmla="*/ 0 w 1188"/>
                    <a:gd name="T3" fmla="*/ 1370 h 1370"/>
                    <a:gd name="T4" fmla="*/ 1188 w 1188"/>
                    <a:gd name="T5" fmla="*/ 688 h 1370"/>
                    <a:gd name="T6" fmla="*/ 0 w 1188"/>
                    <a:gd name="T7" fmla="*/ 0 h 1370"/>
                  </a:gdLst>
                  <a:ahLst/>
                  <a:cxnLst>
                    <a:cxn ang="0">
                      <a:pos x="T0" y="T1"/>
                    </a:cxn>
                    <a:cxn ang="0">
                      <a:pos x="T2" y="T3"/>
                    </a:cxn>
                    <a:cxn ang="0">
                      <a:pos x="T4" y="T5"/>
                    </a:cxn>
                    <a:cxn ang="0">
                      <a:pos x="T6" y="T7"/>
                    </a:cxn>
                  </a:cxnLst>
                  <a:rect l="0" t="0" r="r" b="b"/>
                  <a:pathLst>
                    <a:path w="1188" h="1370">
                      <a:moveTo>
                        <a:pt x="0" y="0"/>
                      </a:moveTo>
                      <a:lnTo>
                        <a:pt x="0" y="1370"/>
                      </a:lnTo>
                      <a:lnTo>
                        <a:pt x="1188" y="688"/>
                      </a:lnTo>
                      <a:lnTo>
                        <a:pt x="0" y="0"/>
                      </a:lnTo>
                      <a:close/>
                    </a:path>
                  </a:pathLst>
                </a:custGeom>
                <a:solidFill>
                  <a:schemeClr val="accent2"/>
                </a:solidFill>
                <a:ln>
                  <a:noFill/>
                </a:ln>
                <a:effectLst/>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6" name="Freeform 37"/>
                <p:cNvSpPr/>
                <p:nvPr/>
              </p:nvSpPr>
              <p:spPr bwMode="auto">
                <a:xfrm>
                  <a:off x="4740276" y="4149725"/>
                  <a:ext cx="1874838" cy="2163763"/>
                </a:xfrm>
                <a:custGeom>
                  <a:avLst/>
                  <a:gdLst>
                    <a:gd name="T0" fmla="*/ 0 w 1181"/>
                    <a:gd name="T1" fmla="*/ 0 h 1363"/>
                    <a:gd name="T2" fmla="*/ 0 w 1181"/>
                    <a:gd name="T3" fmla="*/ 1363 h 1363"/>
                    <a:gd name="T4" fmla="*/ 1181 w 1181"/>
                    <a:gd name="T5" fmla="*/ 682 h 1363"/>
                    <a:gd name="T6" fmla="*/ 0 w 1181"/>
                    <a:gd name="T7" fmla="*/ 0 h 1363"/>
                  </a:gdLst>
                  <a:ahLst/>
                  <a:cxnLst>
                    <a:cxn ang="0">
                      <a:pos x="T0" y="T1"/>
                    </a:cxn>
                    <a:cxn ang="0">
                      <a:pos x="T2" y="T3"/>
                    </a:cxn>
                    <a:cxn ang="0">
                      <a:pos x="T4" y="T5"/>
                    </a:cxn>
                    <a:cxn ang="0">
                      <a:pos x="T6" y="T7"/>
                    </a:cxn>
                  </a:cxnLst>
                  <a:rect l="0" t="0" r="r" b="b"/>
                  <a:pathLst>
                    <a:path w="1181" h="1363">
                      <a:moveTo>
                        <a:pt x="0" y="0"/>
                      </a:moveTo>
                      <a:lnTo>
                        <a:pt x="0" y="1363"/>
                      </a:lnTo>
                      <a:lnTo>
                        <a:pt x="1181" y="682"/>
                      </a:lnTo>
                      <a:lnTo>
                        <a:pt x="0" y="0"/>
                      </a:lnTo>
                      <a:close/>
                    </a:path>
                  </a:pathLst>
                </a:custGeom>
                <a:solidFill>
                  <a:schemeClr val="accent3"/>
                </a:solidFill>
                <a:ln>
                  <a:noFill/>
                </a:ln>
                <a:effectLst/>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7" name="Freeform 39"/>
                <p:cNvSpPr/>
                <p:nvPr/>
              </p:nvSpPr>
              <p:spPr bwMode="auto">
                <a:xfrm>
                  <a:off x="2828926" y="4149725"/>
                  <a:ext cx="1878013" cy="2163763"/>
                </a:xfrm>
                <a:custGeom>
                  <a:avLst/>
                  <a:gdLst>
                    <a:gd name="T0" fmla="*/ 1183 w 1183"/>
                    <a:gd name="T1" fmla="*/ 0 h 1363"/>
                    <a:gd name="T2" fmla="*/ 0 w 1183"/>
                    <a:gd name="T3" fmla="*/ 682 h 1363"/>
                    <a:gd name="T4" fmla="*/ 1183 w 1183"/>
                    <a:gd name="T5" fmla="*/ 1363 h 1363"/>
                    <a:gd name="T6" fmla="*/ 1183 w 1183"/>
                    <a:gd name="T7" fmla="*/ 0 h 1363"/>
                  </a:gdLst>
                  <a:ahLst/>
                  <a:cxnLst>
                    <a:cxn ang="0">
                      <a:pos x="T0" y="T1"/>
                    </a:cxn>
                    <a:cxn ang="0">
                      <a:pos x="T2" y="T3"/>
                    </a:cxn>
                    <a:cxn ang="0">
                      <a:pos x="T4" y="T5"/>
                    </a:cxn>
                    <a:cxn ang="0">
                      <a:pos x="T6" y="T7"/>
                    </a:cxn>
                  </a:cxnLst>
                  <a:rect l="0" t="0" r="r" b="b"/>
                  <a:pathLst>
                    <a:path w="1183" h="1363">
                      <a:moveTo>
                        <a:pt x="1183" y="0"/>
                      </a:moveTo>
                      <a:lnTo>
                        <a:pt x="0" y="682"/>
                      </a:lnTo>
                      <a:lnTo>
                        <a:pt x="1183" y="1363"/>
                      </a:lnTo>
                      <a:lnTo>
                        <a:pt x="1183" y="0"/>
                      </a:lnTo>
                      <a:close/>
                    </a:path>
                  </a:pathLst>
                </a:custGeom>
                <a:solidFill>
                  <a:schemeClr val="accent2"/>
                </a:solidFill>
                <a:ln>
                  <a:noFill/>
                </a:ln>
                <a:effectLst/>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38" name="Freeform 41"/>
                <p:cNvSpPr/>
                <p:nvPr/>
              </p:nvSpPr>
              <p:spPr bwMode="auto">
                <a:xfrm>
                  <a:off x="4745038" y="3032125"/>
                  <a:ext cx="1885950" cy="2174875"/>
                </a:xfrm>
                <a:custGeom>
                  <a:avLst/>
                  <a:gdLst>
                    <a:gd name="T0" fmla="*/ 1188 w 1188"/>
                    <a:gd name="T1" fmla="*/ 0 h 1370"/>
                    <a:gd name="T2" fmla="*/ 0 w 1188"/>
                    <a:gd name="T3" fmla="*/ 685 h 1370"/>
                    <a:gd name="T4" fmla="*/ 1188 w 1188"/>
                    <a:gd name="T5" fmla="*/ 1370 h 1370"/>
                    <a:gd name="T6" fmla="*/ 1188 w 1188"/>
                    <a:gd name="T7" fmla="*/ 0 h 1370"/>
                  </a:gdLst>
                  <a:ahLst/>
                  <a:cxnLst>
                    <a:cxn ang="0">
                      <a:pos x="T0" y="T1"/>
                    </a:cxn>
                    <a:cxn ang="0">
                      <a:pos x="T2" y="T3"/>
                    </a:cxn>
                    <a:cxn ang="0">
                      <a:pos x="T4" y="T5"/>
                    </a:cxn>
                    <a:cxn ang="0">
                      <a:pos x="T6" y="T7"/>
                    </a:cxn>
                  </a:cxnLst>
                  <a:rect l="0" t="0" r="r" b="b"/>
                  <a:pathLst>
                    <a:path w="1188" h="1370">
                      <a:moveTo>
                        <a:pt x="1188" y="0"/>
                      </a:moveTo>
                      <a:lnTo>
                        <a:pt x="0" y="685"/>
                      </a:lnTo>
                      <a:lnTo>
                        <a:pt x="1188" y="1370"/>
                      </a:lnTo>
                      <a:lnTo>
                        <a:pt x="1188" y="0"/>
                      </a:lnTo>
                      <a:close/>
                    </a:path>
                  </a:pathLst>
                </a:custGeom>
                <a:solidFill>
                  <a:schemeClr val="accent3"/>
                </a:solidFill>
                <a:ln>
                  <a:noFill/>
                </a:ln>
                <a:effectLst/>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sp>
            <p:nvSpPr>
              <p:cNvPr id="15" name="矩形 71"/>
              <p:cNvSpPr/>
              <p:nvPr/>
            </p:nvSpPr>
            <p:spPr>
              <a:xfrm>
                <a:off x="2569953" y="4027553"/>
                <a:ext cx="1892027" cy="896871"/>
              </a:xfrm>
              <a:custGeom>
                <a:avLst/>
                <a:gdLst>
                  <a:gd name="connsiteX0" fmla="*/ 0 w 1368152"/>
                  <a:gd name="connsiteY0" fmla="*/ 0 h 1173096"/>
                  <a:gd name="connsiteX1" fmla="*/ 1368152 w 1368152"/>
                  <a:gd name="connsiteY1" fmla="*/ 0 h 1173096"/>
                  <a:gd name="connsiteX2" fmla="*/ 1368152 w 1368152"/>
                  <a:gd name="connsiteY2" fmla="*/ 1173096 h 1173096"/>
                  <a:gd name="connsiteX3" fmla="*/ 0 w 1368152"/>
                  <a:gd name="connsiteY3" fmla="*/ 1173096 h 1173096"/>
                  <a:gd name="connsiteX4" fmla="*/ 0 w 1368152"/>
                  <a:gd name="connsiteY4" fmla="*/ 0 h 1173096"/>
                  <a:gd name="connsiteX0-1" fmla="*/ 0 w 3539852"/>
                  <a:gd name="connsiteY0-2" fmla="*/ 0 h 1173096"/>
                  <a:gd name="connsiteX1-3" fmla="*/ 3539852 w 3539852"/>
                  <a:gd name="connsiteY1-4" fmla="*/ 485775 h 1173096"/>
                  <a:gd name="connsiteX2-5" fmla="*/ 1368152 w 3539852"/>
                  <a:gd name="connsiteY2-6" fmla="*/ 1173096 h 1173096"/>
                  <a:gd name="connsiteX3-7" fmla="*/ 0 w 3539852"/>
                  <a:gd name="connsiteY3-8" fmla="*/ 1173096 h 1173096"/>
                  <a:gd name="connsiteX4-9" fmla="*/ 0 w 3539852"/>
                  <a:gd name="connsiteY4-10" fmla="*/ 0 h 1173096"/>
                  <a:gd name="connsiteX0-11" fmla="*/ 2695575 w 3539852"/>
                  <a:gd name="connsiteY0-12" fmla="*/ 0 h 1115946"/>
                  <a:gd name="connsiteX1-13" fmla="*/ 3539852 w 3539852"/>
                  <a:gd name="connsiteY1-14" fmla="*/ 428625 h 1115946"/>
                  <a:gd name="connsiteX2-15" fmla="*/ 1368152 w 3539852"/>
                  <a:gd name="connsiteY2-16" fmla="*/ 1115946 h 1115946"/>
                  <a:gd name="connsiteX3-17" fmla="*/ 0 w 3539852"/>
                  <a:gd name="connsiteY3-18" fmla="*/ 1115946 h 1115946"/>
                  <a:gd name="connsiteX4-19" fmla="*/ 2695575 w 3539852"/>
                  <a:gd name="connsiteY4-20" fmla="*/ 0 h 1115946"/>
                  <a:gd name="connsiteX0-21" fmla="*/ 2695575 w 3539852"/>
                  <a:gd name="connsiteY0-22" fmla="*/ 0 h 1115946"/>
                  <a:gd name="connsiteX1-23" fmla="*/ 3539852 w 3539852"/>
                  <a:gd name="connsiteY1-24" fmla="*/ 428625 h 1115946"/>
                  <a:gd name="connsiteX2-25" fmla="*/ 2501627 w 3539852"/>
                  <a:gd name="connsiteY2-26" fmla="*/ 896871 h 1115946"/>
                  <a:gd name="connsiteX3-27" fmla="*/ 0 w 3539852"/>
                  <a:gd name="connsiteY3-28" fmla="*/ 1115946 h 1115946"/>
                  <a:gd name="connsiteX4-29" fmla="*/ 2695575 w 3539852"/>
                  <a:gd name="connsiteY4-30" fmla="*/ 0 h 1115946"/>
                  <a:gd name="connsiteX0-31" fmla="*/ 1143000 w 1987277"/>
                  <a:gd name="connsiteY0-32" fmla="*/ 0 h 896871"/>
                  <a:gd name="connsiteX1-33" fmla="*/ 1987277 w 1987277"/>
                  <a:gd name="connsiteY1-34" fmla="*/ 428625 h 896871"/>
                  <a:gd name="connsiteX2-35" fmla="*/ 949052 w 1987277"/>
                  <a:gd name="connsiteY2-36" fmla="*/ 896871 h 896871"/>
                  <a:gd name="connsiteX3-37" fmla="*/ 0 w 1987277"/>
                  <a:gd name="connsiteY3-38" fmla="*/ 496821 h 896871"/>
                  <a:gd name="connsiteX4-39" fmla="*/ 1143000 w 1987277"/>
                  <a:gd name="connsiteY4-40" fmla="*/ 0 h 896871"/>
                  <a:gd name="connsiteX0-41" fmla="*/ 1076325 w 1920602"/>
                  <a:gd name="connsiteY0-42" fmla="*/ 0 h 896871"/>
                  <a:gd name="connsiteX1-43" fmla="*/ 1920602 w 1920602"/>
                  <a:gd name="connsiteY1-44" fmla="*/ 428625 h 896871"/>
                  <a:gd name="connsiteX2-45" fmla="*/ 882377 w 1920602"/>
                  <a:gd name="connsiteY2-46" fmla="*/ 896871 h 896871"/>
                  <a:gd name="connsiteX3-47" fmla="*/ 0 w 1920602"/>
                  <a:gd name="connsiteY3-48" fmla="*/ 439671 h 896871"/>
                  <a:gd name="connsiteX4-49" fmla="*/ 1076325 w 1920602"/>
                  <a:gd name="connsiteY4-50" fmla="*/ 0 h 896871"/>
                  <a:gd name="connsiteX0-51" fmla="*/ 1076325 w 1920602"/>
                  <a:gd name="connsiteY0-52" fmla="*/ 0 h 896871"/>
                  <a:gd name="connsiteX1-53" fmla="*/ 1920602 w 1920602"/>
                  <a:gd name="connsiteY1-54" fmla="*/ 466725 h 896871"/>
                  <a:gd name="connsiteX2-55" fmla="*/ 882377 w 1920602"/>
                  <a:gd name="connsiteY2-56" fmla="*/ 896871 h 896871"/>
                  <a:gd name="connsiteX3-57" fmla="*/ 0 w 1920602"/>
                  <a:gd name="connsiteY3-58" fmla="*/ 439671 h 896871"/>
                  <a:gd name="connsiteX4-59" fmla="*/ 1076325 w 1920602"/>
                  <a:gd name="connsiteY4-60" fmla="*/ 0 h 896871"/>
                  <a:gd name="connsiteX0-61" fmla="*/ 1076325 w 1911077"/>
                  <a:gd name="connsiteY0-62" fmla="*/ 0 h 896871"/>
                  <a:gd name="connsiteX1-63" fmla="*/ 1911077 w 1911077"/>
                  <a:gd name="connsiteY1-64" fmla="*/ 438150 h 896871"/>
                  <a:gd name="connsiteX2-65" fmla="*/ 882377 w 1911077"/>
                  <a:gd name="connsiteY2-66" fmla="*/ 896871 h 896871"/>
                  <a:gd name="connsiteX3-67" fmla="*/ 0 w 1911077"/>
                  <a:gd name="connsiteY3-68" fmla="*/ 439671 h 896871"/>
                  <a:gd name="connsiteX4-69" fmla="*/ 1076325 w 1911077"/>
                  <a:gd name="connsiteY4-70" fmla="*/ 0 h 896871"/>
                  <a:gd name="connsiteX0-71" fmla="*/ 1076325 w 1892027"/>
                  <a:gd name="connsiteY0-72" fmla="*/ 0 h 896871"/>
                  <a:gd name="connsiteX1-73" fmla="*/ 1892027 w 1892027"/>
                  <a:gd name="connsiteY1-74" fmla="*/ 466725 h 896871"/>
                  <a:gd name="connsiteX2-75" fmla="*/ 882377 w 1892027"/>
                  <a:gd name="connsiteY2-76" fmla="*/ 896871 h 896871"/>
                  <a:gd name="connsiteX3-77" fmla="*/ 0 w 1892027"/>
                  <a:gd name="connsiteY3-78" fmla="*/ 439671 h 896871"/>
                  <a:gd name="connsiteX4-79" fmla="*/ 1076325 w 1892027"/>
                  <a:gd name="connsiteY4-80" fmla="*/ 0 h 8968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92027" h="896871">
                    <a:moveTo>
                      <a:pt x="1076325" y="0"/>
                    </a:moveTo>
                    <a:lnTo>
                      <a:pt x="1892027" y="466725"/>
                    </a:lnTo>
                    <a:lnTo>
                      <a:pt x="882377" y="896871"/>
                    </a:lnTo>
                    <a:lnTo>
                      <a:pt x="0" y="439671"/>
                    </a:lnTo>
                    <a:lnTo>
                      <a:pt x="1076325" y="0"/>
                    </a:lnTo>
                    <a:close/>
                  </a:path>
                </a:pathLst>
              </a:custGeom>
              <a:gradFill>
                <a:gsLst>
                  <a:gs pos="0">
                    <a:schemeClr val="tx1">
                      <a:lumMod val="68000"/>
                      <a:lumOff val="32000"/>
                      <a:alpha val="14000"/>
                    </a:schemeClr>
                  </a:gs>
                  <a:gs pos="0">
                    <a:srgbClr val="353535">
                      <a:alpha val="40000"/>
                    </a:srgbClr>
                  </a:gs>
                  <a:gs pos="75000">
                    <a:schemeClr val="bg1">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6" name="矩形 71"/>
              <p:cNvSpPr/>
              <p:nvPr/>
            </p:nvSpPr>
            <p:spPr>
              <a:xfrm>
                <a:off x="6095889" y="4037012"/>
                <a:ext cx="1720577" cy="896871"/>
              </a:xfrm>
              <a:custGeom>
                <a:avLst/>
                <a:gdLst>
                  <a:gd name="connsiteX0" fmla="*/ 0 w 1368152"/>
                  <a:gd name="connsiteY0" fmla="*/ 0 h 1173096"/>
                  <a:gd name="connsiteX1" fmla="*/ 1368152 w 1368152"/>
                  <a:gd name="connsiteY1" fmla="*/ 0 h 1173096"/>
                  <a:gd name="connsiteX2" fmla="*/ 1368152 w 1368152"/>
                  <a:gd name="connsiteY2" fmla="*/ 1173096 h 1173096"/>
                  <a:gd name="connsiteX3" fmla="*/ 0 w 1368152"/>
                  <a:gd name="connsiteY3" fmla="*/ 1173096 h 1173096"/>
                  <a:gd name="connsiteX4" fmla="*/ 0 w 1368152"/>
                  <a:gd name="connsiteY4" fmla="*/ 0 h 1173096"/>
                  <a:gd name="connsiteX0-1" fmla="*/ 0 w 3539852"/>
                  <a:gd name="connsiteY0-2" fmla="*/ 0 h 1173096"/>
                  <a:gd name="connsiteX1-3" fmla="*/ 3539852 w 3539852"/>
                  <a:gd name="connsiteY1-4" fmla="*/ 485775 h 1173096"/>
                  <a:gd name="connsiteX2-5" fmla="*/ 1368152 w 3539852"/>
                  <a:gd name="connsiteY2-6" fmla="*/ 1173096 h 1173096"/>
                  <a:gd name="connsiteX3-7" fmla="*/ 0 w 3539852"/>
                  <a:gd name="connsiteY3-8" fmla="*/ 1173096 h 1173096"/>
                  <a:gd name="connsiteX4-9" fmla="*/ 0 w 3539852"/>
                  <a:gd name="connsiteY4-10" fmla="*/ 0 h 1173096"/>
                  <a:gd name="connsiteX0-11" fmla="*/ 2695575 w 3539852"/>
                  <a:gd name="connsiteY0-12" fmla="*/ 0 h 1115946"/>
                  <a:gd name="connsiteX1-13" fmla="*/ 3539852 w 3539852"/>
                  <a:gd name="connsiteY1-14" fmla="*/ 428625 h 1115946"/>
                  <a:gd name="connsiteX2-15" fmla="*/ 1368152 w 3539852"/>
                  <a:gd name="connsiteY2-16" fmla="*/ 1115946 h 1115946"/>
                  <a:gd name="connsiteX3-17" fmla="*/ 0 w 3539852"/>
                  <a:gd name="connsiteY3-18" fmla="*/ 1115946 h 1115946"/>
                  <a:gd name="connsiteX4-19" fmla="*/ 2695575 w 3539852"/>
                  <a:gd name="connsiteY4-20" fmla="*/ 0 h 1115946"/>
                  <a:gd name="connsiteX0-21" fmla="*/ 2695575 w 3539852"/>
                  <a:gd name="connsiteY0-22" fmla="*/ 0 h 1115946"/>
                  <a:gd name="connsiteX1-23" fmla="*/ 3539852 w 3539852"/>
                  <a:gd name="connsiteY1-24" fmla="*/ 428625 h 1115946"/>
                  <a:gd name="connsiteX2-25" fmla="*/ 2501627 w 3539852"/>
                  <a:gd name="connsiteY2-26" fmla="*/ 896871 h 1115946"/>
                  <a:gd name="connsiteX3-27" fmla="*/ 0 w 3539852"/>
                  <a:gd name="connsiteY3-28" fmla="*/ 1115946 h 1115946"/>
                  <a:gd name="connsiteX4-29" fmla="*/ 2695575 w 3539852"/>
                  <a:gd name="connsiteY4-30" fmla="*/ 0 h 1115946"/>
                  <a:gd name="connsiteX0-31" fmla="*/ 1143000 w 1987277"/>
                  <a:gd name="connsiteY0-32" fmla="*/ 0 h 896871"/>
                  <a:gd name="connsiteX1-33" fmla="*/ 1987277 w 1987277"/>
                  <a:gd name="connsiteY1-34" fmla="*/ 428625 h 896871"/>
                  <a:gd name="connsiteX2-35" fmla="*/ 949052 w 1987277"/>
                  <a:gd name="connsiteY2-36" fmla="*/ 896871 h 896871"/>
                  <a:gd name="connsiteX3-37" fmla="*/ 0 w 1987277"/>
                  <a:gd name="connsiteY3-38" fmla="*/ 496821 h 896871"/>
                  <a:gd name="connsiteX4-39" fmla="*/ 1143000 w 1987277"/>
                  <a:gd name="connsiteY4-40" fmla="*/ 0 h 896871"/>
                  <a:gd name="connsiteX0-41" fmla="*/ 1076325 w 1920602"/>
                  <a:gd name="connsiteY0-42" fmla="*/ 0 h 896871"/>
                  <a:gd name="connsiteX1-43" fmla="*/ 1920602 w 1920602"/>
                  <a:gd name="connsiteY1-44" fmla="*/ 428625 h 896871"/>
                  <a:gd name="connsiteX2-45" fmla="*/ 882377 w 1920602"/>
                  <a:gd name="connsiteY2-46" fmla="*/ 896871 h 896871"/>
                  <a:gd name="connsiteX3-47" fmla="*/ 0 w 1920602"/>
                  <a:gd name="connsiteY3-48" fmla="*/ 439671 h 896871"/>
                  <a:gd name="connsiteX4-49" fmla="*/ 1076325 w 1920602"/>
                  <a:gd name="connsiteY4-50" fmla="*/ 0 h 896871"/>
                  <a:gd name="connsiteX0-51" fmla="*/ 1076325 w 1920602"/>
                  <a:gd name="connsiteY0-52" fmla="*/ 0 h 896871"/>
                  <a:gd name="connsiteX1-53" fmla="*/ 1920602 w 1920602"/>
                  <a:gd name="connsiteY1-54" fmla="*/ 466725 h 896871"/>
                  <a:gd name="connsiteX2-55" fmla="*/ 882377 w 1920602"/>
                  <a:gd name="connsiteY2-56" fmla="*/ 896871 h 896871"/>
                  <a:gd name="connsiteX3-57" fmla="*/ 0 w 1920602"/>
                  <a:gd name="connsiteY3-58" fmla="*/ 439671 h 896871"/>
                  <a:gd name="connsiteX4-59" fmla="*/ 1076325 w 1920602"/>
                  <a:gd name="connsiteY4-60" fmla="*/ 0 h 896871"/>
                  <a:gd name="connsiteX0-61" fmla="*/ 1076325 w 1911077"/>
                  <a:gd name="connsiteY0-62" fmla="*/ 0 h 896871"/>
                  <a:gd name="connsiteX1-63" fmla="*/ 1911077 w 1911077"/>
                  <a:gd name="connsiteY1-64" fmla="*/ 438150 h 896871"/>
                  <a:gd name="connsiteX2-65" fmla="*/ 882377 w 1911077"/>
                  <a:gd name="connsiteY2-66" fmla="*/ 896871 h 896871"/>
                  <a:gd name="connsiteX3-67" fmla="*/ 0 w 1911077"/>
                  <a:gd name="connsiteY3-68" fmla="*/ 439671 h 896871"/>
                  <a:gd name="connsiteX4-69" fmla="*/ 1076325 w 1911077"/>
                  <a:gd name="connsiteY4-70" fmla="*/ 0 h 896871"/>
                  <a:gd name="connsiteX0-71" fmla="*/ 1076325 w 1892027"/>
                  <a:gd name="connsiteY0-72" fmla="*/ 0 h 896871"/>
                  <a:gd name="connsiteX1-73" fmla="*/ 1892027 w 1892027"/>
                  <a:gd name="connsiteY1-74" fmla="*/ 466725 h 896871"/>
                  <a:gd name="connsiteX2-75" fmla="*/ 882377 w 1892027"/>
                  <a:gd name="connsiteY2-76" fmla="*/ 896871 h 896871"/>
                  <a:gd name="connsiteX3-77" fmla="*/ 0 w 1892027"/>
                  <a:gd name="connsiteY3-78" fmla="*/ 439671 h 896871"/>
                  <a:gd name="connsiteX4-79" fmla="*/ 1076325 w 1892027"/>
                  <a:gd name="connsiteY4-80" fmla="*/ 0 h 896871"/>
                  <a:gd name="connsiteX0-81" fmla="*/ 857250 w 1892027"/>
                  <a:gd name="connsiteY0-82" fmla="*/ 0 h 944496"/>
                  <a:gd name="connsiteX1-83" fmla="*/ 1892027 w 1892027"/>
                  <a:gd name="connsiteY1-84" fmla="*/ 514350 h 944496"/>
                  <a:gd name="connsiteX2-85" fmla="*/ 882377 w 1892027"/>
                  <a:gd name="connsiteY2-86" fmla="*/ 944496 h 944496"/>
                  <a:gd name="connsiteX3-87" fmla="*/ 0 w 1892027"/>
                  <a:gd name="connsiteY3-88" fmla="*/ 487296 h 944496"/>
                  <a:gd name="connsiteX4-89" fmla="*/ 857250 w 1892027"/>
                  <a:gd name="connsiteY4-90" fmla="*/ 0 h 944496"/>
                  <a:gd name="connsiteX0-91" fmla="*/ 857250 w 1692002"/>
                  <a:gd name="connsiteY0-92" fmla="*/ 0 h 944496"/>
                  <a:gd name="connsiteX1-93" fmla="*/ 1692002 w 1692002"/>
                  <a:gd name="connsiteY1-94" fmla="*/ 428625 h 944496"/>
                  <a:gd name="connsiteX2-95" fmla="*/ 882377 w 1692002"/>
                  <a:gd name="connsiteY2-96" fmla="*/ 944496 h 944496"/>
                  <a:gd name="connsiteX3-97" fmla="*/ 0 w 1692002"/>
                  <a:gd name="connsiteY3-98" fmla="*/ 487296 h 944496"/>
                  <a:gd name="connsiteX4-99" fmla="*/ 857250 w 1692002"/>
                  <a:gd name="connsiteY4-100" fmla="*/ 0 h 944496"/>
                  <a:gd name="connsiteX0-101" fmla="*/ 857250 w 1720577"/>
                  <a:gd name="connsiteY0-102" fmla="*/ 0 h 944496"/>
                  <a:gd name="connsiteX1-103" fmla="*/ 1720577 w 1720577"/>
                  <a:gd name="connsiteY1-104" fmla="*/ 428625 h 944496"/>
                  <a:gd name="connsiteX2-105" fmla="*/ 882377 w 1720577"/>
                  <a:gd name="connsiteY2-106" fmla="*/ 944496 h 944496"/>
                  <a:gd name="connsiteX3-107" fmla="*/ 0 w 1720577"/>
                  <a:gd name="connsiteY3-108" fmla="*/ 487296 h 944496"/>
                  <a:gd name="connsiteX4-109" fmla="*/ 857250 w 1720577"/>
                  <a:gd name="connsiteY4-110" fmla="*/ 0 h 944496"/>
                  <a:gd name="connsiteX0-111" fmla="*/ 857250 w 1720577"/>
                  <a:gd name="connsiteY0-112" fmla="*/ 0 h 896871"/>
                  <a:gd name="connsiteX1-113" fmla="*/ 1720577 w 1720577"/>
                  <a:gd name="connsiteY1-114" fmla="*/ 428625 h 896871"/>
                  <a:gd name="connsiteX2-115" fmla="*/ 882377 w 1720577"/>
                  <a:gd name="connsiteY2-116" fmla="*/ 896871 h 896871"/>
                  <a:gd name="connsiteX3-117" fmla="*/ 0 w 1720577"/>
                  <a:gd name="connsiteY3-118" fmla="*/ 487296 h 896871"/>
                  <a:gd name="connsiteX4-119" fmla="*/ 857250 w 1720577"/>
                  <a:gd name="connsiteY4-120" fmla="*/ 0 h 8968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20577" h="896871">
                    <a:moveTo>
                      <a:pt x="857250" y="0"/>
                    </a:moveTo>
                    <a:lnTo>
                      <a:pt x="1720577" y="428625"/>
                    </a:lnTo>
                    <a:lnTo>
                      <a:pt x="882377" y="896871"/>
                    </a:lnTo>
                    <a:lnTo>
                      <a:pt x="0" y="487296"/>
                    </a:lnTo>
                    <a:lnTo>
                      <a:pt x="857250" y="0"/>
                    </a:lnTo>
                    <a:close/>
                  </a:path>
                </a:pathLst>
              </a:custGeom>
              <a:gradFill>
                <a:gsLst>
                  <a:gs pos="0">
                    <a:schemeClr val="tx1">
                      <a:lumMod val="68000"/>
                      <a:lumOff val="32000"/>
                      <a:alpha val="14000"/>
                    </a:schemeClr>
                  </a:gs>
                  <a:gs pos="0">
                    <a:srgbClr val="353535">
                      <a:alpha val="40000"/>
                    </a:srgbClr>
                  </a:gs>
                  <a:gs pos="74000">
                    <a:schemeClr val="bg1">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7" name="TextBox 16"/>
              <p:cNvSpPr txBox="1"/>
              <p:nvPr/>
            </p:nvSpPr>
            <p:spPr>
              <a:xfrm>
                <a:off x="4769305" y="1389355"/>
                <a:ext cx="438399" cy="442954"/>
              </a:xfrm>
              <a:prstGeom prst="rect">
                <a:avLst/>
              </a:prstGeom>
              <a:noFill/>
            </p:spPr>
            <p:txBody>
              <a:bodyPr wrap="none" rtlCol="0">
                <a:spAutoFit/>
              </a:bodyPr>
              <a:lstStyle/>
              <a:p>
                <a:r>
                  <a:rPr lang="en-US" altLang="zh-CN" sz="2665"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01</a:t>
                </a:r>
                <a:endParaRPr lang="zh-CN" altLang="en-US" sz="2665"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8" name="TextBox 17"/>
              <p:cNvSpPr txBox="1"/>
              <p:nvPr/>
            </p:nvSpPr>
            <p:spPr>
              <a:xfrm>
                <a:off x="3899988" y="2840140"/>
                <a:ext cx="489277" cy="442954"/>
              </a:xfrm>
              <a:prstGeom prst="rect">
                <a:avLst/>
              </a:prstGeom>
              <a:noFill/>
            </p:spPr>
            <p:txBody>
              <a:bodyPr wrap="none" rtlCol="0">
                <a:spAutoFit/>
              </a:bodyPr>
              <a:lstStyle/>
              <a:p>
                <a:r>
                  <a:rPr lang="en-US" altLang="zh-CN" sz="2665"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02</a:t>
                </a:r>
                <a:endParaRPr lang="zh-CN" altLang="en-US" sz="2665"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19" name="TextBox 18"/>
              <p:cNvSpPr txBox="1"/>
              <p:nvPr/>
            </p:nvSpPr>
            <p:spPr>
              <a:xfrm>
                <a:off x="6113081" y="2825111"/>
                <a:ext cx="486451" cy="442954"/>
              </a:xfrm>
              <a:prstGeom prst="rect">
                <a:avLst/>
              </a:prstGeom>
              <a:noFill/>
            </p:spPr>
            <p:txBody>
              <a:bodyPr wrap="none" rtlCol="0">
                <a:spAutoFit/>
              </a:bodyPr>
              <a:lstStyle/>
              <a:p>
                <a:r>
                  <a:rPr lang="en-US" altLang="zh-CN" sz="2665"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03</a:t>
                </a:r>
                <a:endParaRPr lang="zh-CN" altLang="en-US" sz="2665" dirty="0">
                  <a:solidFill>
                    <a:schemeClr val="tx1">
                      <a:lumMod val="75000"/>
                      <a:lumOff val="2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0" name="六边形 19"/>
              <p:cNvSpPr/>
              <p:nvPr/>
            </p:nvSpPr>
            <p:spPr>
              <a:xfrm rot="5400000">
                <a:off x="4816224" y="2694584"/>
                <a:ext cx="909752" cy="784270"/>
              </a:xfrm>
              <a:prstGeom prst="hexagon">
                <a:avLst>
                  <a:gd name="adj" fmla="val 26056"/>
                  <a:gd name="vf" fmla="val 115470"/>
                </a:avLst>
              </a:prstGeom>
              <a:solidFill>
                <a:schemeClr val="bg1">
                  <a:alpha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sp>
          <p:nvSpPr>
            <p:cNvPr id="4" name="Freeform 47"/>
            <p:cNvSpPr>
              <a:spLocks noEditPoints="1"/>
            </p:cNvSpPr>
            <p:nvPr/>
          </p:nvSpPr>
          <p:spPr bwMode="auto">
            <a:xfrm>
              <a:off x="4173410" y="2564720"/>
              <a:ext cx="302496" cy="219571"/>
            </a:xfrm>
            <a:custGeom>
              <a:avLst/>
              <a:gdLst>
                <a:gd name="T0" fmla="*/ 8 w 85"/>
                <a:gd name="T1" fmla="*/ 43 h 60"/>
                <a:gd name="T2" fmla="*/ 11 w 85"/>
                <a:gd name="T3" fmla="*/ 40 h 60"/>
                <a:gd name="T4" fmla="*/ 8 w 85"/>
                <a:gd name="T5" fmla="*/ 35 h 60"/>
                <a:gd name="T6" fmla="*/ 8 w 85"/>
                <a:gd name="T7" fmla="*/ 32 h 60"/>
                <a:gd name="T8" fmla="*/ 8 w 85"/>
                <a:gd name="T9" fmla="*/ 32 h 60"/>
                <a:gd name="T10" fmla="*/ 21 w 85"/>
                <a:gd name="T11" fmla="*/ 24 h 60"/>
                <a:gd name="T12" fmla="*/ 24 w 85"/>
                <a:gd name="T13" fmla="*/ 32 h 60"/>
                <a:gd name="T14" fmla="*/ 24 w 85"/>
                <a:gd name="T15" fmla="*/ 33 h 60"/>
                <a:gd name="T16" fmla="*/ 23 w 85"/>
                <a:gd name="T17" fmla="*/ 37 h 60"/>
                <a:gd name="T18" fmla="*/ 22 w 85"/>
                <a:gd name="T19" fmla="*/ 43 h 60"/>
                <a:gd name="T20" fmla="*/ 27 w 85"/>
                <a:gd name="T21" fmla="*/ 43 h 60"/>
                <a:gd name="T22" fmla="*/ 0 w 85"/>
                <a:gd name="T23" fmla="*/ 57 h 60"/>
                <a:gd name="T24" fmla="*/ 41 w 85"/>
                <a:gd name="T25" fmla="*/ 49 h 60"/>
                <a:gd name="T26" fmla="*/ 44 w 85"/>
                <a:gd name="T27" fmla="*/ 48 h 60"/>
                <a:gd name="T28" fmla="*/ 43 w 85"/>
                <a:gd name="T29" fmla="*/ 45 h 60"/>
                <a:gd name="T30" fmla="*/ 42 w 85"/>
                <a:gd name="T31" fmla="*/ 43 h 60"/>
                <a:gd name="T32" fmla="*/ 42 w 85"/>
                <a:gd name="T33" fmla="*/ 43 h 60"/>
                <a:gd name="T34" fmla="*/ 43 w 85"/>
                <a:gd name="T35" fmla="*/ 38 h 60"/>
                <a:gd name="T36" fmla="*/ 51 w 85"/>
                <a:gd name="T37" fmla="*/ 43 h 60"/>
                <a:gd name="T38" fmla="*/ 51 w 85"/>
                <a:gd name="T39" fmla="*/ 43 h 60"/>
                <a:gd name="T40" fmla="*/ 51 w 85"/>
                <a:gd name="T41" fmla="*/ 44 h 60"/>
                <a:gd name="T42" fmla="*/ 49 w 85"/>
                <a:gd name="T43" fmla="*/ 47 h 60"/>
                <a:gd name="T44" fmla="*/ 51 w 85"/>
                <a:gd name="T45" fmla="*/ 48 h 60"/>
                <a:gd name="T46" fmla="*/ 54 w 85"/>
                <a:gd name="T47" fmla="*/ 50 h 60"/>
                <a:gd name="T48" fmla="*/ 57 w 85"/>
                <a:gd name="T49" fmla="*/ 48 h 60"/>
                <a:gd name="T50" fmla="*/ 54 w 85"/>
                <a:gd name="T51" fmla="*/ 46 h 60"/>
                <a:gd name="T52" fmla="*/ 64 w 85"/>
                <a:gd name="T53" fmla="*/ 37 h 60"/>
                <a:gd name="T54" fmla="*/ 64 w 85"/>
                <a:gd name="T55" fmla="*/ 46 h 60"/>
                <a:gd name="T56" fmla="*/ 62 w 85"/>
                <a:gd name="T57" fmla="*/ 50 h 60"/>
                <a:gd name="T58" fmla="*/ 66 w 85"/>
                <a:gd name="T59" fmla="*/ 48 h 60"/>
                <a:gd name="T60" fmla="*/ 70 w 85"/>
                <a:gd name="T61" fmla="*/ 47 h 60"/>
                <a:gd name="T62" fmla="*/ 69 w 85"/>
                <a:gd name="T63" fmla="*/ 43 h 60"/>
                <a:gd name="T64" fmla="*/ 68 w 85"/>
                <a:gd name="T65" fmla="*/ 40 h 60"/>
                <a:gd name="T66" fmla="*/ 68 w 85"/>
                <a:gd name="T67" fmla="*/ 40 h 60"/>
                <a:gd name="T68" fmla="*/ 70 w 85"/>
                <a:gd name="T69" fmla="*/ 35 h 60"/>
                <a:gd name="T70" fmla="*/ 79 w 85"/>
                <a:gd name="T71" fmla="*/ 40 h 60"/>
                <a:gd name="T72" fmla="*/ 79 w 85"/>
                <a:gd name="T73" fmla="*/ 40 h 60"/>
                <a:gd name="T74" fmla="*/ 79 w 85"/>
                <a:gd name="T75" fmla="*/ 42 h 60"/>
                <a:gd name="T76" fmla="*/ 77 w 85"/>
                <a:gd name="T77" fmla="*/ 45 h 60"/>
                <a:gd name="T78" fmla="*/ 79 w 85"/>
                <a:gd name="T79" fmla="*/ 48 h 60"/>
                <a:gd name="T80" fmla="*/ 85 w 85"/>
                <a:gd name="T81" fmla="*/ 57 h 60"/>
                <a:gd name="T82" fmla="*/ 52 w 85"/>
                <a:gd name="T83" fmla="*/ 57 h 60"/>
                <a:gd name="T84" fmla="*/ 41 w 85"/>
                <a:gd name="T85" fmla="*/ 49 h 60"/>
                <a:gd name="T86" fmla="*/ 19 w 85"/>
                <a:gd name="T87" fmla="*/ 15 h 60"/>
                <a:gd name="T88" fmla="*/ 29 w 85"/>
                <a:gd name="T89" fmla="*/ 31 h 60"/>
                <a:gd name="T90" fmla="*/ 26 w 85"/>
                <a:gd name="T91" fmla="*/ 37 h 60"/>
                <a:gd name="T92" fmla="*/ 36 w 85"/>
                <a:gd name="T93" fmla="*/ 31 h 60"/>
                <a:gd name="T94" fmla="*/ 40 w 85"/>
                <a:gd name="T95" fmla="*/ 29 h 60"/>
                <a:gd name="T96" fmla="*/ 40 w 85"/>
                <a:gd name="T97" fmla="*/ 0 h 60"/>
                <a:gd name="T98" fmla="*/ 15 w 85"/>
                <a:gd name="T99" fmla="*/ 45 h 60"/>
                <a:gd name="T100" fmla="*/ 13 w 85"/>
                <a:gd name="T101" fmla="*/ 55 h 60"/>
                <a:gd name="T102" fmla="*/ 16 w 85"/>
                <a:gd name="T103" fmla="*/ 57 h 60"/>
                <a:gd name="T104" fmla="*/ 17 w 85"/>
                <a:gd name="T105" fmla="*/ 57 h 60"/>
                <a:gd name="T106" fmla="*/ 20 w 85"/>
                <a:gd name="T107" fmla="*/ 55 h 60"/>
                <a:gd name="T108" fmla="*/ 18 w 85"/>
                <a:gd name="T109" fmla="*/ 45 h 60"/>
                <a:gd name="T110" fmla="*/ 16 w 85"/>
                <a:gd name="T111" fmla="*/ 4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 h="60">
                  <a:moveTo>
                    <a:pt x="5" y="43"/>
                  </a:moveTo>
                  <a:cubicBezTo>
                    <a:pt x="6" y="43"/>
                    <a:pt x="7" y="43"/>
                    <a:pt x="8" y="43"/>
                  </a:cubicBezTo>
                  <a:cubicBezTo>
                    <a:pt x="9" y="43"/>
                    <a:pt x="10" y="43"/>
                    <a:pt x="10" y="43"/>
                  </a:cubicBezTo>
                  <a:cubicBezTo>
                    <a:pt x="11" y="42"/>
                    <a:pt x="11" y="41"/>
                    <a:pt x="11" y="40"/>
                  </a:cubicBezTo>
                  <a:cubicBezTo>
                    <a:pt x="10" y="39"/>
                    <a:pt x="10" y="38"/>
                    <a:pt x="9" y="37"/>
                  </a:cubicBezTo>
                  <a:cubicBezTo>
                    <a:pt x="9" y="36"/>
                    <a:pt x="8" y="36"/>
                    <a:pt x="8" y="35"/>
                  </a:cubicBezTo>
                  <a:cubicBezTo>
                    <a:pt x="8" y="35"/>
                    <a:pt x="8" y="34"/>
                    <a:pt x="8" y="33"/>
                  </a:cubicBezTo>
                  <a:cubicBezTo>
                    <a:pt x="8" y="32"/>
                    <a:pt x="8" y="32"/>
                    <a:pt x="8" y="32"/>
                  </a:cubicBezTo>
                  <a:cubicBezTo>
                    <a:pt x="8" y="32"/>
                    <a:pt x="8" y="32"/>
                    <a:pt x="8" y="32"/>
                  </a:cubicBezTo>
                  <a:cubicBezTo>
                    <a:pt x="8" y="32"/>
                    <a:pt x="8" y="32"/>
                    <a:pt x="8" y="32"/>
                  </a:cubicBezTo>
                  <a:cubicBezTo>
                    <a:pt x="8" y="28"/>
                    <a:pt x="8" y="26"/>
                    <a:pt x="10" y="24"/>
                  </a:cubicBezTo>
                  <a:cubicBezTo>
                    <a:pt x="13" y="22"/>
                    <a:pt x="18" y="22"/>
                    <a:pt x="21" y="24"/>
                  </a:cubicBezTo>
                  <a:cubicBezTo>
                    <a:pt x="23" y="26"/>
                    <a:pt x="24" y="28"/>
                    <a:pt x="23" y="32"/>
                  </a:cubicBezTo>
                  <a:cubicBezTo>
                    <a:pt x="24" y="32"/>
                    <a:pt x="24" y="32"/>
                    <a:pt x="24" y="32"/>
                  </a:cubicBezTo>
                  <a:cubicBezTo>
                    <a:pt x="24" y="32"/>
                    <a:pt x="24" y="32"/>
                    <a:pt x="24" y="32"/>
                  </a:cubicBezTo>
                  <a:cubicBezTo>
                    <a:pt x="24" y="33"/>
                    <a:pt x="24" y="33"/>
                    <a:pt x="24" y="33"/>
                  </a:cubicBezTo>
                  <a:cubicBezTo>
                    <a:pt x="24" y="34"/>
                    <a:pt x="24" y="35"/>
                    <a:pt x="24" y="35"/>
                  </a:cubicBezTo>
                  <a:cubicBezTo>
                    <a:pt x="23" y="36"/>
                    <a:pt x="23" y="36"/>
                    <a:pt x="23" y="37"/>
                  </a:cubicBezTo>
                  <a:cubicBezTo>
                    <a:pt x="22" y="38"/>
                    <a:pt x="22" y="39"/>
                    <a:pt x="21" y="40"/>
                  </a:cubicBezTo>
                  <a:cubicBezTo>
                    <a:pt x="21" y="41"/>
                    <a:pt x="21" y="42"/>
                    <a:pt x="22" y="43"/>
                  </a:cubicBezTo>
                  <a:cubicBezTo>
                    <a:pt x="23" y="43"/>
                    <a:pt x="23" y="43"/>
                    <a:pt x="24" y="43"/>
                  </a:cubicBezTo>
                  <a:cubicBezTo>
                    <a:pt x="25" y="43"/>
                    <a:pt x="26" y="43"/>
                    <a:pt x="27" y="43"/>
                  </a:cubicBezTo>
                  <a:cubicBezTo>
                    <a:pt x="30" y="46"/>
                    <a:pt x="32" y="52"/>
                    <a:pt x="32" y="57"/>
                  </a:cubicBezTo>
                  <a:cubicBezTo>
                    <a:pt x="27" y="60"/>
                    <a:pt x="4" y="60"/>
                    <a:pt x="0" y="57"/>
                  </a:cubicBezTo>
                  <a:cubicBezTo>
                    <a:pt x="0" y="53"/>
                    <a:pt x="1" y="47"/>
                    <a:pt x="5" y="43"/>
                  </a:cubicBezTo>
                  <a:close/>
                  <a:moveTo>
                    <a:pt x="41" y="49"/>
                  </a:moveTo>
                  <a:cubicBezTo>
                    <a:pt x="41" y="49"/>
                    <a:pt x="42" y="49"/>
                    <a:pt x="42" y="49"/>
                  </a:cubicBezTo>
                  <a:cubicBezTo>
                    <a:pt x="43" y="49"/>
                    <a:pt x="43" y="48"/>
                    <a:pt x="44" y="48"/>
                  </a:cubicBezTo>
                  <a:cubicBezTo>
                    <a:pt x="44" y="48"/>
                    <a:pt x="44" y="47"/>
                    <a:pt x="44" y="47"/>
                  </a:cubicBezTo>
                  <a:cubicBezTo>
                    <a:pt x="44" y="46"/>
                    <a:pt x="43" y="46"/>
                    <a:pt x="43" y="45"/>
                  </a:cubicBezTo>
                  <a:cubicBezTo>
                    <a:pt x="43" y="45"/>
                    <a:pt x="43" y="45"/>
                    <a:pt x="43" y="44"/>
                  </a:cubicBezTo>
                  <a:cubicBezTo>
                    <a:pt x="42" y="44"/>
                    <a:pt x="42" y="43"/>
                    <a:pt x="42" y="43"/>
                  </a:cubicBezTo>
                  <a:cubicBezTo>
                    <a:pt x="42" y="43"/>
                    <a:pt x="42" y="43"/>
                    <a:pt x="42" y="43"/>
                  </a:cubicBezTo>
                  <a:cubicBezTo>
                    <a:pt x="42" y="43"/>
                    <a:pt x="42" y="43"/>
                    <a:pt x="42" y="43"/>
                  </a:cubicBezTo>
                  <a:cubicBezTo>
                    <a:pt x="42" y="43"/>
                    <a:pt x="43" y="43"/>
                    <a:pt x="43" y="43"/>
                  </a:cubicBezTo>
                  <a:cubicBezTo>
                    <a:pt x="42" y="40"/>
                    <a:pt x="42" y="39"/>
                    <a:pt x="43" y="38"/>
                  </a:cubicBezTo>
                  <a:cubicBezTo>
                    <a:pt x="45" y="37"/>
                    <a:pt x="48" y="37"/>
                    <a:pt x="49" y="38"/>
                  </a:cubicBezTo>
                  <a:cubicBezTo>
                    <a:pt x="51" y="39"/>
                    <a:pt x="51" y="40"/>
                    <a:pt x="51" y="43"/>
                  </a:cubicBezTo>
                  <a:cubicBezTo>
                    <a:pt x="51" y="43"/>
                    <a:pt x="51" y="43"/>
                    <a:pt x="51" y="43"/>
                  </a:cubicBezTo>
                  <a:cubicBezTo>
                    <a:pt x="51" y="43"/>
                    <a:pt x="51" y="43"/>
                    <a:pt x="51" y="43"/>
                  </a:cubicBezTo>
                  <a:cubicBezTo>
                    <a:pt x="51" y="43"/>
                    <a:pt x="51" y="43"/>
                    <a:pt x="51" y="43"/>
                  </a:cubicBezTo>
                  <a:cubicBezTo>
                    <a:pt x="51" y="43"/>
                    <a:pt x="51" y="44"/>
                    <a:pt x="51" y="44"/>
                  </a:cubicBezTo>
                  <a:cubicBezTo>
                    <a:pt x="51" y="45"/>
                    <a:pt x="50" y="45"/>
                    <a:pt x="50" y="45"/>
                  </a:cubicBezTo>
                  <a:cubicBezTo>
                    <a:pt x="50" y="46"/>
                    <a:pt x="50" y="46"/>
                    <a:pt x="49" y="47"/>
                  </a:cubicBezTo>
                  <a:cubicBezTo>
                    <a:pt x="49" y="47"/>
                    <a:pt x="50" y="48"/>
                    <a:pt x="50" y="48"/>
                  </a:cubicBezTo>
                  <a:cubicBezTo>
                    <a:pt x="50" y="48"/>
                    <a:pt x="51" y="48"/>
                    <a:pt x="51" y="48"/>
                  </a:cubicBezTo>
                  <a:cubicBezTo>
                    <a:pt x="52" y="48"/>
                    <a:pt x="52" y="48"/>
                    <a:pt x="53" y="48"/>
                  </a:cubicBezTo>
                  <a:cubicBezTo>
                    <a:pt x="53" y="49"/>
                    <a:pt x="54" y="50"/>
                    <a:pt x="54" y="50"/>
                  </a:cubicBezTo>
                  <a:cubicBezTo>
                    <a:pt x="55" y="50"/>
                    <a:pt x="57" y="50"/>
                    <a:pt x="57" y="50"/>
                  </a:cubicBezTo>
                  <a:cubicBezTo>
                    <a:pt x="57" y="49"/>
                    <a:pt x="57" y="49"/>
                    <a:pt x="57" y="48"/>
                  </a:cubicBezTo>
                  <a:cubicBezTo>
                    <a:pt x="57" y="48"/>
                    <a:pt x="56" y="47"/>
                    <a:pt x="56" y="46"/>
                  </a:cubicBezTo>
                  <a:cubicBezTo>
                    <a:pt x="55" y="46"/>
                    <a:pt x="54" y="46"/>
                    <a:pt x="54" y="46"/>
                  </a:cubicBezTo>
                  <a:cubicBezTo>
                    <a:pt x="53" y="43"/>
                    <a:pt x="54" y="38"/>
                    <a:pt x="55" y="37"/>
                  </a:cubicBezTo>
                  <a:cubicBezTo>
                    <a:pt x="57" y="35"/>
                    <a:pt x="62" y="35"/>
                    <a:pt x="64" y="37"/>
                  </a:cubicBezTo>
                  <a:cubicBezTo>
                    <a:pt x="65" y="38"/>
                    <a:pt x="66" y="43"/>
                    <a:pt x="66" y="46"/>
                  </a:cubicBezTo>
                  <a:cubicBezTo>
                    <a:pt x="65" y="46"/>
                    <a:pt x="64" y="46"/>
                    <a:pt x="64" y="46"/>
                  </a:cubicBezTo>
                  <a:cubicBezTo>
                    <a:pt x="63" y="47"/>
                    <a:pt x="63" y="48"/>
                    <a:pt x="62" y="48"/>
                  </a:cubicBezTo>
                  <a:cubicBezTo>
                    <a:pt x="62" y="49"/>
                    <a:pt x="62" y="49"/>
                    <a:pt x="62" y="50"/>
                  </a:cubicBezTo>
                  <a:cubicBezTo>
                    <a:pt x="63" y="50"/>
                    <a:pt x="63" y="50"/>
                    <a:pt x="64" y="50"/>
                  </a:cubicBezTo>
                  <a:cubicBezTo>
                    <a:pt x="64" y="49"/>
                    <a:pt x="65" y="48"/>
                    <a:pt x="66" y="48"/>
                  </a:cubicBezTo>
                  <a:cubicBezTo>
                    <a:pt x="67" y="48"/>
                    <a:pt x="67" y="48"/>
                    <a:pt x="68" y="48"/>
                  </a:cubicBezTo>
                  <a:cubicBezTo>
                    <a:pt x="69" y="48"/>
                    <a:pt x="69" y="48"/>
                    <a:pt x="70" y="47"/>
                  </a:cubicBezTo>
                  <a:cubicBezTo>
                    <a:pt x="70" y="47"/>
                    <a:pt x="70" y="46"/>
                    <a:pt x="70" y="45"/>
                  </a:cubicBezTo>
                  <a:cubicBezTo>
                    <a:pt x="70" y="45"/>
                    <a:pt x="69" y="44"/>
                    <a:pt x="69" y="43"/>
                  </a:cubicBezTo>
                  <a:cubicBezTo>
                    <a:pt x="69" y="43"/>
                    <a:pt x="68" y="43"/>
                    <a:pt x="68" y="42"/>
                  </a:cubicBezTo>
                  <a:cubicBezTo>
                    <a:pt x="68" y="42"/>
                    <a:pt x="68" y="41"/>
                    <a:pt x="68" y="40"/>
                  </a:cubicBezTo>
                  <a:cubicBezTo>
                    <a:pt x="68" y="40"/>
                    <a:pt x="68" y="40"/>
                    <a:pt x="68" y="40"/>
                  </a:cubicBezTo>
                  <a:cubicBezTo>
                    <a:pt x="68" y="40"/>
                    <a:pt x="68" y="40"/>
                    <a:pt x="68" y="40"/>
                  </a:cubicBezTo>
                  <a:cubicBezTo>
                    <a:pt x="68" y="40"/>
                    <a:pt x="68" y="40"/>
                    <a:pt x="68" y="40"/>
                  </a:cubicBezTo>
                  <a:cubicBezTo>
                    <a:pt x="68" y="37"/>
                    <a:pt x="68" y="36"/>
                    <a:pt x="70" y="35"/>
                  </a:cubicBezTo>
                  <a:cubicBezTo>
                    <a:pt x="72" y="33"/>
                    <a:pt x="75" y="33"/>
                    <a:pt x="77" y="34"/>
                  </a:cubicBezTo>
                  <a:cubicBezTo>
                    <a:pt x="79" y="35"/>
                    <a:pt x="79" y="37"/>
                    <a:pt x="79" y="40"/>
                  </a:cubicBezTo>
                  <a:cubicBezTo>
                    <a:pt x="79" y="40"/>
                    <a:pt x="79" y="40"/>
                    <a:pt x="79" y="40"/>
                  </a:cubicBezTo>
                  <a:cubicBezTo>
                    <a:pt x="79" y="40"/>
                    <a:pt x="79" y="40"/>
                    <a:pt x="79" y="40"/>
                  </a:cubicBezTo>
                  <a:cubicBezTo>
                    <a:pt x="79" y="40"/>
                    <a:pt x="79" y="40"/>
                    <a:pt x="79" y="40"/>
                  </a:cubicBezTo>
                  <a:cubicBezTo>
                    <a:pt x="79" y="41"/>
                    <a:pt x="79" y="42"/>
                    <a:pt x="79" y="42"/>
                  </a:cubicBezTo>
                  <a:cubicBezTo>
                    <a:pt x="79" y="42"/>
                    <a:pt x="79" y="43"/>
                    <a:pt x="78" y="43"/>
                  </a:cubicBezTo>
                  <a:cubicBezTo>
                    <a:pt x="78" y="44"/>
                    <a:pt x="78" y="45"/>
                    <a:pt x="77" y="45"/>
                  </a:cubicBezTo>
                  <a:cubicBezTo>
                    <a:pt x="77" y="46"/>
                    <a:pt x="78" y="47"/>
                    <a:pt x="78" y="47"/>
                  </a:cubicBezTo>
                  <a:cubicBezTo>
                    <a:pt x="78" y="48"/>
                    <a:pt x="79" y="48"/>
                    <a:pt x="79" y="48"/>
                  </a:cubicBezTo>
                  <a:cubicBezTo>
                    <a:pt x="80" y="48"/>
                    <a:pt x="81" y="48"/>
                    <a:pt x="82" y="48"/>
                  </a:cubicBezTo>
                  <a:cubicBezTo>
                    <a:pt x="84" y="49"/>
                    <a:pt x="85" y="54"/>
                    <a:pt x="85" y="57"/>
                  </a:cubicBezTo>
                  <a:cubicBezTo>
                    <a:pt x="82" y="60"/>
                    <a:pt x="68" y="60"/>
                    <a:pt x="64" y="58"/>
                  </a:cubicBezTo>
                  <a:cubicBezTo>
                    <a:pt x="60" y="58"/>
                    <a:pt x="55" y="58"/>
                    <a:pt x="52" y="57"/>
                  </a:cubicBezTo>
                  <a:cubicBezTo>
                    <a:pt x="48" y="58"/>
                    <a:pt x="40" y="58"/>
                    <a:pt x="38" y="56"/>
                  </a:cubicBezTo>
                  <a:cubicBezTo>
                    <a:pt x="38" y="54"/>
                    <a:pt x="39" y="50"/>
                    <a:pt x="41" y="49"/>
                  </a:cubicBezTo>
                  <a:close/>
                  <a:moveTo>
                    <a:pt x="40" y="0"/>
                  </a:moveTo>
                  <a:cubicBezTo>
                    <a:pt x="29" y="0"/>
                    <a:pt x="19" y="7"/>
                    <a:pt x="19" y="15"/>
                  </a:cubicBezTo>
                  <a:cubicBezTo>
                    <a:pt x="19" y="20"/>
                    <a:pt x="24" y="25"/>
                    <a:pt x="31" y="28"/>
                  </a:cubicBezTo>
                  <a:cubicBezTo>
                    <a:pt x="29" y="31"/>
                    <a:pt x="29" y="31"/>
                    <a:pt x="29" y="31"/>
                  </a:cubicBezTo>
                  <a:cubicBezTo>
                    <a:pt x="34" y="32"/>
                    <a:pt x="34" y="32"/>
                    <a:pt x="34" y="32"/>
                  </a:cubicBezTo>
                  <a:cubicBezTo>
                    <a:pt x="26" y="37"/>
                    <a:pt x="26" y="37"/>
                    <a:pt x="26" y="37"/>
                  </a:cubicBezTo>
                  <a:cubicBezTo>
                    <a:pt x="38" y="34"/>
                    <a:pt x="38" y="34"/>
                    <a:pt x="38" y="34"/>
                  </a:cubicBezTo>
                  <a:cubicBezTo>
                    <a:pt x="36" y="31"/>
                    <a:pt x="36" y="31"/>
                    <a:pt x="36" y="31"/>
                  </a:cubicBezTo>
                  <a:cubicBezTo>
                    <a:pt x="39" y="29"/>
                    <a:pt x="39" y="29"/>
                    <a:pt x="39" y="29"/>
                  </a:cubicBezTo>
                  <a:cubicBezTo>
                    <a:pt x="40" y="29"/>
                    <a:pt x="40" y="29"/>
                    <a:pt x="40" y="29"/>
                  </a:cubicBezTo>
                  <a:cubicBezTo>
                    <a:pt x="52" y="29"/>
                    <a:pt x="62" y="23"/>
                    <a:pt x="62" y="15"/>
                  </a:cubicBezTo>
                  <a:cubicBezTo>
                    <a:pt x="62" y="7"/>
                    <a:pt x="52" y="0"/>
                    <a:pt x="40" y="0"/>
                  </a:cubicBezTo>
                  <a:close/>
                  <a:moveTo>
                    <a:pt x="15" y="43"/>
                  </a:moveTo>
                  <a:cubicBezTo>
                    <a:pt x="15" y="45"/>
                    <a:pt x="15" y="45"/>
                    <a:pt x="15" y="45"/>
                  </a:cubicBezTo>
                  <a:cubicBezTo>
                    <a:pt x="16" y="46"/>
                    <a:pt x="16" y="46"/>
                    <a:pt x="16" y="46"/>
                  </a:cubicBezTo>
                  <a:cubicBezTo>
                    <a:pt x="13" y="55"/>
                    <a:pt x="13" y="55"/>
                    <a:pt x="13" y="55"/>
                  </a:cubicBezTo>
                  <a:cubicBezTo>
                    <a:pt x="16" y="57"/>
                    <a:pt x="16" y="57"/>
                    <a:pt x="16" y="57"/>
                  </a:cubicBezTo>
                  <a:cubicBezTo>
                    <a:pt x="16" y="57"/>
                    <a:pt x="16" y="57"/>
                    <a:pt x="16" y="57"/>
                  </a:cubicBezTo>
                  <a:cubicBezTo>
                    <a:pt x="16" y="57"/>
                    <a:pt x="16" y="57"/>
                    <a:pt x="16" y="57"/>
                  </a:cubicBezTo>
                  <a:cubicBezTo>
                    <a:pt x="17" y="57"/>
                    <a:pt x="17" y="57"/>
                    <a:pt x="17" y="57"/>
                  </a:cubicBezTo>
                  <a:cubicBezTo>
                    <a:pt x="17" y="57"/>
                    <a:pt x="17" y="57"/>
                    <a:pt x="17" y="57"/>
                  </a:cubicBezTo>
                  <a:cubicBezTo>
                    <a:pt x="20" y="55"/>
                    <a:pt x="20" y="55"/>
                    <a:pt x="20" y="55"/>
                  </a:cubicBezTo>
                  <a:cubicBezTo>
                    <a:pt x="17" y="46"/>
                    <a:pt x="17" y="46"/>
                    <a:pt x="17" y="46"/>
                  </a:cubicBezTo>
                  <a:cubicBezTo>
                    <a:pt x="18" y="45"/>
                    <a:pt x="18" y="45"/>
                    <a:pt x="18" y="45"/>
                  </a:cubicBezTo>
                  <a:cubicBezTo>
                    <a:pt x="17" y="43"/>
                    <a:pt x="17" y="43"/>
                    <a:pt x="17" y="43"/>
                  </a:cubicBezTo>
                  <a:cubicBezTo>
                    <a:pt x="16" y="43"/>
                    <a:pt x="16" y="43"/>
                    <a:pt x="16" y="43"/>
                  </a:cubicBezTo>
                  <a:lnTo>
                    <a:pt x="15" y="43"/>
                  </a:lnTo>
                  <a:close/>
                </a:path>
              </a:pathLst>
            </a:custGeom>
            <a:solidFill>
              <a:schemeClr val="bg1"/>
            </a:solidFill>
            <a:ln>
              <a:noFill/>
            </a:ln>
          </p:spPr>
          <p:txBody>
            <a:bodyPr vert="horz" wrap="square" lIns="121882" tIns="60941" rIns="121882" bIns="60941" numCol="1" anchor="t" anchorCtr="0" compatLnSpc="1"/>
            <a:lstStyle/>
            <a:p>
              <a:endParaRPr lang="zh-CN" altLang="en-US" sz="24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5" name="Freeform 52"/>
            <p:cNvSpPr>
              <a:spLocks noEditPoints="1"/>
            </p:cNvSpPr>
            <p:nvPr/>
          </p:nvSpPr>
          <p:spPr bwMode="auto">
            <a:xfrm>
              <a:off x="4806215" y="2590437"/>
              <a:ext cx="292100" cy="196851"/>
            </a:xfrm>
            <a:custGeom>
              <a:avLst/>
              <a:gdLst>
                <a:gd name="T0" fmla="*/ 21 w 78"/>
                <a:gd name="T1" fmla="*/ 31 h 52"/>
                <a:gd name="T2" fmla="*/ 21 w 78"/>
                <a:gd name="T3" fmla="*/ 31 h 52"/>
                <a:gd name="T4" fmla="*/ 12 w 78"/>
                <a:gd name="T5" fmla="*/ 32 h 52"/>
                <a:gd name="T6" fmla="*/ 29 w 78"/>
                <a:gd name="T7" fmla="*/ 32 h 52"/>
                <a:gd name="T8" fmla="*/ 68 w 78"/>
                <a:gd name="T9" fmla="*/ 15 h 52"/>
                <a:gd name="T10" fmla="*/ 69 w 78"/>
                <a:gd name="T11" fmla="*/ 16 h 52"/>
                <a:gd name="T12" fmla="*/ 68 w 78"/>
                <a:gd name="T13" fmla="*/ 21 h 52"/>
                <a:gd name="T14" fmla="*/ 65 w 78"/>
                <a:gd name="T15" fmla="*/ 28 h 52"/>
                <a:gd name="T16" fmla="*/ 56 w 78"/>
                <a:gd name="T17" fmla="*/ 32 h 52"/>
                <a:gd name="T18" fmla="*/ 47 w 78"/>
                <a:gd name="T19" fmla="*/ 27 h 52"/>
                <a:gd name="T20" fmla="*/ 44 w 78"/>
                <a:gd name="T21" fmla="*/ 21 h 52"/>
                <a:gd name="T22" fmla="*/ 43 w 78"/>
                <a:gd name="T23" fmla="*/ 16 h 52"/>
                <a:gd name="T24" fmla="*/ 44 w 78"/>
                <a:gd name="T25" fmla="*/ 16 h 52"/>
                <a:gd name="T26" fmla="*/ 66 w 78"/>
                <a:gd name="T27" fmla="*/ 4 h 52"/>
                <a:gd name="T28" fmla="*/ 57 w 78"/>
                <a:gd name="T29" fmla="*/ 45 h 52"/>
                <a:gd name="T30" fmla="*/ 71 w 78"/>
                <a:gd name="T31" fmla="*/ 34 h 52"/>
                <a:gd name="T32" fmla="*/ 39 w 78"/>
                <a:gd name="T33" fmla="*/ 52 h 52"/>
                <a:gd name="T34" fmla="*/ 38 w 78"/>
                <a:gd name="T35" fmla="*/ 52 h 52"/>
                <a:gd name="T36" fmla="*/ 38 w 78"/>
                <a:gd name="T37" fmla="*/ 52 h 52"/>
                <a:gd name="T38" fmla="*/ 37 w 78"/>
                <a:gd name="T39" fmla="*/ 52 h 52"/>
                <a:gd name="T40" fmla="*/ 37 w 78"/>
                <a:gd name="T41" fmla="*/ 52 h 52"/>
                <a:gd name="T42" fmla="*/ 36 w 78"/>
                <a:gd name="T43" fmla="*/ 52 h 52"/>
                <a:gd name="T44" fmla="*/ 1 w 78"/>
                <a:gd name="T45" fmla="*/ 52 h 52"/>
                <a:gd name="T46" fmla="*/ 11 w 78"/>
                <a:gd name="T47" fmla="*/ 32 h 52"/>
                <a:gd name="T48" fmla="*/ 8 w 78"/>
                <a:gd name="T49" fmla="*/ 26 h 52"/>
                <a:gd name="T50" fmla="*/ 8 w 78"/>
                <a:gd name="T51" fmla="*/ 13 h 52"/>
                <a:gd name="T52" fmla="*/ 28 w 78"/>
                <a:gd name="T53" fmla="*/ 4 h 52"/>
                <a:gd name="T54" fmla="*/ 34 w 78"/>
                <a:gd name="T55" fmla="*/ 20 h 52"/>
                <a:gd name="T56" fmla="*/ 34 w 78"/>
                <a:gd name="T57" fmla="*/ 33 h 52"/>
                <a:gd name="T58" fmla="*/ 38 w 78"/>
                <a:gd name="T59" fmla="*/ 38 h 52"/>
                <a:gd name="T60" fmla="*/ 48 w 78"/>
                <a:gd name="T61" fmla="*/ 34 h 52"/>
                <a:gd name="T62" fmla="*/ 63 w 78"/>
                <a:gd name="T63" fmla="*/ 13 h 52"/>
                <a:gd name="T64" fmla="*/ 50 w 78"/>
                <a:gd name="T65" fmla="*/ 13 h 52"/>
                <a:gd name="T66" fmla="*/ 48 w 78"/>
                <a:gd name="T67" fmla="*/ 17 h 52"/>
                <a:gd name="T68" fmla="*/ 47 w 78"/>
                <a:gd name="T69" fmla="*/ 17 h 52"/>
                <a:gd name="T70" fmla="*/ 47 w 78"/>
                <a:gd name="T71" fmla="*/ 20 h 52"/>
                <a:gd name="T72" fmla="*/ 49 w 78"/>
                <a:gd name="T73" fmla="*/ 21 h 52"/>
                <a:gd name="T74" fmla="*/ 51 w 78"/>
                <a:gd name="T75" fmla="*/ 26 h 52"/>
                <a:gd name="T76" fmla="*/ 64 w 78"/>
                <a:gd name="T77" fmla="*/ 22 h 52"/>
                <a:gd name="T78" fmla="*/ 64 w 78"/>
                <a:gd name="T79" fmla="*/ 21 h 52"/>
                <a:gd name="T80" fmla="*/ 66 w 78"/>
                <a:gd name="T81" fmla="*/ 17 h 52"/>
                <a:gd name="T82" fmla="*/ 65 w 78"/>
                <a:gd name="T83" fmla="*/ 17 h 52"/>
                <a:gd name="T84" fmla="*/ 64 w 78"/>
                <a:gd name="T85" fmla="*/ 16 h 52"/>
                <a:gd name="T86" fmla="*/ 28 w 78"/>
                <a:gd name="T87" fmla="*/ 16 h 52"/>
                <a:gd name="T88" fmla="*/ 21 w 78"/>
                <a:gd name="T89" fmla="*/ 29 h 52"/>
                <a:gd name="T90" fmla="*/ 13 w 78"/>
                <a:gd name="T91" fmla="*/ 17 h 52"/>
                <a:gd name="T92" fmla="*/ 28 w 78"/>
                <a:gd name="T93" fmla="*/ 1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 h="52">
                  <a:moveTo>
                    <a:pt x="25" y="29"/>
                  </a:moveTo>
                  <a:cubicBezTo>
                    <a:pt x="24" y="30"/>
                    <a:pt x="22" y="31"/>
                    <a:pt x="21" y="31"/>
                  </a:cubicBezTo>
                  <a:cubicBezTo>
                    <a:pt x="21" y="31"/>
                    <a:pt x="21" y="31"/>
                    <a:pt x="21" y="31"/>
                  </a:cubicBezTo>
                  <a:cubicBezTo>
                    <a:pt x="21" y="31"/>
                    <a:pt x="21" y="31"/>
                    <a:pt x="21" y="31"/>
                  </a:cubicBezTo>
                  <a:cubicBezTo>
                    <a:pt x="19" y="31"/>
                    <a:pt x="17" y="30"/>
                    <a:pt x="16" y="29"/>
                  </a:cubicBezTo>
                  <a:cubicBezTo>
                    <a:pt x="15" y="30"/>
                    <a:pt x="13" y="31"/>
                    <a:pt x="12" y="32"/>
                  </a:cubicBezTo>
                  <a:cubicBezTo>
                    <a:pt x="14" y="39"/>
                    <a:pt x="17" y="44"/>
                    <a:pt x="20" y="49"/>
                  </a:cubicBezTo>
                  <a:cubicBezTo>
                    <a:pt x="24" y="44"/>
                    <a:pt x="27" y="38"/>
                    <a:pt x="29" y="32"/>
                  </a:cubicBezTo>
                  <a:cubicBezTo>
                    <a:pt x="27" y="31"/>
                    <a:pt x="26" y="31"/>
                    <a:pt x="25" y="29"/>
                  </a:cubicBezTo>
                  <a:close/>
                  <a:moveTo>
                    <a:pt x="68" y="15"/>
                  </a:moveTo>
                  <a:cubicBezTo>
                    <a:pt x="68" y="16"/>
                    <a:pt x="68" y="16"/>
                    <a:pt x="69" y="16"/>
                  </a:cubicBezTo>
                  <a:cubicBezTo>
                    <a:pt x="69" y="16"/>
                    <a:pt x="69" y="16"/>
                    <a:pt x="69" y="16"/>
                  </a:cubicBezTo>
                  <a:cubicBezTo>
                    <a:pt x="69" y="17"/>
                    <a:pt x="69" y="17"/>
                    <a:pt x="69" y="17"/>
                  </a:cubicBezTo>
                  <a:cubicBezTo>
                    <a:pt x="69" y="18"/>
                    <a:pt x="69" y="20"/>
                    <a:pt x="68" y="21"/>
                  </a:cubicBezTo>
                  <a:cubicBezTo>
                    <a:pt x="68" y="21"/>
                    <a:pt x="68" y="22"/>
                    <a:pt x="67" y="23"/>
                  </a:cubicBezTo>
                  <a:cubicBezTo>
                    <a:pt x="66" y="24"/>
                    <a:pt x="66" y="26"/>
                    <a:pt x="65" y="28"/>
                  </a:cubicBezTo>
                  <a:cubicBezTo>
                    <a:pt x="64" y="29"/>
                    <a:pt x="63" y="30"/>
                    <a:pt x="61" y="31"/>
                  </a:cubicBezTo>
                  <a:cubicBezTo>
                    <a:pt x="60" y="31"/>
                    <a:pt x="58" y="32"/>
                    <a:pt x="56" y="32"/>
                  </a:cubicBezTo>
                  <a:cubicBezTo>
                    <a:pt x="54" y="32"/>
                    <a:pt x="52" y="31"/>
                    <a:pt x="51" y="31"/>
                  </a:cubicBezTo>
                  <a:cubicBezTo>
                    <a:pt x="49" y="30"/>
                    <a:pt x="48" y="29"/>
                    <a:pt x="47" y="27"/>
                  </a:cubicBezTo>
                  <a:cubicBezTo>
                    <a:pt x="47" y="26"/>
                    <a:pt x="46" y="24"/>
                    <a:pt x="46" y="23"/>
                  </a:cubicBezTo>
                  <a:cubicBezTo>
                    <a:pt x="45" y="22"/>
                    <a:pt x="44" y="22"/>
                    <a:pt x="44" y="21"/>
                  </a:cubicBezTo>
                  <a:cubicBezTo>
                    <a:pt x="43" y="20"/>
                    <a:pt x="43" y="18"/>
                    <a:pt x="43" y="17"/>
                  </a:cubicBezTo>
                  <a:cubicBezTo>
                    <a:pt x="43" y="16"/>
                    <a:pt x="43" y="16"/>
                    <a:pt x="43" y="16"/>
                  </a:cubicBezTo>
                  <a:cubicBezTo>
                    <a:pt x="44" y="16"/>
                    <a:pt x="44" y="16"/>
                    <a:pt x="44" y="16"/>
                  </a:cubicBezTo>
                  <a:cubicBezTo>
                    <a:pt x="44" y="16"/>
                    <a:pt x="44" y="16"/>
                    <a:pt x="44" y="16"/>
                  </a:cubicBezTo>
                  <a:cubicBezTo>
                    <a:pt x="44" y="9"/>
                    <a:pt x="44" y="7"/>
                    <a:pt x="46" y="4"/>
                  </a:cubicBezTo>
                  <a:cubicBezTo>
                    <a:pt x="51" y="0"/>
                    <a:pt x="61" y="1"/>
                    <a:pt x="66" y="4"/>
                  </a:cubicBezTo>
                  <a:cubicBezTo>
                    <a:pt x="69" y="7"/>
                    <a:pt x="69" y="10"/>
                    <a:pt x="68" y="15"/>
                  </a:cubicBezTo>
                  <a:close/>
                  <a:moveTo>
                    <a:pt x="57" y="45"/>
                  </a:moveTo>
                  <a:cubicBezTo>
                    <a:pt x="64" y="34"/>
                    <a:pt x="64" y="34"/>
                    <a:pt x="64" y="34"/>
                  </a:cubicBezTo>
                  <a:cubicBezTo>
                    <a:pt x="71" y="34"/>
                    <a:pt x="71" y="34"/>
                    <a:pt x="71" y="34"/>
                  </a:cubicBezTo>
                  <a:cubicBezTo>
                    <a:pt x="75" y="37"/>
                    <a:pt x="78" y="46"/>
                    <a:pt x="77" y="52"/>
                  </a:cubicBezTo>
                  <a:cubicBezTo>
                    <a:pt x="39" y="52"/>
                    <a:pt x="39" y="52"/>
                    <a:pt x="39" y="52"/>
                  </a:cubicBezTo>
                  <a:cubicBezTo>
                    <a:pt x="39" y="52"/>
                    <a:pt x="39" y="52"/>
                    <a:pt x="39" y="52"/>
                  </a:cubicBezTo>
                  <a:cubicBezTo>
                    <a:pt x="38" y="52"/>
                    <a:pt x="38" y="52"/>
                    <a:pt x="38" y="52"/>
                  </a:cubicBezTo>
                  <a:cubicBezTo>
                    <a:pt x="38" y="52"/>
                    <a:pt x="38" y="52"/>
                    <a:pt x="38" y="52"/>
                  </a:cubicBezTo>
                  <a:cubicBezTo>
                    <a:pt x="38" y="52"/>
                    <a:pt x="38" y="52"/>
                    <a:pt x="38" y="52"/>
                  </a:cubicBezTo>
                  <a:cubicBezTo>
                    <a:pt x="37" y="52"/>
                    <a:pt x="37" y="52"/>
                    <a:pt x="37" y="52"/>
                  </a:cubicBezTo>
                  <a:cubicBezTo>
                    <a:pt x="37" y="52"/>
                    <a:pt x="37" y="52"/>
                    <a:pt x="37" y="52"/>
                  </a:cubicBezTo>
                  <a:cubicBezTo>
                    <a:pt x="37" y="52"/>
                    <a:pt x="37" y="52"/>
                    <a:pt x="37" y="52"/>
                  </a:cubicBezTo>
                  <a:cubicBezTo>
                    <a:pt x="37" y="52"/>
                    <a:pt x="37" y="52"/>
                    <a:pt x="37" y="52"/>
                  </a:cubicBezTo>
                  <a:cubicBezTo>
                    <a:pt x="36" y="52"/>
                    <a:pt x="36" y="52"/>
                    <a:pt x="36" y="52"/>
                  </a:cubicBezTo>
                  <a:cubicBezTo>
                    <a:pt x="36" y="52"/>
                    <a:pt x="36" y="52"/>
                    <a:pt x="36" y="52"/>
                  </a:cubicBezTo>
                  <a:cubicBezTo>
                    <a:pt x="35" y="52"/>
                    <a:pt x="35" y="52"/>
                    <a:pt x="35" y="52"/>
                  </a:cubicBezTo>
                  <a:cubicBezTo>
                    <a:pt x="1" y="52"/>
                    <a:pt x="1" y="52"/>
                    <a:pt x="1" y="52"/>
                  </a:cubicBezTo>
                  <a:cubicBezTo>
                    <a:pt x="1" y="48"/>
                    <a:pt x="0" y="39"/>
                    <a:pt x="5" y="34"/>
                  </a:cubicBezTo>
                  <a:cubicBezTo>
                    <a:pt x="6" y="33"/>
                    <a:pt x="9" y="32"/>
                    <a:pt x="11" y="32"/>
                  </a:cubicBezTo>
                  <a:cubicBezTo>
                    <a:pt x="9" y="32"/>
                    <a:pt x="6" y="32"/>
                    <a:pt x="4" y="30"/>
                  </a:cubicBezTo>
                  <a:cubicBezTo>
                    <a:pt x="6" y="29"/>
                    <a:pt x="7" y="28"/>
                    <a:pt x="8" y="26"/>
                  </a:cubicBezTo>
                  <a:cubicBezTo>
                    <a:pt x="6" y="27"/>
                    <a:pt x="3" y="27"/>
                    <a:pt x="1" y="27"/>
                  </a:cubicBezTo>
                  <a:cubicBezTo>
                    <a:pt x="4" y="25"/>
                    <a:pt x="6" y="24"/>
                    <a:pt x="8" y="13"/>
                  </a:cubicBezTo>
                  <a:cubicBezTo>
                    <a:pt x="8" y="9"/>
                    <a:pt x="10" y="5"/>
                    <a:pt x="11" y="4"/>
                  </a:cubicBezTo>
                  <a:cubicBezTo>
                    <a:pt x="16" y="1"/>
                    <a:pt x="24" y="0"/>
                    <a:pt x="28" y="4"/>
                  </a:cubicBezTo>
                  <a:cubicBezTo>
                    <a:pt x="31" y="5"/>
                    <a:pt x="33" y="13"/>
                    <a:pt x="34" y="20"/>
                  </a:cubicBezTo>
                  <a:cubicBezTo>
                    <a:pt x="34" y="20"/>
                    <a:pt x="34" y="20"/>
                    <a:pt x="34" y="20"/>
                  </a:cubicBezTo>
                  <a:cubicBezTo>
                    <a:pt x="34" y="28"/>
                    <a:pt x="33" y="29"/>
                    <a:pt x="37" y="33"/>
                  </a:cubicBezTo>
                  <a:cubicBezTo>
                    <a:pt x="36" y="33"/>
                    <a:pt x="35" y="33"/>
                    <a:pt x="34" y="33"/>
                  </a:cubicBezTo>
                  <a:cubicBezTo>
                    <a:pt x="35" y="33"/>
                    <a:pt x="36" y="34"/>
                    <a:pt x="37" y="35"/>
                  </a:cubicBezTo>
                  <a:cubicBezTo>
                    <a:pt x="37" y="36"/>
                    <a:pt x="38" y="37"/>
                    <a:pt x="38" y="38"/>
                  </a:cubicBezTo>
                  <a:cubicBezTo>
                    <a:pt x="39" y="37"/>
                    <a:pt x="40" y="35"/>
                    <a:pt x="41" y="34"/>
                  </a:cubicBezTo>
                  <a:cubicBezTo>
                    <a:pt x="48" y="34"/>
                    <a:pt x="48" y="34"/>
                    <a:pt x="48" y="34"/>
                  </a:cubicBezTo>
                  <a:cubicBezTo>
                    <a:pt x="57" y="45"/>
                    <a:pt x="57" y="45"/>
                    <a:pt x="57" y="45"/>
                  </a:cubicBezTo>
                  <a:close/>
                  <a:moveTo>
                    <a:pt x="63" y="13"/>
                  </a:moveTo>
                  <a:cubicBezTo>
                    <a:pt x="60" y="14"/>
                    <a:pt x="58" y="14"/>
                    <a:pt x="55" y="12"/>
                  </a:cubicBezTo>
                  <a:cubicBezTo>
                    <a:pt x="53" y="12"/>
                    <a:pt x="51" y="13"/>
                    <a:pt x="50" y="13"/>
                  </a:cubicBezTo>
                  <a:cubicBezTo>
                    <a:pt x="49" y="14"/>
                    <a:pt x="49" y="15"/>
                    <a:pt x="49" y="16"/>
                  </a:cubicBezTo>
                  <a:cubicBezTo>
                    <a:pt x="48" y="17"/>
                    <a:pt x="48" y="17"/>
                    <a:pt x="48" y="17"/>
                  </a:cubicBezTo>
                  <a:cubicBezTo>
                    <a:pt x="47" y="17"/>
                    <a:pt x="47" y="17"/>
                    <a:pt x="47" y="17"/>
                  </a:cubicBezTo>
                  <a:cubicBezTo>
                    <a:pt x="47" y="17"/>
                    <a:pt x="47" y="17"/>
                    <a:pt x="47" y="17"/>
                  </a:cubicBezTo>
                  <a:cubicBezTo>
                    <a:pt x="47" y="17"/>
                    <a:pt x="47" y="17"/>
                    <a:pt x="47" y="17"/>
                  </a:cubicBezTo>
                  <a:cubicBezTo>
                    <a:pt x="47" y="18"/>
                    <a:pt x="47" y="19"/>
                    <a:pt x="47" y="20"/>
                  </a:cubicBezTo>
                  <a:cubicBezTo>
                    <a:pt x="47" y="20"/>
                    <a:pt x="48" y="21"/>
                    <a:pt x="48" y="21"/>
                  </a:cubicBezTo>
                  <a:cubicBezTo>
                    <a:pt x="49" y="21"/>
                    <a:pt x="49" y="21"/>
                    <a:pt x="49" y="21"/>
                  </a:cubicBezTo>
                  <a:cubicBezTo>
                    <a:pt x="49" y="22"/>
                    <a:pt x="49" y="22"/>
                    <a:pt x="49" y="22"/>
                  </a:cubicBezTo>
                  <a:cubicBezTo>
                    <a:pt x="49" y="23"/>
                    <a:pt x="50" y="25"/>
                    <a:pt x="51" y="26"/>
                  </a:cubicBezTo>
                  <a:cubicBezTo>
                    <a:pt x="52" y="29"/>
                    <a:pt x="60" y="29"/>
                    <a:pt x="62" y="27"/>
                  </a:cubicBezTo>
                  <a:cubicBezTo>
                    <a:pt x="62" y="25"/>
                    <a:pt x="63" y="23"/>
                    <a:pt x="64" y="22"/>
                  </a:cubicBezTo>
                  <a:cubicBezTo>
                    <a:pt x="64" y="21"/>
                    <a:pt x="64" y="21"/>
                    <a:pt x="64" y="21"/>
                  </a:cubicBezTo>
                  <a:cubicBezTo>
                    <a:pt x="64" y="21"/>
                    <a:pt x="64" y="21"/>
                    <a:pt x="64" y="21"/>
                  </a:cubicBezTo>
                  <a:cubicBezTo>
                    <a:pt x="65" y="21"/>
                    <a:pt x="65" y="20"/>
                    <a:pt x="65" y="20"/>
                  </a:cubicBezTo>
                  <a:cubicBezTo>
                    <a:pt x="65" y="19"/>
                    <a:pt x="66" y="18"/>
                    <a:pt x="66" y="17"/>
                  </a:cubicBezTo>
                  <a:cubicBezTo>
                    <a:pt x="66" y="17"/>
                    <a:pt x="65" y="17"/>
                    <a:pt x="65" y="17"/>
                  </a:cubicBezTo>
                  <a:cubicBezTo>
                    <a:pt x="65" y="17"/>
                    <a:pt x="65" y="17"/>
                    <a:pt x="65" y="17"/>
                  </a:cubicBezTo>
                  <a:cubicBezTo>
                    <a:pt x="64" y="17"/>
                    <a:pt x="64" y="17"/>
                    <a:pt x="64" y="17"/>
                  </a:cubicBezTo>
                  <a:cubicBezTo>
                    <a:pt x="64" y="16"/>
                    <a:pt x="64" y="16"/>
                    <a:pt x="64" y="16"/>
                  </a:cubicBezTo>
                  <a:cubicBezTo>
                    <a:pt x="64" y="15"/>
                    <a:pt x="63" y="14"/>
                    <a:pt x="63" y="13"/>
                  </a:cubicBezTo>
                  <a:close/>
                  <a:moveTo>
                    <a:pt x="28" y="16"/>
                  </a:moveTo>
                  <a:cubicBezTo>
                    <a:pt x="29" y="17"/>
                    <a:pt x="29" y="19"/>
                    <a:pt x="28" y="20"/>
                  </a:cubicBezTo>
                  <a:cubicBezTo>
                    <a:pt x="27" y="24"/>
                    <a:pt x="25" y="28"/>
                    <a:pt x="21" y="29"/>
                  </a:cubicBezTo>
                  <a:cubicBezTo>
                    <a:pt x="17" y="29"/>
                    <a:pt x="14" y="26"/>
                    <a:pt x="13" y="22"/>
                  </a:cubicBezTo>
                  <a:cubicBezTo>
                    <a:pt x="13" y="20"/>
                    <a:pt x="13" y="19"/>
                    <a:pt x="13" y="17"/>
                  </a:cubicBezTo>
                  <a:cubicBezTo>
                    <a:pt x="13" y="17"/>
                    <a:pt x="13" y="16"/>
                    <a:pt x="13" y="16"/>
                  </a:cubicBezTo>
                  <a:cubicBezTo>
                    <a:pt x="13" y="16"/>
                    <a:pt x="28" y="16"/>
                    <a:pt x="28" y="16"/>
                  </a:cubicBezTo>
                  <a:close/>
                </a:path>
              </a:pathLst>
            </a:custGeom>
            <a:solidFill>
              <a:schemeClr val="bg1"/>
            </a:solidFill>
            <a:ln>
              <a:noFill/>
            </a:ln>
          </p:spPr>
          <p:txBody>
            <a:bodyPr vert="horz" wrap="square" lIns="121882" tIns="60941" rIns="121882" bIns="60941" numCol="1" anchor="t" anchorCtr="0" compatLnSpc="1"/>
            <a:lstStyle/>
            <a:p>
              <a:endParaRPr lang="zh-CN" altLang="en-US" sz="24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6" name="Freeform 57"/>
            <p:cNvSpPr>
              <a:spLocks noEditPoints="1"/>
            </p:cNvSpPr>
            <p:nvPr/>
          </p:nvSpPr>
          <p:spPr bwMode="auto">
            <a:xfrm>
              <a:off x="5062166" y="3093151"/>
              <a:ext cx="315911" cy="204301"/>
            </a:xfrm>
            <a:custGeom>
              <a:avLst/>
              <a:gdLst>
                <a:gd name="T0" fmla="*/ 6 w 80"/>
                <a:gd name="T1" fmla="*/ 21 h 50"/>
                <a:gd name="T2" fmla="*/ 9 w 80"/>
                <a:gd name="T3" fmla="*/ 19 h 50"/>
                <a:gd name="T4" fmla="*/ 6 w 80"/>
                <a:gd name="T5" fmla="*/ 15 h 50"/>
                <a:gd name="T6" fmla="*/ 6 w 80"/>
                <a:gd name="T7" fmla="*/ 13 h 50"/>
                <a:gd name="T8" fmla="*/ 6 w 80"/>
                <a:gd name="T9" fmla="*/ 13 h 50"/>
                <a:gd name="T10" fmla="*/ 16 w 80"/>
                <a:gd name="T11" fmla="*/ 7 h 50"/>
                <a:gd name="T12" fmla="*/ 18 w 80"/>
                <a:gd name="T13" fmla="*/ 13 h 50"/>
                <a:gd name="T14" fmla="*/ 18 w 80"/>
                <a:gd name="T15" fmla="*/ 14 h 50"/>
                <a:gd name="T16" fmla="*/ 17 w 80"/>
                <a:gd name="T17" fmla="*/ 16 h 50"/>
                <a:gd name="T18" fmla="*/ 17 w 80"/>
                <a:gd name="T19" fmla="*/ 21 h 50"/>
                <a:gd name="T20" fmla="*/ 21 w 80"/>
                <a:gd name="T21" fmla="*/ 21 h 50"/>
                <a:gd name="T22" fmla="*/ 23 w 80"/>
                <a:gd name="T23" fmla="*/ 19 h 50"/>
                <a:gd name="T24" fmla="*/ 28 w 80"/>
                <a:gd name="T25" fmla="*/ 16 h 50"/>
                <a:gd name="T26" fmla="*/ 24 w 80"/>
                <a:gd name="T27" fmla="*/ 14 h 50"/>
                <a:gd name="T28" fmla="*/ 35 w 80"/>
                <a:gd name="T29" fmla="*/ 4 h 50"/>
                <a:gd name="T30" fmla="*/ 35 w 80"/>
                <a:gd name="T31" fmla="*/ 14 h 50"/>
                <a:gd name="T32" fmla="*/ 34 w 80"/>
                <a:gd name="T33" fmla="*/ 18 h 50"/>
                <a:gd name="T34" fmla="*/ 39 w 80"/>
                <a:gd name="T35" fmla="*/ 20 h 50"/>
                <a:gd name="T36" fmla="*/ 43 w 80"/>
                <a:gd name="T37" fmla="*/ 14 h 50"/>
                <a:gd name="T38" fmla="*/ 45 w 80"/>
                <a:gd name="T39" fmla="*/ 12 h 50"/>
                <a:gd name="T40" fmla="*/ 43 w 80"/>
                <a:gd name="T41" fmla="*/ 9 h 50"/>
                <a:gd name="T42" fmla="*/ 43 w 80"/>
                <a:gd name="T43" fmla="*/ 7 h 50"/>
                <a:gd name="T44" fmla="*/ 43 w 80"/>
                <a:gd name="T45" fmla="*/ 7 h 50"/>
                <a:gd name="T46" fmla="*/ 52 w 80"/>
                <a:gd name="T47" fmla="*/ 2 h 50"/>
                <a:gd name="T48" fmla="*/ 54 w 80"/>
                <a:gd name="T49" fmla="*/ 7 h 50"/>
                <a:gd name="T50" fmla="*/ 54 w 80"/>
                <a:gd name="T51" fmla="*/ 7 h 50"/>
                <a:gd name="T52" fmla="*/ 53 w 80"/>
                <a:gd name="T53" fmla="*/ 10 h 50"/>
                <a:gd name="T54" fmla="*/ 53 w 80"/>
                <a:gd name="T55" fmla="*/ 14 h 50"/>
                <a:gd name="T56" fmla="*/ 56 w 80"/>
                <a:gd name="T57" fmla="*/ 14 h 50"/>
                <a:gd name="T58" fmla="*/ 39 w 80"/>
                <a:gd name="T59" fmla="*/ 33 h 50"/>
                <a:gd name="T60" fmla="*/ 0 w 80"/>
                <a:gd name="T61" fmla="*/ 36 h 50"/>
                <a:gd name="T62" fmla="*/ 2 w 80"/>
                <a:gd name="T63" fmla="*/ 40 h 50"/>
                <a:gd name="T64" fmla="*/ 23 w 80"/>
                <a:gd name="T65" fmla="*/ 40 h 50"/>
                <a:gd name="T66" fmla="*/ 41 w 80"/>
                <a:gd name="T67" fmla="*/ 50 h 50"/>
                <a:gd name="T68" fmla="*/ 70 w 80"/>
                <a:gd name="T69" fmla="*/ 24 h 50"/>
                <a:gd name="T70" fmla="*/ 80 w 80"/>
                <a:gd name="T71" fmla="*/ 7 h 50"/>
                <a:gd name="T72" fmla="*/ 62 w 80"/>
                <a:gd name="T73" fmla="*/ 17 h 50"/>
                <a:gd name="T74" fmla="*/ 26 w 80"/>
                <a:gd name="T75" fmla="*/ 29 h 50"/>
                <a:gd name="T76" fmla="*/ 20 w 80"/>
                <a:gd name="T77"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50">
                  <a:moveTo>
                    <a:pt x="4" y="21"/>
                  </a:moveTo>
                  <a:cubicBezTo>
                    <a:pt x="5" y="21"/>
                    <a:pt x="6" y="21"/>
                    <a:pt x="6" y="21"/>
                  </a:cubicBezTo>
                  <a:cubicBezTo>
                    <a:pt x="7" y="22"/>
                    <a:pt x="8" y="21"/>
                    <a:pt x="8" y="21"/>
                  </a:cubicBezTo>
                  <a:cubicBezTo>
                    <a:pt x="8" y="20"/>
                    <a:pt x="9" y="20"/>
                    <a:pt x="9" y="19"/>
                  </a:cubicBezTo>
                  <a:cubicBezTo>
                    <a:pt x="8" y="18"/>
                    <a:pt x="8" y="17"/>
                    <a:pt x="7" y="16"/>
                  </a:cubicBezTo>
                  <a:cubicBezTo>
                    <a:pt x="7" y="16"/>
                    <a:pt x="7" y="16"/>
                    <a:pt x="6" y="15"/>
                  </a:cubicBezTo>
                  <a:cubicBezTo>
                    <a:pt x="6" y="15"/>
                    <a:pt x="6" y="14"/>
                    <a:pt x="6" y="14"/>
                  </a:cubicBezTo>
                  <a:cubicBezTo>
                    <a:pt x="6" y="13"/>
                    <a:pt x="6" y="13"/>
                    <a:pt x="6" y="13"/>
                  </a:cubicBezTo>
                  <a:cubicBezTo>
                    <a:pt x="6" y="13"/>
                    <a:pt x="6" y="13"/>
                    <a:pt x="6" y="13"/>
                  </a:cubicBezTo>
                  <a:cubicBezTo>
                    <a:pt x="6" y="13"/>
                    <a:pt x="6" y="13"/>
                    <a:pt x="6" y="13"/>
                  </a:cubicBezTo>
                  <a:cubicBezTo>
                    <a:pt x="6" y="10"/>
                    <a:pt x="6" y="8"/>
                    <a:pt x="8" y="7"/>
                  </a:cubicBezTo>
                  <a:cubicBezTo>
                    <a:pt x="10" y="6"/>
                    <a:pt x="14" y="6"/>
                    <a:pt x="16" y="7"/>
                  </a:cubicBezTo>
                  <a:cubicBezTo>
                    <a:pt x="18" y="8"/>
                    <a:pt x="18" y="10"/>
                    <a:pt x="18" y="13"/>
                  </a:cubicBezTo>
                  <a:cubicBezTo>
                    <a:pt x="18" y="13"/>
                    <a:pt x="18" y="13"/>
                    <a:pt x="18" y="13"/>
                  </a:cubicBezTo>
                  <a:cubicBezTo>
                    <a:pt x="18" y="13"/>
                    <a:pt x="18" y="13"/>
                    <a:pt x="18" y="13"/>
                  </a:cubicBezTo>
                  <a:cubicBezTo>
                    <a:pt x="18" y="14"/>
                    <a:pt x="18" y="14"/>
                    <a:pt x="18" y="14"/>
                  </a:cubicBezTo>
                  <a:cubicBezTo>
                    <a:pt x="18" y="14"/>
                    <a:pt x="18" y="15"/>
                    <a:pt x="18" y="15"/>
                  </a:cubicBezTo>
                  <a:cubicBezTo>
                    <a:pt x="18" y="16"/>
                    <a:pt x="18" y="16"/>
                    <a:pt x="17" y="16"/>
                  </a:cubicBezTo>
                  <a:cubicBezTo>
                    <a:pt x="17" y="17"/>
                    <a:pt x="16" y="18"/>
                    <a:pt x="16" y="19"/>
                  </a:cubicBezTo>
                  <a:cubicBezTo>
                    <a:pt x="16" y="20"/>
                    <a:pt x="16" y="21"/>
                    <a:pt x="17" y="21"/>
                  </a:cubicBezTo>
                  <a:cubicBezTo>
                    <a:pt x="17" y="21"/>
                    <a:pt x="18" y="21"/>
                    <a:pt x="18" y="21"/>
                  </a:cubicBezTo>
                  <a:cubicBezTo>
                    <a:pt x="19" y="21"/>
                    <a:pt x="20" y="21"/>
                    <a:pt x="21" y="21"/>
                  </a:cubicBezTo>
                  <a:cubicBezTo>
                    <a:pt x="21" y="22"/>
                    <a:pt x="22" y="22"/>
                    <a:pt x="22" y="23"/>
                  </a:cubicBezTo>
                  <a:cubicBezTo>
                    <a:pt x="22" y="21"/>
                    <a:pt x="22" y="20"/>
                    <a:pt x="23" y="19"/>
                  </a:cubicBezTo>
                  <a:cubicBezTo>
                    <a:pt x="23" y="18"/>
                    <a:pt x="27" y="18"/>
                    <a:pt x="28" y="18"/>
                  </a:cubicBezTo>
                  <a:cubicBezTo>
                    <a:pt x="28" y="17"/>
                    <a:pt x="28" y="17"/>
                    <a:pt x="28" y="16"/>
                  </a:cubicBezTo>
                  <a:cubicBezTo>
                    <a:pt x="27" y="16"/>
                    <a:pt x="27" y="15"/>
                    <a:pt x="26" y="14"/>
                  </a:cubicBezTo>
                  <a:cubicBezTo>
                    <a:pt x="26" y="14"/>
                    <a:pt x="25" y="14"/>
                    <a:pt x="24" y="14"/>
                  </a:cubicBezTo>
                  <a:cubicBezTo>
                    <a:pt x="24" y="10"/>
                    <a:pt x="25" y="5"/>
                    <a:pt x="26" y="4"/>
                  </a:cubicBezTo>
                  <a:cubicBezTo>
                    <a:pt x="28" y="2"/>
                    <a:pt x="33" y="2"/>
                    <a:pt x="35" y="4"/>
                  </a:cubicBezTo>
                  <a:cubicBezTo>
                    <a:pt x="37" y="5"/>
                    <a:pt x="38" y="10"/>
                    <a:pt x="37" y="13"/>
                  </a:cubicBezTo>
                  <a:cubicBezTo>
                    <a:pt x="37" y="14"/>
                    <a:pt x="35" y="13"/>
                    <a:pt x="35" y="14"/>
                  </a:cubicBezTo>
                  <a:cubicBezTo>
                    <a:pt x="35" y="15"/>
                    <a:pt x="34" y="16"/>
                    <a:pt x="33" y="16"/>
                  </a:cubicBezTo>
                  <a:cubicBezTo>
                    <a:pt x="33" y="17"/>
                    <a:pt x="33" y="18"/>
                    <a:pt x="34" y="18"/>
                  </a:cubicBezTo>
                  <a:cubicBezTo>
                    <a:pt x="34" y="18"/>
                    <a:pt x="38" y="18"/>
                    <a:pt x="39" y="19"/>
                  </a:cubicBezTo>
                  <a:cubicBezTo>
                    <a:pt x="39" y="19"/>
                    <a:pt x="39" y="19"/>
                    <a:pt x="39" y="20"/>
                  </a:cubicBezTo>
                  <a:cubicBezTo>
                    <a:pt x="39" y="17"/>
                    <a:pt x="40" y="15"/>
                    <a:pt x="41" y="15"/>
                  </a:cubicBezTo>
                  <a:cubicBezTo>
                    <a:pt x="42" y="15"/>
                    <a:pt x="42" y="14"/>
                    <a:pt x="43" y="14"/>
                  </a:cubicBezTo>
                  <a:cubicBezTo>
                    <a:pt x="44" y="15"/>
                    <a:pt x="44" y="14"/>
                    <a:pt x="45" y="14"/>
                  </a:cubicBezTo>
                  <a:cubicBezTo>
                    <a:pt x="45" y="14"/>
                    <a:pt x="45" y="13"/>
                    <a:pt x="45" y="12"/>
                  </a:cubicBezTo>
                  <a:cubicBezTo>
                    <a:pt x="45" y="12"/>
                    <a:pt x="44" y="11"/>
                    <a:pt x="44" y="10"/>
                  </a:cubicBezTo>
                  <a:cubicBezTo>
                    <a:pt x="44" y="10"/>
                    <a:pt x="44" y="9"/>
                    <a:pt x="43" y="9"/>
                  </a:cubicBezTo>
                  <a:cubicBezTo>
                    <a:pt x="43" y="9"/>
                    <a:pt x="43" y="8"/>
                    <a:pt x="43" y="7"/>
                  </a:cubicBezTo>
                  <a:cubicBezTo>
                    <a:pt x="43" y="7"/>
                    <a:pt x="43" y="7"/>
                    <a:pt x="43" y="7"/>
                  </a:cubicBezTo>
                  <a:cubicBezTo>
                    <a:pt x="43" y="7"/>
                    <a:pt x="43" y="7"/>
                    <a:pt x="43" y="7"/>
                  </a:cubicBezTo>
                  <a:cubicBezTo>
                    <a:pt x="43" y="7"/>
                    <a:pt x="43" y="7"/>
                    <a:pt x="43" y="7"/>
                  </a:cubicBezTo>
                  <a:cubicBezTo>
                    <a:pt x="43" y="4"/>
                    <a:pt x="43" y="3"/>
                    <a:pt x="45" y="2"/>
                  </a:cubicBezTo>
                  <a:cubicBezTo>
                    <a:pt x="46" y="0"/>
                    <a:pt x="50" y="0"/>
                    <a:pt x="52" y="2"/>
                  </a:cubicBezTo>
                  <a:cubicBezTo>
                    <a:pt x="53" y="3"/>
                    <a:pt x="54" y="4"/>
                    <a:pt x="54" y="7"/>
                  </a:cubicBezTo>
                  <a:cubicBezTo>
                    <a:pt x="54" y="7"/>
                    <a:pt x="54" y="7"/>
                    <a:pt x="54" y="7"/>
                  </a:cubicBezTo>
                  <a:cubicBezTo>
                    <a:pt x="54" y="7"/>
                    <a:pt x="54" y="7"/>
                    <a:pt x="54" y="7"/>
                  </a:cubicBezTo>
                  <a:cubicBezTo>
                    <a:pt x="54" y="7"/>
                    <a:pt x="54" y="7"/>
                    <a:pt x="54" y="7"/>
                  </a:cubicBezTo>
                  <a:cubicBezTo>
                    <a:pt x="54" y="8"/>
                    <a:pt x="54" y="9"/>
                    <a:pt x="54" y="9"/>
                  </a:cubicBezTo>
                  <a:cubicBezTo>
                    <a:pt x="54" y="9"/>
                    <a:pt x="53" y="10"/>
                    <a:pt x="53" y="10"/>
                  </a:cubicBezTo>
                  <a:cubicBezTo>
                    <a:pt x="53" y="11"/>
                    <a:pt x="52" y="11"/>
                    <a:pt x="52" y="12"/>
                  </a:cubicBezTo>
                  <a:cubicBezTo>
                    <a:pt x="52" y="13"/>
                    <a:pt x="52" y="14"/>
                    <a:pt x="53" y="14"/>
                  </a:cubicBezTo>
                  <a:cubicBezTo>
                    <a:pt x="53" y="14"/>
                    <a:pt x="54" y="14"/>
                    <a:pt x="54" y="14"/>
                  </a:cubicBezTo>
                  <a:cubicBezTo>
                    <a:pt x="55" y="14"/>
                    <a:pt x="56" y="14"/>
                    <a:pt x="56" y="14"/>
                  </a:cubicBezTo>
                  <a:cubicBezTo>
                    <a:pt x="57" y="15"/>
                    <a:pt x="57" y="15"/>
                    <a:pt x="57" y="16"/>
                  </a:cubicBezTo>
                  <a:cubicBezTo>
                    <a:pt x="39" y="33"/>
                    <a:pt x="39" y="33"/>
                    <a:pt x="39" y="33"/>
                  </a:cubicBezTo>
                  <a:cubicBezTo>
                    <a:pt x="23" y="24"/>
                    <a:pt x="23" y="24"/>
                    <a:pt x="23" y="24"/>
                  </a:cubicBezTo>
                  <a:cubicBezTo>
                    <a:pt x="0" y="36"/>
                    <a:pt x="0" y="36"/>
                    <a:pt x="0" y="36"/>
                  </a:cubicBezTo>
                  <a:cubicBezTo>
                    <a:pt x="0" y="33"/>
                    <a:pt x="1" y="24"/>
                    <a:pt x="4" y="21"/>
                  </a:cubicBezTo>
                  <a:close/>
                  <a:moveTo>
                    <a:pt x="2" y="40"/>
                  </a:moveTo>
                  <a:cubicBezTo>
                    <a:pt x="7" y="49"/>
                    <a:pt x="7" y="49"/>
                    <a:pt x="7" y="49"/>
                  </a:cubicBezTo>
                  <a:cubicBezTo>
                    <a:pt x="23" y="40"/>
                    <a:pt x="23" y="40"/>
                    <a:pt x="23" y="40"/>
                  </a:cubicBezTo>
                  <a:cubicBezTo>
                    <a:pt x="37" y="48"/>
                    <a:pt x="37" y="48"/>
                    <a:pt x="37" y="48"/>
                  </a:cubicBezTo>
                  <a:cubicBezTo>
                    <a:pt x="41" y="50"/>
                    <a:pt x="41" y="50"/>
                    <a:pt x="41" y="50"/>
                  </a:cubicBezTo>
                  <a:cubicBezTo>
                    <a:pt x="44" y="48"/>
                    <a:pt x="44" y="48"/>
                    <a:pt x="44" y="48"/>
                  </a:cubicBezTo>
                  <a:cubicBezTo>
                    <a:pt x="70" y="24"/>
                    <a:pt x="70" y="24"/>
                    <a:pt x="70" y="24"/>
                  </a:cubicBezTo>
                  <a:cubicBezTo>
                    <a:pt x="74" y="28"/>
                    <a:pt x="74" y="28"/>
                    <a:pt x="74" y="28"/>
                  </a:cubicBezTo>
                  <a:cubicBezTo>
                    <a:pt x="80" y="7"/>
                    <a:pt x="80" y="7"/>
                    <a:pt x="80" y="7"/>
                  </a:cubicBezTo>
                  <a:cubicBezTo>
                    <a:pt x="58" y="13"/>
                    <a:pt x="58" y="13"/>
                    <a:pt x="58" y="13"/>
                  </a:cubicBezTo>
                  <a:cubicBezTo>
                    <a:pt x="62" y="17"/>
                    <a:pt x="62" y="17"/>
                    <a:pt x="62" y="17"/>
                  </a:cubicBezTo>
                  <a:cubicBezTo>
                    <a:pt x="39" y="37"/>
                    <a:pt x="39" y="37"/>
                    <a:pt x="39" y="37"/>
                  </a:cubicBezTo>
                  <a:cubicBezTo>
                    <a:pt x="26" y="29"/>
                    <a:pt x="26" y="29"/>
                    <a:pt x="26" y="29"/>
                  </a:cubicBezTo>
                  <a:cubicBezTo>
                    <a:pt x="23" y="28"/>
                    <a:pt x="23" y="28"/>
                    <a:pt x="23" y="28"/>
                  </a:cubicBezTo>
                  <a:cubicBezTo>
                    <a:pt x="20" y="29"/>
                    <a:pt x="20" y="29"/>
                    <a:pt x="20" y="29"/>
                  </a:cubicBezTo>
                  <a:lnTo>
                    <a:pt x="2" y="40"/>
                  </a:lnTo>
                  <a:close/>
                </a:path>
              </a:pathLst>
            </a:custGeom>
            <a:solidFill>
              <a:schemeClr val="bg1"/>
            </a:solidFill>
            <a:ln>
              <a:noFill/>
            </a:ln>
          </p:spPr>
          <p:txBody>
            <a:bodyPr vert="horz" wrap="square" lIns="121882" tIns="60941" rIns="121882" bIns="60941" numCol="1" anchor="t" anchorCtr="0" compatLnSpc="1"/>
            <a:lstStyle/>
            <a:p>
              <a:endParaRPr lang="zh-CN" altLang="en-US" sz="24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7" name="Freeform 72"/>
            <p:cNvSpPr>
              <a:spLocks noEditPoints="1"/>
            </p:cNvSpPr>
            <p:nvPr/>
          </p:nvSpPr>
          <p:spPr bwMode="auto">
            <a:xfrm>
              <a:off x="4191342" y="3579809"/>
              <a:ext cx="295274" cy="231774"/>
            </a:xfrm>
            <a:custGeom>
              <a:avLst/>
              <a:gdLst>
                <a:gd name="T0" fmla="*/ 33 w 79"/>
                <a:gd name="T1" fmla="*/ 19 h 62"/>
                <a:gd name="T2" fmla="*/ 36 w 79"/>
                <a:gd name="T3" fmla="*/ 16 h 62"/>
                <a:gd name="T4" fmla="*/ 33 w 79"/>
                <a:gd name="T5" fmla="*/ 12 h 62"/>
                <a:gd name="T6" fmla="*/ 33 w 79"/>
                <a:gd name="T7" fmla="*/ 9 h 62"/>
                <a:gd name="T8" fmla="*/ 33 w 79"/>
                <a:gd name="T9" fmla="*/ 9 h 62"/>
                <a:gd name="T10" fmla="*/ 45 w 79"/>
                <a:gd name="T11" fmla="*/ 2 h 62"/>
                <a:gd name="T12" fmla="*/ 47 w 79"/>
                <a:gd name="T13" fmla="*/ 9 h 62"/>
                <a:gd name="T14" fmla="*/ 47 w 79"/>
                <a:gd name="T15" fmla="*/ 9 h 62"/>
                <a:gd name="T16" fmla="*/ 46 w 79"/>
                <a:gd name="T17" fmla="*/ 13 h 62"/>
                <a:gd name="T18" fmla="*/ 46 w 79"/>
                <a:gd name="T19" fmla="*/ 18 h 62"/>
                <a:gd name="T20" fmla="*/ 50 w 79"/>
                <a:gd name="T21" fmla="*/ 19 h 62"/>
                <a:gd name="T22" fmla="*/ 26 w 79"/>
                <a:gd name="T23" fmla="*/ 31 h 62"/>
                <a:gd name="T24" fmla="*/ 31 w 79"/>
                <a:gd name="T25" fmla="*/ 56 h 62"/>
                <a:gd name="T26" fmla="*/ 41 w 79"/>
                <a:gd name="T27" fmla="*/ 44 h 62"/>
                <a:gd name="T28" fmla="*/ 49 w 79"/>
                <a:gd name="T29" fmla="*/ 46 h 62"/>
                <a:gd name="T30" fmla="*/ 52 w 79"/>
                <a:gd name="T31" fmla="*/ 45 h 62"/>
                <a:gd name="T32" fmla="*/ 34 w 79"/>
                <a:gd name="T33" fmla="*/ 53 h 62"/>
                <a:gd name="T34" fmla="*/ 20 w 79"/>
                <a:gd name="T35" fmla="*/ 4 h 62"/>
                <a:gd name="T36" fmla="*/ 11 w 79"/>
                <a:gd name="T37" fmla="*/ 19 h 62"/>
                <a:gd name="T38" fmla="*/ 15 w 79"/>
                <a:gd name="T39" fmla="*/ 25 h 62"/>
                <a:gd name="T40" fmla="*/ 21 w 79"/>
                <a:gd name="T41" fmla="*/ 14 h 62"/>
                <a:gd name="T42" fmla="*/ 30 w 79"/>
                <a:gd name="T43" fmla="*/ 10 h 62"/>
                <a:gd name="T44" fmla="*/ 73 w 79"/>
                <a:gd name="T45" fmla="*/ 15 h 62"/>
                <a:gd name="T46" fmla="*/ 57 w 79"/>
                <a:gd name="T47" fmla="*/ 5 h 62"/>
                <a:gd name="T48" fmla="*/ 52 w 79"/>
                <a:gd name="T49" fmla="*/ 9 h 62"/>
                <a:gd name="T50" fmla="*/ 63 w 79"/>
                <a:gd name="T51" fmla="*/ 15 h 62"/>
                <a:gd name="T52" fmla="*/ 67 w 79"/>
                <a:gd name="T53" fmla="*/ 25 h 62"/>
                <a:gd name="T54" fmla="*/ 18 w 79"/>
                <a:gd name="T55" fmla="*/ 43 h 62"/>
                <a:gd name="T56" fmla="*/ 16 w 79"/>
                <a:gd name="T57" fmla="*/ 49 h 62"/>
                <a:gd name="T58" fmla="*/ 25 w 79"/>
                <a:gd name="T59" fmla="*/ 59 h 62"/>
                <a:gd name="T60" fmla="*/ 2 w 79"/>
                <a:gd name="T61" fmla="*/ 51 h 62"/>
                <a:gd name="T62" fmla="*/ 9 w 79"/>
                <a:gd name="T63" fmla="*/ 47 h 62"/>
                <a:gd name="T64" fmla="*/ 4 w 79"/>
                <a:gd name="T65" fmla="*/ 43 h 62"/>
                <a:gd name="T66" fmla="*/ 18 w 79"/>
                <a:gd name="T67" fmla="*/ 30 h 62"/>
                <a:gd name="T68" fmla="*/ 18 w 79"/>
                <a:gd name="T69" fmla="*/ 43 h 62"/>
                <a:gd name="T70" fmla="*/ 75 w 79"/>
                <a:gd name="T71" fmla="*/ 42 h 62"/>
                <a:gd name="T72" fmla="*/ 60 w 79"/>
                <a:gd name="T73" fmla="*/ 29 h 62"/>
                <a:gd name="T74" fmla="*/ 60 w 79"/>
                <a:gd name="T75" fmla="*/ 42 h 62"/>
                <a:gd name="T76" fmla="*/ 62 w 79"/>
                <a:gd name="T77" fmla="*/ 48 h 62"/>
                <a:gd name="T78" fmla="*/ 54 w 79"/>
                <a:gd name="T79" fmla="*/ 58 h 62"/>
                <a:gd name="T80" fmla="*/ 77 w 79"/>
                <a:gd name="T81" fmla="*/ 50 h 62"/>
                <a:gd name="T82" fmla="*/ 69 w 79"/>
                <a:gd name="T83"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9" h="62">
                  <a:moveTo>
                    <a:pt x="30" y="19"/>
                  </a:moveTo>
                  <a:cubicBezTo>
                    <a:pt x="31" y="19"/>
                    <a:pt x="32" y="19"/>
                    <a:pt x="33" y="19"/>
                  </a:cubicBezTo>
                  <a:cubicBezTo>
                    <a:pt x="34" y="19"/>
                    <a:pt x="35" y="19"/>
                    <a:pt x="35" y="18"/>
                  </a:cubicBezTo>
                  <a:cubicBezTo>
                    <a:pt x="36" y="18"/>
                    <a:pt x="36" y="17"/>
                    <a:pt x="36" y="16"/>
                  </a:cubicBezTo>
                  <a:cubicBezTo>
                    <a:pt x="35" y="15"/>
                    <a:pt x="35" y="14"/>
                    <a:pt x="34" y="13"/>
                  </a:cubicBezTo>
                  <a:cubicBezTo>
                    <a:pt x="34" y="13"/>
                    <a:pt x="34" y="12"/>
                    <a:pt x="33" y="12"/>
                  </a:cubicBezTo>
                  <a:cubicBezTo>
                    <a:pt x="33" y="11"/>
                    <a:pt x="33" y="10"/>
                    <a:pt x="33" y="9"/>
                  </a:cubicBezTo>
                  <a:cubicBezTo>
                    <a:pt x="33" y="9"/>
                    <a:pt x="33" y="9"/>
                    <a:pt x="33" y="9"/>
                  </a:cubicBezTo>
                  <a:cubicBezTo>
                    <a:pt x="33" y="9"/>
                    <a:pt x="33" y="9"/>
                    <a:pt x="33" y="9"/>
                  </a:cubicBezTo>
                  <a:cubicBezTo>
                    <a:pt x="33" y="9"/>
                    <a:pt x="33" y="9"/>
                    <a:pt x="33" y="9"/>
                  </a:cubicBezTo>
                  <a:cubicBezTo>
                    <a:pt x="33" y="5"/>
                    <a:pt x="33" y="3"/>
                    <a:pt x="35" y="2"/>
                  </a:cubicBezTo>
                  <a:cubicBezTo>
                    <a:pt x="37" y="0"/>
                    <a:pt x="42" y="0"/>
                    <a:pt x="45" y="2"/>
                  </a:cubicBezTo>
                  <a:cubicBezTo>
                    <a:pt x="47" y="3"/>
                    <a:pt x="47" y="5"/>
                    <a:pt x="47" y="9"/>
                  </a:cubicBezTo>
                  <a:cubicBezTo>
                    <a:pt x="47" y="9"/>
                    <a:pt x="47" y="9"/>
                    <a:pt x="47" y="9"/>
                  </a:cubicBezTo>
                  <a:cubicBezTo>
                    <a:pt x="47" y="9"/>
                    <a:pt x="47" y="9"/>
                    <a:pt x="47" y="9"/>
                  </a:cubicBezTo>
                  <a:cubicBezTo>
                    <a:pt x="47" y="9"/>
                    <a:pt x="47" y="9"/>
                    <a:pt x="47" y="9"/>
                  </a:cubicBezTo>
                  <a:cubicBezTo>
                    <a:pt x="47" y="10"/>
                    <a:pt x="47" y="11"/>
                    <a:pt x="47" y="12"/>
                  </a:cubicBezTo>
                  <a:cubicBezTo>
                    <a:pt x="47" y="12"/>
                    <a:pt x="47" y="13"/>
                    <a:pt x="46" y="13"/>
                  </a:cubicBezTo>
                  <a:cubicBezTo>
                    <a:pt x="46" y="14"/>
                    <a:pt x="45" y="15"/>
                    <a:pt x="45" y="16"/>
                  </a:cubicBezTo>
                  <a:cubicBezTo>
                    <a:pt x="45" y="17"/>
                    <a:pt x="45" y="18"/>
                    <a:pt x="46" y="18"/>
                  </a:cubicBezTo>
                  <a:cubicBezTo>
                    <a:pt x="46" y="19"/>
                    <a:pt x="47" y="19"/>
                    <a:pt x="48" y="19"/>
                  </a:cubicBezTo>
                  <a:cubicBezTo>
                    <a:pt x="48" y="19"/>
                    <a:pt x="49" y="19"/>
                    <a:pt x="50" y="19"/>
                  </a:cubicBezTo>
                  <a:cubicBezTo>
                    <a:pt x="53" y="21"/>
                    <a:pt x="55" y="27"/>
                    <a:pt x="54" y="31"/>
                  </a:cubicBezTo>
                  <a:cubicBezTo>
                    <a:pt x="50" y="34"/>
                    <a:pt x="29" y="34"/>
                    <a:pt x="26" y="31"/>
                  </a:cubicBezTo>
                  <a:cubicBezTo>
                    <a:pt x="26" y="27"/>
                    <a:pt x="27" y="22"/>
                    <a:pt x="30" y="19"/>
                  </a:cubicBezTo>
                  <a:close/>
                  <a:moveTo>
                    <a:pt x="31" y="56"/>
                  </a:moveTo>
                  <a:cubicBezTo>
                    <a:pt x="29" y="44"/>
                    <a:pt x="29" y="44"/>
                    <a:pt x="29" y="44"/>
                  </a:cubicBezTo>
                  <a:cubicBezTo>
                    <a:pt x="41" y="44"/>
                    <a:pt x="41" y="44"/>
                    <a:pt x="41" y="44"/>
                  </a:cubicBezTo>
                  <a:cubicBezTo>
                    <a:pt x="38" y="48"/>
                    <a:pt x="38" y="48"/>
                    <a:pt x="38" y="48"/>
                  </a:cubicBezTo>
                  <a:cubicBezTo>
                    <a:pt x="41" y="50"/>
                    <a:pt x="46" y="49"/>
                    <a:pt x="49" y="46"/>
                  </a:cubicBezTo>
                  <a:cubicBezTo>
                    <a:pt x="49" y="45"/>
                    <a:pt x="50" y="45"/>
                    <a:pt x="50" y="44"/>
                  </a:cubicBezTo>
                  <a:cubicBezTo>
                    <a:pt x="52" y="45"/>
                    <a:pt x="52" y="45"/>
                    <a:pt x="52" y="45"/>
                  </a:cubicBezTo>
                  <a:cubicBezTo>
                    <a:pt x="51" y="47"/>
                    <a:pt x="51" y="49"/>
                    <a:pt x="49" y="51"/>
                  </a:cubicBezTo>
                  <a:cubicBezTo>
                    <a:pt x="45" y="55"/>
                    <a:pt x="39" y="56"/>
                    <a:pt x="34" y="53"/>
                  </a:cubicBezTo>
                  <a:cubicBezTo>
                    <a:pt x="31" y="56"/>
                    <a:pt x="31" y="56"/>
                    <a:pt x="31" y="56"/>
                  </a:cubicBezTo>
                  <a:close/>
                  <a:moveTo>
                    <a:pt x="20" y="4"/>
                  </a:moveTo>
                  <a:cubicBezTo>
                    <a:pt x="20" y="7"/>
                    <a:pt x="20" y="7"/>
                    <a:pt x="20" y="7"/>
                  </a:cubicBezTo>
                  <a:cubicBezTo>
                    <a:pt x="15" y="8"/>
                    <a:pt x="10" y="14"/>
                    <a:pt x="11" y="19"/>
                  </a:cubicBezTo>
                  <a:cubicBezTo>
                    <a:pt x="11" y="22"/>
                    <a:pt x="12" y="24"/>
                    <a:pt x="13" y="26"/>
                  </a:cubicBezTo>
                  <a:cubicBezTo>
                    <a:pt x="15" y="25"/>
                    <a:pt x="15" y="25"/>
                    <a:pt x="15" y="25"/>
                  </a:cubicBezTo>
                  <a:cubicBezTo>
                    <a:pt x="14" y="24"/>
                    <a:pt x="14" y="23"/>
                    <a:pt x="14" y="22"/>
                  </a:cubicBezTo>
                  <a:cubicBezTo>
                    <a:pt x="14" y="18"/>
                    <a:pt x="17" y="15"/>
                    <a:pt x="21" y="14"/>
                  </a:cubicBezTo>
                  <a:cubicBezTo>
                    <a:pt x="21" y="18"/>
                    <a:pt x="21" y="18"/>
                    <a:pt x="21" y="18"/>
                  </a:cubicBezTo>
                  <a:cubicBezTo>
                    <a:pt x="30" y="10"/>
                    <a:pt x="30" y="10"/>
                    <a:pt x="30" y="10"/>
                  </a:cubicBezTo>
                  <a:cubicBezTo>
                    <a:pt x="20" y="4"/>
                    <a:pt x="20" y="4"/>
                    <a:pt x="20" y="4"/>
                  </a:cubicBezTo>
                  <a:close/>
                  <a:moveTo>
                    <a:pt x="73" y="15"/>
                  </a:moveTo>
                  <a:cubicBezTo>
                    <a:pt x="69" y="15"/>
                    <a:pt x="69" y="15"/>
                    <a:pt x="69" y="15"/>
                  </a:cubicBezTo>
                  <a:cubicBezTo>
                    <a:pt x="68" y="9"/>
                    <a:pt x="63" y="5"/>
                    <a:pt x="57" y="5"/>
                  </a:cubicBezTo>
                  <a:cubicBezTo>
                    <a:pt x="55" y="6"/>
                    <a:pt x="53" y="6"/>
                    <a:pt x="51" y="8"/>
                  </a:cubicBezTo>
                  <a:cubicBezTo>
                    <a:pt x="52" y="9"/>
                    <a:pt x="52" y="9"/>
                    <a:pt x="52" y="9"/>
                  </a:cubicBezTo>
                  <a:cubicBezTo>
                    <a:pt x="52" y="9"/>
                    <a:pt x="53" y="9"/>
                    <a:pt x="54" y="9"/>
                  </a:cubicBezTo>
                  <a:cubicBezTo>
                    <a:pt x="58" y="9"/>
                    <a:pt x="62" y="11"/>
                    <a:pt x="63" y="15"/>
                  </a:cubicBezTo>
                  <a:cubicBezTo>
                    <a:pt x="58" y="16"/>
                    <a:pt x="58" y="16"/>
                    <a:pt x="58" y="16"/>
                  </a:cubicBezTo>
                  <a:cubicBezTo>
                    <a:pt x="67" y="25"/>
                    <a:pt x="67" y="25"/>
                    <a:pt x="67" y="25"/>
                  </a:cubicBezTo>
                  <a:cubicBezTo>
                    <a:pt x="73" y="15"/>
                    <a:pt x="73" y="15"/>
                    <a:pt x="73" y="15"/>
                  </a:cubicBezTo>
                  <a:close/>
                  <a:moveTo>
                    <a:pt x="18" y="43"/>
                  </a:moveTo>
                  <a:cubicBezTo>
                    <a:pt x="18" y="45"/>
                    <a:pt x="17" y="46"/>
                    <a:pt x="15" y="47"/>
                  </a:cubicBezTo>
                  <a:cubicBezTo>
                    <a:pt x="16" y="48"/>
                    <a:pt x="16" y="49"/>
                    <a:pt x="16" y="49"/>
                  </a:cubicBezTo>
                  <a:cubicBezTo>
                    <a:pt x="17" y="49"/>
                    <a:pt x="23" y="50"/>
                    <a:pt x="23" y="51"/>
                  </a:cubicBezTo>
                  <a:cubicBezTo>
                    <a:pt x="25" y="53"/>
                    <a:pt x="25" y="57"/>
                    <a:pt x="25" y="59"/>
                  </a:cubicBezTo>
                  <a:cubicBezTo>
                    <a:pt x="19" y="62"/>
                    <a:pt x="6" y="62"/>
                    <a:pt x="0" y="59"/>
                  </a:cubicBezTo>
                  <a:cubicBezTo>
                    <a:pt x="0" y="57"/>
                    <a:pt x="0" y="53"/>
                    <a:pt x="2" y="51"/>
                  </a:cubicBezTo>
                  <a:cubicBezTo>
                    <a:pt x="2" y="50"/>
                    <a:pt x="8" y="49"/>
                    <a:pt x="9" y="49"/>
                  </a:cubicBezTo>
                  <a:cubicBezTo>
                    <a:pt x="9" y="48"/>
                    <a:pt x="9" y="48"/>
                    <a:pt x="9" y="47"/>
                  </a:cubicBezTo>
                  <a:cubicBezTo>
                    <a:pt x="8" y="46"/>
                    <a:pt x="7" y="45"/>
                    <a:pt x="7" y="43"/>
                  </a:cubicBezTo>
                  <a:cubicBezTo>
                    <a:pt x="6" y="43"/>
                    <a:pt x="4" y="43"/>
                    <a:pt x="4" y="43"/>
                  </a:cubicBezTo>
                  <a:cubicBezTo>
                    <a:pt x="3" y="39"/>
                    <a:pt x="4" y="32"/>
                    <a:pt x="6" y="30"/>
                  </a:cubicBezTo>
                  <a:cubicBezTo>
                    <a:pt x="9" y="28"/>
                    <a:pt x="16" y="28"/>
                    <a:pt x="18" y="30"/>
                  </a:cubicBezTo>
                  <a:cubicBezTo>
                    <a:pt x="20" y="32"/>
                    <a:pt x="22" y="39"/>
                    <a:pt x="21" y="43"/>
                  </a:cubicBezTo>
                  <a:cubicBezTo>
                    <a:pt x="21" y="43"/>
                    <a:pt x="19" y="43"/>
                    <a:pt x="18" y="43"/>
                  </a:cubicBezTo>
                  <a:close/>
                  <a:moveTo>
                    <a:pt x="72" y="42"/>
                  </a:moveTo>
                  <a:cubicBezTo>
                    <a:pt x="72" y="42"/>
                    <a:pt x="74" y="42"/>
                    <a:pt x="75" y="42"/>
                  </a:cubicBezTo>
                  <a:cubicBezTo>
                    <a:pt x="75" y="38"/>
                    <a:pt x="74" y="31"/>
                    <a:pt x="72" y="29"/>
                  </a:cubicBezTo>
                  <a:cubicBezTo>
                    <a:pt x="69" y="27"/>
                    <a:pt x="62" y="27"/>
                    <a:pt x="60" y="29"/>
                  </a:cubicBezTo>
                  <a:cubicBezTo>
                    <a:pt x="58" y="31"/>
                    <a:pt x="57" y="38"/>
                    <a:pt x="57" y="42"/>
                  </a:cubicBezTo>
                  <a:cubicBezTo>
                    <a:pt x="58" y="42"/>
                    <a:pt x="59" y="42"/>
                    <a:pt x="60" y="42"/>
                  </a:cubicBezTo>
                  <a:cubicBezTo>
                    <a:pt x="61" y="44"/>
                    <a:pt x="61" y="45"/>
                    <a:pt x="63" y="46"/>
                  </a:cubicBezTo>
                  <a:cubicBezTo>
                    <a:pt x="63" y="47"/>
                    <a:pt x="62" y="48"/>
                    <a:pt x="62" y="48"/>
                  </a:cubicBezTo>
                  <a:cubicBezTo>
                    <a:pt x="61" y="48"/>
                    <a:pt x="56" y="49"/>
                    <a:pt x="55" y="50"/>
                  </a:cubicBezTo>
                  <a:cubicBezTo>
                    <a:pt x="53" y="52"/>
                    <a:pt x="53" y="56"/>
                    <a:pt x="54" y="58"/>
                  </a:cubicBezTo>
                  <a:cubicBezTo>
                    <a:pt x="59" y="61"/>
                    <a:pt x="72" y="61"/>
                    <a:pt x="78" y="58"/>
                  </a:cubicBezTo>
                  <a:cubicBezTo>
                    <a:pt x="79" y="56"/>
                    <a:pt x="78" y="52"/>
                    <a:pt x="77" y="50"/>
                  </a:cubicBezTo>
                  <a:cubicBezTo>
                    <a:pt x="76" y="49"/>
                    <a:pt x="71" y="48"/>
                    <a:pt x="70" y="48"/>
                  </a:cubicBezTo>
                  <a:cubicBezTo>
                    <a:pt x="70" y="48"/>
                    <a:pt x="69" y="47"/>
                    <a:pt x="69" y="46"/>
                  </a:cubicBezTo>
                  <a:cubicBezTo>
                    <a:pt x="70" y="45"/>
                    <a:pt x="71" y="44"/>
                    <a:pt x="72" y="42"/>
                  </a:cubicBezTo>
                  <a:close/>
                </a:path>
              </a:pathLst>
            </a:custGeom>
            <a:solidFill>
              <a:schemeClr val="bg1"/>
            </a:solidFill>
            <a:ln>
              <a:noFill/>
            </a:ln>
          </p:spPr>
          <p:txBody>
            <a:bodyPr vert="horz" wrap="square" lIns="121882" tIns="60941" rIns="121882" bIns="60941" numCol="1" anchor="t" anchorCtr="0" compatLnSpc="1"/>
            <a:lstStyle/>
            <a:p>
              <a:endParaRPr lang="zh-CN" altLang="en-US" sz="24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8" name="Freeform 77"/>
            <p:cNvSpPr>
              <a:spLocks noEditPoints="1"/>
            </p:cNvSpPr>
            <p:nvPr/>
          </p:nvSpPr>
          <p:spPr bwMode="auto">
            <a:xfrm>
              <a:off x="4830026" y="3544885"/>
              <a:ext cx="244476" cy="266699"/>
            </a:xfrm>
            <a:custGeom>
              <a:avLst/>
              <a:gdLst>
                <a:gd name="T0" fmla="*/ 62 w 65"/>
                <a:gd name="T1" fmla="*/ 45 h 71"/>
                <a:gd name="T2" fmla="*/ 64 w 65"/>
                <a:gd name="T3" fmla="*/ 41 h 71"/>
                <a:gd name="T4" fmla="*/ 62 w 65"/>
                <a:gd name="T5" fmla="*/ 36 h 71"/>
                <a:gd name="T6" fmla="*/ 53 w 65"/>
                <a:gd name="T7" fmla="*/ 32 h 71"/>
                <a:gd name="T8" fmla="*/ 48 w 65"/>
                <a:gd name="T9" fmla="*/ 33 h 71"/>
                <a:gd name="T10" fmla="*/ 46 w 65"/>
                <a:gd name="T11" fmla="*/ 37 h 71"/>
                <a:gd name="T12" fmla="*/ 62 w 65"/>
                <a:gd name="T13" fmla="*/ 45 h 71"/>
                <a:gd name="T14" fmla="*/ 3 w 65"/>
                <a:gd name="T15" fmla="*/ 42 h 71"/>
                <a:gd name="T16" fmla="*/ 17 w 65"/>
                <a:gd name="T17" fmla="*/ 37 h 71"/>
                <a:gd name="T18" fmla="*/ 20 w 65"/>
                <a:gd name="T19" fmla="*/ 34 h 71"/>
                <a:gd name="T20" fmla="*/ 28 w 65"/>
                <a:gd name="T21" fmla="*/ 49 h 71"/>
                <a:gd name="T22" fmla="*/ 34 w 65"/>
                <a:gd name="T23" fmla="*/ 34 h 71"/>
                <a:gd name="T24" fmla="*/ 38 w 65"/>
                <a:gd name="T25" fmla="*/ 37 h 71"/>
                <a:gd name="T26" fmla="*/ 40 w 65"/>
                <a:gd name="T27" fmla="*/ 38 h 71"/>
                <a:gd name="T28" fmla="*/ 40 w 65"/>
                <a:gd name="T29" fmla="*/ 39 h 71"/>
                <a:gd name="T30" fmla="*/ 32 w 65"/>
                <a:gd name="T31" fmla="*/ 55 h 71"/>
                <a:gd name="T32" fmla="*/ 33 w 65"/>
                <a:gd name="T33" fmla="*/ 64 h 71"/>
                <a:gd name="T34" fmla="*/ 0 w 65"/>
                <a:gd name="T35" fmla="*/ 64 h 71"/>
                <a:gd name="T36" fmla="*/ 3 w 65"/>
                <a:gd name="T37" fmla="*/ 42 h 71"/>
                <a:gd name="T38" fmla="*/ 17 w 65"/>
                <a:gd name="T39" fmla="*/ 24 h 71"/>
                <a:gd name="T40" fmla="*/ 18 w 65"/>
                <a:gd name="T41" fmla="*/ 12 h 71"/>
                <a:gd name="T42" fmla="*/ 37 w 65"/>
                <a:gd name="T43" fmla="*/ 12 h 71"/>
                <a:gd name="T44" fmla="*/ 38 w 65"/>
                <a:gd name="T45" fmla="*/ 24 h 71"/>
                <a:gd name="T46" fmla="*/ 41 w 65"/>
                <a:gd name="T47" fmla="*/ 20 h 71"/>
                <a:gd name="T48" fmla="*/ 40 w 65"/>
                <a:gd name="T49" fmla="*/ 6 h 71"/>
                <a:gd name="T50" fmla="*/ 16 w 65"/>
                <a:gd name="T51" fmla="*/ 5 h 71"/>
                <a:gd name="T52" fmla="*/ 14 w 65"/>
                <a:gd name="T53" fmla="*/ 21 h 71"/>
                <a:gd name="T54" fmla="*/ 17 w 65"/>
                <a:gd name="T55" fmla="*/ 24 h 71"/>
                <a:gd name="T56" fmla="*/ 50 w 65"/>
                <a:gd name="T57" fmla="*/ 40 h 71"/>
                <a:gd name="T58" fmla="*/ 57 w 65"/>
                <a:gd name="T59" fmla="*/ 44 h 71"/>
                <a:gd name="T60" fmla="*/ 61 w 65"/>
                <a:gd name="T61" fmla="*/ 46 h 71"/>
                <a:gd name="T62" fmla="*/ 53 w 65"/>
                <a:gd name="T63" fmla="*/ 63 h 71"/>
                <a:gd name="T64" fmla="*/ 49 w 65"/>
                <a:gd name="T65" fmla="*/ 60 h 71"/>
                <a:gd name="T66" fmla="*/ 42 w 65"/>
                <a:gd name="T67" fmla="*/ 57 h 71"/>
                <a:gd name="T68" fmla="*/ 47 w 65"/>
                <a:gd name="T69" fmla="*/ 47 h 71"/>
                <a:gd name="T70" fmla="*/ 46 w 65"/>
                <a:gd name="T71" fmla="*/ 46 h 71"/>
                <a:gd name="T72" fmla="*/ 41 w 65"/>
                <a:gd name="T73" fmla="*/ 57 h 71"/>
                <a:gd name="T74" fmla="*/ 37 w 65"/>
                <a:gd name="T75" fmla="*/ 55 h 71"/>
                <a:gd name="T76" fmla="*/ 45 w 65"/>
                <a:gd name="T77" fmla="*/ 38 h 71"/>
                <a:gd name="T78" fmla="*/ 50 w 65"/>
                <a:gd name="T79" fmla="*/ 40 h 71"/>
                <a:gd name="T80" fmla="*/ 38 w 65"/>
                <a:gd name="T81" fmla="*/ 63 h 71"/>
                <a:gd name="T82" fmla="*/ 38 w 65"/>
                <a:gd name="T83" fmla="*/ 70 h 71"/>
                <a:gd name="T84" fmla="*/ 41 w 65"/>
                <a:gd name="T85" fmla="*/ 71 h 71"/>
                <a:gd name="T86" fmla="*/ 47 w 65"/>
                <a:gd name="T87" fmla="*/ 68 h 71"/>
                <a:gd name="T88" fmla="*/ 38 w 65"/>
                <a:gd name="T89"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5" h="71">
                  <a:moveTo>
                    <a:pt x="62" y="45"/>
                  </a:moveTo>
                  <a:cubicBezTo>
                    <a:pt x="64" y="41"/>
                    <a:pt x="64" y="41"/>
                    <a:pt x="64" y="41"/>
                  </a:cubicBezTo>
                  <a:cubicBezTo>
                    <a:pt x="65" y="39"/>
                    <a:pt x="64" y="37"/>
                    <a:pt x="62" y="36"/>
                  </a:cubicBezTo>
                  <a:cubicBezTo>
                    <a:pt x="53" y="32"/>
                    <a:pt x="53" y="32"/>
                    <a:pt x="53" y="32"/>
                  </a:cubicBezTo>
                  <a:cubicBezTo>
                    <a:pt x="51" y="31"/>
                    <a:pt x="49" y="31"/>
                    <a:pt x="48" y="33"/>
                  </a:cubicBezTo>
                  <a:cubicBezTo>
                    <a:pt x="46" y="37"/>
                    <a:pt x="46" y="37"/>
                    <a:pt x="46" y="37"/>
                  </a:cubicBezTo>
                  <a:cubicBezTo>
                    <a:pt x="62" y="45"/>
                    <a:pt x="62" y="45"/>
                    <a:pt x="62" y="45"/>
                  </a:cubicBezTo>
                  <a:close/>
                  <a:moveTo>
                    <a:pt x="3" y="42"/>
                  </a:moveTo>
                  <a:cubicBezTo>
                    <a:pt x="7" y="41"/>
                    <a:pt x="12" y="39"/>
                    <a:pt x="17" y="37"/>
                  </a:cubicBezTo>
                  <a:cubicBezTo>
                    <a:pt x="18" y="36"/>
                    <a:pt x="19" y="35"/>
                    <a:pt x="20" y="34"/>
                  </a:cubicBezTo>
                  <a:cubicBezTo>
                    <a:pt x="28" y="49"/>
                    <a:pt x="28" y="49"/>
                    <a:pt x="28" y="49"/>
                  </a:cubicBezTo>
                  <a:cubicBezTo>
                    <a:pt x="34" y="34"/>
                    <a:pt x="34" y="34"/>
                    <a:pt x="34" y="34"/>
                  </a:cubicBezTo>
                  <a:cubicBezTo>
                    <a:pt x="35" y="35"/>
                    <a:pt x="37" y="36"/>
                    <a:pt x="38" y="37"/>
                  </a:cubicBezTo>
                  <a:cubicBezTo>
                    <a:pt x="40" y="38"/>
                    <a:pt x="40" y="38"/>
                    <a:pt x="40" y="38"/>
                  </a:cubicBezTo>
                  <a:cubicBezTo>
                    <a:pt x="40" y="39"/>
                    <a:pt x="40" y="39"/>
                    <a:pt x="40" y="39"/>
                  </a:cubicBezTo>
                  <a:cubicBezTo>
                    <a:pt x="37" y="44"/>
                    <a:pt x="34" y="49"/>
                    <a:pt x="32" y="55"/>
                  </a:cubicBezTo>
                  <a:cubicBezTo>
                    <a:pt x="33" y="64"/>
                    <a:pt x="33" y="64"/>
                    <a:pt x="33" y="64"/>
                  </a:cubicBezTo>
                  <a:cubicBezTo>
                    <a:pt x="0" y="64"/>
                    <a:pt x="0" y="64"/>
                    <a:pt x="0" y="64"/>
                  </a:cubicBezTo>
                  <a:cubicBezTo>
                    <a:pt x="0" y="53"/>
                    <a:pt x="1" y="46"/>
                    <a:pt x="3" y="42"/>
                  </a:cubicBezTo>
                  <a:close/>
                  <a:moveTo>
                    <a:pt x="17" y="24"/>
                  </a:moveTo>
                  <a:cubicBezTo>
                    <a:pt x="17" y="20"/>
                    <a:pt x="17" y="16"/>
                    <a:pt x="18" y="12"/>
                  </a:cubicBezTo>
                  <a:cubicBezTo>
                    <a:pt x="23" y="9"/>
                    <a:pt x="29" y="14"/>
                    <a:pt x="37" y="12"/>
                  </a:cubicBezTo>
                  <a:cubicBezTo>
                    <a:pt x="38" y="16"/>
                    <a:pt x="38" y="19"/>
                    <a:pt x="38" y="24"/>
                  </a:cubicBezTo>
                  <a:cubicBezTo>
                    <a:pt x="38" y="24"/>
                    <a:pt x="41" y="22"/>
                    <a:pt x="41" y="20"/>
                  </a:cubicBezTo>
                  <a:cubicBezTo>
                    <a:pt x="42" y="17"/>
                    <a:pt x="41" y="8"/>
                    <a:pt x="40" y="6"/>
                  </a:cubicBezTo>
                  <a:cubicBezTo>
                    <a:pt x="36" y="0"/>
                    <a:pt x="20" y="0"/>
                    <a:pt x="16" y="5"/>
                  </a:cubicBezTo>
                  <a:cubicBezTo>
                    <a:pt x="14" y="7"/>
                    <a:pt x="13" y="20"/>
                    <a:pt x="14" y="21"/>
                  </a:cubicBezTo>
                  <a:cubicBezTo>
                    <a:pt x="16" y="23"/>
                    <a:pt x="17" y="24"/>
                    <a:pt x="17" y="24"/>
                  </a:cubicBezTo>
                  <a:close/>
                  <a:moveTo>
                    <a:pt x="50" y="40"/>
                  </a:moveTo>
                  <a:cubicBezTo>
                    <a:pt x="57" y="44"/>
                    <a:pt x="57" y="44"/>
                    <a:pt x="57" y="44"/>
                  </a:cubicBezTo>
                  <a:cubicBezTo>
                    <a:pt x="61" y="46"/>
                    <a:pt x="61" y="46"/>
                    <a:pt x="61" y="46"/>
                  </a:cubicBezTo>
                  <a:cubicBezTo>
                    <a:pt x="53" y="63"/>
                    <a:pt x="53" y="63"/>
                    <a:pt x="53" y="63"/>
                  </a:cubicBezTo>
                  <a:cubicBezTo>
                    <a:pt x="51" y="64"/>
                    <a:pt x="49" y="63"/>
                    <a:pt x="49" y="60"/>
                  </a:cubicBezTo>
                  <a:cubicBezTo>
                    <a:pt x="46" y="61"/>
                    <a:pt x="43" y="60"/>
                    <a:pt x="42" y="57"/>
                  </a:cubicBezTo>
                  <a:cubicBezTo>
                    <a:pt x="47" y="47"/>
                    <a:pt x="47" y="47"/>
                    <a:pt x="47" y="47"/>
                  </a:cubicBezTo>
                  <a:cubicBezTo>
                    <a:pt x="46" y="46"/>
                    <a:pt x="46" y="46"/>
                    <a:pt x="46" y="46"/>
                  </a:cubicBezTo>
                  <a:cubicBezTo>
                    <a:pt x="41" y="57"/>
                    <a:pt x="41" y="57"/>
                    <a:pt x="41" y="57"/>
                  </a:cubicBezTo>
                  <a:cubicBezTo>
                    <a:pt x="38" y="58"/>
                    <a:pt x="38" y="57"/>
                    <a:pt x="37" y="55"/>
                  </a:cubicBezTo>
                  <a:cubicBezTo>
                    <a:pt x="40" y="49"/>
                    <a:pt x="43" y="44"/>
                    <a:pt x="45" y="38"/>
                  </a:cubicBezTo>
                  <a:cubicBezTo>
                    <a:pt x="50" y="40"/>
                    <a:pt x="50" y="40"/>
                    <a:pt x="50" y="40"/>
                  </a:cubicBezTo>
                  <a:close/>
                  <a:moveTo>
                    <a:pt x="38" y="63"/>
                  </a:moveTo>
                  <a:cubicBezTo>
                    <a:pt x="38" y="70"/>
                    <a:pt x="38" y="70"/>
                    <a:pt x="38" y="70"/>
                  </a:cubicBezTo>
                  <a:cubicBezTo>
                    <a:pt x="41" y="71"/>
                    <a:pt x="41" y="71"/>
                    <a:pt x="41" y="71"/>
                  </a:cubicBezTo>
                  <a:cubicBezTo>
                    <a:pt x="47" y="68"/>
                    <a:pt x="47" y="68"/>
                    <a:pt x="47" y="68"/>
                  </a:cubicBezTo>
                  <a:lnTo>
                    <a:pt x="38" y="63"/>
                  </a:lnTo>
                  <a:close/>
                </a:path>
              </a:pathLst>
            </a:custGeom>
            <a:solidFill>
              <a:schemeClr val="bg1"/>
            </a:solidFill>
            <a:ln>
              <a:noFill/>
            </a:ln>
          </p:spPr>
          <p:txBody>
            <a:bodyPr vert="horz" wrap="square" lIns="121882" tIns="60941" rIns="121882" bIns="60941" numCol="1" anchor="t" anchorCtr="0" compatLnSpc="1"/>
            <a:lstStyle/>
            <a:p>
              <a:endParaRPr lang="zh-CN" altLang="en-US" sz="24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9" name="Freeform 82"/>
            <p:cNvSpPr>
              <a:spLocks noEditPoints="1"/>
            </p:cNvSpPr>
            <p:nvPr/>
          </p:nvSpPr>
          <p:spPr bwMode="auto">
            <a:xfrm>
              <a:off x="3890963" y="3068638"/>
              <a:ext cx="303212" cy="288925"/>
            </a:xfrm>
            <a:custGeom>
              <a:avLst/>
              <a:gdLst>
                <a:gd name="T0" fmla="*/ 31 w 81"/>
                <a:gd name="T1" fmla="*/ 56 h 77"/>
                <a:gd name="T2" fmla="*/ 24 w 81"/>
                <a:gd name="T3" fmla="*/ 71 h 77"/>
                <a:gd name="T4" fmla="*/ 27 w 81"/>
                <a:gd name="T5" fmla="*/ 52 h 77"/>
                <a:gd name="T6" fmla="*/ 76 w 81"/>
                <a:gd name="T7" fmla="*/ 0 h 77"/>
                <a:gd name="T8" fmla="*/ 81 w 81"/>
                <a:gd name="T9" fmla="*/ 35 h 77"/>
                <a:gd name="T10" fmla="*/ 79 w 81"/>
                <a:gd name="T11" fmla="*/ 39 h 77"/>
                <a:gd name="T12" fmla="*/ 47 w 81"/>
                <a:gd name="T13" fmla="*/ 47 h 77"/>
                <a:gd name="T14" fmla="*/ 46 w 81"/>
                <a:gd name="T15" fmla="*/ 41 h 77"/>
                <a:gd name="T16" fmla="*/ 60 w 81"/>
                <a:gd name="T17" fmla="*/ 33 h 77"/>
                <a:gd name="T18" fmla="*/ 76 w 81"/>
                <a:gd name="T19" fmla="*/ 38 h 77"/>
                <a:gd name="T20" fmla="*/ 78 w 81"/>
                <a:gd name="T21" fmla="*/ 35 h 77"/>
                <a:gd name="T22" fmla="*/ 76 w 81"/>
                <a:gd name="T23" fmla="*/ 3 h 77"/>
                <a:gd name="T24" fmla="*/ 25 w 81"/>
                <a:gd name="T25" fmla="*/ 6 h 77"/>
                <a:gd name="T26" fmla="*/ 23 w 81"/>
                <a:gd name="T27" fmla="*/ 6 h 77"/>
                <a:gd name="T28" fmla="*/ 28 w 81"/>
                <a:gd name="T29" fmla="*/ 0 h 77"/>
                <a:gd name="T30" fmla="*/ 73 w 81"/>
                <a:gd name="T31" fmla="*/ 25 h 77"/>
                <a:gd name="T32" fmla="*/ 50 w 81"/>
                <a:gd name="T33" fmla="*/ 23 h 77"/>
                <a:gd name="T34" fmla="*/ 60 w 81"/>
                <a:gd name="T35" fmla="*/ 23 h 77"/>
                <a:gd name="T36" fmla="*/ 67 w 81"/>
                <a:gd name="T37" fmla="*/ 18 h 77"/>
                <a:gd name="T38" fmla="*/ 67 w 81"/>
                <a:gd name="T39" fmla="*/ 16 h 77"/>
                <a:gd name="T40" fmla="*/ 65 w 81"/>
                <a:gd name="T41" fmla="*/ 18 h 77"/>
                <a:gd name="T42" fmla="*/ 56 w 81"/>
                <a:gd name="T43" fmla="*/ 16 h 77"/>
                <a:gd name="T44" fmla="*/ 61 w 81"/>
                <a:gd name="T45" fmla="*/ 16 h 77"/>
                <a:gd name="T46" fmla="*/ 50 w 81"/>
                <a:gd name="T47" fmla="*/ 18 h 77"/>
                <a:gd name="T48" fmla="*/ 50 w 81"/>
                <a:gd name="T49" fmla="*/ 16 h 77"/>
                <a:gd name="T50" fmla="*/ 73 w 81"/>
                <a:gd name="T51" fmla="*/ 12 h 77"/>
                <a:gd name="T52" fmla="*/ 45 w 81"/>
                <a:gd name="T53" fmla="*/ 27 h 77"/>
                <a:gd name="T54" fmla="*/ 13 w 81"/>
                <a:gd name="T55" fmla="*/ 27 h 77"/>
                <a:gd name="T56" fmla="*/ 11 w 81"/>
                <a:gd name="T57" fmla="*/ 29 h 77"/>
                <a:gd name="T58" fmla="*/ 20 w 81"/>
                <a:gd name="T59" fmla="*/ 47 h 77"/>
                <a:gd name="T60" fmla="*/ 29 w 81"/>
                <a:gd name="T61" fmla="*/ 51 h 77"/>
                <a:gd name="T62" fmla="*/ 45 w 81"/>
                <a:gd name="T63" fmla="*/ 34 h 77"/>
                <a:gd name="T64" fmla="*/ 45 w 81"/>
                <a:gd name="T65" fmla="*/ 28 h 77"/>
                <a:gd name="T66" fmla="*/ 15 w 81"/>
                <a:gd name="T67" fmla="*/ 33 h 77"/>
                <a:gd name="T68" fmla="*/ 17 w 81"/>
                <a:gd name="T69" fmla="*/ 35 h 77"/>
                <a:gd name="T70" fmla="*/ 35 w 81"/>
                <a:gd name="T71" fmla="*/ 44 h 77"/>
                <a:gd name="T72" fmla="*/ 41 w 81"/>
                <a:gd name="T73" fmla="*/ 34 h 77"/>
                <a:gd name="T74" fmla="*/ 41 w 81"/>
                <a:gd name="T75" fmla="*/ 31 h 77"/>
                <a:gd name="T76" fmla="*/ 40 w 81"/>
                <a:gd name="T77" fmla="*/ 28 h 77"/>
                <a:gd name="T78" fmla="*/ 35 w 81"/>
                <a:gd name="T79" fmla="*/ 26 h 77"/>
                <a:gd name="T80" fmla="*/ 33 w 81"/>
                <a:gd name="T81" fmla="*/ 27 h 77"/>
                <a:gd name="T82" fmla="*/ 33 w 81"/>
                <a:gd name="T83" fmla="*/ 24 h 77"/>
                <a:gd name="T84" fmla="*/ 17 w 81"/>
                <a:gd name="T85" fmla="*/ 30 h 77"/>
                <a:gd name="T86" fmla="*/ 17 w 81"/>
                <a:gd name="T87" fmla="*/ 30 h 77"/>
                <a:gd name="T88" fmla="*/ 8 w 81"/>
                <a:gd name="T89" fmla="*/ 51 h 77"/>
                <a:gd name="T90" fmla="*/ 0 w 81"/>
                <a:gd name="T91" fmla="*/ 76 h 77"/>
                <a:gd name="T92" fmla="*/ 56 w 81"/>
                <a:gd name="T93" fmla="*/ 77 h 77"/>
                <a:gd name="T94" fmla="*/ 56 w 81"/>
                <a:gd name="T95" fmla="*/ 62 h 77"/>
                <a:gd name="T96" fmla="*/ 48 w 81"/>
                <a:gd name="T97" fmla="*/ 51 h 77"/>
                <a:gd name="T98" fmla="*/ 48 w 81"/>
                <a:gd name="T99" fmla="*/ 54 h 77"/>
                <a:gd name="T100" fmla="*/ 3 w 81"/>
                <a:gd name="T101" fmla="*/ 74 h 77"/>
                <a:gd name="T102" fmla="*/ 17 w 81"/>
                <a:gd name="T103" fmla="*/ 5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 h="77">
                  <a:moveTo>
                    <a:pt x="32" y="52"/>
                  </a:moveTo>
                  <a:cubicBezTo>
                    <a:pt x="32" y="54"/>
                    <a:pt x="32" y="54"/>
                    <a:pt x="32" y="54"/>
                  </a:cubicBezTo>
                  <a:cubicBezTo>
                    <a:pt x="31" y="56"/>
                    <a:pt x="31" y="56"/>
                    <a:pt x="31" y="56"/>
                  </a:cubicBezTo>
                  <a:cubicBezTo>
                    <a:pt x="34" y="71"/>
                    <a:pt x="34" y="71"/>
                    <a:pt x="34" y="71"/>
                  </a:cubicBezTo>
                  <a:cubicBezTo>
                    <a:pt x="29" y="74"/>
                    <a:pt x="29" y="74"/>
                    <a:pt x="29" y="74"/>
                  </a:cubicBezTo>
                  <a:cubicBezTo>
                    <a:pt x="24" y="71"/>
                    <a:pt x="24" y="71"/>
                    <a:pt x="24" y="71"/>
                  </a:cubicBezTo>
                  <a:cubicBezTo>
                    <a:pt x="28" y="56"/>
                    <a:pt x="28" y="56"/>
                    <a:pt x="28" y="56"/>
                  </a:cubicBezTo>
                  <a:cubicBezTo>
                    <a:pt x="27" y="54"/>
                    <a:pt x="27" y="54"/>
                    <a:pt x="27" y="54"/>
                  </a:cubicBezTo>
                  <a:cubicBezTo>
                    <a:pt x="27" y="52"/>
                    <a:pt x="27" y="52"/>
                    <a:pt x="27" y="52"/>
                  </a:cubicBezTo>
                  <a:cubicBezTo>
                    <a:pt x="29" y="52"/>
                    <a:pt x="29" y="52"/>
                    <a:pt x="32" y="52"/>
                  </a:cubicBezTo>
                  <a:close/>
                  <a:moveTo>
                    <a:pt x="28" y="0"/>
                  </a:moveTo>
                  <a:cubicBezTo>
                    <a:pt x="76" y="0"/>
                    <a:pt x="76" y="0"/>
                    <a:pt x="76" y="0"/>
                  </a:cubicBezTo>
                  <a:cubicBezTo>
                    <a:pt x="77" y="0"/>
                    <a:pt x="78" y="1"/>
                    <a:pt x="79" y="2"/>
                  </a:cubicBezTo>
                  <a:cubicBezTo>
                    <a:pt x="80" y="3"/>
                    <a:pt x="81" y="4"/>
                    <a:pt x="81" y="6"/>
                  </a:cubicBezTo>
                  <a:cubicBezTo>
                    <a:pt x="81" y="35"/>
                    <a:pt x="81" y="35"/>
                    <a:pt x="81" y="35"/>
                  </a:cubicBezTo>
                  <a:cubicBezTo>
                    <a:pt x="81" y="37"/>
                    <a:pt x="80" y="38"/>
                    <a:pt x="79" y="39"/>
                  </a:cubicBezTo>
                  <a:cubicBezTo>
                    <a:pt x="79" y="39"/>
                    <a:pt x="79" y="39"/>
                    <a:pt x="79" y="39"/>
                  </a:cubicBezTo>
                  <a:cubicBezTo>
                    <a:pt x="79" y="39"/>
                    <a:pt x="79" y="39"/>
                    <a:pt x="79" y="39"/>
                  </a:cubicBezTo>
                  <a:cubicBezTo>
                    <a:pt x="78" y="40"/>
                    <a:pt x="77" y="41"/>
                    <a:pt x="76" y="41"/>
                  </a:cubicBezTo>
                  <a:cubicBezTo>
                    <a:pt x="55" y="41"/>
                    <a:pt x="55" y="41"/>
                    <a:pt x="55" y="41"/>
                  </a:cubicBezTo>
                  <a:cubicBezTo>
                    <a:pt x="47" y="47"/>
                    <a:pt x="47" y="47"/>
                    <a:pt x="47" y="47"/>
                  </a:cubicBezTo>
                  <a:cubicBezTo>
                    <a:pt x="45" y="49"/>
                    <a:pt x="45" y="49"/>
                    <a:pt x="45" y="49"/>
                  </a:cubicBezTo>
                  <a:cubicBezTo>
                    <a:pt x="45" y="45"/>
                    <a:pt x="45" y="45"/>
                    <a:pt x="45" y="45"/>
                  </a:cubicBezTo>
                  <a:cubicBezTo>
                    <a:pt x="46" y="41"/>
                    <a:pt x="46" y="41"/>
                    <a:pt x="46" y="41"/>
                  </a:cubicBezTo>
                  <a:cubicBezTo>
                    <a:pt x="48" y="42"/>
                    <a:pt x="48" y="42"/>
                    <a:pt x="48" y="42"/>
                  </a:cubicBezTo>
                  <a:cubicBezTo>
                    <a:pt x="48" y="43"/>
                    <a:pt x="48" y="43"/>
                    <a:pt x="48" y="43"/>
                  </a:cubicBezTo>
                  <a:cubicBezTo>
                    <a:pt x="60" y="33"/>
                    <a:pt x="60" y="33"/>
                    <a:pt x="60" y="33"/>
                  </a:cubicBezTo>
                  <a:cubicBezTo>
                    <a:pt x="62" y="35"/>
                    <a:pt x="62" y="35"/>
                    <a:pt x="62" y="35"/>
                  </a:cubicBezTo>
                  <a:cubicBezTo>
                    <a:pt x="58" y="38"/>
                    <a:pt x="58" y="38"/>
                    <a:pt x="58" y="38"/>
                  </a:cubicBezTo>
                  <a:cubicBezTo>
                    <a:pt x="76" y="38"/>
                    <a:pt x="76" y="38"/>
                    <a:pt x="76" y="38"/>
                  </a:cubicBezTo>
                  <a:cubicBezTo>
                    <a:pt x="76" y="38"/>
                    <a:pt x="77" y="38"/>
                    <a:pt x="78" y="37"/>
                  </a:cubicBezTo>
                  <a:cubicBezTo>
                    <a:pt x="78" y="37"/>
                    <a:pt x="78" y="37"/>
                    <a:pt x="78" y="37"/>
                  </a:cubicBezTo>
                  <a:cubicBezTo>
                    <a:pt x="78" y="37"/>
                    <a:pt x="78" y="36"/>
                    <a:pt x="78" y="35"/>
                  </a:cubicBezTo>
                  <a:cubicBezTo>
                    <a:pt x="78" y="6"/>
                    <a:pt x="78" y="6"/>
                    <a:pt x="78" y="6"/>
                  </a:cubicBezTo>
                  <a:cubicBezTo>
                    <a:pt x="78" y="5"/>
                    <a:pt x="78" y="4"/>
                    <a:pt x="78" y="4"/>
                  </a:cubicBezTo>
                  <a:cubicBezTo>
                    <a:pt x="77" y="3"/>
                    <a:pt x="76" y="3"/>
                    <a:pt x="76" y="3"/>
                  </a:cubicBezTo>
                  <a:cubicBezTo>
                    <a:pt x="28" y="3"/>
                    <a:pt x="28" y="3"/>
                    <a:pt x="28" y="3"/>
                  </a:cubicBezTo>
                  <a:cubicBezTo>
                    <a:pt x="27" y="3"/>
                    <a:pt x="27" y="3"/>
                    <a:pt x="26" y="4"/>
                  </a:cubicBezTo>
                  <a:cubicBezTo>
                    <a:pt x="26" y="4"/>
                    <a:pt x="25" y="5"/>
                    <a:pt x="25" y="6"/>
                  </a:cubicBezTo>
                  <a:cubicBezTo>
                    <a:pt x="25" y="8"/>
                    <a:pt x="25" y="8"/>
                    <a:pt x="25" y="8"/>
                  </a:cubicBezTo>
                  <a:cubicBezTo>
                    <a:pt x="23" y="8"/>
                    <a:pt x="23" y="8"/>
                    <a:pt x="23" y="8"/>
                  </a:cubicBezTo>
                  <a:cubicBezTo>
                    <a:pt x="23" y="6"/>
                    <a:pt x="23" y="6"/>
                    <a:pt x="23" y="6"/>
                  </a:cubicBezTo>
                  <a:cubicBezTo>
                    <a:pt x="23" y="4"/>
                    <a:pt x="23" y="3"/>
                    <a:pt x="24" y="2"/>
                  </a:cubicBezTo>
                  <a:cubicBezTo>
                    <a:pt x="24" y="2"/>
                    <a:pt x="24" y="2"/>
                    <a:pt x="24" y="2"/>
                  </a:cubicBezTo>
                  <a:cubicBezTo>
                    <a:pt x="25" y="1"/>
                    <a:pt x="27" y="0"/>
                    <a:pt x="28" y="0"/>
                  </a:cubicBezTo>
                  <a:close/>
                  <a:moveTo>
                    <a:pt x="62" y="23"/>
                  </a:moveTo>
                  <a:cubicBezTo>
                    <a:pt x="62" y="25"/>
                    <a:pt x="62" y="25"/>
                    <a:pt x="62" y="25"/>
                  </a:cubicBezTo>
                  <a:cubicBezTo>
                    <a:pt x="73" y="25"/>
                    <a:pt x="73" y="25"/>
                    <a:pt x="73" y="25"/>
                  </a:cubicBezTo>
                  <a:cubicBezTo>
                    <a:pt x="73" y="23"/>
                    <a:pt x="73" y="23"/>
                    <a:pt x="73" y="23"/>
                  </a:cubicBezTo>
                  <a:cubicBezTo>
                    <a:pt x="62" y="23"/>
                    <a:pt x="62" y="23"/>
                    <a:pt x="62" y="23"/>
                  </a:cubicBezTo>
                  <a:close/>
                  <a:moveTo>
                    <a:pt x="50" y="23"/>
                  </a:moveTo>
                  <a:cubicBezTo>
                    <a:pt x="50" y="25"/>
                    <a:pt x="50" y="25"/>
                    <a:pt x="50" y="25"/>
                  </a:cubicBezTo>
                  <a:cubicBezTo>
                    <a:pt x="60" y="25"/>
                    <a:pt x="60" y="25"/>
                    <a:pt x="60" y="25"/>
                  </a:cubicBezTo>
                  <a:cubicBezTo>
                    <a:pt x="60" y="23"/>
                    <a:pt x="60" y="23"/>
                    <a:pt x="60" y="23"/>
                  </a:cubicBezTo>
                  <a:cubicBezTo>
                    <a:pt x="50" y="23"/>
                    <a:pt x="50" y="23"/>
                    <a:pt x="50" y="23"/>
                  </a:cubicBezTo>
                  <a:close/>
                  <a:moveTo>
                    <a:pt x="67" y="16"/>
                  </a:moveTo>
                  <a:cubicBezTo>
                    <a:pt x="67" y="18"/>
                    <a:pt x="67" y="18"/>
                    <a:pt x="67" y="18"/>
                  </a:cubicBezTo>
                  <a:cubicBezTo>
                    <a:pt x="73" y="18"/>
                    <a:pt x="73" y="18"/>
                    <a:pt x="73" y="18"/>
                  </a:cubicBezTo>
                  <a:cubicBezTo>
                    <a:pt x="73" y="16"/>
                    <a:pt x="73" y="16"/>
                    <a:pt x="73" y="16"/>
                  </a:cubicBezTo>
                  <a:cubicBezTo>
                    <a:pt x="67" y="16"/>
                    <a:pt x="67" y="16"/>
                    <a:pt x="67" y="16"/>
                  </a:cubicBezTo>
                  <a:close/>
                  <a:moveTo>
                    <a:pt x="63" y="16"/>
                  </a:moveTo>
                  <a:cubicBezTo>
                    <a:pt x="63" y="18"/>
                    <a:pt x="63" y="18"/>
                    <a:pt x="63" y="18"/>
                  </a:cubicBezTo>
                  <a:cubicBezTo>
                    <a:pt x="65" y="18"/>
                    <a:pt x="65" y="18"/>
                    <a:pt x="65" y="18"/>
                  </a:cubicBezTo>
                  <a:cubicBezTo>
                    <a:pt x="65" y="16"/>
                    <a:pt x="65" y="16"/>
                    <a:pt x="65" y="16"/>
                  </a:cubicBezTo>
                  <a:cubicBezTo>
                    <a:pt x="63" y="16"/>
                    <a:pt x="63" y="16"/>
                    <a:pt x="63" y="16"/>
                  </a:cubicBezTo>
                  <a:close/>
                  <a:moveTo>
                    <a:pt x="56" y="16"/>
                  </a:moveTo>
                  <a:cubicBezTo>
                    <a:pt x="56" y="18"/>
                    <a:pt x="56" y="18"/>
                    <a:pt x="56" y="18"/>
                  </a:cubicBezTo>
                  <a:cubicBezTo>
                    <a:pt x="61" y="18"/>
                    <a:pt x="61" y="18"/>
                    <a:pt x="61" y="18"/>
                  </a:cubicBezTo>
                  <a:cubicBezTo>
                    <a:pt x="61" y="16"/>
                    <a:pt x="61" y="16"/>
                    <a:pt x="61" y="16"/>
                  </a:cubicBezTo>
                  <a:cubicBezTo>
                    <a:pt x="56" y="16"/>
                    <a:pt x="56" y="16"/>
                    <a:pt x="56" y="16"/>
                  </a:cubicBezTo>
                  <a:close/>
                  <a:moveTo>
                    <a:pt x="50" y="16"/>
                  </a:moveTo>
                  <a:cubicBezTo>
                    <a:pt x="50" y="18"/>
                    <a:pt x="50" y="18"/>
                    <a:pt x="50" y="18"/>
                  </a:cubicBezTo>
                  <a:cubicBezTo>
                    <a:pt x="55" y="18"/>
                    <a:pt x="55" y="18"/>
                    <a:pt x="55" y="18"/>
                  </a:cubicBezTo>
                  <a:cubicBezTo>
                    <a:pt x="55" y="16"/>
                    <a:pt x="55" y="16"/>
                    <a:pt x="55" y="16"/>
                  </a:cubicBezTo>
                  <a:cubicBezTo>
                    <a:pt x="50" y="16"/>
                    <a:pt x="50" y="16"/>
                    <a:pt x="50" y="16"/>
                  </a:cubicBezTo>
                  <a:close/>
                  <a:moveTo>
                    <a:pt x="50" y="10"/>
                  </a:moveTo>
                  <a:cubicBezTo>
                    <a:pt x="50" y="12"/>
                    <a:pt x="50" y="12"/>
                    <a:pt x="50" y="12"/>
                  </a:cubicBezTo>
                  <a:cubicBezTo>
                    <a:pt x="73" y="12"/>
                    <a:pt x="73" y="12"/>
                    <a:pt x="73" y="12"/>
                  </a:cubicBezTo>
                  <a:cubicBezTo>
                    <a:pt x="73" y="10"/>
                    <a:pt x="73" y="10"/>
                    <a:pt x="73" y="10"/>
                  </a:cubicBezTo>
                  <a:cubicBezTo>
                    <a:pt x="50" y="10"/>
                    <a:pt x="50" y="10"/>
                    <a:pt x="50" y="10"/>
                  </a:cubicBezTo>
                  <a:close/>
                  <a:moveTo>
                    <a:pt x="45" y="27"/>
                  </a:moveTo>
                  <a:cubicBezTo>
                    <a:pt x="45" y="15"/>
                    <a:pt x="44" y="8"/>
                    <a:pt x="29" y="10"/>
                  </a:cubicBezTo>
                  <a:cubicBezTo>
                    <a:pt x="24" y="11"/>
                    <a:pt x="19" y="9"/>
                    <a:pt x="16" y="12"/>
                  </a:cubicBezTo>
                  <a:cubicBezTo>
                    <a:pt x="12" y="15"/>
                    <a:pt x="12" y="21"/>
                    <a:pt x="13" y="27"/>
                  </a:cubicBezTo>
                  <a:cubicBezTo>
                    <a:pt x="12" y="27"/>
                    <a:pt x="12" y="27"/>
                    <a:pt x="12" y="28"/>
                  </a:cubicBezTo>
                  <a:cubicBezTo>
                    <a:pt x="11" y="28"/>
                    <a:pt x="11" y="28"/>
                    <a:pt x="11" y="28"/>
                  </a:cubicBezTo>
                  <a:cubicBezTo>
                    <a:pt x="11" y="29"/>
                    <a:pt x="11" y="29"/>
                    <a:pt x="11" y="29"/>
                  </a:cubicBezTo>
                  <a:cubicBezTo>
                    <a:pt x="11" y="31"/>
                    <a:pt x="12" y="33"/>
                    <a:pt x="12" y="34"/>
                  </a:cubicBezTo>
                  <a:cubicBezTo>
                    <a:pt x="13" y="36"/>
                    <a:pt x="13" y="36"/>
                    <a:pt x="14" y="37"/>
                  </a:cubicBezTo>
                  <a:cubicBezTo>
                    <a:pt x="16" y="41"/>
                    <a:pt x="17" y="44"/>
                    <a:pt x="20" y="47"/>
                  </a:cubicBezTo>
                  <a:cubicBezTo>
                    <a:pt x="22" y="49"/>
                    <a:pt x="25" y="50"/>
                    <a:pt x="28" y="51"/>
                  </a:cubicBezTo>
                  <a:cubicBezTo>
                    <a:pt x="28" y="51"/>
                    <a:pt x="28" y="51"/>
                    <a:pt x="28" y="51"/>
                  </a:cubicBezTo>
                  <a:cubicBezTo>
                    <a:pt x="29" y="51"/>
                    <a:pt x="29" y="51"/>
                    <a:pt x="29" y="51"/>
                  </a:cubicBezTo>
                  <a:cubicBezTo>
                    <a:pt x="32" y="50"/>
                    <a:pt x="35" y="49"/>
                    <a:pt x="38" y="46"/>
                  </a:cubicBezTo>
                  <a:cubicBezTo>
                    <a:pt x="40" y="44"/>
                    <a:pt x="41" y="41"/>
                    <a:pt x="43" y="37"/>
                  </a:cubicBezTo>
                  <a:cubicBezTo>
                    <a:pt x="43" y="36"/>
                    <a:pt x="44" y="35"/>
                    <a:pt x="45" y="34"/>
                  </a:cubicBezTo>
                  <a:cubicBezTo>
                    <a:pt x="45" y="33"/>
                    <a:pt x="46" y="31"/>
                    <a:pt x="46" y="29"/>
                  </a:cubicBezTo>
                  <a:cubicBezTo>
                    <a:pt x="46" y="28"/>
                    <a:pt x="46" y="28"/>
                    <a:pt x="46" y="28"/>
                  </a:cubicBezTo>
                  <a:cubicBezTo>
                    <a:pt x="45" y="28"/>
                    <a:pt x="45" y="28"/>
                    <a:pt x="45" y="28"/>
                  </a:cubicBezTo>
                  <a:cubicBezTo>
                    <a:pt x="45" y="28"/>
                    <a:pt x="45" y="28"/>
                    <a:pt x="45" y="27"/>
                  </a:cubicBezTo>
                  <a:close/>
                  <a:moveTo>
                    <a:pt x="15" y="30"/>
                  </a:moveTo>
                  <a:cubicBezTo>
                    <a:pt x="15" y="31"/>
                    <a:pt x="15" y="32"/>
                    <a:pt x="15" y="33"/>
                  </a:cubicBezTo>
                  <a:cubicBezTo>
                    <a:pt x="15" y="34"/>
                    <a:pt x="16" y="34"/>
                    <a:pt x="16" y="34"/>
                  </a:cubicBezTo>
                  <a:cubicBezTo>
                    <a:pt x="17" y="35"/>
                    <a:pt x="17" y="35"/>
                    <a:pt x="17" y="35"/>
                  </a:cubicBezTo>
                  <a:cubicBezTo>
                    <a:pt x="17" y="35"/>
                    <a:pt x="17" y="35"/>
                    <a:pt x="17" y="35"/>
                  </a:cubicBezTo>
                  <a:cubicBezTo>
                    <a:pt x="18" y="39"/>
                    <a:pt x="20" y="42"/>
                    <a:pt x="22" y="44"/>
                  </a:cubicBezTo>
                  <a:cubicBezTo>
                    <a:pt x="24" y="46"/>
                    <a:pt x="26" y="47"/>
                    <a:pt x="28" y="48"/>
                  </a:cubicBezTo>
                  <a:cubicBezTo>
                    <a:pt x="31" y="47"/>
                    <a:pt x="34" y="46"/>
                    <a:pt x="35" y="44"/>
                  </a:cubicBezTo>
                  <a:cubicBezTo>
                    <a:pt x="37" y="42"/>
                    <a:pt x="39" y="39"/>
                    <a:pt x="40" y="35"/>
                  </a:cubicBezTo>
                  <a:cubicBezTo>
                    <a:pt x="40" y="35"/>
                    <a:pt x="40" y="35"/>
                    <a:pt x="40" y="35"/>
                  </a:cubicBezTo>
                  <a:cubicBezTo>
                    <a:pt x="41" y="34"/>
                    <a:pt x="41" y="34"/>
                    <a:pt x="41" y="34"/>
                  </a:cubicBezTo>
                  <a:cubicBezTo>
                    <a:pt x="41" y="34"/>
                    <a:pt x="42" y="34"/>
                    <a:pt x="42" y="33"/>
                  </a:cubicBezTo>
                  <a:cubicBezTo>
                    <a:pt x="42" y="32"/>
                    <a:pt x="42" y="31"/>
                    <a:pt x="42" y="30"/>
                  </a:cubicBezTo>
                  <a:cubicBezTo>
                    <a:pt x="42" y="30"/>
                    <a:pt x="41" y="30"/>
                    <a:pt x="41" y="31"/>
                  </a:cubicBezTo>
                  <a:cubicBezTo>
                    <a:pt x="41" y="30"/>
                    <a:pt x="41" y="30"/>
                    <a:pt x="41" y="30"/>
                  </a:cubicBezTo>
                  <a:cubicBezTo>
                    <a:pt x="40" y="30"/>
                    <a:pt x="40" y="30"/>
                    <a:pt x="40" y="30"/>
                  </a:cubicBezTo>
                  <a:cubicBezTo>
                    <a:pt x="40" y="28"/>
                    <a:pt x="40" y="28"/>
                    <a:pt x="40" y="28"/>
                  </a:cubicBezTo>
                  <a:cubicBezTo>
                    <a:pt x="40" y="27"/>
                    <a:pt x="39" y="26"/>
                    <a:pt x="39" y="25"/>
                  </a:cubicBezTo>
                  <a:cubicBezTo>
                    <a:pt x="38" y="26"/>
                    <a:pt x="36" y="25"/>
                    <a:pt x="35" y="24"/>
                  </a:cubicBezTo>
                  <a:cubicBezTo>
                    <a:pt x="35" y="26"/>
                    <a:pt x="35" y="26"/>
                    <a:pt x="35" y="26"/>
                  </a:cubicBezTo>
                  <a:cubicBezTo>
                    <a:pt x="34" y="26"/>
                    <a:pt x="34" y="26"/>
                    <a:pt x="34" y="26"/>
                  </a:cubicBezTo>
                  <a:cubicBezTo>
                    <a:pt x="34" y="25"/>
                    <a:pt x="34" y="25"/>
                    <a:pt x="34" y="25"/>
                  </a:cubicBezTo>
                  <a:cubicBezTo>
                    <a:pt x="33" y="27"/>
                    <a:pt x="33" y="27"/>
                    <a:pt x="33" y="27"/>
                  </a:cubicBezTo>
                  <a:cubicBezTo>
                    <a:pt x="32" y="26"/>
                    <a:pt x="32" y="26"/>
                    <a:pt x="32" y="26"/>
                  </a:cubicBezTo>
                  <a:cubicBezTo>
                    <a:pt x="33" y="24"/>
                    <a:pt x="33" y="24"/>
                    <a:pt x="33" y="24"/>
                  </a:cubicBezTo>
                  <a:cubicBezTo>
                    <a:pt x="33" y="24"/>
                    <a:pt x="33" y="24"/>
                    <a:pt x="33" y="24"/>
                  </a:cubicBezTo>
                  <a:cubicBezTo>
                    <a:pt x="27" y="29"/>
                    <a:pt x="21" y="28"/>
                    <a:pt x="18" y="26"/>
                  </a:cubicBezTo>
                  <a:cubicBezTo>
                    <a:pt x="18" y="26"/>
                    <a:pt x="18" y="26"/>
                    <a:pt x="18" y="26"/>
                  </a:cubicBezTo>
                  <a:cubicBezTo>
                    <a:pt x="17" y="27"/>
                    <a:pt x="17" y="29"/>
                    <a:pt x="17" y="30"/>
                  </a:cubicBezTo>
                  <a:cubicBezTo>
                    <a:pt x="17" y="30"/>
                    <a:pt x="17" y="30"/>
                    <a:pt x="17" y="30"/>
                  </a:cubicBezTo>
                  <a:cubicBezTo>
                    <a:pt x="17" y="30"/>
                    <a:pt x="17" y="30"/>
                    <a:pt x="17" y="30"/>
                  </a:cubicBezTo>
                  <a:cubicBezTo>
                    <a:pt x="17" y="30"/>
                    <a:pt x="17" y="30"/>
                    <a:pt x="17" y="30"/>
                  </a:cubicBezTo>
                  <a:cubicBezTo>
                    <a:pt x="16" y="30"/>
                    <a:pt x="15" y="30"/>
                    <a:pt x="15" y="30"/>
                  </a:cubicBezTo>
                  <a:close/>
                  <a:moveTo>
                    <a:pt x="9" y="51"/>
                  </a:moveTo>
                  <a:cubicBezTo>
                    <a:pt x="8" y="51"/>
                    <a:pt x="8" y="51"/>
                    <a:pt x="8" y="51"/>
                  </a:cubicBezTo>
                  <a:cubicBezTo>
                    <a:pt x="8" y="51"/>
                    <a:pt x="8" y="51"/>
                    <a:pt x="8" y="51"/>
                  </a:cubicBezTo>
                  <a:cubicBezTo>
                    <a:pt x="4" y="54"/>
                    <a:pt x="2" y="59"/>
                    <a:pt x="1" y="63"/>
                  </a:cubicBezTo>
                  <a:cubicBezTo>
                    <a:pt x="0" y="68"/>
                    <a:pt x="0" y="72"/>
                    <a:pt x="0" y="76"/>
                  </a:cubicBezTo>
                  <a:cubicBezTo>
                    <a:pt x="0" y="77"/>
                    <a:pt x="0" y="77"/>
                    <a:pt x="0" y="77"/>
                  </a:cubicBezTo>
                  <a:cubicBezTo>
                    <a:pt x="1" y="77"/>
                    <a:pt x="1" y="77"/>
                    <a:pt x="1" y="77"/>
                  </a:cubicBezTo>
                  <a:cubicBezTo>
                    <a:pt x="56" y="77"/>
                    <a:pt x="56" y="77"/>
                    <a:pt x="56" y="77"/>
                  </a:cubicBezTo>
                  <a:cubicBezTo>
                    <a:pt x="57" y="77"/>
                    <a:pt x="57" y="77"/>
                    <a:pt x="57" y="77"/>
                  </a:cubicBezTo>
                  <a:cubicBezTo>
                    <a:pt x="57" y="76"/>
                    <a:pt x="57" y="76"/>
                    <a:pt x="57" y="76"/>
                  </a:cubicBezTo>
                  <a:cubicBezTo>
                    <a:pt x="58" y="72"/>
                    <a:pt x="57" y="67"/>
                    <a:pt x="56" y="62"/>
                  </a:cubicBezTo>
                  <a:cubicBezTo>
                    <a:pt x="54" y="58"/>
                    <a:pt x="52" y="54"/>
                    <a:pt x="49" y="51"/>
                  </a:cubicBezTo>
                  <a:cubicBezTo>
                    <a:pt x="49" y="51"/>
                    <a:pt x="49" y="51"/>
                    <a:pt x="49" y="51"/>
                  </a:cubicBezTo>
                  <a:cubicBezTo>
                    <a:pt x="48" y="51"/>
                    <a:pt x="48" y="51"/>
                    <a:pt x="48" y="51"/>
                  </a:cubicBezTo>
                  <a:cubicBezTo>
                    <a:pt x="40" y="51"/>
                    <a:pt x="40" y="51"/>
                    <a:pt x="40" y="51"/>
                  </a:cubicBezTo>
                  <a:cubicBezTo>
                    <a:pt x="40" y="54"/>
                    <a:pt x="40" y="54"/>
                    <a:pt x="40" y="54"/>
                  </a:cubicBezTo>
                  <a:cubicBezTo>
                    <a:pt x="48" y="54"/>
                    <a:pt x="48" y="54"/>
                    <a:pt x="48" y="54"/>
                  </a:cubicBezTo>
                  <a:cubicBezTo>
                    <a:pt x="50" y="56"/>
                    <a:pt x="51" y="60"/>
                    <a:pt x="52" y="63"/>
                  </a:cubicBezTo>
                  <a:cubicBezTo>
                    <a:pt x="54" y="67"/>
                    <a:pt x="54" y="71"/>
                    <a:pt x="54" y="74"/>
                  </a:cubicBezTo>
                  <a:cubicBezTo>
                    <a:pt x="12" y="74"/>
                    <a:pt x="46" y="74"/>
                    <a:pt x="3" y="74"/>
                  </a:cubicBezTo>
                  <a:cubicBezTo>
                    <a:pt x="3" y="71"/>
                    <a:pt x="4" y="68"/>
                    <a:pt x="5" y="64"/>
                  </a:cubicBezTo>
                  <a:cubicBezTo>
                    <a:pt x="6" y="61"/>
                    <a:pt x="7" y="57"/>
                    <a:pt x="10" y="54"/>
                  </a:cubicBezTo>
                  <a:cubicBezTo>
                    <a:pt x="17" y="54"/>
                    <a:pt x="17" y="54"/>
                    <a:pt x="17" y="54"/>
                  </a:cubicBezTo>
                  <a:cubicBezTo>
                    <a:pt x="17" y="51"/>
                    <a:pt x="17" y="51"/>
                    <a:pt x="17" y="51"/>
                  </a:cubicBezTo>
                  <a:lnTo>
                    <a:pt x="9" y="51"/>
                  </a:lnTo>
                  <a:close/>
                </a:path>
              </a:pathLst>
            </a:custGeom>
            <a:solidFill>
              <a:schemeClr val="bg1"/>
            </a:solidFill>
            <a:ln>
              <a:noFill/>
            </a:ln>
          </p:spPr>
          <p:txBody>
            <a:bodyPr vert="horz" wrap="square" lIns="121882" tIns="60941" rIns="121882" bIns="60941" numCol="1" anchor="t" anchorCtr="0" compatLnSpc="1"/>
            <a:lstStyle/>
            <a:p>
              <a:endParaRPr lang="zh-CN" altLang="en-US" sz="2400">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sp>
        <p:nvSpPr>
          <p:cNvPr id="42" name="išľíďè"/>
          <p:cNvSpPr/>
          <p:nvPr/>
        </p:nvSpPr>
        <p:spPr bwMode="auto">
          <a:xfrm>
            <a:off x="7225489" y="2137258"/>
            <a:ext cx="2890635"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点击输入简要文字内容，文字内容需概括精炼，言简意赅的说明分项</a:t>
            </a:r>
            <a:r>
              <a:rPr lang="zh-CN" altLang="en-US" sz="12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内容</a:t>
            </a:r>
            <a:r>
              <a:rPr lang="en-US" altLang="zh-CN" sz="12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kumimoji="0" lang="zh-CN" altLang="en-US" sz="1200" b="0" i="0" u="none" strike="noStrike" kern="1200" cap="none" spc="0" normalizeH="0" baseline="0" noProof="0" dirty="0">
              <a:ln>
                <a:noFill/>
              </a:ln>
              <a:solidFill>
                <a:schemeClr val="bg2">
                  <a:lumMod val="10000"/>
                </a:schemeClr>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3" name="iSlíďè"/>
          <p:cNvSpPr txBox="1"/>
          <p:nvPr/>
        </p:nvSpPr>
        <p:spPr bwMode="auto">
          <a:xfrm>
            <a:off x="7225490" y="1748587"/>
            <a:ext cx="2623285" cy="4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4" name="išľíďè"/>
          <p:cNvSpPr/>
          <p:nvPr/>
        </p:nvSpPr>
        <p:spPr bwMode="auto">
          <a:xfrm>
            <a:off x="946722" y="4090029"/>
            <a:ext cx="2890635"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点击输入简要文字内容，文字内容需概括精炼，言简意赅的说明分项</a:t>
            </a:r>
            <a:r>
              <a:rPr lang="zh-CN" altLang="en-US" sz="12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内容</a:t>
            </a:r>
            <a:r>
              <a:rPr lang="en-US" altLang="zh-CN" sz="12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kumimoji="0" lang="zh-CN" altLang="en-US" sz="1200" b="0" i="0" u="none" strike="noStrike" kern="1200" cap="none" spc="0" normalizeH="0" baseline="0" noProof="0" dirty="0">
              <a:ln>
                <a:noFill/>
              </a:ln>
              <a:solidFill>
                <a:schemeClr val="bg2">
                  <a:lumMod val="10000"/>
                </a:schemeClr>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5" name="iSlíďè"/>
          <p:cNvSpPr txBox="1"/>
          <p:nvPr/>
        </p:nvSpPr>
        <p:spPr bwMode="auto">
          <a:xfrm>
            <a:off x="946723" y="3701358"/>
            <a:ext cx="2623285" cy="4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6" name="išľíďè"/>
          <p:cNvSpPr/>
          <p:nvPr/>
        </p:nvSpPr>
        <p:spPr bwMode="auto">
          <a:xfrm>
            <a:off x="8324318" y="4000920"/>
            <a:ext cx="2890635"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点击输入简要文字内容，文字内容需概括精炼，言简意赅的说明分项</a:t>
            </a:r>
            <a:r>
              <a:rPr lang="zh-CN" altLang="en-US" sz="12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内容</a:t>
            </a:r>
            <a:r>
              <a:rPr lang="en-US" altLang="zh-CN" sz="12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kumimoji="0" lang="zh-CN" altLang="en-US" sz="1200" b="0" i="0" u="none" strike="noStrike" kern="1200" cap="none" spc="0" normalizeH="0" baseline="0" noProof="0" dirty="0">
              <a:ln>
                <a:noFill/>
              </a:ln>
              <a:solidFill>
                <a:schemeClr val="bg2">
                  <a:lumMod val="10000"/>
                </a:schemeClr>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47" name="iSlíďè"/>
          <p:cNvSpPr txBox="1"/>
          <p:nvPr/>
        </p:nvSpPr>
        <p:spPr bwMode="auto">
          <a:xfrm>
            <a:off x="8324319" y="3612249"/>
            <a:ext cx="2623285" cy="4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69" name="组合 68"/>
          <p:cNvGrpSpPr/>
          <p:nvPr/>
        </p:nvGrpSpPr>
        <p:grpSpPr>
          <a:xfrm>
            <a:off x="0" y="0"/>
            <a:ext cx="7658735" cy="2665730"/>
            <a:chOff x="0" y="0"/>
            <a:chExt cx="12061" cy="4198"/>
          </a:xfrm>
        </p:grpSpPr>
        <p:pic>
          <p:nvPicPr>
            <p:cNvPr id="39" name="图片 38" descr="小清新花朵叶子边框招聘海报143  95"/>
            <p:cNvPicPr>
              <a:picLocks noChangeAspect="1"/>
            </p:cNvPicPr>
            <p:nvPr/>
          </p:nvPicPr>
          <p:blipFill>
            <a:blip r:embed="rId1"/>
            <a:srcRect r="49085" b="7929"/>
            <a:stretch>
              <a:fillRect/>
            </a:stretch>
          </p:blipFill>
          <p:spPr>
            <a:xfrm>
              <a:off x="0" y="0"/>
              <a:ext cx="3096" cy="4199"/>
            </a:xfrm>
            <a:prstGeom prst="rect">
              <a:avLst/>
            </a:prstGeom>
          </p:spPr>
        </p:pic>
        <p:grpSp>
          <p:nvGrpSpPr>
            <p:cNvPr id="40" name="组合 39"/>
            <p:cNvGrpSpPr/>
            <p:nvPr/>
          </p:nvGrpSpPr>
          <p:grpSpPr>
            <a:xfrm>
              <a:off x="7139" y="620"/>
              <a:ext cx="4923" cy="893"/>
              <a:chOff x="1596086" y="2915387"/>
              <a:chExt cx="3126105" cy="567076"/>
            </a:xfrm>
          </p:grpSpPr>
          <p:sp>
            <p:nvSpPr>
              <p:cNvPr id="41" name="文本框 40"/>
              <p:cNvSpPr txBox="1"/>
              <p:nvPr/>
            </p:nvSpPr>
            <p:spPr>
              <a:xfrm>
                <a:off x="2153285" y="2915387"/>
                <a:ext cx="2011680" cy="368300"/>
              </a:xfrm>
              <a:prstGeom prst="rect">
                <a:avLst/>
              </a:prstGeom>
              <a:noFill/>
            </p:spPr>
            <p:txBody>
              <a:bodyPr wrap="none" rtlCol="0">
                <a:spAutoFit/>
                <a:scene3d>
                  <a:camera prst="orthographicFront"/>
                  <a:lightRig rig="threePt" dir="t"/>
                </a:scene3d>
                <a:sp3d contourW="12700"/>
              </a:bodyPr>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rPr>
                  <a:t>标题文字添加此处</a:t>
                </a:r>
                <a:endPar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8" name="文本框 47"/>
              <p:cNvSpPr txBox="1"/>
              <p:nvPr/>
            </p:nvSpPr>
            <p:spPr>
              <a:xfrm>
                <a:off x="1596086" y="3252593"/>
                <a:ext cx="3126105" cy="229870"/>
              </a:xfrm>
              <a:prstGeom prst="rect">
                <a:avLst/>
              </a:prstGeom>
              <a:noFill/>
            </p:spPr>
            <p:txBody>
              <a:bodyPr wrap="none" rtlCol="0">
                <a:spAutoFit/>
                <a:scene3d>
                  <a:camera prst="orthographicFront"/>
                  <a:lightRig rig="threePt" dir="t"/>
                </a:scene3d>
                <a:sp3d contourW="12700"/>
              </a:bodyPr>
              <a:p>
                <a:pPr algn="ctr"/>
                <a:r>
                  <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rPr>
                  <a:t>The user can demonstrate on a projector or computer</a:t>
                </a:r>
                <a:endPar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7658735" cy="2665730"/>
            <a:chOff x="0" y="0"/>
            <a:chExt cx="12061" cy="4198"/>
          </a:xfrm>
        </p:grpSpPr>
        <p:pic>
          <p:nvPicPr>
            <p:cNvPr id="14" name="图片 13" descr="小清新花朵叶子边框招聘海报143  95"/>
            <p:cNvPicPr>
              <a:picLocks noChangeAspect="1"/>
            </p:cNvPicPr>
            <p:nvPr/>
          </p:nvPicPr>
          <p:blipFill>
            <a:blip r:embed="rId1"/>
            <a:srcRect r="49085" b="7929"/>
            <a:stretch>
              <a:fillRect/>
            </a:stretch>
          </p:blipFill>
          <p:spPr>
            <a:xfrm>
              <a:off x="0" y="0"/>
              <a:ext cx="3096" cy="4199"/>
            </a:xfrm>
            <a:prstGeom prst="rect">
              <a:avLst/>
            </a:prstGeom>
          </p:spPr>
        </p:pic>
        <p:grpSp>
          <p:nvGrpSpPr>
            <p:cNvPr id="15" name="组合 14"/>
            <p:cNvGrpSpPr/>
            <p:nvPr/>
          </p:nvGrpSpPr>
          <p:grpSpPr>
            <a:xfrm>
              <a:off x="7139" y="620"/>
              <a:ext cx="4923" cy="893"/>
              <a:chOff x="1596086" y="2915387"/>
              <a:chExt cx="3126105" cy="567076"/>
            </a:xfrm>
          </p:grpSpPr>
          <p:sp>
            <p:nvSpPr>
              <p:cNvPr id="16" name="文本框 15"/>
              <p:cNvSpPr txBox="1"/>
              <p:nvPr/>
            </p:nvSpPr>
            <p:spPr>
              <a:xfrm>
                <a:off x="2153285" y="2915387"/>
                <a:ext cx="2011680" cy="368300"/>
              </a:xfrm>
              <a:prstGeom prst="rect">
                <a:avLst/>
              </a:prstGeom>
              <a:noFill/>
            </p:spPr>
            <p:txBody>
              <a:bodyPr wrap="none" rtlCol="0">
                <a:spAutoFit/>
                <a:scene3d>
                  <a:camera prst="orthographicFront"/>
                  <a:lightRig rig="threePt" dir="t"/>
                </a:scene3d>
                <a:sp3d contourW="12700"/>
              </a:bodyPr>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rPr>
                  <a:t>标题文字添加此处</a:t>
                </a:r>
                <a:endPar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7" name="文本框 16"/>
              <p:cNvSpPr txBox="1"/>
              <p:nvPr/>
            </p:nvSpPr>
            <p:spPr>
              <a:xfrm>
                <a:off x="1596086" y="3252593"/>
                <a:ext cx="3126105" cy="229870"/>
              </a:xfrm>
              <a:prstGeom prst="rect">
                <a:avLst/>
              </a:prstGeom>
              <a:noFill/>
            </p:spPr>
            <p:txBody>
              <a:bodyPr wrap="none" rtlCol="0">
                <a:spAutoFit/>
                <a:scene3d>
                  <a:camera prst="orthographicFront"/>
                  <a:lightRig rig="threePt" dir="t"/>
                </a:scene3d>
                <a:sp3d contourW="12700"/>
              </a:bodyPr>
              <a:p>
                <a:pPr algn="ctr"/>
                <a:r>
                  <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rPr>
                  <a:t>The user can demonstrate on a projector or computer</a:t>
                </a:r>
                <a:endPar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grpSp>
        <p:nvGrpSpPr>
          <p:cNvPr id="35" name="组合 34"/>
          <p:cNvGrpSpPr/>
          <p:nvPr/>
        </p:nvGrpSpPr>
        <p:grpSpPr>
          <a:xfrm>
            <a:off x="1330960" y="2569210"/>
            <a:ext cx="9321800" cy="1658620"/>
            <a:chOff x="2056" y="3586"/>
            <a:chExt cx="14680" cy="2612"/>
          </a:xfrm>
        </p:grpSpPr>
        <p:sp>
          <p:nvSpPr>
            <p:cNvPr id="36" name="Freeform 55"/>
            <p:cNvSpPr/>
            <p:nvPr/>
          </p:nvSpPr>
          <p:spPr>
            <a:xfrm rot="16200000">
              <a:off x="14115" y="3858"/>
              <a:ext cx="2457"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3555" dirty="0">
                <a:solidFill>
                  <a:prstClr val="white"/>
                </a:solidFill>
                <a:cs typeface="+mn-ea"/>
                <a:sym typeface="+mn-lt"/>
              </a:endParaRPr>
            </a:p>
          </p:txBody>
        </p:sp>
        <p:sp>
          <p:nvSpPr>
            <p:cNvPr id="37" name="Freeform 52"/>
            <p:cNvSpPr/>
            <p:nvPr/>
          </p:nvSpPr>
          <p:spPr>
            <a:xfrm rot="16200000">
              <a:off x="10223" y="3838"/>
              <a:ext cx="2457"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3555" dirty="0">
                <a:solidFill>
                  <a:prstClr val="white"/>
                </a:solidFill>
                <a:cs typeface="+mn-ea"/>
                <a:sym typeface="+mn-lt"/>
              </a:endParaRPr>
            </a:p>
          </p:txBody>
        </p:sp>
        <p:sp>
          <p:nvSpPr>
            <p:cNvPr id="38" name="Freeform 51"/>
            <p:cNvSpPr/>
            <p:nvPr/>
          </p:nvSpPr>
          <p:spPr>
            <a:xfrm rot="16200000">
              <a:off x="6324" y="3838"/>
              <a:ext cx="2457"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3555" dirty="0">
                <a:solidFill>
                  <a:prstClr val="white"/>
                </a:solidFill>
                <a:cs typeface="+mn-ea"/>
                <a:sym typeface="+mn-lt"/>
              </a:endParaRPr>
            </a:p>
          </p:txBody>
        </p:sp>
        <p:sp>
          <p:nvSpPr>
            <p:cNvPr id="39" name="Freeform 50"/>
            <p:cNvSpPr/>
            <p:nvPr/>
          </p:nvSpPr>
          <p:spPr>
            <a:xfrm rot="16200000">
              <a:off x="2431" y="3840"/>
              <a:ext cx="2457" cy="2209"/>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3555" dirty="0">
                <a:solidFill>
                  <a:prstClr val="white"/>
                </a:solidFill>
                <a:cs typeface="+mn-ea"/>
                <a:sym typeface="+mn-lt"/>
              </a:endParaRPr>
            </a:p>
          </p:txBody>
        </p:sp>
        <p:cxnSp>
          <p:nvCxnSpPr>
            <p:cNvPr id="41" name="Straight Connector 29"/>
            <p:cNvCxnSpPr/>
            <p:nvPr/>
          </p:nvCxnSpPr>
          <p:spPr>
            <a:xfrm flipH="1">
              <a:off x="2056" y="4721"/>
              <a:ext cx="14680" cy="0"/>
            </a:xfrm>
            <a:prstGeom prst="line">
              <a:avLst/>
            </a:prstGeom>
            <a:ln w="19050">
              <a:solidFill>
                <a:srgbClr val="ADBACA"/>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44" name="Freeform 44"/>
            <p:cNvSpPr/>
            <p:nvPr/>
          </p:nvSpPr>
          <p:spPr>
            <a:xfrm rot="16200000">
              <a:off x="2430" y="3703"/>
              <a:ext cx="2457"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3555" dirty="0">
                <a:solidFill>
                  <a:prstClr val="white"/>
                </a:solidFill>
                <a:cs typeface="+mn-ea"/>
                <a:sym typeface="+mn-lt"/>
              </a:endParaRPr>
            </a:p>
          </p:txBody>
        </p:sp>
        <p:sp>
          <p:nvSpPr>
            <p:cNvPr id="78" name="Freeform 53"/>
            <p:cNvSpPr/>
            <p:nvPr/>
          </p:nvSpPr>
          <p:spPr>
            <a:xfrm rot="16200000">
              <a:off x="6316" y="3703"/>
              <a:ext cx="2457"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3555" dirty="0">
                <a:solidFill>
                  <a:prstClr val="white"/>
                </a:solidFill>
                <a:cs typeface="+mn-ea"/>
                <a:sym typeface="+mn-lt"/>
              </a:endParaRPr>
            </a:p>
          </p:txBody>
        </p:sp>
        <p:sp>
          <p:nvSpPr>
            <p:cNvPr id="79" name="Freeform 68"/>
            <p:cNvSpPr/>
            <p:nvPr/>
          </p:nvSpPr>
          <p:spPr>
            <a:xfrm rot="16200000">
              <a:off x="10215" y="3703"/>
              <a:ext cx="2457"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3555" dirty="0">
                <a:solidFill>
                  <a:prstClr val="white"/>
                </a:solidFill>
                <a:cs typeface="+mn-ea"/>
                <a:sym typeface="+mn-lt"/>
              </a:endParaRPr>
            </a:p>
          </p:txBody>
        </p:sp>
        <p:sp>
          <p:nvSpPr>
            <p:cNvPr id="80" name="Freeform 71"/>
            <p:cNvSpPr/>
            <p:nvPr/>
          </p:nvSpPr>
          <p:spPr>
            <a:xfrm rot="16200000">
              <a:off x="14115" y="3703"/>
              <a:ext cx="2457" cy="222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3555" dirty="0">
                <a:solidFill>
                  <a:prstClr val="white"/>
                </a:solidFill>
                <a:cs typeface="+mn-ea"/>
                <a:sym typeface="+mn-lt"/>
              </a:endParaRPr>
            </a:p>
          </p:txBody>
        </p:sp>
        <p:sp>
          <p:nvSpPr>
            <p:cNvPr id="81" name="Text Placeholder 3"/>
            <p:cNvSpPr txBox="1"/>
            <p:nvPr/>
          </p:nvSpPr>
          <p:spPr>
            <a:xfrm>
              <a:off x="3195" y="4124"/>
              <a:ext cx="510" cy="87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altLang="zh-CN" sz="3600" b="1" dirty="0">
                  <a:solidFill>
                    <a:prstClr val="white"/>
                  </a:solidFill>
                  <a:cs typeface="+mn-ea"/>
                  <a:sym typeface="+mn-lt"/>
                </a:rPr>
                <a:t>01</a:t>
              </a:r>
              <a:endParaRPr lang="en-US" altLang="zh-CN" sz="3600" b="1" dirty="0">
                <a:solidFill>
                  <a:prstClr val="white"/>
                </a:solidFill>
                <a:cs typeface="+mn-ea"/>
                <a:sym typeface="+mn-lt"/>
              </a:endParaRPr>
            </a:p>
          </p:txBody>
        </p:sp>
        <p:sp>
          <p:nvSpPr>
            <p:cNvPr id="82" name="Text Placeholder 3"/>
            <p:cNvSpPr txBox="1"/>
            <p:nvPr/>
          </p:nvSpPr>
          <p:spPr>
            <a:xfrm>
              <a:off x="7098" y="4124"/>
              <a:ext cx="659" cy="87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altLang="zh-CN" sz="3600" b="1" dirty="0">
                  <a:solidFill>
                    <a:prstClr val="white"/>
                  </a:solidFill>
                  <a:cs typeface="+mn-ea"/>
                  <a:sym typeface="+mn-lt"/>
                </a:rPr>
                <a:t>02</a:t>
              </a:r>
              <a:endParaRPr lang="en-US" altLang="zh-CN" sz="3600" b="1" dirty="0">
                <a:solidFill>
                  <a:prstClr val="white"/>
                </a:solidFill>
                <a:cs typeface="+mn-ea"/>
                <a:sym typeface="+mn-lt"/>
              </a:endParaRPr>
            </a:p>
          </p:txBody>
        </p:sp>
        <p:sp>
          <p:nvSpPr>
            <p:cNvPr id="84" name="Text Placeholder 3"/>
            <p:cNvSpPr txBox="1"/>
            <p:nvPr/>
          </p:nvSpPr>
          <p:spPr>
            <a:xfrm>
              <a:off x="11002" y="4124"/>
              <a:ext cx="671" cy="87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altLang="zh-CN" sz="3600" b="1" dirty="0">
                  <a:solidFill>
                    <a:prstClr val="white"/>
                  </a:solidFill>
                  <a:cs typeface="+mn-ea"/>
                  <a:sym typeface="+mn-lt"/>
                </a:rPr>
                <a:t>03</a:t>
              </a:r>
              <a:endParaRPr lang="en-US" altLang="zh-CN" sz="3600" b="1" dirty="0">
                <a:solidFill>
                  <a:prstClr val="white"/>
                </a:solidFill>
                <a:cs typeface="+mn-ea"/>
                <a:sym typeface="+mn-lt"/>
              </a:endParaRPr>
            </a:p>
          </p:txBody>
        </p:sp>
        <p:sp>
          <p:nvSpPr>
            <p:cNvPr id="85" name="Text Placeholder 3"/>
            <p:cNvSpPr txBox="1"/>
            <p:nvPr/>
          </p:nvSpPr>
          <p:spPr>
            <a:xfrm>
              <a:off x="14905" y="4124"/>
              <a:ext cx="669" cy="87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altLang="zh-CN" sz="3600" b="1" dirty="0">
                  <a:solidFill>
                    <a:prstClr val="white"/>
                  </a:solidFill>
                  <a:cs typeface="+mn-ea"/>
                  <a:sym typeface="+mn-lt"/>
                </a:rPr>
                <a:t>04</a:t>
              </a:r>
              <a:endParaRPr lang="en-US" altLang="zh-CN" sz="3600" b="1" dirty="0">
                <a:solidFill>
                  <a:prstClr val="white"/>
                </a:solidFill>
                <a:cs typeface="+mn-ea"/>
                <a:sym typeface="+mn-lt"/>
              </a:endParaRPr>
            </a:p>
          </p:txBody>
        </p:sp>
      </p:grpSp>
      <p:sp>
        <p:nvSpPr>
          <p:cNvPr id="86" name="文本框 85"/>
          <p:cNvSpPr txBox="1"/>
          <p:nvPr/>
        </p:nvSpPr>
        <p:spPr>
          <a:xfrm>
            <a:off x="1363980" y="4652645"/>
            <a:ext cx="1969135" cy="995045"/>
          </a:xfrm>
          <a:prstGeom prst="rect">
            <a:avLst/>
          </a:prstGeom>
          <a:noFill/>
        </p:spPr>
        <p:txBody>
          <a:bodyPr wrap="square" rtlCol="0">
            <a:spAutoFit/>
          </a:bodyPr>
          <a:lstStyle/>
          <a:p>
            <a:pPr algn="ctr">
              <a:lnSpc>
                <a:spcPct val="14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rPr>
              <a:t>单击此处添加本章节的简要内容。单击此处添加本章节的简要内容。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7" name="文本框 86"/>
          <p:cNvSpPr txBox="1"/>
          <p:nvPr/>
        </p:nvSpPr>
        <p:spPr>
          <a:xfrm>
            <a:off x="3801745" y="4652645"/>
            <a:ext cx="1969135" cy="995045"/>
          </a:xfrm>
          <a:prstGeom prst="rect">
            <a:avLst/>
          </a:prstGeom>
          <a:noFill/>
        </p:spPr>
        <p:txBody>
          <a:bodyPr wrap="square" rtlCol="0">
            <a:spAutoFit/>
          </a:bodyPr>
          <a:lstStyle/>
          <a:p>
            <a:pPr algn="ctr">
              <a:lnSpc>
                <a:spcPct val="14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rPr>
              <a:t>单击此处添加本章节的简要内容。单击此处添加本章节的简要内容。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8" name="文本框 87"/>
          <p:cNvSpPr txBox="1"/>
          <p:nvPr/>
        </p:nvSpPr>
        <p:spPr>
          <a:xfrm>
            <a:off x="6312535" y="4652645"/>
            <a:ext cx="1969135" cy="995045"/>
          </a:xfrm>
          <a:prstGeom prst="rect">
            <a:avLst/>
          </a:prstGeom>
          <a:noFill/>
        </p:spPr>
        <p:txBody>
          <a:bodyPr wrap="square" rtlCol="0">
            <a:spAutoFit/>
          </a:bodyPr>
          <a:lstStyle/>
          <a:p>
            <a:pPr algn="ctr">
              <a:lnSpc>
                <a:spcPct val="14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rPr>
              <a:t>单击此处添加本章节的简要内容。单击此处添加本章节的简要内容。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9" name="文本框 88"/>
          <p:cNvSpPr txBox="1"/>
          <p:nvPr/>
        </p:nvSpPr>
        <p:spPr>
          <a:xfrm>
            <a:off x="8783955" y="4652645"/>
            <a:ext cx="1969135" cy="995045"/>
          </a:xfrm>
          <a:prstGeom prst="rect">
            <a:avLst/>
          </a:prstGeom>
          <a:noFill/>
        </p:spPr>
        <p:txBody>
          <a:bodyPr wrap="square" rtlCol="0">
            <a:spAutoFit/>
          </a:bodyPr>
          <a:lstStyle/>
          <a:p>
            <a:pPr algn="ctr">
              <a:lnSpc>
                <a:spcPct val="14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rPr>
              <a:t>单击此处添加本章节的简要内容。单击此处添加本章节的简要内容。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fade">
                                      <p:cBhvr>
                                        <p:cTn id="12" dur="1000"/>
                                        <p:tgtEl>
                                          <p:spTgt spid="86"/>
                                        </p:tgtEl>
                                      </p:cBhvr>
                                    </p:animEffect>
                                    <p:anim calcmode="lin" valueType="num">
                                      <p:cBhvr>
                                        <p:cTn id="13" dur="1000" fill="hold"/>
                                        <p:tgtEl>
                                          <p:spTgt spid="86"/>
                                        </p:tgtEl>
                                        <p:attrNameLst>
                                          <p:attrName>ppt_x</p:attrName>
                                        </p:attrNameLst>
                                      </p:cBhvr>
                                      <p:tavLst>
                                        <p:tav tm="0">
                                          <p:val>
                                            <p:strVal val="#ppt_x"/>
                                          </p:val>
                                        </p:tav>
                                        <p:tav tm="100000">
                                          <p:val>
                                            <p:strVal val="#ppt_x"/>
                                          </p:val>
                                        </p:tav>
                                      </p:tavLst>
                                    </p:anim>
                                    <p:anim calcmode="lin" valueType="num">
                                      <p:cBhvr>
                                        <p:cTn id="14" dur="1000" fill="hold"/>
                                        <p:tgtEl>
                                          <p:spTgt spid="8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7"/>
                                        </p:tgtEl>
                                        <p:attrNameLst>
                                          <p:attrName>style.visibility</p:attrName>
                                        </p:attrNameLst>
                                      </p:cBhvr>
                                      <p:to>
                                        <p:strVal val="visible"/>
                                      </p:to>
                                    </p:set>
                                    <p:animEffect transition="in" filter="fade">
                                      <p:cBhvr>
                                        <p:cTn id="17" dur="1000"/>
                                        <p:tgtEl>
                                          <p:spTgt spid="87"/>
                                        </p:tgtEl>
                                      </p:cBhvr>
                                    </p:animEffect>
                                    <p:anim calcmode="lin" valueType="num">
                                      <p:cBhvr>
                                        <p:cTn id="18" dur="1000" fill="hold"/>
                                        <p:tgtEl>
                                          <p:spTgt spid="87"/>
                                        </p:tgtEl>
                                        <p:attrNameLst>
                                          <p:attrName>ppt_x</p:attrName>
                                        </p:attrNameLst>
                                      </p:cBhvr>
                                      <p:tavLst>
                                        <p:tav tm="0">
                                          <p:val>
                                            <p:strVal val="#ppt_x"/>
                                          </p:val>
                                        </p:tav>
                                        <p:tav tm="100000">
                                          <p:val>
                                            <p:strVal val="#ppt_x"/>
                                          </p:val>
                                        </p:tav>
                                      </p:tavLst>
                                    </p:anim>
                                    <p:anim calcmode="lin" valueType="num">
                                      <p:cBhvr>
                                        <p:cTn id="19" dur="1000" fill="hold"/>
                                        <p:tgtEl>
                                          <p:spTgt spid="8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fade">
                                      <p:cBhvr>
                                        <p:cTn id="22" dur="1000"/>
                                        <p:tgtEl>
                                          <p:spTgt spid="88"/>
                                        </p:tgtEl>
                                      </p:cBhvr>
                                    </p:animEffect>
                                    <p:anim calcmode="lin" valueType="num">
                                      <p:cBhvr>
                                        <p:cTn id="23" dur="1000" fill="hold"/>
                                        <p:tgtEl>
                                          <p:spTgt spid="88"/>
                                        </p:tgtEl>
                                        <p:attrNameLst>
                                          <p:attrName>ppt_x</p:attrName>
                                        </p:attrNameLst>
                                      </p:cBhvr>
                                      <p:tavLst>
                                        <p:tav tm="0">
                                          <p:val>
                                            <p:strVal val="#ppt_x"/>
                                          </p:val>
                                        </p:tav>
                                        <p:tav tm="100000">
                                          <p:val>
                                            <p:strVal val="#ppt_x"/>
                                          </p:val>
                                        </p:tav>
                                      </p:tavLst>
                                    </p:anim>
                                    <p:anim calcmode="lin" valueType="num">
                                      <p:cBhvr>
                                        <p:cTn id="24" dur="1000" fill="hold"/>
                                        <p:tgtEl>
                                          <p:spTgt spid="8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9"/>
                                        </p:tgtEl>
                                        <p:attrNameLst>
                                          <p:attrName>style.visibility</p:attrName>
                                        </p:attrNameLst>
                                      </p:cBhvr>
                                      <p:to>
                                        <p:strVal val="visible"/>
                                      </p:to>
                                    </p:set>
                                    <p:animEffect transition="in" filter="fade">
                                      <p:cBhvr>
                                        <p:cTn id="27" dur="1000"/>
                                        <p:tgtEl>
                                          <p:spTgt spid="89"/>
                                        </p:tgtEl>
                                      </p:cBhvr>
                                    </p:animEffect>
                                    <p:anim calcmode="lin" valueType="num">
                                      <p:cBhvr>
                                        <p:cTn id="28" dur="1000" fill="hold"/>
                                        <p:tgtEl>
                                          <p:spTgt spid="89"/>
                                        </p:tgtEl>
                                        <p:attrNameLst>
                                          <p:attrName>ppt_x</p:attrName>
                                        </p:attrNameLst>
                                      </p:cBhvr>
                                      <p:tavLst>
                                        <p:tav tm="0">
                                          <p:val>
                                            <p:strVal val="#ppt_x"/>
                                          </p:val>
                                        </p:tav>
                                        <p:tav tm="100000">
                                          <p:val>
                                            <p:strVal val="#ppt_x"/>
                                          </p:val>
                                        </p:tav>
                                      </p:tavLst>
                                    </p:anim>
                                    <p:anim calcmode="lin" valueType="num">
                                      <p:cBhvr>
                                        <p:cTn id="29" dur="1000" fill="hold"/>
                                        <p:tgtEl>
                                          <p:spTgt spid="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小清新花朵叶子边框招聘海报143  95"/>
          <p:cNvPicPr>
            <a:picLocks noChangeAspect="1"/>
          </p:cNvPicPr>
          <p:nvPr/>
        </p:nvPicPr>
        <p:blipFill>
          <a:blip r:embed="rId1"/>
          <a:srcRect r="49085" b="7929"/>
          <a:stretch>
            <a:fillRect/>
          </a:stretch>
        </p:blipFill>
        <p:spPr>
          <a:xfrm>
            <a:off x="0" y="0"/>
            <a:ext cx="5121275" cy="6945630"/>
          </a:xfrm>
          <a:prstGeom prst="rect">
            <a:avLst/>
          </a:prstGeom>
        </p:spPr>
      </p:pic>
      <p:sp>
        <p:nvSpPr>
          <p:cNvPr id="40" name="MH_Entry_1"/>
          <p:cNvSpPr/>
          <p:nvPr>
            <p:custDataLst>
              <p:tags r:id="rId2"/>
            </p:custDataLst>
          </p:nvPr>
        </p:nvSpPr>
        <p:spPr>
          <a:xfrm>
            <a:off x="4268331" y="2819846"/>
            <a:ext cx="3655487" cy="55372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defTabSz="852170" fontAlgn="base">
              <a:spcBef>
                <a:spcPct val="0"/>
              </a:spcBef>
              <a:spcAft>
                <a:spcPct val="0"/>
              </a:spcAft>
            </a:pPr>
            <a:r>
              <a:rPr lang="zh-CN" altLang="en-US" sz="3600" b="1" dirty="0">
                <a:solidFill>
                  <a:schemeClr val="tx1">
                    <a:lumMod val="75000"/>
                    <a:lumOff val="25000"/>
                  </a:schemeClr>
                </a:solidFill>
                <a:latin typeface="微软雅黑" panose="020B0503020204020204" charset="-122"/>
                <a:ea typeface="微软雅黑" panose="020B0503020204020204" charset="-122"/>
                <a:sym typeface="字魂58号-创中黑" panose="00000500000000000000" pitchFamily="2" charset="-122"/>
              </a:rPr>
              <a:t>添加标题内容</a:t>
            </a:r>
            <a:endParaRPr lang="zh-CN" altLang="en-US" sz="3600" b="1" dirty="0">
              <a:solidFill>
                <a:schemeClr val="tx1">
                  <a:lumMod val="75000"/>
                  <a:lumOff val="25000"/>
                </a:schemeClr>
              </a:solidFill>
              <a:latin typeface="微软雅黑" panose="020B0503020204020204" charset="-122"/>
              <a:ea typeface="微软雅黑" panose="020B0503020204020204" charset="-122"/>
              <a:sym typeface="字魂58号-创中黑" panose="00000500000000000000" pitchFamily="2" charset="-122"/>
            </a:endParaRPr>
          </a:p>
        </p:txBody>
      </p:sp>
      <p:sp>
        <p:nvSpPr>
          <p:cNvPr id="41" name="矩形 40"/>
          <p:cNvSpPr/>
          <p:nvPr/>
        </p:nvSpPr>
        <p:spPr>
          <a:xfrm>
            <a:off x="4230133" y="3569230"/>
            <a:ext cx="4194175" cy="275590"/>
          </a:xfrm>
          <a:prstGeom prst="rect">
            <a:avLst/>
          </a:prstGeom>
        </p:spPr>
        <p:txBody>
          <a:bodyPr wrap="none">
            <a:spAutoFit/>
          </a:bodyPr>
          <a:lstStyle/>
          <a:p>
            <a:pPr defTabSz="852170" fontAlgn="base">
              <a:spcBef>
                <a:spcPct val="0"/>
              </a:spcBef>
              <a:spcAft>
                <a:spcPct val="0"/>
              </a:spcAft>
            </a:pPr>
            <a:r>
              <a:rPr lang="en-US" altLang="zh-CN" sz="1200" b="1" spc="788" dirty="0">
                <a:solidFill>
                  <a:schemeClr val="tx1">
                    <a:lumMod val="75000"/>
                    <a:lumOff val="25000"/>
                  </a:schemeClr>
                </a:solidFill>
                <a:latin typeface="微软雅黑" panose="020B0503020204020204" charset="-122"/>
                <a:ea typeface="微软雅黑" panose="020B0503020204020204" charset="-122"/>
                <a:sym typeface="字魂58号-创中黑" panose="00000500000000000000" pitchFamily="2" charset="-122"/>
              </a:rPr>
              <a:t>ANNUAL WORK SUMMARY</a:t>
            </a:r>
            <a:endParaRPr lang="en-US" altLang="zh-CN" sz="1200" b="1" spc="788" dirty="0">
              <a:solidFill>
                <a:schemeClr val="tx1">
                  <a:lumMod val="75000"/>
                  <a:lumOff val="25000"/>
                </a:schemeClr>
              </a:solidFill>
              <a:latin typeface="微软雅黑" panose="020B0503020204020204" charset="-122"/>
              <a:ea typeface="微软雅黑" panose="020B0503020204020204" charset="-122"/>
              <a:sym typeface="字魂58号-创中黑" panose="00000500000000000000" pitchFamily="2" charset="-122"/>
            </a:endParaRPr>
          </a:p>
        </p:txBody>
      </p:sp>
      <p:sp>
        <p:nvSpPr>
          <p:cNvPr id="42" name="文本框 41"/>
          <p:cNvSpPr txBox="1"/>
          <p:nvPr/>
        </p:nvSpPr>
        <p:spPr>
          <a:xfrm>
            <a:off x="4220898" y="3948153"/>
            <a:ext cx="6076667" cy="616585"/>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000" spc="394" dirty="0">
                <a:solidFill>
                  <a:schemeClr val="tx1">
                    <a:lumMod val="75000"/>
                    <a:lumOff val="25000"/>
                  </a:schemeClr>
                </a:solidFill>
                <a:latin typeface="微软雅黑" panose="020B0503020204020204" charset="-122"/>
                <a:ea typeface="微软雅黑" panose="020B0503020204020204" charset="-122"/>
                <a:cs typeface="Open Sans" pitchFamily="34" charset="0"/>
                <a:sym typeface="字魂58号-创中黑" panose="00000500000000000000" pitchFamily="2" charset="-122"/>
              </a:rPr>
              <a:t>您的内容打在这里，或者通过复制您的文本后，在此框中选择粘贴。您的内容打在这里，或者通过复制您的文本后，在此框中选择粘贴。您的内容打在这里，或者通过复制您的文本后，在此框中选择粘贴。</a:t>
            </a:r>
            <a:endParaRPr lang="zh-CN" altLang="en-US" sz="1000" spc="394" dirty="0">
              <a:solidFill>
                <a:schemeClr val="tx1">
                  <a:lumMod val="75000"/>
                  <a:lumOff val="25000"/>
                </a:schemeClr>
              </a:solidFill>
              <a:latin typeface="微软雅黑" panose="020B0503020204020204" charset="-122"/>
              <a:ea typeface="微软雅黑" panose="020B0503020204020204" charset="-122"/>
              <a:cs typeface="Open Sans" pitchFamily="34" charset="0"/>
              <a:sym typeface="字魂58号-创中黑" panose="00000500000000000000" pitchFamily="2" charset="-122"/>
            </a:endParaRPr>
          </a:p>
        </p:txBody>
      </p:sp>
      <p:sp>
        <p:nvSpPr>
          <p:cNvPr id="44" name="圆角矩形 18"/>
          <p:cNvSpPr/>
          <p:nvPr/>
        </p:nvSpPr>
        <p:spPr>
          <a:xfrm>
            <a:off x="2871529" y="2744354"/>
            <a:ext cx="766618" cy="1976584"/>
          </a:xfrm>
          <a:prstGeom prst="roundRect">
            <a:avLst/>
          </a:prstGeom>
          <a:solidFill>
            <a:srgbClr val="009A4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4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第四章</a:t>
            </a:r>
            <a:endParaRPr lang="zh-CN" altLang="en-US" sz="4000"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4" name="图片 3" descr="小清新花朵叶子边框招聘海报143  95"/>
          <p:cNvPicPr>
            <a:picLocks noChangeAspect="1"/>
          </p:cNvPicPr>
          <p:nvPr/>
        </p:nvPicPr>
        <p:blipFill>
          <a:blip r:embed="rId1"/>
          <a:srcRect l="51364" t="40379"/>
          <a:stretch>
            <a:fillRect/>
          </a:stretch>
        </p:blipFill>
        <p:spPr>
          <a:xfrm>
            <a:off x="7299960" y="2360295"/>
            <a:ext cx="4892040" cy="44977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1"/>
                                        </p:tgtEl>
                                        <p:attrNameLst>
                                          <p:attrName>ppt_y</p:attrName>
                                        </p:attrNameLst>
                                      </p:cBhvr>
                                      <p:tavLst>
                                        <p:tav tm="0">
                                          <p:val>
                                            <p:strVal val="#ppt_y"/>
                                          </p:val>
                                        </p:tav>
                                        <p:tav tm="100000">
                                          <p:val>
                                            <p:strVal val="#ppt_y"/>
                                          </p:val>
                                        </p:tav>
                                      </p:tavLst>
                                    </p:anim>
                                    <p:anim calcmode="lin" valueType="num">
                                      <p:cBhvr>
                                        <p:cTn id="14"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1000"/>
                                        <p:tgtEl>
                                          <p:spTgt spid="42"/>
                                        </p:tgtEl>
                                      </p:cBhvr>
                                    </p:animEffect>
                                    <p:anim calcmode="lin" valueType="num">
                                      <p:cBhvr>
                                        <p:cTn id="20" dur="1000" fill="hold"/>
                                        <p:tgtEl>
                                          <p:spTgt spid="42"/>
                                        </p:tgtEl>
                                        <p:attrNameLst>
                                          <p:attrName>ppt_x</p:attrName>
                                        </p:attrNameLst>
                                      </p:cBhvr>
                                      <p:tavLst>
                                        <p:tav tm="0">
                                          <p:val>
                                            <p:strVal val="#ppt_x"/>
                                          </p:val>
                                        </p:tav>
                                        <p:tav tm="100000">
                                          <p:val>
                                            <p:strVal val="#ppt_x"/>
                                          </p:val>
                                        </p:tav>
                                      </p:tavLst>
                                    </p:anim>
                                    <p:anim calcmode="lin" valueType="num">
                                      <p:cBhvr>
                                        <p:cTn id="21" dur="1000" fill="hold"/>
                                        <p:tgtEl>
                                          <p:spTgt spid="4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00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1000"/>
                                        <p:tgtEl>
                                          <p:spTgt spid="44"/>
                                        </p:tgtEl>
                                      </p:cBhvr>
                                    </p:animEffect>
                                    <p:anim calcmode="lin" valueType="num">
                                      <p:cBhvr>
                                        <p:cTn id="25" dur="1000" fill="hold"/>
                                        <p:tgtEl>
                                          <p:spTgt spid="44"/>
                                        </p:tgtEl>
                                        <p:attrNameLst>
                                          <p:attrName>ppt_x</p:attrName>
                                        </p:attrNameLst>
                                      </p:cBhvr>
                                      <p:tavLst>
                                        <p:tav tm="0">
                                          <p:val>
                                            <p:strVal val="#ppt_x"/>
                                          </p:val>
                                        </p:tav>
                                        <p:tav tm="100000">
                                          <p:val>
                                            <p:strVal val="#ppt_x"/>
                                          </p:val>
                                        </p:tav>
                                      </p:tavLst>
                                    </p:anim>
                                    <p:anim calcmode="lin" valueType="num">
                                      <p:cBhvr>
                                        <p:cTn id="2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ldLvl="0" animBg="1"/>
      <p:bldP spid="41" grpId="0"/>
      <p:bldP spid="42" grpId="0"/>
      <p:bldP spid="44"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0"/>
            <a:ext cx="7658735" cy="2665730"/>
            <a:chOff x="0" y="0"/>
            <a:chExt cx="12061" cy="4198"/>
          </a:xfrm>
        </p:grpSpPr>
        <p:pic>
          <p:nvPicPr>
            <p:cNvPr id="24" name="图片 23" descr="小清新花朵叶子边框招聘海报143  95"/>
            <p:cNvPicPr>
              <a:picLocks noChangeAspect="1"/>
            </p:cNvPicPr>
            <p:nvPr/>
          </p:nvPicPr>
          <p:blipFill>
            <a:blip r:embed="rId1"/>
            <a:srcRect r="49085" b="7929"/>
            <a:stretch>
              <a:fillRect/>
            </a:stretch>
          </p:blipFill>
          <p:spPr>
            <a:xfrm>
              <a:off x="0" y="0"/>
              <a:ext cx="3096" cy="4199"/>
            </a:xfrm>
            <a:prstGeom prst="rect">
              <a:avLst/>
            </a:prstGeom>
          </p:spPr>
        </p:pic>
        <p:grpSp>
          <p:nvGrpSpPr>
            <p:cNvPr id="27" name="组合 26"/>
            <p:cNvGrpSpPr/>
            <p:nvPr/>
          </p:nvGrpSpPr>
          <p:grpSpPr>
            <a:xfrm>
              <a:off x="7139" y="620"/>
              <a:ext cx="4923" cy="893"/>
              <a:chOff x="1596086" y="2915387"/>
              <a:chExt cx="3126105" cy="567076"/>
            </a:xfrm>
          </p:grpSpPr>
          <p:sp>
            <p:nvSpPr>
              <p:cNvPr id="30" name="文本框 29"/>
              <p:cNvSpPr txBox="1"/>
              <p:nvPr/>
            </p:nvSpPr>
            <p:spPr>
              <a:xfrm>
                <a:off x="2153285" y="2915387"/>
                <a:ext cx="2011680" cy="368300"/>
              </a:xfrm>
              <a:prstGeom prst="rect">
                <a:avLst/>
              </a:prstGeom>
              <a:noFill/>
            </p:spPr>
            <p:txBody>
              <a:bodyPr wrap="none" rtlCol="0">
                <a:spAutoFit/>
                <a:scene3d>
                  <a:camera prst="orthographicFront"/>
                  <a:lightRig rig="threePt" dir="t"/>
                </a:scene3d>
                <a:sp3d contourW="12700"/>
              </a:bodyPr>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rPr>
                  <a:t>标题文字添加此处</a:t>
                </a:r>
                <a:endPar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4" name="文本框 33"/>
              <p:cNvSpPr txBox="1"/>
              <p:nvPr/>
            </p:nvSpPr>
            <p:spPr>
              <a:xfrm>
                <a:off x="1596086" y="3252593"/>
                <a:ext cx="3126105" cy="229870"/>
              </a:xfrm>
              <a:prstGeom prst="rect">
                <a:avLst/>
              </a:prstGeom>
              <a:noFill/>
            </p:spPr>
            <p:txBody>
              <a:bodyPr wrap="none" rtlCol="0">
                <a:spAutoFit/>
                <a:scene3d>
                  <a:camera prst="orthographicFront"/>
                  <a:lightRig rig="threePt" dir="t"/>
                </a:scene3d>
                <a:sp3d contourW="12700"/>
              </a:bodyPr>
              <a:p>
                <a:pPr algn="ctr"/>
                <a:r>
                  <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rPr>
                  <a:t>The user can demonstrate on a projector or computer</a:t>
                </a:r>
                <a:endPar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grpSp>
        <p:nvGrpSpPr>
          <p:cNvPr id="37" name="组合 36"/>
          <p:cNvGrpSpPr/>
          <p:nvPr/>
        </p:nvGrpSpPr>
        <p:grpSpPr>
          <a:xfrm>
            <a:off x="813710" y="1338577"/>
            <a:ext cx="10318411" cy="4815199"/>
            <a:chOff x="915310" y="1224277"/>
            <a:chExt cx="10318411" cy="4815199"/>
          </a:xfrm>
        </p:grpSpPr>
        <p:sp>
          <p:nvSpPr>
            <p:cNvPr id="38" name="椭圆 37"/>
            <p:cNvSpPr/>
            <p:nvPr/>
          </p:nvSpPr>
          <p:spPr>
            <a:xfrm rot="352720" flipH="1">
              <a:off x="2781004" y="5837319"/>
              <a:ext cx="1545092" cy="183018"/>
            </a:xfrm>
            <a:prstGeom prst="ellipse">
              <a:avLst/>
            </a:prstGeom>
            <a:gradFill flip="none" rotWithShape="1">
              <a:gsLst>
                <a:gs pos="100000">
                  <a:schemeClr val="tx1">
                    <a:alpha val="0"/>
                  </a:schemeClr>
                </a:gs>
                <a:gs pos="0">
                  <a:schemeClr val="tx1">
                    <a:alpha val="2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39" name="椭圆 38"/>
            <p:cNvSpPr/>
            <p:nvPr/>
          </p:nvSpPr>
          <p:spPr>
            <a:xfrm rot="21247280">
              <a:off x="1164631" y="5849694"/>
              <a:ext cx="1545092" cy="183018"/>
            </a:xfrm>
            <a:prstGeom prst="ellipse">
              <a:avLst/>
            </a:prstGeom>
            <a:gradFill flip="none" rotWithShape="1">
              <a:gsLst>
                <a:gs pos="100000">
                  <a:schemeClr val="tx1">
                    <a:alpha val="0"/>
                  </a:schemeClr>
                </a:gs>
                <a:gs pos="0">
                  <a:schemeClr val="tx1">
                    <a:alpha val="2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latin typeface="微软雅黑" panose="020B0503020204020204" charset="-122"/>
                <a:ea typeface="微软雅黑" panose="020B0503020204020204" charset="-122"/>
                <a:cs typeface="+mn-ea"/>
                <a:sym typeface="+mn-lt"/>
              </a:endParaRPr>
            </a:p>
          </p:txBody>
        </p:sp>
        <p:cxnSp>
          <p:nvCxnSpPr>
            <p:cNvPr id="40" name="直接连接符 39"/>
            <p:cNvCxnSpPr/>
            <p:nvPr/>
          </p:nvCxnSpPr>
          <p:spPr>
            <a:xfrm>
              <a:off x="1374485" y="3429000"/>
              <a:ext cx="9400063" cy="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1" name="椭圆 40"/>
            <p:cNvSpPr/>
            <p:nvPr/>
          </p:nvSpPr>
          <p:spPr>
            <a:xfrm>
              <a:off x="915310" y="2985175"/>
              <a:ext cx="887534" cy="887650"/>
            </a:xfrm>
            <a:prstGeom prst="ellipse">
              <a:avLst/>
            </a:prstGeom>
            <a:gradFill flip="none" rotWithShape="1">
              <a:gsLst>
                <a:gs pos="0">
                  <a:schemeClr val="bg1"/>
                </a:gs>
                <a:gs pos="100000">
                  <a:schemeClr val="bg2"/>
                </a:gs>
              </a:gsLst>
              <a:lin ang="2700000" scaled="1"/>
              <a:tileRect/>
            </a:gradFill>
            <a:ln w="19050">
              <a:gradFill flip="none" rotWithShape="1">
                <a:gsLst>
                  <a:gs pos="0">
                    <a:schemeClr val="accent1">
                      <a:lumMod val="5000"/>
                      <a:lumOff val="95000"/>
                    </a:schemeClr>
                  </a:gs>
                  <a:gs pos="100000">
                    <a:schemeClr val="bg2"/>
                  </a:gs>
                </a:gsLst>
                <a:lin ang="13500000" scaled="1"/>
                <a:tileRect/>
              </a:gradFill>
            </a:ln>
            <a:effectLst>
              <a:outerShdw blurRad="127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47" name="椭圆 46"/>
            <p:cNvSpPr/>
            <p:nvPr/>
          </p:nvSpPr>
          <p:spPr>
            <a:xfrm>
              <a:off x="4058936" y="2985175"/>
              <a:ext cx="887534" cy="887650"/>
            </a:xfrm>
            <a:prstGeom prst="ellipse">
              <a:avLst/>
            </a:prstGeom>
            <a:gradFill flip="none" rotWithShape="1">
              <a:gsLst>
                <a:gs pos="0">
                  <a:schemeClr val="bg1"/>
                </a:gs>
                <a:gs pos="100000">
                  <a:schemeClr val="bg2"/>
                </a:gs>
              </a:gsLst>
              <a:lin ang="2700000" scaled="1"/>
              <a:tileRect/>
            </a:gradFill>
            <a:ln w="19050">
              <a:gradFill flip="none" rotWithShape="1">
                <a:gsLst>
                  <a:gs pos="0">
                    <a:schemeClr val="accent1">
                      <a:lumMod val="5000"/>
                      <a:lumOff val="95000"/>
                    </a:schemeClr>
                  </a:gs>
                  <a:gs pos="100000">
                    <a:schemeClr val="bg2"/>
                  </a:gs>
                </a:gsLst>
                <a:lin ang="13500000" scaled="1"/>
                <a:tileRect/>
              </a:gradFill>
            </a:ln>
            <a:effectLst>
              <a:outerShdw blurRad="127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48" name="椭圆 47"/>
            <p:cNvSpPr/>
            <p:nvPr/>
          </p:nvSpPr>
          <p:spPr>
            <a:xfrm>
              <a:off x="7202562" y="2988686"/>
              <a:ext cx="887534" cy="887650"/>
            </a:xfrm>
            <a:prstGeom prst="ellipse">
              <a:avLst/>
            </a:prstGeom>
            <a:gradFill flip="none" rotWithShape="1">
              <a:gsLst>
                <a:gs pos="0">
                  <a:schemeClr val="bg1"/>
                </a:gs>
                <a:gs pos="100000">
                  <a:schemeClr val="bg2"/>
                </a:gs>
              </a:gsLst>
              <a:lin ang="2700000" scaled="1"/>
              <a:tileRect/>
            </a:gradFill>
            <a:ln w="19050">
              <a:gradFill flip="none" rotWithShape="1">
                <a:gsLst>
                  <a:gs pos="0">
                    <a:schemeClr val="accent1">
                      <a:lumMod val="5000"/>
                      <a:lumOff val="95000"/>
                    </a:schemeClr>
                  </a:gs>
                  <a:gs pos="100000">
                    <a:schemeClr val="bg2"/>
                  </a:gs>
                </a:gsLst>
                <a:lin ang="13500000" scaled="1"/>
                <a:tileRect/>
              </a:gradFill>
            </a:ln>
            <a:effectLst>
              <a:outerShdw blurRad="127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49" name="椭圆 48"/>
            <p:cNvSpPr/>
            <p:nvPr/>
          </p:nvSpPr>
          <p:spPr>
            <a:xfrm>
              <a:off x="10346187" y="2990470"/>
              <a:ext cx="887534" cy="887650"/>
            </a:xfrm>
            <a:prstGeom prst="ellipse">
              <a:avLst/>
            </a:prstGeom>
            <a:gradFill flip="none" rotWithShape="1">
              <a:gsLst>
                <a:gs pos="0">
                  <a:schemeClr val="bg1"/>
                </a:gs>
                <a:gs pos="100000">
                  <a:schemeClr val="bg2"/>
                </a:gs>
              </a:gsLst>
              <a:lin ang="2700000" scaled="1"/>
              <a:tileRect/>
            </a:gradFill>
            <a:ln w="19050">
              <a:gradFill flip="none" rotWithShape="1">
                <a:gsLst>
                  <a:gs pos="0">
                    <a:schemeClr val="accent1">
                      <a:lumMod val="5000"/>
                      <a:lumOff val="95000"/>
                    </a:schemeClr>
                  </a:gs>
                  <a:gs pos="100000">
                    <a:schemeClr val="bg2"/>
                  </a:gs>
                </a:gsLst>
                <a:lin ang="13500000" scaled="1"/>
                <a:tileRect/>
              </a:gradFill>
            </a:ln>
            <a:effectLst>
              <a:outerShdw blurRad="1270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latin typeface="微软雅黑" panose="020B0503020204020204" charset="-122"/>
                <a:ea typeface="微软雅黑" panose="020B0503020204020204" charset="-122"/>
                <a:cs typeface="+mn-ea"/>
                <a:sym typeface="+mn-lt"/>
              </a:endParaRPr>
            </a:p>
          </p:txBody>
        </p:sp>
        <p:grpSp>
          <p:nvGrpSpPr>
            <p:cNvPr id="50" name="Group 12"/>
            <p:cNvGrpSpPr>
              <a:grpSpLocks noChangeAspect="1"/>
            </p:cNvGrpSpPr>
            <p:nvPr/>
          </p:nvGrpSpPr>
          <p:grpSpPr bwMode="auto">
            <a:xfrm>
              <a:off x="7386591" y="3198256"/>
              <a:ext cx="519477" cy="519545"/>
              <a:chOff x="2918" y="1238"/>
              <a:chExt cx="360" cy="360"/>
            </a:xfrm>
          </p:grpSpPr>
          <p:sp>
            <p:nvSpPr>
              <p:cNvPr id="89" name="AutoShape 11"/>
              <p:cNvSpPr>
                <a:spLocks noChangeAspect="1" noChangeArrowheads="1" noTextEdit="1"/>
              </p:cNvSpPr>
              <p:nvPr/>
            </p:nvSpPr>
            <p:spPr bwMode="auto">
              <a:xfrm>
                <a:off x="2918" y="1238"/>
                <a:ext cx="36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90" name="Freeform 13"/>
              <p:cNvSpPr>
                <a:spLocks noEditPoints="1"/>
              </p:cNvSpPr>
              <p:nvPr/>
            </p:nvSpPr>
            <p:spPr bwMode="auto">
              <a:xfrm>
                <a:off x="2918" y="1238"/>
                <a:ext cx="360" cy="360"/>
              </a:xfrm>
              <a:custGeom>
                <a:avLst/>
                <a:gdLst>
                  <a:gd name="T0" fmla="*/ 1605 w 2448"/>
                  <a:gd name="T1" fmla="*/ 0 h 2448"/>
                  <a:gd name="T2" fmla="*/ 761 w 2448"/>
                  <a:gd name="T3" fmla="*/ 843 h 2448"/>
                  <a:gd name="T4" fmla="*/ 933 w 2448"/>
                  <a:gd name="T5" fmla="*/ 1353 h 2448"/>
                  <a:gd name="T6" fmla="*/ 762 w 2448"/>
                  <a:gd name="T7" fmla="*/ 1524 h 2448"/>
                  <a:gd name="T8" fmla="*/ 759 w 2448"/>
                  <a:gd name="T9" fmla="*/ 1527 h 2448"/>
                  <a:gd name="T10" fmla="*/ 716 w 2448"/>
                  <a:gd name="T11" fmla="*/ 1523 h 2448"/>
                  <a:gd name="T12" fmla="*/ 569 w 2448"/>
                  <a:gd name="T13" fmla="*/ 1584 h 2448"/>
                  <a:gd name="T14" fmla="*/ 61 w 2448"/>
                  <a:gd name="T15" fmla="*/ 2091 h 2448"/>
                  <a:gd name="T16" fmla="*/ 0 w 2448"/>
                  <a:gd name="T17" fmla="*/ 2239 h 2448"/>
                  <a:gd name="T18" fmla="*/ 61 w 2448"/>
                  <a:gd name="T19" fmla="*/ 2387 h 2448"/>
                  <a:gd name="T20" fmla="*/ 209 w 2448"/>
                  <a:gd name="T21" fmla="*/ 2448 h 2448"/>
                  <a:gd name="T22" fmla="*/ 357 w 2448"/>
                  <a:gd name="T23" fmla="*/ 2387 h 2448"/>
                  <a:gd name="T24" fmla="*/ 864 w 2448"/>
                  <a:gd name="T25" fmla="*/ 1879 h 2448"/>
                  <a:gd name="T26" fmla="*/ 925 w 2448"/>
                  <a:gd name="T27" fmla="*/ 1732 h 2448"/>
                  <a:gd name="T28" fmla="*/ 921 w 2448"/>
                  <a:gd name="T29" fmla="*/ 1689 h 2448"/>
                  <a:gd name="T30" fmla="*/ 924 w 2448"/>
                  <a:gd name="T31" fmla="*/ 1686 h 2448"/>
                  <a:gd name="T32" fmla="*/ 1095 w 2448"/>
                  <a:gd name="T33" fmla="*/ 1515 h 2448"/>
                  <a:gd name="T34" fmla="*/ 1605 w 2448"/>
                  <a:gd name="T35" fmla="*/ 1687 h 2448"/>
                  <a:gd name="T36" fmla="*/ 2448 w 2448"/>
                  <a:gd name="T37" fmla="*/ 843 h 2448"/>
                  <a:gd name="T38" fmla="*/ 1605 w 2448"/>
                  <a:gd name="T39" fmla="*/ 0 h 2448"/>
                  <a:gd name="T40" fmla="*/ 300 w 2448"/>
                  <a:gd name="T41" fmla="*/ 2331 h 2448"/>
                  <a:gd name="T42" fmla="*/ 209 w 2448"/>
                  <a:gd name="T43" fmla="*/ 2369 h 2448"/>
                  <a:gd name="T44" fmla="*/ 117 w 2448"/>
                  <a:gd name="T45" fmla="*/ 2331 h 2448"/>
                  <a:gd name="T46" fmla="*/ 79 w 2448"/>
                  <a:gd name="T47" fmla="*/ 2239 h 2448"/>
                  <a:gd name="T48" fmla="*/ 117 w 2448"/>
                  <a:gd name="T49" fmla="*/ 2148 h 2448"/>
                  <a:gd name="T50" fmla="*/ 576 w 2448"/>
                  <a:gd name="T51" fmla="*/ 1689 h 2448"/>
                  <a:gd name="T52" fmla="*/ 759 w 2448"/>
                  <a:gd name="T53" fmla="*/ 1872 h 2448"/>
                  <a:gd name="T54" fmla="*/ 300 w 2448"/>
                  <a:gd name="T55" fmla="*/ 2331 h 2448"/>
                  <a:gd name="T56" fmla="*/ 815 w 2448"/>
                  <a:gd name="T57" fmla="*/ 1816 h 2448"/>
                  <a:gd name="T58" fmla="*/ 632 w 2448"/>
                  <a:gd name="T59" fmla="*/ 1633 h 2448"/>
                  <a:gd name="T60" fmla="*/ 716 w 2448"/>
                  <a:gd name="T61" fmla="*/ 1602 h 2448"/>
                  <a:gd name="T62" fmla="*/ 808 w 2448"/>
                  <a:gd name="T63" fmla="*/ 1640 h 2448"/>
                  <a:gd name="T64" fmla="*/ 846 w 2448"/>
                  <a:gd name="T65" fmla="*/ 1732 h 2448"/>
                  <a:gd name="T66" fmla="*/ 815 w 2448"/>
                  <a:gd name="T67" fmla="*/ 1816 h 2448"/>
                  <a:gd name="T68" fmla="*/ 887 w 2448"/>
                  <a:gd name="T69" fmla="*/ 1611 h 2448"/>
                  <a:gd name="T70" fmla="*/ 864 w 2448"/>
                  <a:gd name="T71" fmla="*/ 1584 h 2448"/>
                  <a:gd name="T72" fmla="*/ 837 w 2448"/>
                  <a:gd name="T73" fmla="*/ 1561 h 2448"/>
                  <a:gd name="T74" fmla="*/ 984 w 2448"/>
                  <a:gd name="T75" fmla="*/ 1414 h 2448"/>
                  <a:gd name="T76" fmla="*/ 1034 w 2448"/>
                  <a:gd name="T77" fmla="*/ 1464 h 2448"/>
                  <a:gd name="T78" fmla="*/ 887 w 2448"/>
                  <a:gd name="T79" fmla="*/ 1611 h 2448"/>
                  <a:gd name="T80" fmla="*/ 1605 w 2448"/>
                  <a:gd name="T81" fmla="*/ 1607 h 2448"/>
                  <a:gd name="T82" fmla="*/ 841 w 2448"/>
                  <a:gd name="T83" fmla="*/ 843 h 2448"/>
                  <a:gd name="T84" fmla="*/ 1605 w 2448"/>
                  <a:gd name="T85" fmla="*/ 79 h 2448"/>
                  <a:gd name="T86" fmla="*/ 2369 w 2448"/>
                  <a:gd name="T87" fmla="*/ 843 h 2448"/>
                  <a:gd name="T88" fmla="*/ 1605 w 2448"/>
                  <a:gd name="T89" fmla="*/ 1607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48" h="2448">
                    <a:moveTo>
                      <a:pt x="1605" y="0"/>
                    </a:moveTo>
                    <a:cubicBezTo>
                      <a:pt x="1140" y="0"/>
                      <a:pt x="761" y="378"/>
                      <a:pt x="761" y="843"/>
                    </a:cubicBezTo>
                    <a:cubicBezTo>
                      <a:pt x="761" y="1035"/>
                      <a:pt x="825" y="1211"/>
                      <a:pt x="933" y="1353"/>
                    </a:cubicBezTo>
                    <a:cubicBezTo>
                      <a:pt x="762" y="1524"/>
                      <a:pt x="762" y="1524"/>
                      <a:pt x="762" y="1524"/>
                    </a:cubicBezTo>
                    <a:cubicBezTo>
                      <a:pt x="761" y="1525"/>
                      <a:pt x="760" y="1526"/>
                      <a:pt x="759" y="1527"/>
                    </a:cubicBezTo>
                    <a:cubicBezTo>
                      <a:pt x="745" y="1524"/>
                      <a:pt x="731" y="1523"/>
                      <a:pt x="716" y="1523"/>
                    </a:cubicBezTo>
                    <a:cubicBezTo>
                      <a:pt x="661" y="1523"/>
                      <a:pt x="608" y="1544"/>
                      <a:pt x="569" y="1584"/>
                    </a:cubicBezTo>
                    <a:cubicBezTo>
                      <a:pt x="61" y="2091"/>
                      <a:pt x="61" y="2091"/>
                      <a:pt x="61" y="2091"/>
                    </a:cubicBezTo>
                    <a:cubicBezTo>
                      <a:pt x="22" y="2131"/>
                      <a:pt x="0" y="2183"/>
                      <a:pt x="0" y="2239"/>
                    </a:cubicBezTo>
                    <a:cubicBezTo>
                      <a:pt x="0" y="2295"/>
                      <a:pt x="22" y="2347"/>
                      <a:pt x="61" y="2387"/>
                    </a:cubicBezTo>
                    <a:cubicBezTo>
                      <a:pt x="101" y="2426"/>
                      <a:pt x="153" y="2448"/>
                      <a:pt x="209" y="2448"/>
                    </a:cubicBezTo>
                    <a:cubicBezTo>
                      <a:pt x="265" y="2448"/>
                      <a:pt x="317" y="2426"/>
                      <a:pt x="357" y="2387"/>
                    </a:cubicBezTo>
                    <a:cubicBezTo>
                      <a:pt x="864" y="1879"/>
                      <a:pt x="864" y="1879"/>
                      <a:pt x="864" y="1879"/>
                    </a:cubicBezTo>
                    <a:cubicBezTo>
                      <a:pt x="904" y="1840"/>
                      <a:pt x="925" y="1787"/>
                      <a:pt x="925" y="1732"/>
                    </a:cubicBezTo>
                    <a:cubicBezTo>
                      <a:pt x="925" y="1717"/>
                      <a:pt x="924" y="1703"/>
                      <a:pt x="921" y="1689"/>
                    </a:cubicBezTo>
                    <a:cubicBezTo>
                      <a:pt x="922" y="1688"/>
                      <a:pt x="923" y="1687"/>
                      <a:pt x="924" y="1686"/>
                    </a:cubicBezTo>
                    <a:cubicBezTo>
                      <a:pt x="1095" y="1515"/>
                      <a:pt x="1095" y="1515"/>
                      <a:pt x="1095" y="1515"/>
                    </a:cubicBezTo>
                    <a:cubicBezTo>
                      <a:pt x="1237" y="1623"/>
                      <a:pt x="1413" y="1687"/>
                      <a:pt x="1605" y="1687"/>
                    </a:cubicBezTo>
                    <a:cubicBezTo>
                      <a:pt x="2070" y="1687"/>
                      <a:pt x="2448" y="1308"/>
                      <a:pt x="2448" y="843"/>
                    </a:cubicBezTo>
                    <a:cubicBezTo>
                      <a:pt x="2448" y="378"/>
                      <a:pt x="2070" y="0"/>
                      <a:pt x="1605" y="0"/>
                    </a:cubicBezTo>
                    <a:close/>
                    <a:moveTo>
                      <a:pt x="300" y="2331"/>
                    </a:moveTo>
                    <a:cubicBezTo>
                      <a:pt x="276" y="2355"/>
                      <a:pt x="243" y="2369"/>
                      <a:pt x="209" y="2369"/>
                    </a:cubicBezTo>
                    <a:cubicBezTo>
                      <a:pt x="174" y="2369"/>
                      <a:pt x="142" y="2355"/>
                      <a:pt x="117" y="2331"/>
                    </a:cubicBezTo>
                    <a:cubicBezTo>
                      <a:pt x="93" y="2306"/>
                      <a:pt x="79" y="2274"/>
                      <a:pt x="79" y="2239"/>
                    </a:cubicBezTo>
                    <a:cubicBezTo>
                      <a:pt x="79" y="2205"/>
                      <a:pt x="93" y="2172"/>
                      <a:pt x="117" y="2148"/>
                    </a:cubicBezTo>
                    <a:cubicBezTo>
                      <a:pt x="576" y="1689"/>
                      <a:pt x="576" y="1689"/>
                      <a:pt x="576" y="1689"/>
                    </a:cubicBezTo>
                    <a:cubicBezTo>
                      <a:pt x="759" y="1872"/>
                      <a:pt x="759" y="1872"/>
                      <a:pt x="759" y="1872"/>
                    </a:cubicBezTo>
                    <a:lnTo>
                      <a:pt x="300" y="2331"/>
                    </a:lnTo>
                    <a:close/>
                    <a:moveTo>
                      <a:pt x="815" y="1816"/>
                    </a:moveTo>
                    <a:cubicBezTo>
                      <a:pt x="632" y="1633"/>
                      <a:pt x="632" y="1633"/>
                      <a:pt x="632" y="1633"/>
                    </a:cubicBezTo>
                    <a:cubicBezTo>
                      <a:pt x="656" y="1613"/>
                      <a:pt x="686" y="1602"/>
                      <a:pt x="716" y="1602"/>
                    </a:cubicBezTo>
                    <a:cubicBezTo>
                      <a:pt x="750" y="1602"/>
                      <a:pt x="783" y="1615"/>
                      <a:pt x="808" y="1640"/>
                    </a:cubicBezTo>
                    <a:cubicBezTo>
                      <a:pt x="833" y="1664"/>
                      <a:pt x="846" y="1697"/>
                      <a:pt x="846" y="1732"/>
                    </a:cubicBezTo>
                    <a:cubicBezTo>
                      <a:pt x="846" y="1763"/>
                      <a:pt x="835" y="1793"/>
                      <a:pt x="815" y="1816"/>
                    </a:cubicBezTo>
                    <a:close/>
                    <a:moveTo>
                      <a:pt x="887" y="1611"/>
                    </a:moveTo>
                    <a:cubicBezTo>
                      <a:pt x="880" y="1601"/>
                      <a:pt x="873" y="1592"/>
                      <a:pt x="864" y="1584"/>
                    </a:cubicBezTo>
                    <a:cubicBezTo>
                      <a:pt x="856" y="1576"/>
                      <a:pt x="847" y="1568"/>
                      <a:pt x="837" y="1561"/>
                    </a:cubicBezTo>
                    <a:cubicBezTo>
                      <a:pt x="984" y="1414"/>
                      <a:pt x="984" y="1414"/>
                      <a:pt x="984" y="1414"/>
                    </a:cubicBezTo>
                    <a:cubicBezTo>
                      <a:pt x="1000" y="1431"/>
                      <a:pt x="1017" y="1448"/>
                      <a:pt x="1034" y="1464"/>
                    </a:cubicBezTo>
                    <a:lnTo>
                      <a:pt x="887" y="1611"/>
                    </a:lnTo>
                    <a:close/>
                    <a:moveTo>
                      <a:pt x="1605" y="1607"/>
                    </a:moveTo>
                    <a:cubicBezTo>
                      <a:pt x="1183" y="1607"/>
                      <a:pt x="841" y="1265"/>
                      <a:pt x="841" y="843"/>
                    </a:cubicBezTo>
                    <a:cubicBezTo>
                      <a:pt x="841" y="422"/>
                      <a:pt x="1183" y="79"/>
                      <a:pt x="1605" y="79"/>
                    </a:cubicBezTo>
                    <a:cubicBezTo>
                      <a:pt x="2026" y="79"/>
                      <a:pt x="2369" y="422"/>
                      <a:pt x="2369" y="843"/>
                    </a:cubicBezTo>
                    <a:cubicBezTo>
                      <a:pt x="2369" y="1265"/>
                      <a:pt x="2026" y="1607"/>
                      <a:pt x="1605" y="1607"/>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91" name="Freeform 14"/>
              <p:cNvSpPr>
                <a:spLocks noEditPoints="1"/>
              </p:cNvSpPr>
              <p:nvPr/>
            </p:nvSpPr>
            <p:spPr bwMode="auto">
              <a:xfrm>
                <a:off x="3055" y="1263"/>
                <a:ext cx="198" cy="198"/>
              </a:xfrm>
              <a:custGeom>
                <a:avLst/>
                <a:gdLst>
                  <a:gd name="T0" fmla="*/ 674 w 1348"/>
                  <a:gd name="T1" fmla="*/ 0 h 1348"/>
                  <a:gd name="T2" fmla="*/ 0 w 1348"/>
                  <a:gd name="T3" fmla="*/ 674 h 1348"/>
                  <a:gd name="T4" fmla="*/ 674 w 1348"/>
                  <a:gd name="T5" fmla="*/ 1348 h 1348"/>
                  <a:gd name="T6" fmla="*/ 1348 w 1348"/>
                  <a:gd name="T7" fmla="*/ 674 h 1348"/>
                  <a:gd name="T8" fmla="*/ 674 w 1348"/>
                  <a:gd name="T9" fmla="*/ 0 h 1348"/>
                  <a:gd name="T10" fmla="*/ 674 w 1348"/>
                  <a:gd name="T11" fmla="*/ 1269 h 1348"/>
                  <a:gd name="T12" fmla="*/ 79 w 1348"/>
                  <a:gd name="T13" fmla="*/ 674 h 1348"/>
                  <a:gd name="T14" fmla="*/ 674 w 1348"/>
                  <a:gd name="T15" fmla="*/ 79 h 1348"/>
                  <a:gd name="T16" fmla="*/ 1269 w 1348"/>
                  <a:gd name="T17" fmla="*/ 674 h 1348"/>
                  <a:gd name="T18" fmla="*/ 674 w 1348"/>
                  <a:gd name="T19" fmla="*/ 1269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8" h="1348">
                    <a:moveTo>
                      <a:pt x="674" y="0"/>
                    </a:moveTo>
                    <a:cubicBezTo>
                      <a:pt x="302" y="0"/>
                      <a:pt x="0" y="303"/>
                      <a:pt x="0" y="674"/>
                    </a:cubicBezTo>
                    <a:cubicBezTo>
                      <a:pt x="0" y="1046"/>
                      <a:pt x="302" y="1348"/>
                      <a:pt x="674" y="1348"/>
                    </a:cubicBezTo>
                    <a:cubicBezTo>
                      <a:pt x="1045" y="1348"/>
                      <a:pt x="1348" y="1046"/>
                      <a:pt x="1348" y="674"/>
                    </a:cubicBezTo>
                    <a:cubicBezTo>
                      <a:pt x="1348" y="303"/>
                      <a:pt x="1045" y="0"/>
                      <a:pt x="674" y="0"/>
                    </a:cubicBezTo>
                    <a:close/>
                    <a:moveTo>
                      <a:pt x="674" y="1269"/>
                    </a:moveTo>
                    <a:cubicBezTo>
                      <a:pt x="346" y="1269"/>
                      <a:pt x="79" y="1002"/>
                      <a:pt x="79" y="674"/>
                    </a:cubicBezTo>
                    <a:cubicBezTo>
                      <a:pt x="79" y="346"/>
                      <a:pt x="346" y="79"/>
                      <a:pt x="674" y="79"/>
                    </a:cubicBezTo>
                    <a:cubicBezTo>
                      <a:pt x="1002" y="79"/>
                      <a:pt x="1269" y="346"/>
                      <a:pt x="1269" y="674"/>
                    </a:cubicBezTo>
                    <a:cubicBezTo>
                      <a:pt x="1269" y="1002"/>
                      <a:pt x="1002" y="1269"/>
                      <a:pt x="674" y="1269"/>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92" name="Freeform 15"/>
              <p:cNvSpPr/>
              <p:nvPr/>
            </p:nvSpPr>
            <p:spPr bwMode="auto">
              <a:xfrm>
                <a:off x="3185" y="1298"/>
                <a:ext cx="43" cy="114"/>
              </a:xfrm>
              <a:custGeom>
                <a:avLst/>
                <a:gdLst>
                  <a:gd name="T0" fmla="*/ 67 w 297"/>
                  <a:gd name="T1" fmla="*/ 12 h 771"/>
                  <a:gd name="T2" fmla="*/ 12 w 297"/>
                  <a:gd name="T3" fmla="*/ 24 h 771"/>
                  <a:gd name="T4" fmla="*/ 24 w 297"/>
                  <a:gd name="T5" fmla="*/ 78 h 771"/>
                  <a:gd name="T6" fmla="*/ 217 w 297"/>
                  <a:gd name="T7" fmla="*/ 435 h 771"/>
                  <a:gd name="T8" fmla="*/ 120 w 297"/>
                  <a:gd name="T9" fmla="*/ 706 h 771"/>
                  <a:gd name="T10" fmla="*/ 125 w 297"/>
                  <a:gd name="T11" fmla="*/ 762 h 771"/>
                  <a:gd name="T12" fmla="*/ 151 w 297"/>
                  <a:gd name="T13" fmla="*/ 771 h 771"/>
                  <a:gd name="T14" fmla="*/ 181 w 297"/>
                  <a:gd name="T15" fmla="*/ 757 h 771"/>
                  <a:gd name="T16" fmla="*/ 297 w 297"/>
                  <a:gd name="T17" fmla="*/ 435 h 771"/>
                  <a:gd name="T18" fmla="*/ 67 w 297"/>
                  <a:gd name="T19" fmla="*/ 12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771">
                    <a:moveTo>
                      <a:pt x="67" y="12"/>
                    </a:moveTo>
                    <a:cubicBezTo>
                      <a:pt x="49" y="0"/>
                      <a:pt x="24" y="5"/>
                      <a:pt x="12" y="24"/>
                    </a:cubicBezTo>
                    <a:cubicBezTo>
                      <a:pt x="0" y="42"/>
                      <a:pt x="5" y="66"/>
                      <a:pt x="24" y="78"/>
                    </a:cubicBezTo>
                    <a:cubicBezTo>
                      <a:pt x="145" y="157"/>
                      <a:pt x="217" y="291"/>
                      <a:pt x="217" y="435"/>
                    </a:cubicBezTo>
                    <a:cubicBezTo>
                      <a:pt x="217" y="534"/>
                      <a:pt x="183" y="630"/>
                      <a:pt x="120" y="706"/>
                    </a:cubicBezTo>
                    <a:cubicBezTo>
                      <a:pt x="106" y="723"/>
                      <a:pt x="108" y="748"/>
                      <a:pt x="125" y="762"/>
                    </a:cubicBezTo>
                    <a:cubicBezTo>
                      <a:pt x="133" y="768"/>
                      <a:pt x="142" y="771"/>
                      <a:pt x="151" y="771"/>
                    </a:cubicBezTo>
                    <a:cubicBezTo>
                      <a:pt x="162" y="771"/>
                      <a:pt x="173" y="766"/>
                      <a:pt x="181" y="757"/>
                    </a:cubicBezTo>
                    <a:cubicBezTo>
                      <a:pt x="256" y="667"/>
                      <a:pt x="297" y="552"/>
                      <a:pt x="297" y="435"/>
                    </a:cubicBezTo>
                    <a:cubicBezTo>
                      <a:pt x="297" y="264"/>
                      <a:pt x="211" y="106"/>
                      <a:pt x="67" y="12"/>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93" name="Freeform 16"/>
              <p:cNvSpPr/>
              <p:nvPr/>
            </p:nvSpPr>
            <p:spPr bwMode="auto">
              <a:xfrm>
                <a:off x="3148" y="1288"/>
                <a:ext cx="25" cy="13"/>
              </a:xfrm>
              <a:custGeom>
                <a:avLst/>
                <a:gdLst>
                  <a:gd name="T0" fmla="*/ 131 w 167"/>
                  <a:gd name="T1" fmla="*/ 9 h 87"/>
                  <a:gd name="T2" fmla="*/ 40 w 167"/>
                  <a:gd name="T3" fmla="*/ 0 h 87"/>
                  <a:gd name="T4" fmla="*/ 0 w 167"/>
                  <a:gd name="T5" fmla="*/ 40 h 87"/>
                  <a:gd name="T6" fmla="*/ 40 w 167"/>
                  <a:gd name="T7" fmla="*/ 80 h 87"/>
                  <a:gd name="T8" fmla="*/ 117 w 167"/>
                  <a:gd name="T9" fmla="*/ 87 h 87"/>
                  <a:gd name="T10" fmla="*/ 124 w 167"/>
                  <a:gd name="T11" fmla="*/ 87 h 87"/>
                  <a:gd name="T12" fmla="*/ 163 w 167"/>
                  <a:gd name="T13" fmla="*/ 55 h 87"/>
                  <a:gd name="T14" fmla="*/ 131 w 167"/>
                  <a:gd name="T15" fmla="*/ 9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7" h="87">
                    <a:moveTo>
                      <a:pt x="131" y="9"/>
                    </a:moveTo>
                    <a:cubicBezTo>
                      <a:pt x="101" y="3"/>
                      <a:pt x="71" y="0"/>
                      <a:pt x="40" y="0"/>
                    </a:cubicBezTo>
                    <a:cubicBezTo>
                      <a:pt x="18" y="0"/>
                      <a:pt x="0" y="18"/>
                      <a:pt x="0" y="40"/>
                    </a:cubicBezTo>
                    <a:cubicBezTo>
                      <a:pt x="0" y="62"/>
                      <a:pt x="18" y="80"/>
                      <a:pt x="40" y="80"/>
                    </a:cubicBezTo>
                    <a:cubicBezTo>
                      <a:pt x="66" y="80"/>
                      <a:pt x="92" y="82"/>
                      <a:pt x="117" y="87"/>
                    </a:cubicBezTo>
                    <a:cubicBezTo>
                      <a:pt x="120" y="87"/>
                      <a:pt x="122" y="87"/>
                      <a:pt x="124" y="87"/>
                    </a:cubicBezTo>
                    <a:cubicBezTo>
                      <a:pt x="143" y="87"/>
                      <a:pt x="160" y="74"/>
                      <a:pt x="163" y="55"/>
                    </a:cubicBezTo>
                    <a:cubicBezTo>
                      <a:pt x="167" y="33"/>
                      <a:pt x="153" y="13"/>
                      <a:pt x="131" y="9"/>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grpSp>
        <p:grpSp>
          <p:nvGrpSpPr>
            <p:cNvPr id="51" name="Group 19"/>
            <p:cNvGrpSpPr>
              <a:grpSpLocks noChangeAspect="1"/>
            </p:cNvGrpSpPr>
            <p:nvPr/>
          </p:nvGrpSpPr>
          <p:grpSpPr bwMode="auto">
            <a:xfrm>
              <a:off x="10525467" y="3210715"/>
              <a:ext cx="613600" cy="477306"/>
              <a:chOff x="3961" y="1315"/>
              <a:chExt cx="693" cy="539"/>
            </a:xfrm>
          </p:grpSpPr>
          <p:sp>
            <p:nvSpPr>
              <p:cNvPr id="80" name="Freeform 20"/>
              <p:cNvSpPr>
                <a:spLocks noEditPoints="1"/>
              </p:cNvSpPr>
              <p:nvPr/>
            </p:nvSpPr>
            <p:spPr bwMode="auto">
              <a:xfrm>
                <a:off x="3961" y="1315"/>
                <a:ext cx="480" cy="479"/>
              </a:xfrm>
              <a:custGeom>
                <a:avLst/>
                <a:gdLst>
                  <a:gd name="T0" fmla="*/ 1502 w 1693"/>
                  <a:gd name="T1" fmla="*/ 1013 h 1692"/>
                  <a:gd name="T2" fmla="*/ 1693 w 1693"/>
                  <a:gd name="T3" fmla="*/ 888 h 1692"/>
                  <a:gd name="T4" fmla="*/ 1568 w 1693"/>
                  <a:gd name="T5" fmla="*/ 679 h 1692"/>
                  <a:gd name="T6" fmla="*/ 1428 w 1693"/>
                  <a:gd name="T7" fmla="*/ 501 h 1692"/>
                  <a:gd name="T8" fmla="*/ 1475 w 1693"/>
                  <a:gd name="T9" fmla="*/ 277 h 1692"/>
                  <a:gd name="T10" fmla="*/ 1327 w 1693"/>
                  <a:gd name="T11" fmla="*/ 181 h 1692"/>
                  <a:gd name="T12" fmla="*/ 1192 w 1693"/>
                  <a:gd name="T13" fmla="*/ 264 h 1692"/>
                  <a:gd name="T14" fmla="*/ 1013 w 1693"/>
                  <a:gd name="T15" fmla="*/ 124 h 1692"/>
                  <a:gd name="T16" fmla="*/ 804 w 1693"/>
                  <a:gd name="T17" fmla="*/ 0 h 1692"/>
                  <a:gd name="T18" fmla="*/ 679 w 1693"/>
                  <a:gd name="T19" fmla="*/ 190 h 1692"/>
                  <a:gd name="T20" fmla="*/ 454 w 1693"/>
                  <a:gd name="T21" fmla="*/ 217 h 1692"/>
                  <a:gd name="T22" fmla="*/ 278 w 1693"/>
                  <a:gd name="T23" fmla="*/ 217 h 1692"/>
                  <a:gd name="T24" fmla="*/ 218 w 1693"/>
                  <a:gd name="T25" fmla="*/ 454 h 1692"/>
                  <a:gd name="T26" fmla="*/ 191 w 1693"/>
                  <a:gd name="T27" fmla="*/ 679 h 1692"/>
                  <a:gd name="T28" fmla="*/ 0 w 1693"/>
                  <a:gd name="T29" fmla="*/ 803 h 1692"/>
                  <a:gd name="T30" fmla="*/ 125 w 1693"/>
                  <a:gd name="T31" fmla="*/ 1013 h 1692"/>
                  <a:gd name="T32" fmla="*/ 265 w 1693"/>
                  <a:gd name="T33" fmla="*/ 1191 h 1692"/>
                  <a:gd name="T34" fmla="*/ 218 w 1693"/>
                  <a:gd name="T35" fmla="*/ 1414 h 1692"/>
                  <a:gd name="T36" fmla="*/ 454 w 1693"/>
                  <a:gd name="T37" fmla="*/ 1474 h 1692"/>
                  <a:gd name="T38" fmla="*/ 679 w 1693"/>
                  <a:gd name="T39" fmla="*/ 1502 h 1692"/>
                  <a:gd name="T40" fmla="*/ 804 w 1693"/>
                  <a:gd name="T41" fmla="*/ 1692 h 1692"/>
                  <a:gd name="T42" fmla="*/ 1013 w 1693"/>
                  <a:gd name="T43" fmla="*/ 1568 h 1692"/>
                  <a:gd name="T44" fmla="*/ 1192 w 1693"/>
                  <a:gd name="T45" fmla="*/ 1428 h 1692"/>
                  <a:gd name="T46" fmla="*/ 1415 w 1693"/>
                  <a:gd name="T47" fmla="*/ 1474 h 1692"/>
                  <a:gd name="T48" fmla="*/ 1475 w 1693"/>
                  <a:gd name="T49" fmla="*/ 1238 h 1692"/>
                  <a:gd name="T50" fmla="*/ 1419 w 1693"/>
                  <a:gd name="T51" fmla="*/ 1358 h 1692"/>
                  <a:gd name="T52" fmla="*/ 1295 w 1693"/>
                  <a:gd name="T53" fmla="*/ 1418 h 1692"/>
                  <a:gd name="T54" fmla="*/ 1175 w 1693"/>
                  <a:gd name="T55" fmla="*/ 1344 h 1692"/>
                  <a:gd name="T56" fmla="*/ 934 w 1693"/>
                  <a:gd name="T57" fmla="*/ 1470 h 1692"/>
                  <a:gd name="T58" fmla="*/ 889 w 1693"/>
                  <a:gd name="T59" fmla="*/ 1613 h 1692"/>
                  <a:gd name="T60" fmla="*/ 759 w 1693"/>
                  <a:gd name="T61" fmla="*/ 1568 h 1692"/>
                  <a:gd name="T62" fmla="*/ 727 w 1693"/>
                  <a:gd name="T63" fmla="*/ 1431 h 1692"/>
                  <a:gd name="T64" fmla="*/ 495 w 1693"/>
                  <a:gd name="T65" fmla="*/ 1337 h 1692"/>
                  <a:gd name="T66" fmla="*/ 398 w 1693"/>
                  <a:gd name="T67" fmla="*/ 1418 h 1692"/>
                  <a:gd name="T68" fmla="*/ 274 w 1693"/>
                  <a:gd name="T69" fmla="*/ 1358 h 1692"/>
                  <a:gd name="T70" fmla="*/ 343 w 1693"/>
                  <a:gd name="T71" fmla="*/ 1225 h 1692"/>
                  <a:gd name="T72" fmla="*/ 261 w 1693"/>
                  <a:gd name="T73" fmla="*/ 965 h 1692"/>
                  <a:gd name="T74" fmla="*/ 125 w 1693"/>
                  <a:gd name="T75" fmla="*/ 933 h 1692"/>
                  <a:gd name="T76" fmla="*/ 80 w 1693"/>
                  <a:gd name="T77" fmla="*/ 803 h 1692"/>
                  <a:gd name="T78" fmla="*/ 222 w 1693"/>
                  <a:gd name="T79" fmla="*/ 758 h 1692"/>
                  <a:gd name="T80" fmla="*/ 348 w 1693"/>
                  <a:gd name="T81" fmla="*/ 517 h 1692"/>
                  <a:gd name="T82" fmla="*/ 274 w 1693"/>
                  <a:gd name="T83" fmla="*/ 397 h 1692"/>
                  <a:gd name="T84" fmla="*/ 334 w 1693"/>
                  <a:gd name="T85" fmla="*/ 274 h 1692"/>
                  <a:gd name="T86" fmla="*/ 398 w 1693"/>
                  <a:gd name="T87" fmla="*/ 274 h 1692"/>
                  <a:gd name="T88" fmla="*/ 517 w 1693"/>
                  <a:gd name="T89" fmla="*/ 348 h 1692"/>
                  <a:gd name="T90" fmla="*/ 759 w 1693"/>
                  <a:gd name="T91" fmla="*/ 222 h 1692"/>
                  <a:gd name="T92" fmla="*/ 804 w 1693"/>
                  <a:gd name="T93" fmla="*/ 79 h 1692"/>
                  <a:gd name="T94" fmla="*/ 934 w 1693"/>
                  <a:gd name="T95" fmla="*/ 124 h 1692"/>
                  <a:gd name="T96" fmla="*/ 966 w 1693"/>
                  <a:gd name="T97" fmla="*/ 261 h 1692"/>
                  <a:gd name="T98" fmla="*/ 1225 w 1693"/>
                  <a:gd name="T99" fmla="*/ 343 h 1692"/>
                  <a:gd name="T100" fmla="*/ 1327 w 1693"/>
                  <a:gd name="T101" fmla="*/ 260 h 1692"/>
                  <a:gd name="T102" fmla="*/ 1419 w 1693"/>
                  <a:gd name="T103" fmla="*/ 334 h 1692"/>
                  <a:gd name="T104" fmla="*/ 1349 w 1693"/>
                  <a:gd name="T105" fmla="*/ 467 h 1692"/>
                  <a:gd name="T106" fmla="*/ 1431 w 1693"/>
                  <a:gd name="T107" fmla="*/ 726 h 1692"/>
                  <a:gd name="T108" fmla="*/ 1568 w 1693"/>
                  <a:gd name="T109" fmla="*/ 758 h 1692"/>
                  <a:gd name="T110" fmla="*/ 1613 w 1693"/>
                  <a:gd name="T111" fmla="*/ 888 h 1692"/>
                  <a:gd name="T112" fmla="*/ 1470 w 1693"/>
                  <a:gd name="T113" fmla="*/ 933 h 1692"/>
                  <a:gd name="T114" fmla="*/ 1344 w 1693"/>
                  <a:gd name="T115" fmla="*/ 1175 h 1692"/>
                  <a:gd name="T116" fmla="*/ 1419 w 1693"/>
                  <a:gd name="T117" fmla="*/ 1294 h 1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3" h="1692">
                    <a:moveTo>
                      <a:pt x="1428" y="1191"/>
                    </a:moveTo>
                    <a:cubicBezTo>
                      <a:pt x="1461" y="1135"/>
                      <a:pt x="1486" y="1076"/>
                      <a:pt x="1502" y="1013"/>
                    </a:cubicBezTo>
                    <a:cubicBezTo>
                      <a:pt x="1568" y="1013"/>
                      <a:pt x="1568" y="1013"/>
                      <a:pt x="1568" y="1013"/>
                    </a:cubicBezTo>
                    <a:cubicBezTo>
                      <a:pt x="1637" y="1013"/>
                      <a:pt x="1693" y="957"/>
                      <a:pt x="1693" y="888"/>
                    </a:cubicBezTo>
                    <a:cubicBezTo>
                      <a:pt x="1693" y="803"/>
                      <a:pt x="1693" y="803"/>
                      <a:pt x="1693" y="803"/>
                    </a:cubicBezTo>
                    <a:cubicBezTo>
                      <a:pt x="1693" y="735"/>
                      <a:pt x="1637" y="679"/>
                      <a:pt x="1568" y="679"/>
                    </a:cubicBezTo>
                    <a:cubicBezTo>
                      <a:pt x="1502" y="679"/>
                      <a:pt x="1502" y="679"/>
                      <a:pt x="1502" y="679"/>
                    </a:cubicBezTo>
                    <a:cubicBezTo>
                      <a:pt x="1486" y="616"/>
                      <a:pt x="1461" y="557"/>
                      <a:pt x="1428" y="501"/>
                    </a:cubicBezTo>
                    <a:cubicBezTo>
                      <a:pt x="1475" y="454"/>
                      <a:pt x="1475" y="454"/>
                      <a:pt x="1475" y="454"/>
                    </a:cubicBezTo>
                    <a:cubicBezTo>
                      <a:pt x="1523" y="405"/>
                      <a:pt x="1523" y="326"/>
                      <a:pt x="1475" y="277"/>
                    </a:cubicBezTo>
                    <a:cubicBezTo>
                      <a:pt x="1415" y="217"/>
                      <a:pt x="1415" y="217"/>
                      <a:pt x="1415" y="217"/>
                    </a:cubicBezTo>
                    <a:cubicBezTo>
                      <a:pt x="1391" y="194"/>
                      <a:pt x="1360" y="181"/>
                      <a:pt x="1327" y="181"/>
                    </a:cubicBezTo>
                    <a:cubicBezTo>
                      <a:pt x="1293" y="181"/>
                      <a:pt x="1262" y="194"/>
                      <a:pt x="1238" y="217"/>
                    </a:cubicBezTo>
                    <a:cubicBezTo>
                      <a:pt x="1192" y="264"/>
                      <a:pt x="1192" y="264"/>
                      <a:pt x="1192" y="264"/>
                    </a:cubicBezTo>
                    <a:cubicBezTo>
                      <a:pt x="1136" y="231"/>
                      <a:pt x="1076" y="206"/>
                      <a:pt x="1013" y="190"/>
                    </a:cubicBezTo>
                    <a:cubicBezTo>
                      <a:pt x="1013" y="124"/>
                      <a:pt x="1013" y="124"/>
                      <a:pt x="1013" y="124"/>
                    </a:cubicBezTo>
                    <a:cubicBezTo>
                      <a:pt x="1013" y="55"/>
                      <a:pt x="958" y="0"/>
                      <a:pt x="889" y="0"/>
                    </a:cubicBezTo>
                    <a:cubicBezTo>
                      <a:pt x="804" y="0"/>
                      <a:pt x="804" y="0"/>
                      <a:pt x="804" y="0"/>
                    </a:cubicBezTo>
                    <a:cubicBezTo>
                      <a:pt x="735" y="0"/>
                      <a:pt x="679" y="55"/>
                      <a:pt x="679" y="124"/>
                    </a:cubicBezTo>
                    <a:cubicBezTo>
                      <a:pt x="679" y="190"/>
                      <a:pt x="679" y="190"/>
                      <a:pt x="679" y="190"/>
                    </a:cubicBezTo>
                    <a:cubicBezTo>
                      <a:pt x="617" y="206"/>
                      <a:pt x="557" y="231"/>
                      <a:pt x="501" y="264"/>
                    </a:cubicBezTo>
                    <a:cubicBezTo>
                      <a:pt x="454" y="217"/>
                      <a:pt x="454" y="217"/>
                      <a:pt x="454" y="217"/>
                    </a:cubicBezTo>
                    <a:cubicBezTo>
                      <a:pt x="431" y="194"/>
                      <a:pt x="399" y="181"/>
                      <a:pt x="366" y="181"/>
                    </a:cubicBezTo>
                    <a:cubicBezTo>
                      <a:pt x="333" y="181"/>
                      <a:pt x="301" y="194"/>
                      <a:pt x="278" y="217"/>
                    </a:cubicBezTo>
                    <a:cubicBezTo>
                      <a:pt x="218" y="277"/>
                      <a:pt x="218" y="277"/>
                      <a:pt x="218" y="277"/>
                    </a:cubicBezTo>
                    <a:cubicBezTo>
                      <a:pt x="169" y="326"/>
                      <a:pt x="169" y="405"/>
                      <a:pt x="218" y="454"/>
                    </a:cubicBezTo>
                    <a:cubicBezTo>
                      <a:pt x="265" y="501"/>
                      <a:pt x="265" y="501"/>
                      <a:pt x="265" y="501"/>
                    </a:cubicBezTo>
                    <a:cubicBezTo>
                      <a:pt x="231" y="557"/>
                      <a:pt x="207" y="616"/>
                      <a:pt x="191" y="679"/>
                    </a:cubicBezTo>
                    <a:cubicBezTo>
                      <a:pt x="125" y="679"/>
                      <a:pt x="125" y="679"/>
                      <a:pt x="125" y="679"/>
                    </a:cubicBezTo>
                    <a:cubicBezTo>
                      <a:pt x="56" y="679"/>
                      <a:pt x="0" y="735"/>
                      <a:pt x="0" y="803"/>
                    </a:cubicBezTo>
                    <a:cubicBezTo>
                      <a:pt x="0" y="888"/>
                      <a:pt x="0" y="888"/>
                      <a:pt x="0" y="888"/>
                    </a:cubicBezTo>
                    <a:cubicBezTo>
                      <a:pt x="0" y="957"/>
                      <a:pt x="56" y="1013"/>
                      <a:pt x="125" y="1013"/>
                    </a:cubicBezTo>
                    <a:cubicBezTo>
                      <a:pt x="191" y="1013"/>
                      <a:pt x="191" y="1013"/>
                      <a:pt x="191" y="1013"/>
                    </a:cubicBezTo>
                    <a:cubicBezTo>
                      <a:pt x="207" y="1076"/>
                      <a:pt x="231" y="1135"/>
                      <a:pt x="265" y="1191"/>
                    </a:cubicBezTo>
                    <a:cubicBezTo>
                      <a:pt x="218" y="1238"/>
                      <a:pt x="218" y="1238"/>
                      <a:pt x="218" y="1238"/>
                    </a:cubicBezTo>
                    <a:cubicBezTo>
                      <a:pt x="169" y="1287"/>
                      <a:pt x="169" y="1366"/>
                      <a:pt x="218" y="1414"/>
                    </a:cubicBezTo>
                    <a:cubicBezTo>
                      <a:pt x="278" y="1474"/>
                      <a:pt x="278" y="1474"/>
                      <a:pt x="278" y="1474"/>
                    </a:cubicBezTo>
                    <a:cubicBezTo>
                      <a:pt x="327" y="1523"/>
                      <a:pt x="406" y="1523"/>
                      <a:pt x="454" y="1474"/>
                    </a:cubicBezTo>
                    <a:cubicBezTo>
                      <a:pt x="501" y="1428"/>
                      <a:pt x="501" y="1428"/>
                      <a:pt x="501" y="1428"/>
                    </a:cubicBezTo>
                    <a:cubicBezTo>
                      <a:pt x="557" y="1461"/>
                      <a:pt x="617" y="1486"/>
                      <a:pt x="679" y="1502"/>
                    </a:cubicBezTo>
                    <a:cubicBezTo>
                      <a:pt x="679" y="1568"/>
                      <a:pt x="679" y="1568"/>
                      <a:pt x="679" y="1568"/>
                    </a:cubicBezTo>
                    <a:cubicBezTo>
                      <a:pt x="679" y="1636"/>
                      <a:pt x="735" y="1692"/>
                      <a:pt x="804" y="1692"/>
                    </a:cubicBezTo>
                    <a:cubicBezTo>
                      <a:pt x="889" y="1692"/>
                      <a:pt x="889" y="1692"/>
                      <a:pt x="889" y="1692"/>
                    </a:cubicBezTo>
                    <a:cubicBezTo>
                      <a:pt x="958" y="1692"/>
                      <a:pt x="1013" y="1636"/>
                      <a:pt x="1013" y="1568"/>
                    </a:cubicBezTo>
                    <a:cubicBezTo>
                      <a:pt x="1013" y="1502"/>
                      <a:pt x="1013" y="1502"/>
                      <a:pt x="1013" y="1502"/>
                    </a:cubicBezTo>
                    <a:cubicBezTo>
                      <a:pt x="1076" y="1486"/>
                      <a:pt x="1136" y="1461"/>
                      <a:pt x="1192" y="1428"/>
                    </a:cubicBezTo>
                    <a:cubicBezTo>
                      <a:pt x="1238" y="1474"/>
                      <a:pt x="1238" y="1474"/>
                      <a:pt x="1238" y="1474"/>
                    </a:cubicBezTo>
                    <a:cubicBezTo>
                      <a:pt x="1287" y="1523"/>
                      <a:pt x="1366" y="1523"/>
                      <a:pt x="1415" y="1474"/>
                    </a:cubicBezTo>
                    <a:cubicBezTo>
                      <a:pt x="1475" y="1414"/>
                      <a:pt x="1475" y="1414"/>
                      <a:pt x="1475" y="1414"/>
                    </a:cubicBezTo>
                    <a:cubicBezTo>
                      <a:pt x="1523" y="1366"/>
                      <a:pt x="1523" y="1287"/>
                      <a:pt x="1475" y="1238"/>
                    </a:cubicBezTo>
                    <a:lnTo>
                      <a:pt x="1428" y="1191"/>
                    </a:lnTo>
                    <a:close/>
                    <a:moveTo>
                      <a:pt x="1419" y="1358"/>
                    </a:moveTo>
                    <a:cubicBezTo>
                      <a:pt x="1358" y="1418"/>
                      <a:pt x="1358" y="1418"/>
                      <a:pt x="1358" y="1418"/>
                    </a:cubicBezTo>
                    <a:cubicBezTo>
                      <a:pt x="1341" y="1436"/>
                      <a:pt x="1312" y="1436"/>
                      <a:pt x="1295" y="1418"/>
                    </a:cubicBezTo>
                    <a:cubicBezTo>
                      <a:pt x="1225" y="1349"/>
                      <a:pt x="1225" y="1349"/>
                      <a:pt x="1225" y="1349"/>
                    </a:cubicBezTo>
                    <a:cubicBezTo>
                      <a:pt x="1212" y="1335"/>
                      <a:pt x="1191" y="1333"/>
                      <a:pt x="1175" y="1344"/>
                    </a:cubicBezTo>
                    <a:cubicBezTo>
                      <a:pt x="1111" y="1386"/>
                      <a:pt x="1040" y="1416"/>
                      <a:pt x="966" y="1431"/>
                    </a:cubicBezTo>
                    <a:cubicBezTo>
                      <a:pt x="947" y="1435"/>
                      <a:pt x="934" y="1451"/>
                      <a:pt x="934" y="1470"/>
                    </a:cubicBezTo>
                    <a:cubicBezTo>
                      <a:pt x="934" y="1568"/>
                      <a:pt x="934" y="1568"/>
                      <a:pt x="934" y="1568"/>
                    </a:cubicBezTo>
                    <a:cubicBezTo>
                      <a:pt x="934" y="1592"/>
                      <a:pt x="914" y="1613"/>
                      <a:pt x="889" y="1613"/>
                    </a:cubicBezTo>
                    <a:cubicBezTo>
                      <a:pt x="804" y="1613"/>
                      <a:pt x="804" y="1613"/>
                      <a:pt x="804" y="1613"/>
                    </a:cubicBezTo>
                    <a:cubicBezTo>
                      <a:pt x="779" y="1613"/>
                      <a:pt x="759" y="1592"/>
                      <a:pt x="759" y="1568"/>
                    </a:cubicBezTo>
                    <a:cubicBezTo>
                      <a:pt x="759" y="1470"/>
                      <a:pt x="759" y="1470"/>
                      <a:pt x="759" y="1470"/>
                    </a:cubicBezTo>
                    <a:cubicBezTo>
                      <a:pt x="759" y="1451"/>
                      <a:pt x="745" y="1435"/>
                      <a:pt x="727" y="1431"/>
                    </a:cubicBezTo>
                    <a:cubicBezTo>
                      <a:pt x="652" y="1416"/>
                      <a:pt x="582" y="1386"/>
                      <a:pt x="517" y="1344"/>
                    </a:cubicBezTo>
                    <a:cubicBezTo>
                      <a:pt x="511" y="1339"/>
                      <a:pt x="503" y="1337"/>
                      <a:pt x="495" y="1337"/>
                    </a:cubicBezTo>
                    <a:cubicBezTo>
                      <a:pt x="485" y="1337"/>
                      <a:pt x="475" y="1341"/>
                      <a:pt x="467" y="1349"/>
                    </a:cubicBezTo>
                    <a:cubicBezTo>
                      <a:pt x="398" y="1418"/>
                      <a:pt x="398" y="1418"/>
                      <a:pt x="398" y="1418"/>
                    </a:cubicBezTo>
                    <a:cubicBezTo>
                      <a:pt x="380" y="1436"/>
                      <a:pt x="352" y="1436"/>
                      <a:pt x="334" y="1418"/>
                    </a:cubicBezTo>
                    <a:cubicBezTo>
                      <a:pt x="274" y="1358"/>
                      <a:pt x="274" y="1358"/>
                      <a:pt x="274" y="1358"/>
                    </a:cubicBezTo>
                    <a:cubicBezTo>
                      <a:pt x="257" y="1340"/>
                      <a:pt x="257" y="1312"/>
                      <a:pt x="274" y="1294"/>
                    </a:cubicBezTo>
                    <a:cubicBezTo>
                      <a:pt x="343" y="1225"/>
                      <a:pt x="343" y="1225"/>
                      <a:pt x="343" y="1225"/>
                    </a:cubicBezTo>
                    <a:cubicBezTo>
                      <a:pt x="357" y="1212"/>
                      <a:pt x="359" y="1191"/>
                      <a:pt x="348" y="1175"/>
                    </a:cubicBezTo>
                    <a:cubicBezTo>
                      <a:pt x="306" y="1111"/>
                      <a:pt x="277" y="1040"/>
                      <a:pt x="261" y="965"/>
                    </a:cubicBezTo>
                    <a:cubicBezTo>
                      <a:pt x="258" y="947"/>
                      <a:pt x="241" y="933"/>
                      <a:pt x="222" y="933"/>
                    </a:cubicBezTo>
                    <a:cubicBezTo>
                      <a:pt x="125" y="933"/>
                      <a:pt x="125" y="933"/>
                      <a:pt x="125" y="933"/>
                    </a:cubicBezTo>
                    <a:cubicBezTo>
                      <a:pt x="100" y="933"/>
                      <a:pt x="80" y="913"/>
                      <a:pt x="80" y="888"/>
                    </a:cubicBezTo>
                    <a:cubicBezTo>
                      <a:pt x="80" y="803"/>
                      <a:pt x="80" y="803"/>
                      <a:pt x="80" y="803"/>
                    </a:cubicBezTo>
                    <a:cubicBezTo>
                      <a:pt x="80" y="779"/>
                      <a:pt x="100" y="758"/>
                      <a:pt x="125" y="758"/>
                    </a:cubicBezTo>
                    <a:cubicBezTo>
                      <a:pt x="222" y="758"/>
                      <a:pt x="222" y="758"/>
                      <a:pt x="222" y="758"/>
                    </a:cubicBezTo>
                    <a:cubicBezTo>
                      <a:pt x="241" y="758"/>
                      <a:pt x="258" y="745"/>
                      <a:pt x="261" y="726"/>
                    </a:cubicBezTo>
                    <a:cubicBezTo>
                      <a:pt x="277" y="652"/>
                      <a:pt x="306" y="581"/>
                      <a:pt x="348" y="517"/>
                    </a:cubicBezTo>
                    <a:cubicBezTo>
                      <a:pt x="359" y="501"/>
                      <a:pt x="357" y="480"/>
                      <a:pt x="343" y="467"/>
                    </a:cubicBezTo>
                    <a:cubicBezTo>
                      <a:pt x="274" y="397"/>
                      <a:pt x="274" y="397"/>
                      <a:pt x="274" y="397"/>
                    </a:cubicBezTo>
                    <a:cubicBezTo>
                      <a:pt x="257" y="380"/>
                      <a:pt x="257" y="351"/>
                      <a:pt x="274" y="334"/>
                    </a:cubicBezTo>
                    <a:cubicBezTo>
                      <a:pt x="334" y="274"/>
                      <a:pt x="334" y="274"/>
                      <a:pt x="334" y="274"/>
                    </a:cubicBezTo>
                    <a:cubicBezTo>
                      <a:pt x="343" y="265"/>
                      <a:pt x="354" y="260"/>
                      <a:pt x="366" y="260"/>
                    </a:cubicBezTo>
                    <a:cubicBezTo>
                      <a:pt x="378" y="260"/>
                      <a:pt x="389" y="265"/>
                      <a:pt x="398" y="274"/>
                    </a:cubicBezTo>
                    <a:cubicBezTo>
                      <a:pt x="467" y="343"/>
                      <a:pt x="467" y="343"/>
                      <a:pt x="467" y="343"/>
                    </a:cubicBezTo>
                    <a:cubicBezTo>
                      <a:pt x="481" y="356"/>
                      <a:pt x="502" y="358"/>
                      <a:pt x="517" y="348"/>
                    </a:cubicBezTo>
                    <a:cubicBezTo>
                      <a:pt x="582" y="305"/>
                      <a:pt x="652" y="276"/>
                      <a:pt x="727" y="261"/>
                    </a:cubicBezTo>
                    <a:cubicBezTo>
                      <a:pt x="745" y="257"/>
                      <a:pt x="759" y="241"/>
                      <a:pt x="759" y="222"/>
                    </a:cubicBezTo>
                    <a:cubicBezTo>
                      <a:pt x="759" y="124"/>
                      <a:pt x="759" y="124"/>
                      <a:pt x="759" y="124"/>
                    </a:cubicBezTo>
                    <a:cubicBezTo>
                      <a:pt x="759" y="99"/>
                      <a:pt x="779" y="79"/>
                      <a:pt x="804" y="79"/>
                    </a:cubicBezTo>
                    <a:cubicBezTo>
                      <a:pt x="889" y="79"/>
                      <a:pt x="889" y="79"/>
                      <a:pt x="889" y="79"/>
                    </a:cubicBezTo>
                    <a:cubicBezTo>
                      <a:pt x="914" y="79"/>
                      <a:pt x="934" y="99"/>
                      <a:pt x="934" y="124"/>
                    </a:cubicBezTo>
                    <a:cubicBezTo>
                      <a:pt x="934" y="222"/>
                      <a:pt x="934" y="222"/>
                      <a:pt x="934" y="222"/>
                    </a:cubicBezTo>
                    <a:cubicBezTo>
                      <a:pt x="934" y="241"/>
                      <a:pt x="947" y="257"/>
                      <a:pt x="966" y="261"/>
                    </a:cubicBezTo>
                    <a:cubicBezTo>
                      <a:pt x="1040" y="276"/>
                      <a:pt x="1111" y="305"/>
                      <a:pt x="1175" y="348"/>
                    </a:cubicBezTo>
                    <a:cubicBezTo>
                      <a:pt x="1191" y="358"/>
                      <a:pt x="1212" y="356"/>
                      <a:pt x="1225" y="343"/>
                    </a:cubicBezTo>
                    <a:cubicBezTo>
                      <a:pt x="1295" y="274"/>
                      <a:pt x="1295" y="274"/>
                      <a:pt x="1295" y="274"/>
                    </a:cubicBezTo>
                    <a:cubicBezTo>
                      <a:pt x="1303" y="265"/>
                      <a:pt x="1315" y="260"/>
                      <a:pt x="1327" y="260"/>
                    </a:cubicBezTo>
                    <a:cubicBezTo>
                      <a:pt x="1339" y="260"/>
                      <a:pt x="1350" y="265"/>
                      <a:pt x="1358" y="274"/>
                    </a:cubicBezTo>
                    <a:cubicBezTo>
                      <a:pt x="1419" y="334"/>
                      <a:pt x="1419" y="334"/>
                      <a:pt x="1419" y="334"/>
                    </a:cubicBezTo>
                    <a:cubicBezTo>
                      <a:pt x="1436" y="351"/>
                      <a:pt x="1436" y="380"/>
                      <a:pt x="1419" y="398"/>
                    </a:cubicBezTo>
                    <a:cubicBezTo>
                      <a:pt x="1349" y="467"/>
                      <a:pt x="1349" y="467"/>
                      <a:pt x="1349" y="467"/>
                    </a:cubicBezTo>
                    <a:cubicBezTo>
                      <a:pt x="1336" y="480"/>
                      <a:pt x="1334" y="501"/>
                      <a:pt x="1344" y="517"/>
                    </a:cubicBezTo>
                    <a:cubicBezTo>
                      <a:pt x="1387" y="581"/>
                      <a:pt x="1416" y="652"/>
                      <a:pt x="1431" y="726"/>
                    </a:cubicBezTo>
                    <a:cubicBezTo>
                      <a:pt x="1435" y="745"/>
                      <a:pt x="1451" y="758"/>
                      <a:pt x="1470" y="758"/>
                    </a:cubicBezTo>
                    <a:cubicBezTo>
                      <a:pt x="1568" y="758"/>
                      <a:pt x="1568" y="758"/>
                      <a:pt x="1568" y="758"/>
                    </a:cubicBezTo>
                    <a:cubicBezTo>
                      <a:pt x="1593" y="758"/>
                      <a:pt x="1613" y="779"/>
                      <a:pt x="1613" y="803"/>
                    </a:cubicBezTo>
                    <a:cubicBezTo>
                      <a:pt x="1613" y="888"/>
                      <a:pt x="1613" y="888"/>
                      <a:pt x="1613" y="888"/>
                    </a:cubicBezTo>
                    <a:cubicBezTo>
                      <a:pt x="1613" y="913"/>
                      <a:pt x="1593" y="933"/>
                      <a:pt x="1568" y="933"/>
                    </a:cubicBezTo>
                    <a:cubicBezTo>
                      <a:pt x="1470" y="933"/>
                      <a:pt x="1470" y="933"/>
                      <a:pt x="1470" y="933"/>
                    </a:cubicBezTo>
                    <a:cubicBezTo>
                      <a:pt x="1451" y="933"/>
                      <a:pt x="1435" y="947"/>
                      <a:pt x="1431" y="965"/>
                    </a:cubicBezTo>
                    <a:cubicBezTo>
                      <a:pt x="1416" y="1040"/>
                      <a:pt x="1387" y="1111"/>
                      <a:pt x="1344" y="1175"/>
                    </a:cubicBezTo>
                    <a:cubicBezTo>
                      <a:pt x="1334" y="1191"/>
                      <a:pt x="1336" y="1212"/>
                      <a:pt x="1349" y="1225"/>
                    </a:cubicBezTo>
                    <a:cubicBezTo>
                      <a:pt x="1419" y="1294"/>
                      <a:pt x="1419" y="1294"/>
                      <a:pt x="1419" y="1294"/>
                    </a:cubicBezTo>
                    <a:cubicBezTo>
                      <a:pt x="1436" y="1312"/>
                      <a:pt x="1436" y="1340"/>
                      <a:pt x="1419" y="1358"/>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81" name="Freeform 21"/>
              <p:cNvSpPr/>
              <p:nvPr/>
            </p:nvSpPr>
            <p:spPr bwMode="auto">
              <a:xfrm>
                <a:off x="4224" y="1415"/>
                <a:ext cx="50" cy="33"/>
              </a:xfrm>
              <a:custGeom>
                <a:avLst/>
                <a:gdLst>
                  <a:gd name="T0" fmla="*/ 34 w 175"/>
                  <a:gd name="T1" fmla="*/ 83 h 118"/>
                  <a:gd name="T2" fmla="*/ 111 w 175"/>
                  <a:gd name="T3" fmla="*/ 113 h 118"/>
                  <a:gd name="T4" fmla="*/ 130 w 175"/>
                  <a:gd name="T5" fmla="*/ 118 h 118"/>
                  <a:gd name="T6" fmla="*/ 165 w 175"/>
                  <a:gd name="T7" fmla="*/ 96 h 118"/>
                  <a:gd name="T8" fmla="*/ 148 w 175"/>
                  <a:gd name="T9" fmla="*/ 42 h 118"/>
                  <a:gd name="T10" fmla="*/ 55 w 175"/>
                  <a:gd name="T11" fmla="*/ 6 h 118"/>
                  <a:gd name="T12" fmla="*/ 6 w 175"/>
                  <a:gd name="T13" fmla="*/ 34 h 118"/>
                  <a:gd name="T14" fmla="*/ 34 w 175"/>
                  <a:gd name="T15" fmla="*/ 83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118">
                    <a:moveTo>
                      <a:pt x="34" y="83"/>
                    </a:moveTo>
                    <a:cubicBezTo>
                      <a:pt x="60" y="90"/>
                      <a:pt x="87" y="101"/>
                      <a:pt x="111" y="113"/>
                    </a:cubicBezTo>
                    <a:cubicBezTo>
                      <a:pt x="117" y="116"/>
                      <a:pt x="123" y="118"/>
                      <a:pt x="130" y="118"/>
                    </a:cubicBezTo>
                    <a:cubicBezTo>
                      <a:pt x="144" y="118"/>
                      <a:pt x="158" y="110"/>
                      <a:pt x="165" y="96"/>
                    </a:cubicBezTo>
                    <a:cubicBezTo>
                      <a:pt x="175" y="76"/>
                      <a:pt x="167" y="52"/>
                      <a:pt x="148" y="42"/>
                    </a:cubicBezTo>
                    <a:cubicBezTo>
                      <a:pt x="118" y="27"/>
                      <a:pt x="87" y="15"/>
                      <a:pt x="55" y="6"/>
                    </a:cubicBezTo>
                    <a:cubicBezTo>
                      <a:pt x="34" y="0"/>
                      <a:pt x="12" y="12"/>
                      <a:pt x="6" y="34"/>
                    </a:cubicBezTo>
                    <a:cubicBezTo>
                      <a:pt x="0" y="55"/>
                      <a:pt x="13" y="77"/>
                      <a:pt x="34" y="83"/>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82" name="Freeform 22"/>
              <p:cNvSpPr/>
              <p:nvPr/>
            </p:nvSpPr>
            <p:spPr bwMode="auto">
              <a:xfrm>
                <a:off x="4059" y="1486"/>
                <a:ext cx="34" cy="56"/>
              </a:xfrm>
              <a:custGeom>
                <a:avLst/>
                <a:gdLst>
                  <a:gd name="T0" fmla="*/ 36 w 123"/>
                  <a:gd name="T1" fmla="*/ 194 h 195"/>
                  <a:gd name="T2" fmla="*/ 43 w 123"/>
                  <a:gd name="T3" fmla="*/ 195 h 195"/>
                  <a:gd name="T4" fmla="*/ 82 w 123"/>
                  <a:gd name="T5" fmla="*/ 162 h 195"/>
                  <a:gd name="T6" fmla="*/ 114 w 123"/>
                  <a:gd name="T7" fmla="*/ 62 h 195"/>
                  <a:gd name="T8" fmla="*/ 94 w 123"/>
                  <a:gd name="T9" fmla="*/ 9 h 195"/>
                  <a:gd name="T10" fmla="*/ 42 w 123"/>
                  <a:gd name="T11" fmla="*/ 28 h 195"/>
                  <a:gd name="T12" fmla="*/ 4 w 123"/>
                  <a:gd name="T13" fmla="*/ 148 h 195"/>
                  <a:gd name="T14" fmla="*/ 36 w 123"/>
                  <a:gd name="T15" fmla="*/ 194 h 1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95">
                    <a:moveTo>
                      <a:pt x="36" y="194"/>
                    </a:moveTo>
                    <a:cubicBezTo>
                      <a:pt x="38" y="195"/>
                      <a:pt x="41" y="195"/>
                      <a:pt x="43" y="195"/>
                    </a:cubicBezTo>
                    <a:cubicBezTo>
                      <a:pt x="62" y="195"/>
                      <a:pt x="79" y="181"/>
                      <a:pt x="82" y="162"/>
                    </a:cubicBezTo>
                    <a:cubicBezTo>
                      <a:pt x="89" y="128"/>
                      <a:pt x="99" y="94"/>
                      <a:pt x="114" y="62"/>
                    </a:cubicBezTo>
                    <a:cubicBezTo>
                      <a:pt x="123" y="42"/>
                      <a:pt x="114" y="18"/>
                      <a:pt x="94" y="9"/>
                    </a:cubicBezTo>
                    <a:cubicBezTo>
                      <a:pt x="74" y="0"/>
                      <a:pt x="51" y="9"/>
                      <a:pt x="42" y="28"/>
                    </a:cubicBezTo>
                    <a:cubicBezTo>
                      <a:pt x="24" y="67"/>
                      <a:pt x="12" y="107"/>
                      <a:pt x="4" y="148"/>
                    </a:cubicBezTo>
                    <a:cubicBezTo>
                      <a:pt x="0" y="169"/>
                      <a:pt x="14" y="190"/>
                      <a:pt x="36" y="194"/>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83" name="Freeform 23"/>
              <p:cNvSpPr/>
              <p:nvPr/>
            </p:nvSpPr>
            <p:spPr bwMode="auto">
              <a:xfrm>
                <a:off x="4059" y="1566"/>
                <a:ext cx="130" cy="130"/>
              </a:xfrm>
              <a:custGeom>
                <a:avLst/>
                <a:gdLst>
                  <a:gd name="T0" fmla="*/ 425 w 461"/>
                  <a:gd name="T1" fmla="*/ 378 h 457"/>
                  <a:gd name="T2" fmla="*/ 82 w 461"/>
                  <a:gd name="T3" fmla="*/ 36 h 457"/>
                  <a:gd name="T4" fmla="*/ 36 w 461"/>
                  <a:gd name="T5" fmla="*/ 4 h 457"/>
                  <a:gd name="T6" fmla="*/ 4 w 461"/>
                  <a:gd name="T7" fmla="*/ 50 h 457"/>
                  <a:gd name="T8" fmla="*/ 410 w 461"/>
                  <a:gd name="T9" fmla="*/ 456 h 457"/>
                  <a:gd name="T10" fmla="*/ 417 w 461"/>
                  <a:gd name="T11" fmla="*/ 457 h 457"/>
                  <a:gd name="T12" fmla="*/ 457 w 461"/>
                  <a:gd name="T13" fmla="*/ 424 h 457"/>
                  <a:gd name="T14" fmla="*/ 425 w 461"/>
                  <a:gd name="T15" fmla="*/ 378 h 4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457">
                    <a:moveTo>
                      <a:pt x="425" y="378"/>
                    </a:moveTo>
                    <a:cubicBezTo>
                      <a:pt x="252" y="346"/>
                      <a:pt x="114" y="209"/>
                      <a:pt x="82" y="36"/>
                    </a:cubicBezTo>
                    <a:cubicBezTo>
                      <a:pt x="78" y="14"/>
                      <a:pt x="57" y="0"/>
                      <a:pt x="36" y="4"/>
                    </a:cubicBezTo>
                    <a:cubicBezTo>
                      <a:pt x="14" y="8"/>
                      <a:pt x="0" y="28"/>
                      <a:pt x="4" y="50"/>
                    </a:cubicBezTo>
                    <a:cubicBezTo>
                      <a:pt x="42" y="255"/>
                      <a:pt x="205" y="419"/>
                      <a:pt x="410" y="456"/>
                    </a:cubicBezTo>
                    <a:cubicBezTo>
                      <a:pt x="413" y="457"/>
                      <a:pt x="415" y="457"/>
                      <a:pt x="417" y="457"/>
                    </a:cubicBezTo>
                    <a:cubicBezTo>
                      <a:pt x="436" y="457"/>
                      <a:pt x="453" y="443"/>
                      <a:pt x="457" y="424"/>
                    </a:cubicBezTo>
                    <a:cubicBezTo>
                      <a:pt x="461" y="403"/>
                      <a:pt x="446" y="382"/>
                      <a:pt x="425" y="378"/>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84" name="Freeform 24"/>
              <p:cNvSpPr/>
              <p:nvPr/>
            </p:nvSpPr>
            <p:spPr bwMode="auto">
              <a:xfrm>
                <a:off x="4285" y="1451"/>
                <a:ext cx="59" cy="151"/>
              </a:xfrm>
              <a:custGeom>
                <a:avLst/>
                <a:gdLst>
                  <a:gd name="T0" fmla="*/ 73 w 211"/>
                  <a:gd name="T1" fmla="*/ 17 h 532"/>
                  <a:gd name="T2" fmla="*/ 17 w 211"/>
                  <a:gd name="T3" fmla="*/ 15 h 532"/>
                  <a:gd name="T4" fmla="*/ 15 w 211"/>
                  <a:gd name="T5" fmla="*/ 72 h 532"/>
                  <a:gd name="T6" fmla="*/ 131 w 211"/>
                  <a:gd name="T7" fmla="*/ 365 h 532"/>
                  <a:gd name="T8" fmla="*/ 115 w 211"/>
                  <a:gd name="T9" fmla="*/ 481 h 532"/>
                  <a:gd name="T10" fmla="*/ 143 w 211"/>
                  <a:gd name="T11" fmla="*/ 531 h 532"/>
                  <a:gd name="T12" fmla="*/ 154 w 211"/>
                  <a:gd name="T13" fmla="*/ 532 h 532"/>
                  <a:gd name="T14" fmla="*/ 192 w 211"/>
                  <a:gd name="T15" fmla="*/ 503 h 532"/>
                  <a:gd name="T16" fmla="*/ 211 w 211"/>
                  <a:gd name="T17" fmla="*/ 365 h 532"/>
                  <a:gd name="T18" fmla="*/ 73 w 211"/>
                  <a:gd name="T19" fmla="*/ 17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532">
                    <a:moveTo>
                      <a:pt x="73" y="17"/>
                    </a:moveTo>
                    <a:cubicBezTo>
                      <a:pt x="58" y="1"/>
                      <a:pt x="32" y="0"/>
                      <a:pt x="17" y="15"/>
                    </a:cubicBezTo>
                    <a:cubicBezTo>
                      <a:pt x="1" y="30"/>
                      <a:pt x="0" y="56"/>
                      <a:pt x="15" y="72"/>
                    </a:cubicBezTo>
                    <a:cubicBezTo>
                      <a:pt x="90" y="151"/>
                      <a:pt x="131" y="255"/>
                      <a:pt x="131" y="365"/>
                    </a:cubicBezTo>
                    <a:cubicBezTo>
                      <a:pt x="131" y="404"/>
                      <a:pt x="126" y="444"/>
                      <a:pt x="115" y="481"/>
                    </a:cubicBezTo>
                    <a:cubicBezTo>
                      <a:pt x="109" y="503"/>
                      <a:pt x="122" y="525"/>
                      <a:pt x="143" y="531"/>
                    </a:cubicBezTo>
                    <a:cubicBezTo>
                      <a:pt x="147" y="532"/>
                      <a:pt x="150" y="532"/>
                      <a:pt x="154" y="532"/>
                    </a:cubicBezTo>
                    <a:cubicBezTo>
                      <a:pt x="171" y="532"/>
                      <a:pt x="187" y="521"/>
                      <a:pt x="192" y="503"/>
                    </a:cubicBezTo>
                    <a:cubicBezTo>
                      <a:pt x="205" y="458"/>
                      <a:pt x="211" y="412"/>
                      <a:pt x="211" y="365"/>
                    </a:cubicBezTo>
                    <a:cubicBezTo>
                      <a:pt x="211" y="235"/>
                      <a:pt x="162" y="111"/>
                      <a:pt x="73" y="17"/>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85" name="Freeform 25"/>
              <p:cNvSpPr>
                <a:spLocks noEditPoints="1"/>
              </p:cNvSpPr>
              <p:nvPr/>
            </p:nvSpPr>
            <p:spPr bwMode="auto">
              <a:xfrm>
                <a:off x="4391" y="1567"/>
                <a:ext cx="268" cy="287"/>
              </a:xfrm>
              <a:custGeom>
                <a:avLst/>
                <a:gdLst>
                  <a:gd name="T0" fmla="*/ 846 w 947"/>
                  <a:gd name="T1" fmla="*/ 578 h 1013"/>
                  <a:gd name="T2" fmla="*/ 846 w 947"/>
                  <a:gd name="T3" fmla="*/ 436 h 1013"/>
                  <a:gd name="T4" fmla="*/ 912 w 947"/>
                  <a:gd name="T5" fmla="*/ 253 h 1013"/>
                  <a:gd name="T6" fmla="*/ 721 w 947"/>
                  <a:gd name="T7" fmla="*/ 220 h 1013"/>
                  <a:gd name="T8" fmla="*/ 598 w 947"/>
                  <a:gd name="T9" fmla="*/ 125 h 1013"/>
                  <a:gd name="T10" fmla="*/ 349 w 947"/>
                  <a:gd name="T11" fmla="*/ 125 h 1013"/>
                  <a:gd name="T12" fmla="*/ 226 w 947"/>
                  <a:gd name="T13" fmla="*/ 220 h 1013"/>
                  <a:gd name="T14" fmla="*/ 110 w 947"/>
                  <a:gd name="T15" fmla="*/ 195 h 1013"/>
                  <a:gd name="T16" fmla="*/ 80 w 947"/>
                  <a:gd name="T17" fmla="*/ 424 h 1013"/>
                  <a:gd name="T18" fmla="*/ 94 w 947"/>
                  <a:gd name="T19" fmla="*/ 507 h 1013"/>
                  <a:gd name="T20" fmla="*/ 80 w 947"/>
                  <a:gd name="T21" fmla="*/ 590 h 1013"/>
                  <a:gd name="T22" fmla="*/ 205 w 947"/>
                  <a:gd name="T23" fmla="*/ 806 h 1013"/>
                  <a:gd name="T24" fmla="*/ 349 w 947"/>
                  <a:gd name="T25" fmla="*/ 865 h 1013"/>
                  <a:gd name="T26" fmla="*/ 473 w 947"/>
                  <a:gd name="T27" fmla="*/ 1013 h 1013"/>
                  <a:gd name="T28" fmla="*/ 598 w 947"/>
                  <a:gd name="T29" fmla="*/ 865 h 1013"/>
                  <a:gd name="T30" fmla="*/ 742 w 947"/>
                  <a:gd name="T31" fmla="*/ 806 h 1013"/>
                  <a:gd name="T32" fmla="*/ 867 w 947"/>
                  <a:gd name="T33" fmla="*/ 590 h 1013"/>
                  <a:gd name="T34" fmla="*/ 782 w 947"/>
                  <a:gd name="T35" fmla="*/ 737 h 1013"/>
                  <a:gd name="T36" fmla="*/ 687 w 947"/>
                  <a:gd name="T37" fmla="*/ 717 h 1013"/>
                  <a:gd name="T38" fmla="*/ 519 w 947"/>
                  <a:gd name="T39" fmla="*/ 835 h 1013"/>
                  <a:gd name="T40" fmla="*/ 473 w 947"/>
                  <a:gd name="T41" fmla="*/ 934 h 1013"/>
                  <a:gd name="T42" fmla="*/ 428 w 947"/>
                  <a:gd name="T43" fmla="*/ 835 h 1013"/>
                  <a:gd name="T44" fmla="*/ 260 w 947"/>
                  <a:gd name="T45" fmla="*/ 717 h 1013"/>
                  <a:gd name="T46" fmla="*/ 211 w 947"/>
                  <a:gd name="T47" fmla="*/ 710 h 1013"/>
                  <a:gd name="T48" fmla="*/ 104 w 947"/>
                  <a:gd name="T49" fmla="*/ 720 h 1013"/>
                  <a:gd name="T50" fmla="*/ 166 w 947"/>
                  <a:gd name="T51" fmla="*/ 632 h 1013"/>
                  <a:gd name="T52" fmla="*/ 174 w 947"/>
                  <a:gd name="T53" fmla="*/ 507 h 1013"/>
                  <a:gd name="T54" fmla="*/ 166 w 947"/>
                  <a:gd name="T55" fmla="*/ 382 h 1013"/>
                  <a:gd name="T56" fmla="*/ 104 w 947"/>
                  <a:gd name="T57" fmla="*/ 293 h 1013"/>
                  <a:gd name="T58" fmla="*/ 165 w 947"/>
                  <a:gd name="T59" fmla="*/ 277 h 1013"/>
                  <a:gd name="T60" fmla="*/ 260 w 947"/>
                  <a:gd name="T61" fmla="*/ 297 h 1013"/>
                  <a:gd name="T62" fmla="*/ 428 w 947"/>
                  <a:gd name="T63" fmla="*/ 178 h 1013"/>
                  <a:gd name="T64" fmla="*/ 473 w 947"/>
                  <a:gd name="T65" fmla="*/ 80 h 1013"/>
                  <a:gd name="T66" fmla="*/ 519 w 947"/>
                  <a:gd name="T67" fmla="*/ 178 h 1013"/>
                  <a:gd name="T68" fmla="*/ 687 w 947"/>
                  <a:gd name="T69" fmla="*/ 297 h 1013"/>
                  <a:gd name="T70" fmla="*/ 782 w 947"/>
                  <a:gd name="T71" fmla="*/ 277 h 1013"/>
                  <a:gd name="T72" fmla="*/ 827 w 947"/>
                  <a:gd name="T73" fmla="*/ 355 h 1013"/>
                  <a:gd name="T74" fmla="*/ 762 w 947"/>
                  <a:gd name="T75" fmla="*/ 427 h 1013"/>
                  <a:gd name="T76" fmla="*/ 762 w 947"/>
                  <a:gd name="T77" fmla="*/ 587 h 1013"/>
                  <a:gd name="T78" fmla="*/ 827 w 947"/>
                  <a:gd name="T79" fmla="*/ 659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47" h="1013">
                    <a:moveTo>
                      <a:pt x="867" y="590"/>
                    </a:moveTo>
                    <a:cubicBezTo>
                      <a:pt x="846" y="578"/>
                      <a:pt x="846" y="578"/>
                      <a:pt x="846" y="578"/>
                    </a:cubicBezTo>
                    <a:cubicBezTo>
                      <a:pt x="851" y="554"/>
                      <a:pt x="853" y="530"/>
                      <a:pt x="853" y="507"/>
                    </a:cubicBezTo>
                    <a:cubicBezTo>
                      <a:pt x="853" y="483"/>
                      <a:pt x="851" y="459"/>
                      <a:pt x="846" y="436"/>
                    </a:cubicBezTo>
                    <a:cubicBezTo>
                      <a:pt x="867" y="424"/>
                      <a:pt x="867" y="424"/>
                      <a:pt x="867" y="424"/>
                    </a:cubicBezTo>
                    <a:cubicBezTo>
                      <a:pt x="926" y="389"/>
                      <a:pt x="947" y="313"/>
                      <a:pt x="912" y="253"/>
                    </a:cubicBezTo>
                    <a:cubicBezTo>
                      <a:pt x="878" y="194"/>
                      <a:pt x="802" y="173"/>
                      <a:pt x="742" y="208"/>
                    </a:cubicBezTo>
                    <a:cubicBezTo>
                      <a:pt x="721" y="220"/>
                      <a:pt x="721" y="220"/>
                      <a:pt x="721" y="220"/>
                    </a:cubicBezTo>
                    <a:cubicBezTo>
                      <a:pt x="685" y="188"/>
                      <a:pt x="643" y="164"/>
                      <a:pt x="598" y="149"/>
                    </a:cubicBezTo>
                    <a:cubicBezTo>
                      <a:pt x="598" y="125"/>
                      <a:pt x="598" y="125"/>
                      <a:pt x="598" y="125"/>
                    </a:cubicBezTo>
                    <a:cubicBezTo>
                      <a:pt x="598" y="56"/>
                      <a:pt x="542" y="0"/>
                      <a:pt x="473" y="0"/>
                    </a:cubicBezTo>
                    <a:cubicBezTo>
                      <a:pt x="405" y="0"/>
                      <a:pt x="349" y="56"/>
                      <a:pt x="349" y="125"/>
                    </a:cubicBezTo>
                    <a:cubicBezTo>
                      <a:pt x="349" y="149"/>
                      <a:pt x="349" y="149"/>
                      <a:pt x="349" y="149"/>
                    </a:cubicBezTo>
                    <a:cubicBezTo>
                      <a:pt x="304" y="164"/>
                      <a:pt x="262" y="188"/>
                      <a:pt x="226" y="220"/>
                    </a:cubicBezTo>
                    <a:cubicBezTo>
                      <a:pt x="205" y="208"/>
                      <a:pt x="205" y="208"/>
                      <a:pt x="205" y="208"/>
                    </a:cubicBezTo>
                    <a:cubicBezTo>
                      <a:pt x="176" y="191"/>
                      <a:pt x="143" y="187"/>
                      <a:pt x="110" y="195"/>
                    </a:cubicBezTo>
                    <a:cubicBezTo>
                      <a:pt x="78" y="204"/>
                      <a:pt x="51" y="224"/>
                      <a:pt x="35" y="253"/>
                    </a:cubicBezTo>
                    <a:cubicBezTo>
                      <a:pt x="0" y="313"/>
                      <a:pt x="21" y="389"/>
                      <a:pt x="80" y="424"/>
                    </a:cubicBezTo>
                    <a:cubicBezTo>
                      <a:pt x="101" y="436"/>
                      <a:pt x="101" y="436"/>
                      <a:pt x="101" y="436"/>
                    </a:cubicBezTo>
                    <a:cubicBezTo>
                      <a:pt x="96" y="459"/>
                      <a:pt x="94" y="483"/>
                      <a:pt x="94" y="507"/>
                    </a:cubicBezTo>
                    <a:cubicBezTo>
                      <a:pt x="94" y="530"/>
                      <a:pt x="96" y="554"/>
                      <a:pt x="101" y="578"/>
                    </a:cubicBezTo>
                    <a:cubicBezTo>
                      <a:pt x="80" y="590"/>
                      <a:pt x="80" y="590"/>
                      <a:pt x="80" y="590"/>
                    </a:cubicBezTo>
                    <a:cubicBezTo>
                      <a:pt x="21" y="624"/>
                      <a:pt x="0" y="701"/>
                      <a:pt x="35" y="760"/>
                    </a:cubicBezTo>
                    <a:cubicBezTo>
                      <a:pt x="69" y="820"/>
                      <a:pt x="145" y="840"/>
                      <a:pt x="205" y="806"/>
                    </a:cubicBezTo>
                    <a:cubicBezTo>
                      <a:pt x="226" y="794"/>
                      <a:pt x="226" y="794"/>
                      <a:pt x="226" y="794"/>
                    </a:cubicBezTo>
                    <a:cubicBezTo>
                      <a:pt x="262" y="825"/>
                      <a:pt x="304" y="849"/>
                      <a:pt x="349" y="865"/>
                    </a:cubicBezTo>
                    <a:cubicBezTo>
                      <a:pt x="349" y="889"/>
                      <a:pt x="349" y="889"/>
                      <a:pt x="349" y="889"/>
                    </a:cubicBezTo>
                    <a:cubicBezTo>
                      <a:pt x="349" y="958"/>
                      <a:pt x="405" y="1013"/>
                      <a:pt x="473" y="1013"/>
                    </a:cubicBezTo>
                    <a:cubicBezTo>
                      <a:pt x="542" y="1013"/>
                      <a:pt x="598" y="958"/>
                      <a:pt x="598" y="889"/>
                    </a:cubicBezTo>
                    <a:cubicBezTo>
                      <a:pt x="598" y="865"/>
                      <a:pt x="598" y="865"/>
                      <a:pt x="598" y="865"/>
                    </a:cubicBezTo>
                    <a:cubicBezTo>
                      <a:pt x="643" y="849"/>
                      <a:pt x="685" y="825"/>
                      <a:pt x="721" y="794"/>
                    </a:cubicBezTo>
                    <a:cubicBezTo>
                      <a:pt x="742" y="806"/>
                      <a:pt x="742" y="806"/>
                      <a:pt x="742" y="806"/>
                    </a:cubicBezTo>
                    <a:cubicBezTo>
                      <a:pt x="802" y="840"/>
                      <a:pt x="878" y="820"/>
                      <a:pt x="912" y="760"/>
                    </a:cubicBezTo>
                    <a:cubicBezTo>
                      <a:pt x="947" y="701"/>
                      <a:pt x="926" y="624"/>
                      <a:pt x="867" y="590"/>
                    </a:cubicBezTo>
                    <a:close/>
                    <a:moveTo>
                      <a:pt x="843" y="720"/>
                    </a:moveTo>
                    <a:cubicBezTo>
                      <a:pt x="831" y="742"/>
                      <a:pt x="803" y="749"/>
                      <a:pt x="782" y="737"/>
                    </a:cubicBezTo>
                    <a:cubicBezTo>
                      <a:pt x="736" y="710"/>
                      <a:pt x="736" y="710"/>
                      <a:pt x="736" y="710"/>
                    </a:cubicBezTo>
                    <a:cubicBezTo>
                      <a:pt x="720" y="701"/>
                      <a:pt x="700" y="704"/>
                      <a:pt x="687" y="717"/>
                    </a:cubicBezTo>
                    <a:cubicBezTo>
                      <a:pt x="649" y="755"/>
                      <a:pt x="601" y="783"/>
                      <a:pt x="548" y="797"/>
                    </a:cubicBezTo>
                    <a:cubicBezTo>
                      <a:pt x="531" y="801"/>
                      <a:pt x="519" y="817"/>
                      <a:pt x="519" y="835"/>
                    </a:cubicBezTo>
                    <a:cubicBezTo>
                      <a:pt x="519" y="889"/>
                      <a:pt x="519" y="889"/>
                      <a:pt x="519" y="889"/>
                    </a:cubicBezTo>
                    <a:cubicBezTo>
                      <a:pt x="519" y="914"/>
                      <a:pt x="498" y="934"/>
                      <a:pt x="473" y="934"/>
                    </a:cubicBezTo>
                    <a:cubicBezTo>
                      <a:pt x="449" y="934"/>
                      <a:pt x="428" y="914"/>
                      <a:pt x="428" y="889"/>
                    </a:cubicBezTo>
                    <a:cubicBezTo>
                      <a:pt x="428" y="835"/>
                      <a:pt x="428" y="835"/>
                      <a:pt x="428" y="835"/>
                    </a:cubicBezTo>
                    <a:cubicBezTo>
                      <a:pt x="428" y="817"/>
                      <a:pt x="416" y="801"/>
                      <a:pt x="399" y="797"/>
                    </a:cubicBezTo>
                    <a:cubicBezTo>
                      <a:pt x="346" y="783"/>
                      <a:pt x="298" y="755"/>
                      <a:pt x="260" y="717"/>
                    </a:cubicBezTo>
                    <a:cubicBezTo>
                      <a:pt x="252" y="709"/>
                      <a:pt x="242" y="705"/>
                      <a:pt x="231" y="705"/>
                    </a:cubicBezTo>
                    <a:cubicBezTo>
                      <a:pt x="224" y="705"/>
                      <a:pt x="218" y="707"/>
                      <a:pt x="211" y="710"/>
                    </a:cubicBezTo>
                    <a:cubicBezTo>
                      <a:pt x="165" y="737"/>
                      <a:pt x="165" y="737"/>
                      <a:pt x="165" y="737"/>
                    </a:cubicBezTo>
                    <a:cubicBezTo>
                      <a:pt x="144" y="749"/>
                      <a:pt x="116" y="742"/>
                      <a:pt x="104" y="720"/>
                    </a:cubicBezTo>
                    <a:cubicBezTo>
                      <a:pt x="91" y="699"/>
                      <a:pt x="99" y="671"/>
                      <a:pt x="120" y="659"/>
                    </a:cubicBezTo>
                    <a:cubicBezTo>
                      <a:pt x="166" y="632"/>
                      <a:pt x="166" y="632"/>
                      <a:pt x="166" y="632"/>
                    </a:cubicBezTo>
                    <a:cubicBezTo>
                      <a:pt x="182" y="623"/>
                      <a:pt x="190" y="604"/>
                      <a:pt x="185" y="587"/>
                    </a:cubicBezTo>
                    <a:cubicBezTo>
                      <a:pt x="177" y="560"/>
                      <a:pt x="174" y="533"/>
                      <a:pt x="174" y="507"/>
                    </a:cubicBezTo>
                    <a:cubicBezTo>
                      <a:pt x="174" y="480"/>
                      <a:pt x="177" y="453"/>
                      <a:pt x="185" y="427"/>
                    </a:cubicBezTo>
                    <a:cubicBezTo>
                      <a:pt x="190" y="409"/>
                      <a:pt x="182" y="391"/>
                      <a:pt x="166" y="382"/>
                    </a:cubicBezTo>
                    <a:cubicBezTo>
                      <a:pt x="120" y="355"/>
                      <a:pt x="120" y="355"/>
                      <a:pt x="120" y="355"/>
                    </a:cubicBezTo>
                    <a:cubicBezTo>
                      <a:pt x="99" y="342"/>
                      <a:pt x="91" y="315"/>
                      <a:pt x="104" y="293"/>
                    </a:cubicBezTo>
                    <a:cubicBezTo>
                      <a:pt x="110" y="283"/>
                      <a:pt x="119" y="275"/>
                      <a:pt x="131" y="272"/>
                    </a:cubicBezTo>
                    <a:cubicBezTo>
                      <a:pt x="143" y="269"/>
                      <a:pt x="155" y="271"/>
                      <a:pt x="165" y="277"/>
                    </a:cubicBezTo>
                    <a:cubicBezTo>
                      <a:pt x="211" y="303"/>
                      <a:pt x="211" y="303"/>
                      <a:pt x="211" y="303"/>
                    </a:cubicBezTo>
                    <a:cubicBezTo>
                      <a:pt x="227" y="312"/>
                      <a:pt x="247" y="310"/>
                      <a:pt x="260" y="297"/>
                    </a:cubicBezTo>
                    <a:cubicBezTo>
                      <a:pt x="298" y="258"/>
                      <a:pt x="346" y="230"/>
                      <a:pt x="399" y="217"/>
                    </a:cubicBezTo>
                    <a:cubicBezTo>
                      <a:pt x="416" y="212"/>
                      <a:pt x="428" y="196"/>
                      <a:pt x="428" y="178"/>
                    </a:cubicBezTo>
                    <a:cubicBezTo>
                      <a:pt x="428" y="125"/>
                      <a:pt x="428" y="125"/>
                      <a:pt x="428" y="125"/>
                    </a:cubicBezTo>
                    <a:cubicBezTo>
                      <a:pt x="428" y="100"/>
                      <a:pt x="449" y="80"/>
                      <a:pt x="473" y="80"/>
                    </a:cubicBezTo>
                    <a:cubicBezTo>
                      <a:pt x="498" y="80"/>
                      <a:pt x="519" y="100"/>
                      <a:pt x="519" y="125"/>
                    </a:cubicBezTo>
                    <a:cubicBezTo>
                      <a:pt x="519" y="178"/>
                      <a:pt x="519" y="178"/>
                      <a:pt x="519" y="178"/>
                    </a:cubicBezTo>
                    <a:cubicBezTo>
                      <a:pt x="519" y="196"/>
                      <a:pt x="531" y="212"/>
                      <a:pt x="548" y="217"/>
                    </a:cubicBezTo>
                    <a:cubicBezTo>
                      <a:pt x="601" y="230"/>
                      <a:pt x="649" y="258"/>
                      <a:pt x="687" y="297"/>
                    </a:cubicBezTo>
                    <a:cubicBezTo>
                      <a:pt x="700" y="310"/>
                      <a:pt x="720" y="312"/>
                      <a:pt x="736" y="303"/>
                    </a:cubicBezTo>
                    <a:cubicBezTo>
                      <a:pt x="782" y="277"/>
                      <a:pt x="782" y="277"/>
                      <a:pt x="782" y="277"/>
                    </a:cubicBezTo>
                    <a:cubicBezTo>
                      <a:pt x="803" y="264"/>
                      <a:pt x="831" y="272"/>
                      <a:pt x="843" y="293"/>
                    </a:cubicBezTo>
                    <a:cubicBezTo>
                      <a:pt x="856" y="315"/>
                      <a:pt x="848" y="342"/>
                      <a:pt x="827" y="355"/>
                    </a:cubicBezTo>
                    <a:cubicBezTo>
                      <a:pt x="781" y="381"/>
                      <a:pt x="781" y="381"/>
                      <a:pt x="781" y="381"/>
                    </a:cubicBezTo>
                    <a:cubicBezTo>
                      <a:pt x="765" y="391"/>
                      <a:pt x="757" y="409"/>
                      <a:pt x="762" y="427"/>
                    </a:cubicBezTo>
                    <a:cubicBezTo>
                      <a:pt x="770" y="453"/>
                      <a:pt x="773" y="480"/>
                      <a:pt x="773" y="507"/>
                    </a:cubicBezTo>
                    <a:cubicBezTo>
                      <a:pt x="773" y="533"/>
                      <a:pt x="770" y="560"/>
                      <a:pt x="762" y="587"/>
                    </a:cubicBezTo>
                    <a:cubicBezTo>
                      <a:pt x="757" y="604"/>
                      <a:pt x="765" y="623"/>
                      <a:pt x="781" y="632"/>
                    </a:cubicBezTo>
                    <a:cubicBezTo>
                      <a:pt x="827" y="659"/>
                      <a:pt x="827" y="659"/>
                      <a:pt x="827" y="659"/>
                    </a:cubicBezTo>
                    <a:cubicBezTo>
                      <a:pt x="848" y="671"/>
                      <a:pt x="856" y="699"/>
                      <a:pt x="843" y="72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86" name="AutoShape 18"/>
              <p:cNvSpPr>
                <a:spLocks noChangeAspect="1" noChangeArrowheads="1" noTextEdit="1"/>
              </p:cNvSpPr>
              <p:nvPr/>
            </p:nvSpPr>
            <p:spPr bwMode="auto">
              <a:xfrm>
                <a:off x="3961" y="1315"/>
                <a:ext cx="693"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87" name="Freeform 26"/>
              <p:cNvSpPr>
                <a:spLocks noEditPoints="1"/>
              </p:cNvSpPr>
              <p:nvPr/>
            </p:nvSpPr>
            <p:spPr bwMode="auto">
              <a:xfrm>
                <a:off x="4478" y="1663"/>
                <a:ext cx="95" cy="95"/>
              </a:xfrm>
              <a:custGeom>
                <a:avLst/>
                <a:gdLst>
                  <a:gd name="T0" fmla="*/ 167 w 335"/>
                  <a:gd name="T1" fmla="*/ 0 h 334"/>
                  <a:gd name="T2" fmla="*/ 0 w 335"/>
                  <a:gd name="T3" fmla="*/ 167 h 334"/>
                  <a:gd name="T4" fmla="*/ 167 w 335"/>
                  <a:gd name="T5" fmla="*/ 334 h 334"/>
                  <a:gd name="T6" fmla="*/ 335 w 335"/>
                  <a:gd name="T7" fmla="*/ 167 h 334"/>
                  <a:gd name="T8" fmla="*/ 167 w 335"/>
                  <a:gd name="T9" fmla="*/ 0 h 334"/>
                  <a:gd name="T10" fmla="*/ 167 w 335"/>
                  <a:gd name="T11" fmla="*/ 254 h 334"/>
                  <a:gd name="T12" fmla="*/ 80 w 335"/>
                  <a:gd name="T13" fmla="*/ 167 h 334"/>
                  <a:gd name="T14" fmla="*/ 167 w 335"/>
                  <a:gd name="T15" fmla="*/ 79 h 334"/>
                  <a:gd name="T16" fmla="*/ 255 w 335"/>
                  <a:gd name="T17" fmla="*/ 167 h 334"/>
                  <a:gd name="T18" fmla="*/ 167 w 335"/>
                  <a:gd name="T19" fmla="*/ 25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5" h="334">
                    <a:moveTo>
                      <a:pt x="167" y="0"/>
                    </a:moveTo>
                    <a:cubicBezTo>
                      <a:pt x="75" y="0"/>
                      <a:pt x="0" y="75"/>
                      <a:pt x="0" y="167"/>
                    </a:cubicBezTo>
                    <a:cubicBezTo>
                      <a:pt x="0" y="259"/>
                      <a:pt x="75" y="334"/>
                      <a:pt x="167" y="334"/>
                    </a:cubicBezTo>
                    <a:cubicBezTo>
                      <a:pt x="260" y="334"/>
                      <a:pt x="335" y="259"/>
                      <a:pt x="335" y="167"/>
                    </a:cubicBezTo>
                    <a:cubicBezTo>
                      <a:pt x="335" y="75"/>
                      <a:pt x="260" y="0"/>
                      <a:pt x="167" y="0"/>
                    </a:cubicBezTo>
                    <a:close/>
                    <a:moveTo>
                      <a:pt x="167" y="254"/>
                    </a:moveTo>
                    <a:cubicBezTo>
                      <a:pt x="119" y="254"/>
                      <a:pt x="80" y="215"/>
                      <a:pt x="80" y="167"/>
                    </a:cubicBezTo>
                    <a:cubicBezTo>
                      <a:pt x="80" y="118"/>
                      <a:pt x="119" y="79"/>
                      <a:pt x="167" y="79"/>
                    </a:cubicBezTo>
                    <a:cubicBezTo>
                      <a:pt x="216" y="79"/>
                      <a:pt x="255" y="118"/>
                      <a:pt x="255" y="167"/>
                    </a:cubicBezTo>
                    <a:cubicBezTo>
                      <a:pt x="255" y="215"/>
                      <a:pt x="216" y="254"/>
                      <a:pt x="167" y="254"/>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88" name="Freeform 27"/>
              <p:cNvSpPr>
                <a:spLocks noEditPoints="1"/>
              </p:cNvSpPr>
              <p:nvPr/>
            </p:nvSpPr>
            <p:spPr bwMode="auto">
              <a:xfrm>
                <a:off x="4105" y="1459"/>
                <a:ext cx="191" cy="191"/>
              </a:xfrm>
              <a:custGeom>
                <a:avLst/>
                <a:gdLst>
                  <a:gd name="T0" fmla="*/ 337 w 674"/>
                  <a:gd name="T1" fmla="*/ 0 h 674"/>
                  <a:gd name="T2" fmla="*/ 0 w 674"/>
                  <a:gd name="T3" fmla="*/ 337 h 674"/>
                  <a:gd name="T4" fmla="*/ 337 w 674"/>
                  <a:gd name="T5" fmla="*/ 674 h 674"/>
                  <a:gd name="T6" fmla="*/ 674 w 674"/>
                  <a:gd name="T7" fmla="*/ 337 h 674"/>
                  <a:gd name="T8" fmla="*/ 337 w 674"/>
                  <a:gd name="T9" fmla="*/ 0 h 674"/>
                  <a:gd name="T10" fmla="*/ 337 w 674"/>
                  <a:gd name="T11" fmla="*/ 594 h 674"/>
                  <a:gd name="T12" fmla="*/ 80 w 674"/>
                  <a:gd name="T13" fmla="*/ 337 h 674"/>
                  <a:gd name="T14" fmla="*/ 337 w 674"/>
                  <a:gd name="T15" fmla="*/ 80 h 674"/>
                  <a:gd name="T16" fmla="*/ 595 w 674"/>
                  <a:gd name="T17" fmla="*/ 337 h 674"/>
                  <a:gd name="T18" fmla="*/ 337 w 674"/>
                  <a:gd name="T19" fmla="*/ 594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4" h="674">
                    <a:moveTo>
                      <a:pt x="337" y="0"/>
                    </a:moveTo>
                    <a:cubicBezTo>
                      <a:pt x="152" y="0"/>
                      <a:pt x="0" y="151"/>
                      <a:pt x="0" y="337"/>
                    </a:cubicBezTo>
                    <a:cubicBezTo>
                      <a:pt x="0" y="523"/>
                      <a:pt x="152" y="674"/>
                      <a:pt x="337" y="674"/>
                    </a:cubicBezTo>
                    <a:cubicBezTo>
                      <a:pt x="523" y="674"/>
                      <a:pt x="674" y="523"/>
                      <a:pt x="674" y="337"/>
                    </a:cubicBezTo>
                    <a:cubicBezTo>
                      <a:pt x="674" y="151"/>
                      <a:pt x="523" y="0"/>
                      <a:pt x="337" y="0"/>
                    </a:cubicBezTo>
                    <a:close/>
                    <a:moveTo>
                      <a:pt x="337" y="594"/>
                    </a:moveTo>
                    <a:cubicBezTo>
                      <a:pt x="195" y="594"/>
                      <a:pt x="80" y="479"/>
                      <a:pt x="80" y="337"/>
                    </a:cubicBezTo>
                    <a:cubicBezTo>
                      <a:pt x="80" y="195"/>
                      <a:pt x="195" y="80"/>
                      <a:pt x="337" y="80"/>
                    </a:cubicBezTo>
                    <a:cubicBezTo>
                      <a:pt x="479" y="80"/>
                      <a:pt x="595" y="195"/>
                      <a:pt x="595" y="337"/>
                    </a:cubicBezTo>
                    <a:cubicBezTo>
                      <a:pt x="595" y="479"/>
                      <a:pt x="479" y="594"/>
                      <a:pt x="337" y="594"/>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grpSp>
        <p:grpSp>
          <p:nvGrpSpPr>
            <p:cNvPr id="52" name="Group 30"/>
            <p:cNvGrpSpPr>
              <a:grpSpLocks noChangeAspect="1"/>
            </p:cNvGrpSpPr>
            <p:nvPr/>
          </p:nvGrpSpPr>
          <p:grpSpPr bwMode="auto">
            <a:xfrm>
              <a:off x="1159322" y="3198255"/>
              <a:ext cx="485254" cy="501650"/>
              <a:chOff x="3684" y="1052"/>
              <a:chExt cx="624" cy="645"/>
            </a:xfrm>
          </p:grpSpPr>
          <p:sp>
            <p:nvSpPr>
              <p:cNvPr id="64" name="AutoShape 29"/>
              <p:cNvSpPr>
                <a:spLocks noChangeAspect="1" noChangeArrowheads="1" noTextEdit="1"/>
              </p:cNvSpPr>
              <p:nvPr/>
            </p:nvSpPr>
            <p:spPr bwMode="auto">
              <a:xfrm>
                <a:off x="3684" y="1052"/>
                <a:ext cx="624" cy="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65" name="Freeform 31"/>
              <p:cNvSpPr>
                <a:spLocks noEditPoints="1"/>
              </p:cNvSpPr>
              <p:nvPr/>
            </p:nvSpPr>
            <p:spPr bwMode="auto">
              <a:xfrm>
                <a:off x="3684" y="1052"/>
                <a:ext cx="624" cy="645"/>
              </a:xfrm>
              <a:custGeom>
                <a:avLst/>
                <a:gdLst>
                  <a:gd name="T0" fmla="*/ 2070 w 2364"/>
                  <a:gd name="T1" fmla="*/ 0 h 2448"/>
                  <a:gd name="T2" fmla="*/ 294 w 2364"/>
                  <a:gd name="T3" fmla="*/ 0 h 2448"/>
                  <a:gd name="T4" fmla="*/ 0 w 2364"/>
                  <a:gd name="T5" fmla="*/ 293 h 2448"/>
                  <a:gd name="T6" fmla="*/ 0 w 2364"/>
                  <a:gd name="T7" fmla="*/ 2155 h 2448"/>
                  <a:gd name="T8" fmla="*/ 294 w 2364"/>
                  <a:gd name="T9" fmla="*/ 2448 h 2448"/>
                  <a:gd name="T10" fmla="*/ 2070 w 2364"/>
                  <a:gd name="T11" fmla="*/ 2448 h 2448"/>
                  <a:gd name="T12" fmla="*/ 2364 w 2364"/>
                  <a:gd name="T13" fmla="*/ 2155 h 2448"/>
                  <a:gd name="T14" fmla="*/ 2364 w 2364"/>
                  <a:gd name="T15" fmla="*/ 293 h 2448"/>
                  <a:gd name="T16" fmla="*/ 2070 w 2364"/>
                  <a:gd name="T17" fmla="*/ 0 h 2448"/>
                  <a:gd name="T18" fmla="*/ 2284 w 2364"/>
                  <a:gd name="T19" fmla="*/ 2155 h 2448"/>
                  <a:gd name="T20" fmla="*/ 2070 w 2364"/>
                  <a:gd name="T21" fmla="*/ 2369 h 2448"/>
                  <a:gd name="T22" fmla="*/ 294 w 2364"/>
                  <a:gd name="T23" fmla="*/ 2369 h 2448"/>
                  <a:gd name="T24" fmla="*/ 80 w 2364"/>
                  <a:gd name="T25" fmla="*/ 2155 h 2448"/>
                  <a:gd name="T26" fmla="*/ 80 w 2364"/>
                  <a:gd name="T27" fmla="*/ 293 h 2448"/>
                  <a:gd name="T28" fmla="*/ 294 w 2364"/>
                  <a:gd name="T29" fmla="*/ 79 h 2448"/>
                  <a:gd name="T30" fmla="*/ 2070 w 2364"/>
                  <a:gd name="T31" fmla="*/ 79 h 2448"/>
                  <a:gd name="T32" fmla="*/ 2284 w 2364"/>
                  <a:gd name="T33" fmla="*/ 293 h 2448"/>
                  <a:gd name="T34" fmla="*/ 2284 w 2364"/>
                  <a:gd name="T35" fmla="*/ 2155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64" h="2448">
                    <a:moveTo>
                      <a:pt x="2070" y="0"/>
                    </a:moveTo>
                    <a:cubicBezTo>
                      <a:pt x="294" y="0"/>
                      <a:pt x="294" y="0"/>
                      <a:pt x="294" y="0"/>
                    </a:cubicBezTo>
                    <a:cubicBezTo>
                      <a:pt x="132" y="0"/>
                      <a:pt x="0" y="132"/>
                      <a:pt x="0" y="293"/>
                    </a:cubicBezTo>
                    <a:cubicBezTo>
                      <a:pt x="0" y="2155"/>
                      <a:pt x="0" y="2155"/>
                      <a:pt x="0" y="2155"/>
                    </a:cubicBezTo>
                    <a:cubicBezTo>
                      <a:pt x="0" y="2316"/>
                      <a:pt x="132" y="2448"/>
                      <a:pt x="294" y="2448"/>
                    </a:cubicBezTo>
                    <a:cubicBezTo>
                      <a:pt x="2070" y="2448"/>
                      <a:pt x="2070" y="2448"/>
                      <a:pt x="2070" y="2448"/>
                    </a:cubicBezTo>
                    <a:cubicBezTo>
                      <a:pt x="2232" y="2448"/>
                      <a:pt x="2364" y="2316"/>
                      <a:pt x="2364" y="2155"/>
                    </a:cubicBezTo>
                    <a:cubicBezTo>
                      <a:pt x="2364" y="293"/>
                      <a:pt x="2364" y="293"/>
                      <a:pt x="2364" y="293"/>
                    </a:cubicBezTo>
                    <a:cubicBezTo>
                      <a:pt x="2364" y="132"/>
                      <a:pt x="2232" y="0"/>
                      <a:pt x="2070" y="0"/>
                    </a:cubicBezTo>
                    <a:close/>
                    <a:moveTo>
                      <a:pt x="2284" y="2155"/>
                    </a:moveTo>
                    <a:cubicBezTo>
                      <a:pt x="2284" y="2273"/>
                      <a:pt x="2188" y="2369"/>
                      <a:pt x="2070" y="2369"/>
                    </a:cubicBezTo>
                    <a:cubicBezTo>
                      <a:pt x="294" y="2369"/>
                      <a:pt x="294" y="2369"/>
                      <a:pt x="294" y="2369"/>
                    </a:cubicBezTo>
                    <a:cubicBezTo>
                      <a:pt x="176" y="2369"/>
                      <a:pt x="80" y="2273"/>
                      <a:pt x="80" y="2155"/>
                    </a:cubicBezTo>
                    <a:cubicBezTo>
                      <a:pt x="80" y="293"/>
                      <a:pt x="80" y="293"/>
                      <a:pt x="80" y="293"/>
                    </a:cubicBezTo>
                    <a:cubicBezTo>
                      <a:pt x="80" y="175"/>
                      <a:pt x="176" y="79"/>
                      <a:pt x="294" y="79"/>
                    </a:cubicBezTo>
                    <a:cubicBezTo>
                      <a:pt x="2070" y="79"/>
                      <a:pt x="2070" y="79"/>
                      <a:pt x="2070" y="79"/>
                    </a:cubicBezTo>
                    <a:cubicBezTo>
                      <a:pt x="2188" y="79"/>
                      <a:pt x="2284" y="175"/>
                      <a:pt x="2284" y="293"/>
                    </a:cubicBezTo>
                    <a:lnTo>
                      <a:pt x="2284" y="2155"/>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66" name="Freeform 32"/>
              <p:cNvSpPr>
                <a:spLocks noEditPoints="1"/>
              </p:cNvSpPr>
              <p:nvPr/>
            </p:nvSpPr>
            <p:spPr bwMode="auto">
              <a:xfrm>
                <a:off x="3740" y="1487"/>
                <a:ext cx="155" cy="155"/>
              </a:xfrm>
              <a:custGeom>
                <a:avLst/>
                <a:gdLst>
                  <a:gd name="T0" fmla="*/ 462 w 587"/>
                  <a:gd name="T1" fmla="*/ 0 h 587"/>
                  <a:gd name="T2" fmla="*/ 124 w 587"/>
                  <a:gd name="T3" fmla="*/ 0 h 587"/>
                  <a:gd name="T4" fmla="*/ 0 w 587"/>
                  <a:gd name="T5" fmla="*/ 124 h 587"/>
                  <a:gd name="T6" fmla="*/ 0 w 587"/>
                  <a:gd name="T7" fmla="*/ 462 h 587"/>
                  <a:gd name="T8" fmla="*/ 124 w 587"/>
                  <a:gd name="T9" fmla="*/ 587 h 587"/>
                  <a:gd name="T10" fmla="*/ 462 w 587"/>
                  <a:gd name="T11" fmla="*/ 587 h 587"/>
                  <a:gd name="T12" fmla="*/ 587 w 587"/>
                  <a:gd name="T13" fmla="*/ 462 h 587"/>
                  <a:gd name="T14" fmla="*/ 587 w 587"/>
                  <a:gd name="T15" fmla="*/ 124 h 587"/>
                  <a:gd name="T16" fmla="*/ 462 w 587"/>
                  <a:gd name="T17" fmla="*/ 0 h 587"/>
                  <a:gd name="T18" fmla="*/ 507 w 587"/>
                  <a:gd name="T19" fmla="*/ 462 h 587"/>
                  <a:gd name="T20" fmla="*/ 462 w 587"/>
                  <a:gd name="T21" fmla="*/ 507 h 587"/>
                  <a:gd name="T22" fmla="*/ 124 w 587"/>
                  <a:gd name="T23" fmla="*/ 507 h 587"/>
                  <a:gd name="T24" fmla="*/ 79 w 587"/>
                  <a:gd name="T25" fmla="*/ 462 h 587"/>
                  <a:gd name="T26" fmla="*/ 79 w 587"/>
                  <a:gd name="T27" fmla="*/ 124 h 587"/>
                  <a:gd name="T28" fmla="*/ 124 w 587"/>
                  <a:gd name="T29" fmla="*/ 79 h 587"/>
                  <a:gd name="T30" fmla="*/ 462 w 587"/>
                  <a:gd name="T31" fmla="*/ 79 h 587"/>
                  <a:gd name="T32" fmla="*/ 507 w 587"/>
                  <a:gd name="T33" fmla="*/ 124 h 587"/>
                  <a:gd name="T34" fmla="*/ 507 w 587"/>
                  <a:gd name="T35" fmla="*/ 462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7" h="587">
                    <a:moveTo>
                      <a:pt x="462" y="0"/>
                    </a:moveTo>
                    <a:cubicBezTo>
                      <a:pt x="124" y="0"/>
                      <a:pt x="124" y="0"/>
                      <a:pt x="124" y="0"/>
                    </a:cubicBezTo>
                    <a:cubicBezTo>
                      <a:pt x="56" y="0"/>
                      <a:pt x="0" y="55"/>
                      <a:pt x="0" y="124"/>
                    </a:cubicBezTo>
                    <a:cubicBezTo>
                      <a:pt x="0" y="462"/>
                      <a:pt x="0" y="462"/>
                      <a:pt x="0" y="462"/>
                    </a:cubicBezTo>
                    <a:cubicBezTo>
                      <a:pt x="0" y="531"/>
                      <a:pt x="56" y="587"/>
                      <a:pt x="124" y="587"/>
                    </a:cubicBezTo>
                    <a:cubicBezTo>
                      <a:pt x="462" y="587"/>
                      <a:pt x="462" y="587"/>
                      <a:pt x="462" y="587"/>
                    </a:cubicBezTo>
                    <a:cubicBezTo>
                      <a:pt x="531" y="587"/>
                      <a:pt x="587" y="531"/>
                      <a:pt x="587" y="462"/>
                    </a:cubicBezTo>
                    <a:cubicBezTo>
                      <a:pt x="587" y="124"/>
                      <a:pt x="587" y="124"/>
                      <a:pt x="587" y="124"/>
                    </a:cubicBezTo>
                    <a:cubicBezTo>
                      <a:pt x="587" y="55"/>
                      <a:pt x="531" y="0"/>
                      <a:pt x="462" y="0"/>
                    </a:cubicBezTo>
                    <a:close/>
                    <a:moveTo>
                      <a:pt x="507" y="462"/>
                    </a:moveTo>
                    <a:cubicBezTo>
                      <a:pt x="507" y="487"/>
                      <a:pt x="487" y="507"/>
                      <a:pt x="462" y="507"/>
                    </a:cubicBezTo>
                    <a:cubicBezTo>
                      <a:pt x="124" y="507"/>
                      <a:pt x="124" y="507"/>
                      <a:pt x="124" y="507"/>
                    </a:cubicBezTo>
                    <a:cubicBezTo>
                      <a:pt x="99" y="507"/>
                      <a:pt x="79" y="487"/>
                      <a:pt x="79" y="462"/>
                    </a:cubicBezTo>
                    <a:cubicBezTo>
                      <a:pt x="79" y="124"/>
                      <a:pt x="79" y="124"/>
                      <a:pt x="79" y="124"/>
                    </a:cubicBezTo>
                    <a:cubicBezTo>
                      <a:pt x="79" y="99"/>
                      <a:pt x="99" y="79"/>
                      <a:pt x="124" y="79"/>
                    </a:cubicBezTo>
                    <a:cubicBezTo>
                      <a:pt x="462" y="79"/>
                      <a:pt x="462" y="79"/>
                      <a:pt x="462" y="79"/>
                    </a:cubicBezTo>
                    <a:cubicBezTo>
                      <a:pt x="487" y="79"/>
                      <a:pt x="507" y="99"/>
                      <a:pt x="507" y="124"/>
                    </a:cubicBezTo>
                    <a:lnTo>
                      <a:pt x="507" y="462"/>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67" name="Freeform 33"/>
              <p:cNvSpPr>
                <a:spLocks noEditPoints="1"/>
              </p:cNvSpPr>
              <p:nvPr/>
            </p:nvSpPr>
            <p:spPr bwMode="auto">
              <a:xfrm>
                <a:off x="3740" y="1309"/>
                <a:ext cx="155" cy="154"/>
              </a:xfrm>
              <a:custGeom>
                <a:avLst/>
                <a:gdLst>
                  <a:gd name="T0" fmla="*/ 462 w 587"/>
                  <a:gd name="T1" fmla="*/ 0 h 587"/>
                  <a:gd name="T2" fmla="*/ 124 w 587"/>
                  <a:gd name="T3" fmla="*/ 0 h 587"/>
                  <a:gd name="T4" fmla="*/ 0 w 587"/>
                  <a:gd name="T5" fmla="*/ 124 h 587"/>
                  <a:gd name="T6" fmla="*/ 0 w 587"/>
                  <a:gd name="T7" fmla="*/ 462 h 587"/>
                  <a:gd name="T8" fmla="*/ 124 w 587"/>
                  <a:gd name="T9" fmla="*/ 587 h 587"/>
                  <a:gd name="T10" fmla="*/ 462 w 587"/>
                  <a:gd name="T11" fmla="*/ 587 h 587"/>
                  <a:gd name="T12" fmla="*/ 587 w 587"/>
                  <a:gd name="T13" fmla="*/ 462 h 587"/>
                  <a:gd name="T14" fmla="*/ 587 w 587"/>
                  <a:gd name="T15" fmla="*/ 124 h 587"/>
                  <a:gd name="T16" fmla="*/ 462 w 587"/>
                  <a:gd name="T17" fmla="*/ 0 h 587"/>
                  <a:gd name="T18" fmla="*/ 507 w 587"/>
                  <a:gd name="T19" fmla="*/ 462 h 587"/>
                  <a:gd name="T20" fmla="*/ 462 w 587"/>
                  <a:gd name="T21" fmla="*/ 507 h 587"/>
                  <a:gd name="T22" fmla="*/ 124 w 587"/>
                  <a:gd name="T23" fmla="*/ 507 h 587"/>
                  <a:gd name="T24" fmla="*/ 79 w 587"/>
                  <a:gd name="T25" fmla="*/ 462 h 587"/>
                  <a:gd name="T26" fmla="*/ 79 w 587"/>
                  <a:gd name="T27" fmla="*/ 124 h 587"/>
                  <a:gd name="T28" fmla="*/ 124 w 587"/>
                  <a:gd name="T29" fmla="*/ 79 h 587"/>
                  <a:gd name="T30" fmla="*/ 462 w 587"/>
                  <a:gd name="T31" fmla="*/ 79 h 587"/>
                  <a:gd name="T32" fmla="*/ 507 w 587"/>
                  <a:gd name="T33" fmla="*/ 124 h 587"/>
                  <a:gd name="T34" fmla="*/ 507 w 587"/>
                  <a:gd name="T35" fmla="*/ 462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7" h="587">
                    <a:moveTo>
                      <a:pt x="462" y="0"/>
                    </a:moveTo>
                    <a:cubicBezTo>
                      <a:pt x="124" y="0"/>
                      <a:pt x="124" y="0"/>
                      <a:pt x="124" y="0"/>
                    </a:cubicBezTo>
                    <a:cubicBezTo>
                      <a:pt x="56" y="0"/>
                      <a:pt x="0" y="56"/>
                      <a:pt x="0" y="124"/>
                    </a:cubicBezTo>
                    <a:cubicBezTo>
                      <a:pt x="0" y="462"/>
                      <a:pt x="0" y="462"/>
                      <a:pt x="0" y="462"/>
                    </a:cubicBezTo>
                    <a:cubicBezTo>
                      <a:pt x="0" y="531"/>
                      <a:pt x="56" y="587"/>
                      <a:pt x="124" y="587"/>
                    </a:cubicBezTo>
                    <a:cubicBezTo>
                      <a:pt x="462" y="587"/>
                      <a:pt x="462" y="587"/>
                      <a:pt x="462" y="587"/>
                    </a:cubicBezTo>
                    <a:cubicBezTo>
                      <a:pt x="531" y="587"/>
                      <a:pt x="587" y="531"/>
                      <a:pt x="587" y="462"/>
                    </a:cubicBezTo>
                    <a:cubicBezTo>
                      <a:pt x="587" y="124"/>
                      <a:pt x="587" y="124"/>
                      <a:pt x="587" y="124"/>
                    </a:cubicBezTo>
                    <a:cubicBezTo>
                      <a:pt x="587" y="56"/>
                      <a:pt x="531" y="0"/>
                      <a:pt x="462" y="0"/>
                    </a:cubicBezTo>
                    <a:close/>
                    <a:moveTo>
                      <a:pt x="507" y="462"/>
                    </a:moveTo>
                    <a:cubicBezTo>
                      <a:pt x="507" y="487"/>
                      <a:pt x="487" y="507"/>
                      <a:pt x="462" y="507"/>
                    </a:cubicBezTo>
                    <a:cubicBezTo>
                      <a:pt x="124" y="507"/>
                      <a:pt x="124" y="507"/>
                      <a:pt x="124" y="507"/>
                    </a:cubicBezTo>
                    <a:cubicBezTo>
                      <a:pt x="99" y="507"/>
                      <a:pt x="79" y="487"/>
                      <a:pt x="79" y="462"/>
                    </a:cubicBezTo>
                    <a:cubicBezTo>
                      <a:pt x="79" y="124"/>
                      <a:pt x="79" y="124"/>
                      <a:pt x="79" y="124"/>
                    </a:cubicBezTo>
                    <a:cubicBezTo>
                      <a:pt x="79" y="99"/>
                      <a:pt x="99" y="79"/>
                      <a:pt x="124" y="79"/>
                    </a:cubicBezTo>
                    <a:cubicBezTo>
                      <a:pt x="462" y="79"/>
                      <a:pt x="462" y="79"/>
                      <a:pt x="462" y="79"/>
                    </a:cubicBezTo>
                    <a:cubicBezTo>
                      <a:pt x="487" y="79"/>
                      <a:pt x="507" y="99"/>
                      <a:pt x="507" y="124"/>
                    </a:cubicBezTo>
                    <a:lnTo>
                      <a:pt x="507" y="462"/>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68" name="Freeform 34"/>
              <p:cNvSpPr>
                <a:spLocks noEditPoints="1"/>
              </p:cNvSpPr>
              <p:nvPr/>
            </p:nvSpPr>
            <p:spPr bwMode="auto">
              <a:xfrm>
                <a:off x="3919" y="1487"/>
                <a:ext cx="155" cy="155"/>
              </a:xfrm>
              <a:custGeom>
                <a:avLst/>
                <a:gdLst>
                  <a:gd name="T0" fmla="*/ 462 w 586"/>
                  <a:gd name="T1" fmla="*/ 0 h 587"/>
                  <a:gd name="T2" fmla="*/ 124 w 586"/>
                  <a:gd name="T3" fmla="*/ 0 h 587"/>
                  <a:gd name="T4" fmla="*/ 0 w 586"/>
                  <a:gd name="T5" fmla="*/ 124 h 587"/>
                  <a:gd name="T6" fmla="*/ 0 w 586"/>
                  <a:gd name="T7" fmla="*/ 462 h 587"/>
                  <a:gd name="T8" fmla="*/ 124 w 586"/>
                  <a:gd name="T9" fmla="*/ 587 h 587"/>
                  <a:gd name="T10" fmla="*/ 462 w 586"/>
                  <a:gd name="T11" fmla="*/ 587 h 587"/>
                  <a:gd name="T12" fmla="*/ 586 w 586"/>
                  <a:gd name="T13" fmla="*/ 462 h 587"/>
                  <a:gd name="T14" fmla="*/ 586 w 586"/>
                  <a:gd name="T15" fmla="*/ 124 h 587"/>
                  <a:gd name="T16" fmla="*/ 462 w 586"/>
                  <a:gd name="T17" fmla="*/ 0 h 587"/>
                  <a:gd name="T18" fmla="*/ 507 w 586"/>
                  <a:gd name="T19" fmla="*/ 462 h 587"/>
                  <a:gd name="T20" fmla="*/ 462 w 586"/>
                  <a:gd name="T21" fmla="*/ 507 h 587"/>
                  <a:gd name="T22" fmla="*/ 124 w 586"/>
                  <a:gd name="T23" fmla="*/ 507 h 587"/>
                  <a:gd name="T24" fmla="*/ 79 w 586"/>
                  <a:gd name="T25" fmla="*/ 462 h 587"/>
                  <a:gd name="T26" fmla="*/ 79 w 586"/>
                  <a:gd name="T27" fmla="*/ 124 h 587"/>
                  <a:gd name="T28" fmla="*/ 124 w 586"/>
                  <a:gd name="T29" fmla="*/ 79 h 587"/>
                  <a:gd name="T30" fmla="*/ 462 w 586"/>
                  <a:gd name="T31" fmla="*/ 79 h 587"/>
                  <a:gd name="T32" fmla="*/ 507 w 586"/>
                  <a:gd name="T33" fmla="*/ 124 h 587"/>
                  <a:gd name="T34" fmla="*/ 507 w 586"/>
                  <a:gd name="T35" fmla="*/ 462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6" h="587">
                    <a:moveTo>
                      <a:pt x="462" y="0"/>
                    </a:moveTo>
                    <a:cubicBezTo>
                      <a:pt x="124" y="0"/>
                      <a:pt x="124" y="0"/>
                      <a:pt x="124" y="0"/>
                    </a:cubicBezTo>
                    <a:cubicBezTo>
                      <a:pt x="55" y="0"/>
                      <a:pt x="0" y="55"/>
                      <a:pt x="0" y="124"/>
                    </a:cubicBezTo>
                    <a:cubicBezTo>
                      <a:pt x="0" y="462"/>
                      <a:pt x="0" y="462"/>
                      <a:pt x="0" y="462"/>
                    </a:cubicBezTo>
                    <a:cubicBezTo>
                      <a:pt x="0" y="531"/>
                      <a:pt x="55" y="587"/>
                      <a:pt x="124" y="587"/>
                    </a:cubicBezTo>
                    <a:cubicBezTo>
                      <a:pt x="462" y="587"/>
                      <a:pt x="462" y="587"/>
                      <a:pt x="462" y="587"/>
                    </a:cubicBezTo>
                    <a:cubicBezTo>
                      <a:pt x="531" y="587"/>
                      <a:pt x="586" y="531"/>
                      <a:pt x="586" y="462"/>
                    </a:cubicBezTo>
                    <a:cubicBezTo>
                      <a:pt x="586" y="124"/>
                      <a:pt x="586" y="124"/>
                      <a:pt x="586" y="124"/>
                    </a:cubicBezTo>
                    <a:cubicBezTo>
                      <a:pt x="586" y="55"/>
                      <a:pt x="531" y="0"/>
                      <a:pt x="462" y="0"/>
                    </a:cubicBezTo>
                    <a:close/>
                    <a:moveTo>
                      <a:pt x="507" y="462"/>
                    </a:moveTo>
                    <a:cubicBezTo>
                      <a:pt x="507" y="487"/>
                      <a:pt x="487" y="507"/>
                      <a:pt x="462" y="507"/>
                    </a:cubicBezTo>
                    <a:cubicBezTo>
                      <a:pt x="124" y="507"/>
                      <a:pt x="124" y="507"/>
                      <a:pt x="124" y="507"/>
                    </a:cubicBezTo>
                    <a:cubicBezTo>
                      <a:pt x="99" y="507"/>
                      <a:pt x="79" y="487"/>
                      <a:pt x="79" y="462"/>
                    </a:cubicBezTo>
                    <a:cubicBezTo>
                      <a:pt x="79" y="124"/>
                      <a:pt x="79" y="124"/>
                      <a:pt x="79" y="124"/>
                    </a:cubicBezTo>
                    <a:cubicBezTo>
                      <a:pt x="79" y="99"/>
                      <a:pt x="99" y="79"/>
                      <a:pt x="124" y="79"/>
                    </a:cubicBezTo>
                    <a:cubicBezTo>
                      <a:pt x="462" y="79"/>
                      <a:pt x="462" y="79"/>
                      <a:pt x="462" y="79"/>
                    </a:cubicBezTo>
                    <a:cubicBezTo>
                      <a:pt x="487" y="79"/>
                      <a:pt x="507" y="99"/>
                      <a:pt x="507" y="124"/>
                    </a:cubicBezTo>
                    <a:lnTo>
                      <a:pt x="507" y="462"/>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69" name="Freeform 35"/>
              <p:cNvSpPr>
                <a:spLocks noEditPoints="1"/>
              </p:cNvSpPr>
              <p:nvPr/>
            </p:nvSpPr>
            <p:spPr bwMode="auto">
              <a:xfrm>
                <a:off x="3919" y="1309"/>
                <a:ext cx="155" cy="154"/>
              </a:xfrm>
              <a:custGeom>
                <a:avLst/>
                <a:gdLst>
                  <a:gd name="T0" fmla="*/ 462 w 586"/>
                  <a:gd name="T1" fmla="*/ 0 h 587"/>
                  <a:gd name="T2" fmla="*/ 124 w 586"/>
                  <a:gd name="T3" fmla="*/ 0 h 587"/>
                  <a:gd name="T4" fmla="*/ 0 w 586"/>
                  <a:gd name="T5" fmla="*/ 124 h 587"/>
                  <a:gd name="T6" fmla="*/ 0 w 586"/>
                  <a:gd name="T7" fmla="*/ 462 h 587"/>
                  <a:gd name="T8" fmla="*/ 124 w 586"/>
                  <a:gd name="T9" fmla="*/ 587 h 587"/>
                  <a:gd name="T10" fmla="*/ 462 w 586"/>
                  <a:gd name="T11" fmla="*/ 587 h 587"/>
                  <a:gd name="T12" fmla="*/ 586 w 586"/>
                  <a:gd name="T13" fmla="*/ 462 h 587"/>
                  <a:gd name="T14" fmla="*/ 586 w 586"/>
                  <a:gd name="T15" fmla="*/ 124 h 587"/>
                  <a:gd name="T16" fmla="*/ 462 w 586"/>
                  <a:gd name="T17" fmla="*/ 0 h 587"/>
                  <a:gd name="T18" fmla="*/ 507 w 586"/>
                  <a:gd name="T19" fmla="*/ 462 h 587"/>
                  <a:gd name="T20" fmla="*/ 462 w 586"/>
                  <a:gd name="T21" fmla="*/ 507 h 587"/>
                  <a:gd name="T22" fmla="*/ 124 w 586"/>
                  <a:gd name="T23" fmla="*/ 507 h 587"/>
                  <a:gd name="T24" fmla="*/ 79 w 586"/>
                  <a:gd name="T25" fmla="*/ 462 h 587"/>
                  <a:gd name="T26" fmla="*/ 79 w 586"/>
                  <a:gd name="T27" fmla="*/ 124 h 587"/>
                  <a:gd name="T28" fmla="*/ 124 w 586"/>
                  <a:gd name="T29" fmla="*/ 79 h 587"/>
                  <a:gd name="T30" fmla="*/ 462 w 586"/>
                  <a:gd name="T31" fmla="*/ 79 h 587"/>
                  <a:gd name="T32" fmla="*/ 507 w 586"/>
                  <a:gd name="T33" fmla="*/ 124 h 587"/>
                  <a:gd name="T34" fmla="*/ 507 w 586"/>
                  <a:gd name="T35" fmla="*/ 462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6" h="587">
                    <a:moveTo>
                      <a:pt x="462" y="0"/>
                    </a:moveTo>
                    <a:cubicBezTo>
                      <a:pt x="124" y="0"/>
                      <a:pt x="124" y="0"/>
                      <a:pt x="124" y="0"/>
                    </a:cubicBezTo>
                    <a:cubicBezTo>
                      <a:pt x="55" y="0"/>
                      <a:pt x="0" y="56"/>
                      <a:pt x="0" y="124"/>
                    </a:cubicBezTo>
                    <a:cubicBezTo>
                      <a:pt x="0" y="462"/>
                      <a:pt x="0" y="462"/>
                      <a:pt x="0" y="462"/>
                    </a:cubicBezTo>
                    <a:cubicBezTo>
                      <a:pt x="0" y="531"/>
                      <a:pt x="55" y="587"/>
                      <a:pt x="124" y="587"/>
                    </a:cubicBezTo>
                    <a:cubicBezTo>
                      <a:pt x="462" y="587"/>
                      <a:pt x="462" y="587"/>
                      <a:pt x="462" y="587"/>
                    </a:cubicBezTo>
                    <a:cubicBezTo>
                      <a:pt x="531" y="587"/>
                      <a:pt x="586" y="531"/>
                      <a:pt x="586" y="462"/>
                    </a:cubicBezTo>
                    <a:cubicBezTo>
                      <a:pt x="586" y="124"/>
                      <a:pt x="586" y="124"/>
                      <a:pt x="586" y="124"/>
                    </a:cubicBezTo>
                    <a:cubicBezTo>
                      <a:pt x="586" y="56"/>
                      <a:pt x="531" y="0"/>
                      <a:pt x="462" y="0"/>
                    </a:cubicBezTo>
                    <a:close/>
                    <a:moveTo>
                      <a:pt x="507" y="462"/>
                    </a:moveTo>
                    <a:cubicBezTo>
                      <a:pt x="507" y="487"/>
                      <a:pt x="487" y="507"/>
                      <a:pt x="462" y="507"/>
                    </a:cubicBezTo>
                    <a:cubicBezTo>
                      <a:pt x="124" y="507"/>
                      <a:pt x="124" y="507"/>
                      <a:pt x="124" y="507"/>
                    </a:cubicBezTo>
                    <a:cubicBezTo>
                      <a:pt x="99" y="507"/>
                      <a:pt x="79" y="487"/>
                      <a:pt x="79" y="462"/>
                    </a:cubicBezTo>
                    <a:cubicBezTo>
                      <a:pt x="79" y="124"/>
                      <a:pt x="79" y="124"/>
                      <a:pt x="79" y="124"/>
                    </a:cubicBezTo>
                    <a:cubicBezTo>
                      <a:pt x="79" y="99"/>
                      <a:pt x="99" y="79"/>
                      <a:pt x="124" y="79"/>
                    </a:cubicBezTo>
                    <a:cubicBezTo>
                      <a:pt x="462" y="79"/>
                      <a:pt x="462" y="79"/>
                      <a:pt x="462" y="79"/>
                    </a:cubicBezTo>
                    <a:cubicBezTo>
                      <a:pt x="487" y="79"/>
                      <a:pt x="507" y="99"/>
                      <a:pt x="507" y="124"/>
                    </a:cubicBezTo>
                    <a:lnTo>
                      <a:pt x="507" y="462"/>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70" name="Freeform 36"/>
              <p:cNvSpPr>
                <a:spLocks noEditPoints="1"/>
              </p:cNvSpPr>
              <p:nvPr/>
            </p:nvSpPr>
            <p:spPr bwMode="auto">
              <a:xfrm>
                <a:off x="4097" y="1309"/>
                <a:ext cx="155" cy="333"/>
              </a:xfrm>
              <a:custGeom>
                <a:avLst/>
                <a:gdLst>
                  <a:gd name="T0" fmla="*/ 463 w 587"/>
                  <a:gd name="T1" fmla="*/ 0 h 1264"/>
                  <a:gd name="T2" fmla="*/ 125 w 587"/>
                  <a:gd name="T3" fmla="*/ 0 h 1264"/>
                  <a:gd name="T4" fmla="*/ 0 w 587"/>
                  <a:gd name="T5" fmla="*/ 124 h 1264"/>
                  <a:gd name="T6" fmla="*/ 0 w 587"/>
                  <a:gd name="T7" fmla="*/ 1139 h 1264"/>
                  <a:gd name="T8" fmla="*/ 125 w 587"/>
                  <a:gd name="T9" fmla="*/ 1264 h 1264"/>
                  <a:gd name="T10" fmla="*/ 463 w 587"/>
                  <a:gd name="T11" fmla="*/ 1264 h 1264"/>
                  <a:gd name="T12" fmla="*/ 587 w 587"/>
                  <a:gd name="T13" fmla="*/ 1139 h 1264"/>
                  <a:gd name="T14" fmla="*/ 587 w 587"/>
                  <a:gd name="T15" fmla="*/ 124 h 1264"/>
                  <a:gd name="T16" fmla="*/ 463 w 587"/>
                  <a:gd name="T17" fmla="*/ 0 h 1264"/>
                  <a:gd name="T18" fmla="*/ 508 w 587"/>
                  <a:gd name="T19" fmla="*/ 1139 h 1264"/>
                  <a:gd name="T20" fmla="*/ 463 w 587"/>
                  <a:gd name="T21" fmla="*/ 1184 h 1264"/>
                  <a:gd name="T22" fmla="*/ 125 w 587"/>
                  <a:gd name="T23" fmla="*/ 1184 h 1264"/>
                  <a:gd name="T24" fmla="*/ 80 w 587"/>
                  <a:gd name="T25" fmla="*/ 1139 h 1264"/>
                  <a:gd name="T26" fmla="*/ 80 w 587"/>
                  <a:gd name="T27" fmla="*/ 124 h 1264"/>
                  <a:gd name="T28" fmla="*/ 125 w 587"/>
                  <a:gd name="T29" fmla="*/ 79 h 1264"/>
                  <a:gd name="T30" fmla="*/ 463 w 587"/>
                  <a:gd name="T31" fmla="*/ 79 h 1264"/>
                  <a:gd name="T32" fmla="*/ 508 w 587"/>
                  <a:gd name="T33" fmla="*/ 124 h 1264"/>
                  <a:gd name="T34" fmla="*/ 508 w 587"/>
                  <a:gd name="T35" fmla="*/ 1139 h 1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7" h="1264">
                    <a:moveTo>
                      <a:pt x="463" y="0"/>
                    </a:moveTo>
                    <a:cubicBezTo>
                      <a:pt x="125" y="0"/>
                      <a:pt x="125" y="0"/>
                      <a:pt x="125" y="0"/>
                    </a:cubicBezTo>
                    <a:cubicBezTo>
                      <a:pt x="56" y="0"/>
                      <a:pt x="0" y="56"/>
                      <a:pt x="0" y="124"/>
                    </a:cubicBezTo>
                    <a:cubicBezTo>
                      <a:pt x="0" y="1139"/>
                      <a:pt x="0" y="1139"/>
                      <a:pt x="0" y="1139"/>
                    </a:cubicBezTo>
                    <a:cubicBezTo>
                      <a:pt x="0" y="1208"/>
                      <a:pt x="56" y="1264"/>
                      <a:pt x="125" y="1264"/>
                    </a:cubicBezTo>
                    <a:cubicBezTo>
                      <a:pt x="463" y="1264"/>
                      <a:pt x="463" y="1264"/>
                      <a:pt x="463" y="1264"/>
                    </a:cubicBezTo>
                    <a:cubicBezTo>
                      <a:pt x="531" y="1264"/>
                      <a:pt x="587" y="1208"/>
                      <a:pt x="587" y="1139"/>
                    </a:cubicBezTo>
                    <a:cubicBezTo>
                      <a:pt x="587" y="124"/>
                      <a:pt x="587" y="124"/>
                      <a:pt x="587" y="124"/>
                    </a:cubicBezTo>
                    <a:cubicBezTo>
                      <a:pt x="587" y="56"/>
                      <a:pt x="531" y="0"/>
                      <a:pt x="463" y="0"/>
                    </a:cubicBezTo>
                    <a:close/>
                    <a:moveTo>
                      <a:pt x="508" y="1139"/>
                    </a:moveTo>
                    <a:cubicBezTo>
                      <a:pt x="508" y="1164"/>
                      <a:pt x="488" y="1184"/>
                      <a:pt x="463" y="1184"/>
                    </a:cubicBezTo>
                    <a:cubicBezTo>
                      <a:pt x="125" y="1184"/>
                      <a:pt x="125" y="1184"/>
                      <a:pt x="125" y="1184"/>
                    </a:cubicBezTo>
                    <a:cubicBezTo>
                      <a:pt x="100" y="1184"/>
                      <a:pt x="80" y="1164"/>
                      <a:pt x="80" y="1139"/>
                    </a:cubicBezTo>
                    <a:cubicBezTo>
                      <a:pt x="80" y="124"/>
                      <a:pt x="80" y="124"/>
                      <a:pt x="80" y="124"/>
                    </a:cubicBezTo>
                    <a:cubicBezTo>
                      <a:pt x="80" y="99"/>
                      <a:pt x="100" y="79"/>
                      <a:pt x="125" y="79"/>
                    </a:cubicBezTo>
                    <a:cubicBezTo>
                      <a:pt x="463" y="79"/>
                      <a:pt x="463" y="79"/>
                      <a:pt x="463" y="79"/>
                    </a:cubicBezTo>
                    <a:cubicBezTo>
                      <a:pt x="488" y="79"/>
                      <a:pt x="508" y="99"/>
                      <a:pt x="508" y="124"/>
                    </a:cubicBezTo>
                    <a:lnTo>
                      <a:pt x="508" y="1139"/>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71" name="Freeform 37"/>
              <p:cNvSpPr>
                <a:spLocks noEditPoints="1"/>
              </p:cNvSpPr>
              <p:nvPr/>
            </p:nvSpPr>
            <p:spPr bwMode="auto">
              <a:xfrm>
                <a:off x="3740" y="1108"/>
                <a:ext cx="512" cy="177"/>
              </a:xfrm>
              <a:custGeom>
                <a:avLst/>
                <a:gdLst>
                  <a:gd name="T0" fmla="*/ 1816 w 1940"/>
                  <a:gd name="T1" fmla="*/ 0 h 672"/>
                  <a:gd name="T2" fmla="*/ 124 w 1940"/>
                  <a:gd name="T3" fmla="*/ 0 h 672"/>
                  <a:gd name="T4" fmla="*/ 0 w 1940"/>
                  <a:gd name="T5" fmla="*/ 125 h 672"/>
                  <a:gd name="T6" fmla="*/ 0 w 1940"/>
                  <a:gd name="T7" fmla="*/ 548 h 672"/>
                  <a:gd name="T8" fmla="*/ 124 w 1940"/>
                  <a:gd name="T9" fmla="*/ 672 h 672"/>
                  <a:gd name="T10" fmla="*/ 1816 w 1940"/>
                  <a:gd name="T11" fmla="*/ 672 h 672"/>
                  <a:gd name="T12" fmla="*/ 1940 w 1940"/>
                  <a:gd name="T13" fmla="*/ 548 h 672"/>
                  <a:gd name="T14" fmla="*/ 1940 w 1940"/>
                  <a:gd name="T15" fmla="*/ 125 h 672"/>
                  <a:gd name="T16" fmla="*/ 1816 w 1940"/>
                  <a:gd name="T17" fmla="*/ 0 h 672"/>
                  <a:gd name="T18" fmla="*/ 1861 w 1940"/>
                  <a:gd name="T19" fmla="*/ 548 h 672"/>
                  <a:gd name="T20" fmla="*/ 1816 w 1940"/>
                  <a:gd name="T21" fmla="*/ 593 h 672"/>
                  <a:gd name="T22" fmla="*/ 124 w 1940"/>
                  <a:gd name="T23" fmla="*/ 593 h 672"/>
                  <a:gd name="T24" fmla="*/ 79 w 1940"/>
                  <a:gd name="T25" fmla="*/ 548 h 672"/>
                  <a:gd name="T26" fmla="*/ 79 w 1940"/>
                  <a:gd name="T27" fmla="*/ 125 h 672"/>
                  <a:gd name="T28" fmla="*/ 124 w 1940"/>
                  <a:gd name="T29" fmla="*/ 80 h 672"/>
                  <a:gd name="T30" fmla="*/ 1816 w 1940"/>
                  <a:gd name="T31" fmla="*/ 80 h 672"/>
                  <a:gd name="T32" fmla="*/ 1861 w 1940"/>
                  <a:gd name="T33" fmla="*/ 125 h 672"/>
                  <a:gd name="T34" fmla="*/ 1861 w 1940"/>
                  <a:gd name="T35" fmla="*/ 548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0" h="672">
                    <a:moveTo>
                      <a:pt x="1816" y="0"/>
                    </a:moveTo>
                    <a:cubicBezTo>
                      <a:pt x="124" y="0"/>
                      <a:pt x="124" y="0"/>
                      <a:pt x="124" y="0"/>
                    </a:cubicBezTo>
                    <a:cubicBezTo>
                      <a:pt x="56" y="0"/>
                      <a:pt x="0" y="56"/>
                      <a:pt x="0" y="125"/>
                    </a:cubicBezTo>
                    <a:cubicBezTo>
                      <a:pt x="0" y="548"/>
                      <a:pt x="0" y="548"/>
                      <a:pt x="0" y="548"/>
                    </a:cubicBezTo>
                    <a:cubicBezTo>
                      <a:pt x="0" y="616"/>
                      <a:pt x="56" y="672"/>
                      <a:pt x="124" y="672"/>
                    </a:cubicBezTo>
                    <a:cubicBezTo>
                      <a:pt x="1816" y="672"/>
                      <a:pt x="1816" y="672"/>
                      <a:pt x="1816" y="672"/>
                    </a:cubicBezTo>
                    <a:cubicBezTo>
                      <a:pt x="1884" y="672"/>
                      <a:pt x="1940" y="616"/>
                      <a:pt x="1940" y="548"/>
                    </a:cubicBezTo>
                    <a:cubicBezTo>
                      <a:pt x="1940" y="125"/>
                      <a:pt x="1940" y="125"/>
                      <a:pt x="1940" y="125"/>
                    </a:cubicBezTo>
                    <a:cubicBezTo>
                      <a:pt x="1940" y="56"/>
                      <a:pt x="1884" y="0"/>
                      <a:pt x="1816" y="0"/>
                    </a:cubicBezTo>
                    <a:close/>
                    <a:moveTo>
                      <a:pt x="1861" y="548"/>
                    </a:moveTo>
                    <a:cubicBezTo>
                      <a:pt x="1861" y="572"/>
                      <a:pt x="1841" y="593"/>
                      <a:pt x="1816" y="593"/>
                    </a:cubicBezTo>
                    <a:cubicBezTo>
                      <a:pt x="124" y="593"/>
                      <a:pt x="124" y="593"/>
                      <a:pt x="124" y="593"/>
                    </a:cubicBezTo>
                    <a:cubicBezTo>
                      <a:pt x="99" y="593"/>
                      <a:pt x="79" y="572"/>
                      <a:pt x="79" y="548"/>
                    </a:cubicBezTo>
                    <a:cubicBezTo>
                      <a:pt x="79" y="125"/>
                      <a:pt x="79" y="125"/>
                      <a:pt x="79" y="125"/>
                    </a:cubicBezTo>
                    <a:cubicBezTo>
                      <a:pt x="79" y="100"/>
                      <a:pt x="99" y="80"/>
                      <a:pt x="124" y="80"/>
                    </a:cubicBezTo>
                    <a:cubicBezTo>
                      <a:pt x="1816" y="80"/>
                      <a:pt x="1816" y="80"/>
                      <a:pt x="1816" y="80"/>
                    </a:cubicBezTo>
                    <a:cubicBezTo>
                      <a:pt x="1841" y="80"/>
                      <a:pt x="1861" y="100"/>
                      <a:pt x="1861" y="125"/>
                    </a:cubicBezTo>
                    <a:lnTo>
                      <a:pt x="1861" y="548"/>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72" name="Freeform 38"/>
              <p:cNvSpPr/>
              <p:nvPr/>
            </p:nvSpPr>
            <p:spPr bwMode="auto">
              <a:xfrm>
                <a:off x="3785" y="1353"/>
                <a:ext cx="65" cy="66"/>
              </a:xfrm>
              <a:custGeom>
                <a:avLst/>
                <a:gdLst>
                  <a:gd name="T0" fmla="*/ 209 w 248"/>
                  <a:gd name="T1" fmla="*/ 85 h 249"/>
                  <a:gd name="T2" fmla="*/ 164 w 248"/>
                  <a:gd name="T3" fmla="*/ 85 h 249"/>
                  <a:gd name="T4" fmla="*/ 164 w 248"/>
                  <a:gd name="T5" fmla="*/ 40 h 249"/>
                  <a:gd name="T6" fmla="*/ 124 w 248"/>
                  <a:gd name="T7" fmla="*/ 0 h 249"/>
                  <a:gd name="T8" fmla="*/ 85 w 248"/>
                  <a:gd name="T9" fmla="*/ 40 h 249"/>
                  <a:gd name="T10" fmla="*/ 85 w 248"/>
                  <a:gd name="T11" fmla="*/ 85 h 249"/>
                  <a:gd name="T12" fmla="*/ 40 w 248"/>
                  <a:gd name="T13" fmla="*/ 85 h 249"/>
                  <a:gd name="T14" fmla="*/ 0 w 248"/>
                  <a:gd name="T15" fmla="*/ 124 h 249"/>
                  <a:gd name="T16" fmla="*/ 40 w 248"/>
                  <a:gd name="T17" fmla="*/ 164 h 249"/>
                  <a:gd name="T18" fmla="*/ 85 w 248"/>
                  <a:gd name="T19" fmla="*/ 164 h 249"/>
                  <a:gd name="T20" fmla="*/ 85 w 248"/>
                  <a:gd name="T21" fmla="*/ 209 h 249"/>
                  <a:gd name="T22" fmla="*/ 124 w 248"/>
                  <a:gd name="T23" fmla="*/ 249 h 249"/>
                  <a:gd name="T24" fmla="*/ 164 w 248"/>
                  <a:gd name="T25" fmla="*/ 209 h 249"/>
                  <a:gd name="T26" fmla="*/ 164 w 248"/>
                  <a:gd name="T27" fmla="*/ 164 h 249"/>
                  <a:gd name="T28" fmla="*/ 209 w 248"/>
                  <a:gd name="T29" fmla="*/ 164 h 249"/>
                  <a:gd name="T30" fmla="*/ 248 w 248"/>
                  <a:gd name="T31" fmla="*/ 124 h 249"/>
                  <a:gd name="T32" fmla="*/ 209 w 248"/>
                  <a:gd name="T33" fmla="*/ 8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8" h="249">
                    <a:moveTo>
                      <a:pt x="209" y="85"/>
                    </a:moveTo>
                    <a:cubicBezTo>
                      <a:pt x="164" y="85"/>
                      <a:pt x="164" y="85"/>
                      <a:pt x="164" y="85"/>
                    </a:cubicBezTo>
                    <a:cubicBezTo>
                      <a:pt x="164" y="40"/>
                      <a:pt x="164" y="40"/>
                      <a:pt x="164" y="40"/>
                    </a:cubicBezTo>
                    <a:cubicBezTo>
                      <a:pt x="164" y="18"/>
                      <a:pt x="146" y="0"/>
                      <a:pt x="124" y="0"/>
                    </a:cubicBezTo>
                    <a:cubicBezTo>
                      <a:pt x="102" y="0"/>
                      <a:pt x="85" y="18"/>
                      <a:pt x="85" y="40"/>
                    </a:cubicBezTo>
                    <a:cubicBezTo>
                      <a:pt x="85" y="85"/>
                      <a:pt x="85" y="85"/>
                      <a:pt x="85" y="85"/>
                    </a:cubicBezTo>
                    <a:cubicBezTo>
                      <a:pt x="40" y="85"/>
                      <a:pt x="40" y="85"/>
                      <a:pt x="40" y="85"/>
                    </a:cubicBezTo>
                    <a:cubicBezTo>
                      <a:pt x="18" y="85"/>
                      <a:pt x="0" y="102"/>
                      <a:pt x="0" y="124"/>
                    </a:cubicBezTo>
                    <a:cubicBezTo>
                      <a:pt x="0" y="146"/>
                      <a:pt x="18" y="164"/>
                      <a:pt x="40" y="164"/>
                    </a:cubicBezTo>
                    <a:cubicBezTo>
                      <a:pt x="85" y="164"/>
                      <a:pt x="85" y="164"/>
                      <a:pt x="85" y="164"/>
                    </a:cubicBezTo>
                    <a:cubicBezTo>
                      <a:pt x="85" y="209"/>
                      <a:pt x="85" y="209"/>
                      <a:pt x="85" y="209"/>
                    </a:cubicBezTo>
                    <a:cubicBezTo>
                      <a:pt x="85" y="231"/>
                      <a:pt x="102" y="249"/>
                      <a:pt x="124" y="249"/>
                    </a:cubicBezTo>
                    <a:cubicBezTo>
                      <a:pt x="146" y="249"/>
                      <a:pt x="164" y="231"/>
                      <a:pt x="164" y="209"/>
                    </a:cubicBezTo>
                    <a:cubicBezTo>
                      <a:pt x="164" y="164"/>
                      <a:pt x="164" y="164"/>
                      <a:pt x="164" y="164"/>
                    </a:cubicBezTo>
                    <a:cubicBezTo>
                      <a:pt x="209" y="164"/>
                      <a:pt x="209" y="164"/>
                      <a:pt x="209" y="164"/>
                    </a:cubicBezTo>
                    <a:cubicBezTo>
                      <a:pt x="231" y="164"/>
                      <a:pt x="248" y="146"/>
                      <a:pt x="248" y="124"/>
                    </a:cubicBezTo>
                    <a:cubicBezTo>
                      <a:pt x="248" y="102"/>
                      <a:pt x="231" y="85"/>
                      <a:pt x="209" y="85"/>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73" name="Freeform 39"/>
              <p:cNvSpPr/>
              <p:nvPr/>
            </p:nvSpPr>
            <p:spPr bwMode="auto">
              <a:xfrm>
                <a:off x="3964" y="1376"/>
                <a:ext cx="65" cy="20"/>
              </a:xfrm>
              <a:custGeom>
                <a:avLst/>
                <a:gdLst>
                  <a:gd name="T0" fmla="*/ 209 w 248"/>
                  <a:gd name="T1" fmla="*/ 0 h 79"/>
                  <a:gd name="T2" fmla="*/ 39 w 248"/>
                  <a:gd name="T3" fmla="*/ 0 h 79"/>
                  <a:gd name="T4" fmla="*/ 0 w 248"/>
                  <a:gd name="T5" fmla="*/ 39 h 79"/>
                  <a:gd name="T6" fmla="*/ 39 w 248"/>
                  <a:gd name="T7" fmla="*/ 79 h 79"/>
                  <a:gd name="T8" fmla="*/ 209 w 248"/>
                  <a:gd name="T9" fmla="*/ 79 h 79"/>
                  <a:gd name="T10" fmla="*/ 248 w 248"/>
                  <a:gd name="T11" fmla="*/ 39 h 79"/>
                  <a:gd name="T12" fmla="*/ 209 w 248"/>
                  <a:gd name="T13" fmla="*/ 0 h 79"/>
                </a:gdLst>
                <a:ahLst/>
                <a:cxnLst>
                  <a:cxn ang="0">
                    <a:pos x="T0" y="T1"/>
                  </a:cxn>
                  <a:cxn ang="0">
                    <a:pos x="T2" y="T3"/>
                  </a:cxn>
                  <a:cxn ang="0">
                    <a:pos x="T4" y="T5"/>
                  </a:cxn>
                  <a:cxn ang="0">
                    <a:pos x="T6" y="T7"/>
                  </a:cxn>
                  <a:cxn ang="0">
                    <a:pos x="T8" y="T9"/>
                  </a:cxn>
                  <a:cxn ang="0">
                    <a:pos x="T10" y="T11"/>
                  </a:cxn>
                  <a:cxn ang="0">
                    <a:pos x="T12" y="T13"/>
                  </a:cxn>
                </a:cxnLst>
                <a:rect l="0" t="0" r="r" b="b"/>
                <a:pathLst>
                  <a:path w="248" h="79">
                    <a:moveTo>
                      <a:pt x="209" y="0"/>
                    </a:moveTo>
                    <a:cubicBezTo>
                      <a:pt x="39" y="0"/>
                      <a:pt x="39" y="0"/>
                      <a:pt x="39" y="0"/>
                    </a:cubicBezTo>
                    <a:cubicBezTo>
                      <a:pt x="18" y="0"/>
                      <a:pt x="0" y="17"/>
                      <a:pt x="0" y="39"/>
                    </a:cubicBezTo>
                    <a:cubicBezTo>
                      <a:pt x="0" y="61"/>
                      <a:pt x="18" y="79"/>
                      <a:pt x="39" y="79"/>
                    </a:cubicBezTo>
                    <a:cubicBezTo>
                      <a:pt x="209" y="79"/>
                      <a:pt x="209" y="79"/>
                      <a:pt x="209" y="79"/>
                    </a:cubicBezTo>
                    <a:cubicBezTo>
                      <a:pt x="230" y="79"/>
                      <a:pt x="248" y="61"/>
                      <a:pt x="248" y="39"/>
                    </a:cubicBezTo>
                    <a:cubicBezTo>
                      <a:pt x="248" y="17"/>
                      <a:pt x="230" y="0"/>
                      <a:pt x="209" y="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74" name="Freeform 40"/>
              <p:cNvSpPr/>
              <p:nvPr/>
            </p:nvSpPr>
            <p:spPr bwMode="auto">
              <a:xfrm>
                <a:off x="3964" y="1554"/>
                <a:ext cx="65" cy="21"/>
              </a:xfrm>
              <a:custGeom>
                <a:avLst/>
                <a:gdLst>
                  <a:gd name="T0" fmla="*/ 209 w 248"/>
                  <a:gd name="T1" fmla="*/ 0 h 80"/>
                  <a:gd name="T2" fmla="*/ 39 w 248"/>
                  <a:gd name="T3" fmla="*/ 0 h 80"/>
                  <a:gd name="T4" fmla="*/ 0 w 248"/>
                  <a:gd name="T5" fmla="*/ 40 h 80"/>
                  <a:gd name="T6" fmla="*/ 39 w 248"/>
                  <a:gd name="T7" fmla="*/ 80 h 80"/>
                  <a:gd name="T8" fmla="*/ 209 w 248"/>
                  <a:gd name="T9" fmla="*/ 80 h 80"/>
                  <a:gd name="T10" fmla="*/ 248 w 248"/>
                  <a:gd name="T11" fmla="*/ 40 h 80"/>
                  <a:gd name="T12" fmla="*/ 209 w 248"/>
                  <a:gd name="T13" fmla="*/ 0 h 80"/>
                </a:gdLst>
                <a:ahLst/>
                <a:cxnLst>
                  <a:cxn ang="0">
                    <a:pos x="T0" y="T1"/>
                  </a:cxn>
                  <a:cxn ang="0">
                    <a:pos x="T2" y="T3"/>
                  </a:cxn>
                  <a:cxn ang="0">
                    <a:pos x="T4" y="T5"/>
                  </a:cxn>
                  <a:cxn ang="0">
                    <a:pos x="T6" y="T7"/>
                  </a:cxn>
                  <a:cxn ang="0">
                    <a:pos x="T8" y="T9"/>
                  </a:cxn>
                  <a:cxn ang="0">
                    <a:pos x="T10" y="T11"/>
                  </a:cxn>
                  <a:cxn ang="0">
                    <a:pos x="T12" y="T13"/>
                  </a:cxn>
                </a:cxnLst>
                <a:rect l="0" t="0" r="r" b="b"/>
                <a:pathLst>
                  <a:path w="248" h="80">
                    <a:moveTo>
                      <a:pt x="209" y="0"/>
                    </a:moveTo>
                    <a:cubicBezTo>
                      <a:pt x="39" y="0"/>
                      <a:pt x="39" y="0"/>
                      <a:pt x="39" y="0"/>
                    </a:cubicBezTo>
                    <a:cubicBezTo>
                      <a:pt x="18" y="0"/>
                      <a:pt x="0" y="18"/>
                      <a:pt x="0" y="40"/>
                    </a:cubicBezTo>
                    <a:cubicBezTo>
                      <a:pt x="0" y="62"/>
                      <a:pt x="18" y="80"/>
                      <a:pt x="39" y="80"/>
                    </a:cubicBezTo>
                    <a:cubicBezTo>
                      <a:pt x="209" y="80"/>
                      <a:pt x="209" y="80"/>
                      <a:pt x="209" y="80"/>
                    </a:cubicBezTo>
                    <a:cubicBezTo>
                      <a:pt x="230" y="80"/>
                      <a:pt x="248" y="62"/>
                      <a:pt x="248" y="40"/>
                    </a:cubicBezTo>
                    <a:cubicBezTo>
                      <a:pt x="248" y="18"/>
                      <a:pt x="230" y="0"/>
                      <a:pt x="209" y="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75" name="Freeform 41"/>
              <p:cNvSpPr/>
              <p:nvPr/>
            </p:nvSpPr>
            <p:spPr bwMode="auto">
              <a:xfrm>
                <a:off x="3986" y="1520"/>
                <a:ext cx="21" cy="21"/>
              </a:xfrm>
              <a:custGeom>
                <a:avLst/>
                <a:gdLst>
                  <a:gd name="T0" fmla="*/ 40 w 80"/>
                  <a:gd name="T1" fmla="*/ 79 h 79"/>
                  <a:gd name="T2" fmla="*/ 68 w 80"/>
                  <a:gd name="T3" fmla="*/ 67 h 79"/>
                  <a:gd name="T4" fmla="*/ 80 w 80"/>
                  <a:gd name="T5" fmla="*/ 39 h 79"/>
                  <a:gd name="T6" fmla="*/ 68 w 80"/>
                  <a:gd name="T7" fmla="*/ 11 h 79"/>
                  <a:gd name="T8" fmla="*/ 40 w 80"/>
                  <a:gd name="T9" fmla="*/ 0 h 79"/>
                  <a:gd name="T10" fmla="*/ 12 w 80"/>
                  <a:gd name="T11" fmla="*/ 11 h 79"/>
                  <a:gd name="T12" fmla="*/ 0 w 80"/>
                  <a:gd name="T13" fmla="*/ 39 h 79"/>
                  <a:gd name="T14" fmla="*/ 12 w 80"/>
                  <a:gd name="T15" fmla="*/ 67 h 79"/>
                  <a:gd name="T16" fmla="*/ 40 w 80"/>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79">
                    <a:moveTo>
                      <a:pt x="40" y="79"/>
                    </a:moveTo>
                    <a:cubicBezTo>
                      <a:pt x="50" y="79"/>
                      <a:pt x="61" y="75"/>
                      <a:pt x="68" y="67"/>
                    </a:cubicBezTo>
                    <a:cubicBezTo>
                      <a:pt x="75" y="60"/>
                      <a:pt x="80" y="50"/>
                      <a:pt x="80" y="39"/>
                    </a:cubicBezTo>
                    <a:cubicBezTo>
                      <a:pt x="80" y="29"/>
                      <a:pt x="75" y="18"/>
                      <a:pt x="68" y="11"/>
                    </a:cubicBezTo>
                    <a:cubicBezTo>
                      <a:pt x="61" y="4"/>
                      <a:pt x="50" y="0"/>
                      <a:pt x="40" y="0"/>
                    </a:cubicBezTo>
                    <a:cubicBezTo>
                      <a:pt x="30" y="0"/>
                      <a:pt x="19" y="4"/>
                      <a:pt x="12" y="11"/>
                    </a:cubicBezTo>
                    <a:cubicBezTo>
                      <a:pt x="5" y="18"/>
                      <a:pt x="0" y="29"/>
                      <a:pt x="0" y="39"/>
                    </a:cubicBezTo>
                    <a:cubicBezTo>
                      <a:pt x="0" y="50"/>
                      <a:pt x="5" y="60"/>
                      <a:pt x="12" y="67"/>
                    </a:cubicBezTo>
                    <a:cubicBezTo>
                      <a:pt x="19" y="75"/>
                      <a:pt x="30" y="79"/>
                      <a:pt x="40" y="79"/>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76" name="Freeform 42"/>
              <p:cNvSpPr/>
              <p:nvPr/>
            </p:nvSpPr>
            <p:spPr bwMode="auto">
              <a:xfrm>
                <a:off x="3986" y="1587"/>
                <a:ext cx="21" cy="21"/>
              </a:xfrm>
              <a:custGeom>
                <a:avLst/>
                <a:gdLst>
                  <a:gd name="T0" fmla="*/ 40 w 80"/>
                  <a:gd name="T1" fmla="*/ 0 h 80"/>
                  <a:gd name="T2" fmla="*/ 12 w 80"/>
                  <a:gd name="T3" fmla="*/ 12 h 80"/>
                  <a:gd name="T4" fmla="*/ 0 w 80"/>
                  <a:gd name="T5" fmla="*/ 40 h 80"/>
                  <a:gd name="T6" fmla="*/ 12 w 80"/>
                  <a:gd name="T7" fmla="*/ 68 h 80"/>
                  <a:gd name="T8" fmla="*/ 40 w 80"/>
                  <a:gd name="T9" fmla="*/ 80 h 80"/>
                  <a:gd name="T10" fmla="*/ 68 w 80"/>
                  <a:gd name="T11" fmla="*/ 68 h 80"/>
                  <a:gd name="T12" fmla="*/ 80 w 80"/>
                  <a:gd name="T13" fmla="*/ 40 h 80"/>
                  <a:gd name="T14" fmla="*/ 68 w 80"/>
                  <a:gd name="T15" fmla="*/ 12 h 80"/>
                  <a:gd name="T16" fmla="*/ 40 w 80"/>
                  <a:gd name="T1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80">
                    <a:moveTo>
                      <a:pt x="40" y="0"/>
                    </a:moveTo>
                    <a:cubicBezTo>
                      <a:pt x="30" y="0"/>
                      <a:pt x="19" y="5"/>
                      <a:pt x="12" y="12"/>
                    </a:cubicBezTo>
                    <a:cubicBezTo>
                      <a:pt x="5" y="19"/>
                      <a:pt x="0" y="30"/>
                      <a:pt x="0" y="40"/>
                    </a:cubicBezTo>
                    <a:cubicBezTo>
                      <a:pt x="0" y="50"/>
                      <a:pt x="5" y="61"/>
                      <a:pt x="12" y="68"/>
                    </a:cubicBezTo>
                    <a:cubicBezTo>
                      <a:pt x="19" y="75"/>
                      <a:pt x="30" y="80"/>
                      <a:pt x="40" y="80"/>
                    </a:cubicBezTo>
                    <a:cubicBezTo>
                      <a:pt x="50" y="80"/>
                      <a:pt x="61" y="75"/>
                      <a:pt x="68" y="68"/>
                    </a:cubicBezTo>
                    <a:cubicBezTo>
                      <a:pt x="75" y="61"/>
                      <a:pt x="80" y="50"/>
                      <a:pt x="80" y="40"/>
                    </a:cubicBezTo>
                    <a:cubicBezTo>
                      <a:pt x="80" y="30"/>
                      <a:pt x="75" y="19"/>
                      <a:pt x="68" y="12"/>
                    </a:cubicBezTo>
                    <a:cubicBezTo>
                      <a:pt x="61" y="5"/>
                      <a:pt x="50" y="0"/>
                      <a:pt x="40" y="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77" name="Freeform 43"/>
              <p:cNvSpPr/>
              <p:nvPr/>
            </p:nvSpPr>
            <p:spPr bwMode="auto">
              <a:xfrm>
                <a:off x="4142" y="1487"/>
                <a:ext cx="66" cy="21"/>
              </a:xfrm>
              <a:custGeom>
                <a:avLst/>
                <a:gdLst>
                  <a:gd name="T0" fmla="*/ 208 w 248"/>
                  <a:gd name="T1" fmla="*/ 0 h 79"/>
                  <a:gd name="T2" fmla="*/ 39 w 248"/>
                  <a:gd name="T3" fmla="*/ 0 h 79"/>
                  <a:gd name="T4" fmla="*/ 0 w 248"/>
                  <a:gd name="T5" fmla="*/ 39 h 79"/>
                  <a:gd name="T6" fmla="*/ 39 w 248"/>
                  <a:gd name="T7" fmla="*/ 79 h 79"/>
                  <a:gd name="T8" fmla="*/ 208 w 248"/>
                  <a:gd name="T9" fmla="*/ 79 h 79"/>
                  <a:gd name="T10" fmla="*/ 248 w 248"/>
                  <a:gd name="T11" fmla="*/ 39 h 79"/>
                  <a:gd name="T12" fmla="*/ 208 w 248"/>
                  <a:gd name="T13" fmla="*/ 0 h 79"/>
                </a:gdLst>
                <a:ahLst/>
                <a:cxnLst>
                  <a:cxn ang="0">
                    <a:pos x="T0" y="T1"/>
                  </a:cxn>
                  <a:cxn ang="0">
                    <a:pos x="T2" y="T3"/>
                  </a:cxn>
                  <a:cxn ang="0">
                    <a:pos x="T4" y="T5"/>
                  </a:cxn>
                  <a:cxn ang="0">
                    <a:pos x="T6" y="T7"/>
                  </a:cxn>
                  <a:cxn ang="0">
                    <a:pos x="T8" y="T9"/>
                  </a:cxn>
                  <a:cxn ang="0">
                    <a:pos x="T10" y="T11"/>
                  </a:cxn>
                  <a:cxn ang="0">
                    <a:pos x="T12" y="T13"/>
                  </a:cxn>
                </a:cxnLst>
                <a:rect l="0" t="0" r="r" b="b"/>
                <a:pathLst>
                  <a:path w="248" h="79">
                    <a:moveTo>
                      <a:pt x="208" y="0"/>
                    </a:moveTo>
                    <a:cubicBezTo>
                      <a:pt x="39" y="0"/>
                      <a:pt x="39" y="0"/>
                      <a:pt x="39" y="0"/>
                    </a:cubicBezTo>
                    <a:cubicBezTo>
                      <a:pt x="17" y="0"/>
                      <a:pt x="0" y="17"/>
                      <a:pt x="0" y="39"/>
                    </a:cubicBezTo>
                    <a:cubicBezTo>
                      <a:pt x="0" y="61"/>
                      <a:pt x="17" y="79"/>
                      <a:pt x="39" y="79"/>
                    </a:cubicBezTo>
                    <a:cubicBezTo>
                      <a:pt x="208" y="79"/>
                      <a:pt x="208" y="79"/>
                      <a:pt x="208" y="79"/>
                    </a:cubicBezTo>
                    <a:cubicBezTo>
                      <a:pt x="230" y="79"/>
                      <a:pt x="248" y="61"/>
                      <a:pt x="248" y="39"/>
                    </a:cubicBezTo>
                    <a:cubicBezTo>
                      <a:pt x="248" y="17"/>
                      <a:pt x="230" y="0"/>
                      <a:pt x="208" y="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78" name="Freeform 44"/>
              <p:cNvSpPr/>
              <p:nvPr/>
            </p:nvSpPr>
            <p:spPr bwMode="auto">
              <a:xfrm>
                <a:off x="4142" y="1442"/>
                <a:ext cx="66" cy="21"/>
              </a:xfrm>
              <a:custGeom>
                <a:avLst/>
                <a:gdLst>
                  <a:gd name="T0" fmla="*/ 208 w 248"/>
                  <a:gd name="T1" fmla="*/ 0 h 80"/>
                  <a:gd name="T2" fmla="*/ 39 w 248"/>
                  <a:gd name="T3" fmla="*/ 0 h 80"/>
                  <a:gd name="T4" fmla="*/ 0 w 248"/>
                  <a:gd name="T5" fmla="*/ 40 h 80"/>
                  <a:gd name="T6" fmla="*/ 39 w 248"/>
                  <a:gd name="T7" fmla="*/ 80 h 80"/>
                  <a:gd name="T8" fmla="*/ 208 w 248"/>
                  <a:gd name="T9" fmla="*/ 80 h 80"/>
                  <a:gd name="T10" fmla="*/ 248 w 248"/>
                  <a:gd name="T11" fmla="*/ 40 h 80"/>
                  <a:gd name="T12" fmla="*/ 208 w 248"/>
                  <a:gd name="T13" fmla="*/ 0 h 80"/>
                </a:gdLst>
                <a:ahLst/>
                <a:cxnLst>
                  <a:cxn ang="0">
                    <a:pos x="T0" y="T1"/>
                  </a:cxn>
                  <a:cxn ang="0">
                    <a:pos x="T2" y="T3"/>
                  </a:cxn>
                  <a:cxn ang="0">
                    <a:pos x="T4" y="T5"/>
                  </a:cxn>
                  <a:cxn ang="0">
                    <a:pos x="T6" y="T7"/>
                  </a:cxn>
                  <a:cxn ang="0">
                    <a:pos x="T8" y="T9"/>
                  </a:cxn>
                  <a:cxn ang="0">
                    <a:pos x="T10" y="T11"/>
                  </a:cxn>
                  <a:cxn ang="0">
                    <a:pos x="T12" y="T13"/>
                  </a:cxn>
                </a:cxnLst>
                <a:rect l="0" t="0" r="r" b="b"/>
                <a:pathLst>
                  <a:path w="248" h="80">
                    <a:moveTo>
                      <a:pt x="208" y="0"/>
                    </a:moveTo>
                    <a:cubicBezTo>
                      <a:pt x="39" y="0"/>
                      <a:pt x="39" y="0"/>
                      <a:pt x="39" y="0"/>
                    </a:cubicBezTo>
                    <a:cubicBezTo>
                      <a:pt x="17" y="0"/>
                      <a:pt x="0" y="18"/>
                      <a:pt x="0" y="40"/>
                    </a:cubicBezTo>
                    <a:cubicBezTo>
                      <a:pt x="0" y="62"/>
                      <a:pt x="17" y="80"/>
                      <a:pt x="39" y="80"/>
                    </a:cubicBezTo>
                    <a:cubicBezTo>
                      <a:pt x="208" y="80"/>
                      <a:pt x="208" y="80"/>
                      <a:pt x="208" y="80"/>
                    </a:cubicBezTo>
                    <a:cubicBezTo>
                      <a:pt x="230" y="80"/>
                      <a:pt x="248" y="62"/>
                      <a:pt x="248" y="40"/>
                    </a:cubicBezTo>
                    <a:cubicBezTo>
                      <a:pt x="248" y="18"/>
                      <a:pt x="230" y="0"/>
                      <a:pt x="208" y="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79" name="Freeform 45"/>
              <p:cNvSpPr/>
              <p:nvPr/>
            </p:nvSpPr>
            <p:spPr bwMode="auto">
              <a:xfrm>
                <a:off x="3784" y="1530"/>
                <a:ext cx="67" cy="67"/>
              </a:xfrm>
              <a:custGeom>
                <a:avLst/>
                <a:gdLst>
                  <a:gd name="T0" fmla="*/ 241 w 256"/>
                  <a:gd name="T1" fmla="*/ 15 h 252"/>
                  <a:gd name="T2" fmla="*/ 185 w 256"/>
                  <a:gd name="T3" fmla="*/ 15 h 252"/>
                  <a:gd name="T4" fmla="*/ 128 w 256"/>
                  <a:gd name="T5" fmla="*/ 72 h 252"/>
                  <a:gd name="T6" fmla="*/ 72 w 256"/>
                  <a:gd name="T7" fmla="*/ 15 h 252"/>
                  <a:gd name="T8" fmla="*/ 16 w 256"/>
                  <a:gd name="T9" fmla="*/ 15 h 252"/>
                  <a:gd name="T10" fmla="*/ 16 w 256"/>
                  <a:gd name="T11" fmla="*/ 72 h 252"/>
                  <a:gd name="T12" fmla="*/ 72 w 256"/>
                  <a:gd name="T13" fmla="*/ 128 h 252"/>
                  <a:gd name="T14" fmla="*/ 16 w 256"/>
                  <a:gd name="T15" fmla="*/ 185 h 252"/>
                  <a:gd name="T16" fmla="*/ 16 w 256"/>
                  <a:gd name="T17" fmla="*/ 241 h 252"/>
                  <a:gd name="T18" fmla="*/ 44 w 256"/>
                  <a:gd name="T19" fmla="*/ 252 h 252"/>
                  <a:gd name="T20" fmla="*/ 72 w 256"/>
                  <a:gd name="T21" fmla="*/ 241 h 252"/>
                  <a:gd name="T22" fmla="*/ 128 w 256"/>
                  <a:gd name="T23" fmla="*/ 184 h 252"/>
                  <a:gd name="T24" fmla="*/ 185 w 256"/>
                  <a:gd name="T25" fmla="*/ 241 h 252"/>
                  <a:gd name="T26" fmla="*/ 213 w 256"/>
                  <a:gd name="T27" fmla="*/ 252 h 252"/>
                  <a:gd name="T28" fmla="*/ 241 w 256"/>
                  <a:gd name="T29" fmla="*/ 241 h 252"/>
                  <a:gd name="T30" fmla="*/ 241 w 256"/>
                  <a:gd name="T31" fmla="*/ 185 h 252"/>
                  <a:gd name="T32" fmla="*/ 184 w 256"/>
                  <a:gd name="T33" fmla="*/ 128 h 252"/>
                  <a:gd name="T34" fmla="*/ 241 w 256"/>
                  <a:gd name="T35" fmla="*/ 72 h 252"/>
                  <a:gd name="T36" fmla="*/ 241 w 256"/>
                  <a:gd name="T37" fmla="*/ 15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6" h="252">
                    <a:moveTo>
                      <a:pt x="241" y="15"/>
                    </a:moveTo>
                    <a:cubicBezTo>
                      <a:pt x="225" y="0"/>
                      <a:pt x="200" y="0"/>
                      <a:pt x="185" y="15"/>
                    </a:cubicBezTo>
                    <a:cubicBezTo>
                      <a:pt x="128" y="72"/>
                      <a:pt x="128" y="72"/>
                      <a:pt x="128" y="72"/>
                    </a:cubicBezTo>
                    <a:cubicBezTo>
                      <a:pt x="72" y="15"/>
                      <a:pt x="72" y="15"/>
                      <a:pt x="72" y="15"/>
                    </a:cubicBezTo>
                    <a:cubicBezTo>
                      <a:pt x="56" y="0"/>
                      <a:pt x="31" y="0"/>
                      <a:pt x="16" y="15"/>
                    </a:cubicBezTo>
                    <a:cubicBezTo>
                      <a:pt x="0" y="31"/>
                      <a:pt x="0" y="56"/>
                      <a:pt x="16" y="72"/>
                    </a:cubicBezTo>
                    <a:cubicBezTo>
                      <a:pt x="72" y="128"/>
                      <a:pt x="72" y="128"/>
                      <a:pt x="72" y="128"/>
                    </a:cubicBezTo>
                    <a:cubicBezTo>
                      <a:pt x="16" y="185"/>
                      <a:pt x="16" y="185"/>
                      <a:pt x="16" y="185"/>
                    </a:cubicBezTo>
                    <a:cubicBezTo>
                      <a:pt x="0" y="200"/>
                      <a:pt x="0" y="225"/>
                      <a:pt x="16" y="241"/>
                    </a:cubicBezTo>
                    <a:cubicBezTo>
                      <a:pt x="23" y="248"/>
                      <a:pt x="33" y="252"/>
                      <a:pt x="44" y="252"/>
                    </a:cubicBezTo>
                    <a:cubicBezTo>
                      <a:pt x="54" y="252"/>
                      <a:pt x="64" y="248"/>
                      <a:pt x="72" y="241"/>
                    </a:cubicBezTo>
                    <a:cubicBezTo>
                      <a:pt x="128" y="184"/>
                      <a:pt x="128" y="184"/>
                      <a:pt x="128" y="184"/>
                    </a:cubicBezTo>
                    <a:cubicBezTo>
                      <a:pt x="185" y="241"/>
                      <a:pt x="185" y="241"/>
                      <a:pt x="185" y="241"/>
                    </a:cubicBezTo>
                    <a:cubicBezTo>
                      <a:pt x="193" y="248"/>
                      <a:pt x="203" y="252"/>
                      <a:pt x="213" y="252"/>
                    </a:cubicBezTo>
                    <a:cubicBezTo>
                      <a:pt x="223" y="252"/>
                      <a:pt x="233" y="248"/>
                      <a:pt x="241" y="241"/>
                    </a:cubicBezTo>
                    <a:cubicBezTo>
                      <a:pt x="256" y="225"/>
                      <a:pt x="256" y="200"/>
                      <a:pt x="241" y="185"/>
                    </a:cubicBezTo>
                    <a:cubicBezTo>
                      <a:pt x="184" y="128"/>
                      <a:pt x="184" y="128"/>
                      <a:pt x="184" y="128"/>
                    </a:cubicBezTo>
                    <a:cubicBezTo>
                      <a:pt x="241" y="72"/>
                      <a:pt x="241" y="72"/>
                      <a:pt x="241" y="72"/>
                    </a:cubicBezTo>
                    <a:cubicBezTo>
                      <a:pt x="256" y="56"/>
                      <a:pt x="256" y="31"/>
                      <a:pt x="241" y="15"/>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grpSp>
        <p:grpSp>
          <p:nvGrpSpPr>
            <p:cNvPr id="53" name="Group 48"/>
            <p:cNvGrpSpPr>
              <a:grpSpLocks noChangeAspect="1"/>
            </p:cNvGrpSpPr>
            <p:nvPr/>
          </p:nvGrpSpPr>
          <p:grpSpPr bwMode="auto">
            <a:xfrm>
              <a:off x="4298499" y="3142602"/>
              <a:ext cx="460315" cy="641350"/>
              <a:chOff x="3695" y="1957"/>
              <a:chExt cx="290" cy="404"/>
            </a:xfrm>
          </p:grpSpPr>
          <p:sp>
            <p:nvSpPr>
              <p:cNvPr id="60" name="AutoShape 47"/>
              <p:cNvSpPr>
                <a:spLocks noChangeAspect="1" noChangeArrowheads="1" noTextEdit="1"/>
              </p:cNvSpPr>
              <p:nvPr/>
            </p:nvSpPr>
            <p:spPr bwMode="auto">
              <a:xfrm>
                <a:off x="3720" y="1994"/>
                <a:ext cx="240" cy="33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61" name="Freeform 49"/>
              <p:cNvSpPr>
                <a:spLocks noEditPoints="1"/>
              </p:cNvSpPr>
              <p:nvPr/>
            </p:nvSpPr>
            <p:spPr bwMode="auto">
              <a:xfrm>
                <a:off x="3695" y="1957"/>
                <a:ext cx="290" cy="404"/>
              </a:xfrm>
              <a:custGeom>
                <a:avLst/>
                <a:gdLst>
                  <a:gd name="T0" fmla="*/ 841 w 1775"/>
                  <a:gd name="T1" fmla="*/ 13 h 2460"/>
                  <a:gd name="T2" fmla="*/ 4 w 1775"/>
                  <a:gd name="T3" fmla="*/ 880 h 2460"/>
                  <a:gd name="T4" fmla="*/ 483 w 1775"/>
                  <a:gd name="T5" fmla="*/ 1685 h 2460"/>
                  <a:gd name="T6" fmla="*/ 596 w 1775"/>
                  <a:gd name="T7" fmla="*/ 2094 h 2460"/>
                  <a:gd name="T8" fmla="*/ 889 w 1775"/>
                  <a:gd name="T9" fmla="*/ 2460 h 2460"/>
                  <a:gd name="T10" fmla="*/ 1182 w 1775"/>
                  <a:gd name="T11" fmla="*/ 2124 h 2460"/>
                  <a:gd name="T12" fmla="*/ 1296 w 1775"/>
                  <a:gd name="T13" fmla="*/ 1684 h 2460"/>
                  <a:gd name="T14" fmla="*/ 1498 w 1775"/>
                  <a:gd name="T15" fmla="*/ 255 h 2460"/>
                  <a:gd name="T16" fmla="*/ 763 w 1775"/>
                  <a:gd name="T17" fmla="*/ 1619 h 2460"/>
                  <a:gd name="T18" fmla="*/ 740 w 1775"/>
                  <a:gd name="T19" fmla="*/ 1100 h 2460"/>
                  <a:gd name="T20" fmla="*/ 1038 w 1775"/>
                  <a:gd name="T21" fmla="*/ 1100 h 2460"/>
                  <a:gd name="T22" fmla="*/ 1015 w 1775"/>
                  <a:gd name="T23" fmla="*/ 1619 h 2460"/>
                  <a:gd name="T24" fmla="*/ 1000 w 1775"/>
                  <a:gd name="T25" fmla="*/ 1699 h 2460"/>
                  <a:gd name="T26" fmla="*/ 795 w 1775"/>
                  <a:gd name="T27" fmla="*/ 1789 h 2460"/>
                  <a:gd name="T28" fmla="*/ 762 w 1775"/>
                  <a:gd name="T29" fmla="*/ 1868 h 2460"/>
                  <a:gd name="T30" fmla="*/ 762 w 1775"/>
                  <a:gd name="T31" fmla="*/ 1868 h 2460"/>
                  <a:gd name="T32" fmla="*/ 1016 w 1775"/>
                  <a:gd name="T33" fmla="*/ 1868 h 2460"/>
                  <a:gd name="T34" fmla="*/ 1103 w 1775"/>
                  <a:gd name="T35" fmla="*/ 1868 h 2460"/>
                  <a:gd name="T36" fmla="*/ 1103 w 1775"/>
                  <a:gd name="T37" fmla="*/ 1908 h 2460"/>
                  <a:gd name="T38" fmla="*/ 675 w 1775"/>
                  <a:gd name="T39" fmla="*/ 1873 h 2460"/>
                  <a:gd name="T40" fmla="*/ 762 w 1775"/>
                  <a:gd name="T41" fmla="*/ 1868 h 2460"/>
                  <a:gd name="T42" fmla="*/ 675 w 1775"/>
                  <a:gd name="T43" fmla="*/ 2052 h 2460"/>
                  <a:gd name="T44" fmla="*/ 1103 w 1775"/>
                  <a:gd name="T45" fmla="*/ 2079 h 2460"/>
                  <a:gd name="T46" fmla="*/ 675 w 1775"/>
                  <a:gd name="T47" fmla="*/ 2094 h 2460"/>
                  <a:gd name="T48" fmla="*/ 811 w 1775"/>
                  <a:gd name="T49" fmla="*/ 2333 h 2460"/>
                  <a:gd name="T50" fmla="*/ 889 w 1775"/>
                  <a:gd name="T51" fmla="*/ 2381 h 2460"/>
                  <a:gd name="T52" fmla="*/ 804 w 1775"/>
                  <a:gd name="T53" fmla="*/ 2254 h 2460"/>
                  <a:gd name="T54" fmla="*/ 1098 w 1775"/>
                  <a:gd name="T55" fmla="*/ 2160 h 2460"/>
                  <a:gd name="T56" fmla="*/ 1259 w 1775"/>
                  <a:gd name="T57" fmla="*/ 1614 h 2460"/>
                  <a:gd name="T58" fmla="*/ 1064 w 1775"/>
                  <a:gd name="T59" fmla="*/ 1789 h 2460"/>
                  <a:gd name="T60" fmla="*/ 1193 w 1775"/>
                  <a:gd name="T61" fmla="*/ 901 h 2460"/>
                  <a:gd name="T62" fmla="*/ 1136 w 1775"/>
                  <a:gd name="T63" fmla="*/ 985 h 2460"/>
                  <a:gd name="T64" fmla="*/ 889 w 1775"/>
                  <a:gd name="T65" fmla="*/ 1069 h 2460"/>
                  <a:gd name="T66" fmla="*/ 642 w 1775"/>
                  <a:gd name="T67" fmla="*/ 985 h 2460"/>
                  <a:gd name="T68" fmla="*/ 585 w 1775"/>
                  <a:gd name="T69" fmla="*/ 901 h 2460"/>
                  <a:gd name="T70" fmla="*/ 714 w 1775"/>
                  <a:gd name="T71" fmla="*/ 1789 h 2460"/>
                  <a:gd name="T72" fmla="*/ 520 w 1775"/>
                  <a:gd name="T73" fmla="*/ 1614 h 2460"/>
                  <a:gd name="T74" fmla="*/ 83 w 1775"/>
                  <a:gd name="T75" fmla="*/ 881 h 2460"/>
                  <a:gd name="T76" fmla="*/ 845 w 1775"/>
                  <a:gd name="T77" fmla="*/ 92 h 2460"/>
                  <a:gd name="T78" fmla="*/ 1444 w 1775"/>
                  <a:gd name="T79" fmla="*/ 313 h 2460"/>
                  <a:gd name="T80" fmla="*/ 1259 w 1775"/>
                  <a:gd name="T81" fmla="*/ 1614 h 2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5" h="2460">
                    <a:moveTo>
                      <a:pt x="1498" y="255"/>
                    </a:moveTo>
                    <a:cubicBezTo>
                      <a:pt x="1321" y="86"/>
                      <a:pt x="1087" y="0"/>
                      <a:pt x="841" y="13"/>
                    </a:cubicBezTo>
                    <a:cubicBezTo>
                      <a:pt x="620" y="25"/>
                      <a:pt x="411" y="121"/>
                      <a:pt x="254" y="283"/>
                    </a:cubicBezTo>
                    <a:cubicBezTo>
                      <a:pt x="97" y="446"/>
                      <a:pt x="8" y="658"/>
                      <a:pt x="4" y="880"/>
                    </a:cubicBezTo>
                    <a:cubicBezTo>
                      <a:pt x="0" y="1049"/>
                      <a:pt x="45" y="1214"/>
                      <a:pt x="132" y="1357"/>
                    </a:cubicBezTo>
                    <a:cubicBezTo>
                      <a:pt x="217" y="1497"/>
                      <a:pt x="338" y="1610"/>
                      <a:pt x="483" y="1685"/>
                    </a:cubicBezTo>
                    <a:cubicBezTo>
                      <a:pt x="552" y="1721"/>
                      <a:pt x="596" y="1793"/>
                      <a:pt x="596" y="1873"/>
                    </a:cubicBezTo>
                    <a:cubicBezTo>
                      <a:pt x="596" y="2094"/>
                      <a:pt x="596" y="2094"/>
                      <a:pt x="596" y="2094"/>
                    </a:cubicBezTo>
                    <a:cubicBezTo>
                      <a:pt x="596" y="2199"/>
                      <a:pt x="646" y="2283"/>
                      <a:pt x="724" y="2317"/>
                    </a:cubicBezTo>
                    <a:cubicBezTo>
                      <a:pt x="735" y="2398"/>
                      <a:pt x="805" y="2460"/>
                      <a:pt x="889" y="2460"/>
                    </a:cubicBezTo>
                    <a:cubicBezTo>
                      <a:pt x="973" y="2460"/>
                      <a:pt x="1042" y="2398"/>
                      <a:pt x="1054" y="2317"/>
                    </a:cubicBezTo>
                    <a:cubicBezTo>
                      <a:pt x="1129" y="2286"/>
                      <a:pt x="1182" y="2211"/>
                      <a:pt x="1182" y="2124"/>
                    </a:cubicBezTo>
                    <a:cubicBezTo>
                      <a:pt x="1182" y="1873"/>
                      <a:pt x="1182" y="1873"/>
                      <a:pt x="1182" y="1873"/>
                    </a:cubicBezTo>
                    <a:cubicBezTo>
                      <a:pt x="1182" y="1793"/>
                      <a:pt x="1226" y="1721"/>
                      <a:pt x="1296" y="1684"/>
                    </a:cubicBezTo>
                    <a:cubicBezTo>
                      <a:pt x="1591" y="1532"/>
                      <a:pt x="1775" y="1230"/>
                      <a:pt x="1775" y="898"/>
                    </a:cubicBezTo>
                    <a:cubicBezTo>
                      <a:pt x="1775" y="652"/>
                      <a:pt x="1677" y="424"/>
                      <a:pt x="1498" y="255"/>
                    </a:cubicBezTo>
                    <a:close/>
                    <a:moveTo>
                      <a:pt x="1015" y="1619"/>
                    </a:moveTo>
                    <a:cubicBezTo>
                      <a:pt x="763" y="1619"/>
                      <a:pt x="763" y="1619"/>
                      <a:pt x="763" y="1619"/>
                    </a:cubicBezTo>
                    <a:cubicBezTo>
                      <a:pt x="657" y="1065"/>
                      <a:pt x="657" y="1065"/>
                      <a:pt x="657" y="1065"/>
                    </a:cubicBezTo>
                    <a:cubicBezTo>
                      <a:pt x="694" y="1069"/>
                      <a:pt x="715" y="1083"/>
                      <a:pt x="740" y="1100"/>
                    </a:cubicBezTo>
                    <a:cubicBezTo>
                      <a:pt x="775" y="1123"/>
                      <a:pt x="814" y="1149"/>
                      <a:pt x="889" y="1149"/>
                    </a:cubicBezTo>
                    <a:cubicBezTo>
                      <a:pt x="964" y="1149"/>
                      <a:pt x="1003" y="1123"/>
                      <a:pt x="1038" y="1100"/>
                    </a:cubicBezTo>
                    <a:cubicBezTo>
                      <a:pt x="1063" y="1083"/>
                      <a:pt x="1084" y="1069"/>
                      <a:pt x="1121" y="1065"/>
                    </a:cubicBezTo>
                    <a:lnTo>
                      <a:pt x="1015" y="1619"/>
                    </a:lnTo>
                    <a:close/>
                    <a:moveTo>
                      <a:pt x="778" y="1699"/>
                    </a:moveTo>
                    <a:cubicBezTo>
                      <a:pt x="1000" y="1699"/>
                      <a:pt x="1000" y="1699"/>
                      <a:pt x="1000" y="1699"/>
                    </a:cubicBezTo>
                    <a:cubicBezTo>
                      <a:pt x="983" y="1789"/>
                      <a:pt x="983" y="1789"/>
                      <a:pt x="983" y="1789"/>
                    </a:cubicBezTo>
                    <a:cubicBezTo>
                      <a:pt x="795" y="1789"/>
                      <a:pt x="795" y="1789"/>
                      <a:pt x="795" y="1789"/>
                    </a:cubicBezTo>
                    <a:lnTo>
                      <a:pt x="778" y="1699"/>
                    </a:lnTo>
                    <a:close/>
                    <a:moveTo>
                      <a:pt x="762" y="1868"/>
                    </a:moveTo>
                    <a:cubicBezTo>
                      <a:pt x="762" y="1868"/>
                      <a:pt x="762" y="1868"/>
                      <a:pt x="762" y="1868"/>
                    </a:cubicBezTo>
                    <a:cubicBezTo>
                      <a:pt x="762" y="1868"/>
                      <a:pt x="762" y="1868"/>
                      <a:pt x="762" y="1868"/>
                    </a:cubicBezTo>
                    <a:cubicBezTo>
                      <a:pt x="1016" y="1868"/>
                      <a:pt x="1016" y="1868"/>
                      <a:pt x="1016" y="1868"/>
                    </a:cubicBezTo>
                    <a:cubicBezTo>
                      <a:pt x="1016" y="1868"/>
                      <a:pt x="1016" y="1868"/>
                      <a:pt x="1016" y="1868"/>
                    </a:cubicBezTo>
                    <a:cubicBezTo>
                      <a:pt x="1016" y="1868"/>
                      <a:pt x="1016" y="1868"/>
                      <a:pt x="1016" y="1868"/>
                    </a:cubicBezTo>
                    <a:cubicBezTo>
                      <a:pt x="1103" y="1868"/>
                      <a:pt x="1103" y="1868"/>
                      <a:pt x="1103" y="1868"/>
                    </a:cubicBezTo>
                    <a:cubicBezTo>
                      <a:pt x="1103" y="1870"/>
                      <a:pt x="1103" y="1871"/>
                      <a:pt x="1103" y="1873"/>
                    </a:cubicBezTo>
                    <a:cubicBezTo>
                      <a:pt x="1103" y="1908"/>
                      <a:pt x="1103" y="1908"/>
                      <a:pt x="1103" y="1908"/>
                    </a:cubicBezTo>
                    <a:cubicBezTo>
                      <a:pt x="675" y="1972"/>
                      <a:pt x="675" y="1972"/>
                      <a:pt x="675" y="1972"/>
                    </a:cubicBezTo>
                    <a:cubicBezTo>
                      <a:pt x="675" y="1873"/>
                      <a:pt x="675" y="1873"/>
                      <a:pt x="675" y="1873"/>
                    </a:cubicBezTo>
                    <a:cubicBezTo>
                      <a:pt x="675" y="1871"/>
                      <a:pt x="675" y="1869"/>
                      <a:pt x="675" y="1868"/>
                    </a:cubicBezTo>
                    <a:cubicBezTo>
                      <a:pt x="762" y="1868"/>
                      <a:pt x="762" y="1868"/>
                      <a:pt x="762" y="1868"/>
                    </a:cubicBezTo>
                    <a:close/>
                    <a:moveTo>
                      <a:pt x="675" y="2094"/>
                    </a:moveTo>
                    <a:cubicBezTo>
                      <a:pt x="675" y="2052"/>
                      <a:pt x="675" y="2052"/>
                      <a:pt x="675" y="2052"/>
                    </a:cubicBezTo>
                    <a:cubicBezTo>
                      <a:pt x="1103" y="1989"/>
                      <a:pt x="1103" y="1989"/>
                      <a:pt x="1103" y="1989"/>
                    </a:cubicBezTo>
                    <a:cubicBezTo>
                      <a:pt x="1103" y="2079"/>
                      <a:pt x="1103" y="2079"/>
                      <a:pt x="1103" y="2079"/>
                    </a:cubicBezTo>
                    <a:cubicBezTo>
                      <a:pt x="680" y="2142"/>
                      <a:pt x="680" y="2142"/>
                      <a:pt x="680" y="2142"/>
                    </a:cubicBezTo>
                    <a:cubicBezTo>
                      <a:pt x="677" y="2127"/>
                      <a:pt x="675" y="2111"/>
                      <a:pt x="675" y="2094"/>
                    </a:cubicBezTo>
                    <a:close/>
                    <a:moveTo>
                      <a:pt x="889" y="2381"/>
                    </a:moveTo>
                    <a:cubicBezTo>
                      <a:pt x="855" y="2381"/>
                      <a:pt x="826" y="2361"/>
                      <a:pt x="811" y="2333"/>
                    </a:cubicBezTo>
                    <a:cubicBezTo>
                      <a:pt x="967" y="2333"/>
                      <a:pt x="967" y="2333"/>
                      <a:pt x="967" y="2333"/>
                    </a:cubicBezTo>
                    <a:cubicBezTo>
                      <a:pt x="952" y="2361"/>
                      <a:pt x="923" y="2381"/>
                      <a:pt x="889" y="2381"/>
                    </a:cubicBezTo>
                    <a:close/>
                    <a:moveTo>
                      <a:pt x="974" y="2254"/>
                    </a:moveTo>
                    <a:cubicBezTo>
                      <a:pt x="804" y="2254"/>
                      <a:pt x="804" y="2254"/>
                      <a:pt x="804" y="2254"/>
                    </a:cubicBezTo>
                    <a:cubicBezTo>
                      <a:pt x="769" y="2254"/>
                      <a:pt x="739" y="2240"/>
                      <a:pt x="717" y="2217"/>
                    </a:cubicBezTo>
                    <a:cubicBezTo>
                      <a:pt x="1098" y="2160"/>
                      <a:pt x="1098" y="2160"/>
                      <a:pt x="1098" y="2160"/>
                    </a:cubicBezTo>
                    <a:cubicBezTo>
                      <a:pt x="1082" y="2214"/>
                      <a:pt x="1032" y="2254"/>
                      <a:pt x="974" y="2254"/>
                    </a:cubicBezTo>
                    <a:close/>
                    <a:moveTo>
                      <a:pt x="1259" y="1614"/>
                    </a:moveTo>
                    <a:cubicBezTo>
                      <a:pt x="1188" y="1651"/>
                      <a:pt x="1137" y="1714"/>
                      <a:pt x="1115" y="1789"/>
                    </a:cubicBezTo>
                    <a:cubicBezTo>
                      <a:pt x="1064" y="1789"/>
                      <a:pt x="1064" y="1789"/>
                      <a:pt x="1064" y="1789"/>
                    </a:cubicBezTo>
                    <a:cubicBezTo>
                      <a:pt x="1224" y="947"/>
                      <a:pt x="1224" y="947"/>
                      <a:pt x="1224" y="947"/>
                    </a:cubicBezTo>
                    <a:cubicBezTo>
                      <a:pt x="1228" y="926"/>
                      <a:pt x="1214" y="905"/>
                      <a:pt x="1193" y="901"/>
                    </a:cubicBezTo>
                    <a:cubicBezTo>
                      <a:pt x="1171" y="897"/>
                      <a:pt x="1150" y="911"/>
                      <a:pt x="1146" y="932"/>
                    </a:cubicBezTo>
                    <a:cubicBezTo>
                      <a:pt x="1136" y="985"/>
                      <a:pt x="1136" y="985"/>
                      <a:pt x="1136" y="985"/>
                    </a:cubicBezTo>
                    <a:cubicBezTo>
                      <a:pt x="1065" y="987"/>
                      <a:pt x="1027" y="1012"/>
                      <a:pt x="994" y="1034"/>
                    </a:cubicBezTo>
                    <a:cubicBezTo>
                      <a:pt x="964" y="1054"/>
                      <a:pt x="940" y="1069"/>
                      <a:pt x="889" y="1069"/>
                    </a:cubicBezTo>
                    <a:cubicBezTo>
                      <a:pt x="838" y="1069"/>
                      <a:pt x="814" y="1054"/>
                      <a:pt x="784" y="1034"/>
                    </a:cubicBezTo>
                    <a:cubicBezTo>
                      <a:pt x="751" y="1012"/>
                      <a:pt x="713" y="987"/>
                      <a:pt x="642" y="985"/>
                    </a:cubicBezTo>
                    <a:cubicBezTo>
                      <a:pt x="632" y="932"/>
                      <a:pt x="632" y="932"/>
                      <a:pt x="632" y="932"/>
                    </a:cubicBezTo>
                    <a:cubicBezTo>
                      <a:pt x="628" y="911"/>
                      <a:pt x="607" y="897"/>
                      <a:pt x="585" y="901"/>
                    </a:cubicBezTo>
                    <a:cubicBezTo>
                      <a:pt x="564" y="905"/>
                      <a:pt x="550" y="926"/>
                      <a:pt x="554" y="947"/>
                    </a:cubicBezTo>
                    <a:cubicBezTo>
                      <a:pt x="714" y="1789"/>
                      <a:pt x="714" y="1789"/>
                      <a:pt x="714" y="1789"/>
                    </a:cubicBezTo>
                    <a:cubicBezTo>
                      <a:pt x="663" y="1789"/>
                      <a:pt x="663" y="1789"/>
                      <a:pt x="663" y="1789"/>
                    </a:cubicBezTo>
                    <a:cubicBezTo>
                      <a:pt x="641" y="1714"/>
                      <a:pt x="590" y="1651"/>
                      <a:pt x="520" y="1614"/>
                    </a:cubicBezTo>
                    <a:cubicBezTo>
                      <a:pt x="388" y="1546"/>
                      <a:pt x="277" y="1443"/>
                      <a:pt x="200" y="1316"/>
                    </a:cubicBezTo>
                    <a:cubicBezTo>
                      <a:pt x="120" y="1186"/>
                      <a:pt x="80" y="1035"/>
                      <a:pt x="83" y="881"/>
                    </a:cubicBezTo>
                    <a:cubicBezTo>
                      <a:pt x="87" y="679"/>
                      <a:pt x="168" y="487"/>
                      <a:pt x="311" y="338"/>
                    </a:cubicBezTo>
                    <a:cubicBezTo>
                      <a:pt x="454" y="190"/>
                      <a:pt x="644" y="103"/>
                      <a:pt x="845" y="92"/>
                    </a:cubicBezTo>
                    <a:cubicBezTo>
                      <a:pt x="860" y="92"/>
                      <a:pt x="875" y="91"/>
                      <a:pt x="889" y="91"/>
                    </a:cubicBezTo>
                    <a:cubicBezTo>
                      <a:pt x="1097" y="91"/>
                      <a:pt x="1293" y="169"/>
                      <a:pt x="1444" y="313"/>
                    </a:cubicBezTo>
                    <a:cubicBezTo>
                      <a:pt x="1606" y="466"/>
                      <a:pt x="1695" y="674"/>
                      <a:pt x="1695" y="898"/>
                    </a:cubicBezTo>
                    <a:cubicBezTo>
                      <a:pt x="1695" y="1200"/>
                      <a:pt x="1528" y="1475"/>
                      <a:pt x="1259" y="1614"/>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62" name="Freeform 50"/>
              <p:cNvSpPr/>
              <p:nvPr/>
            </p:nvSpPr>
            <p:spPr bwMode="auto">
              <a:xfrm>
                <a:off x="3860" y="1990"/>
                <a:ext cx="29" cy="18"/>
              </a:xfrm>
              <a:custGeom>
                <a:avLst/>
                <a:gdLst>
                  <a:gd name="T0" fmla="*/ 143 w 174"/>
                  <a:gd name="T1" fmla="*/ 35 h 112"/>
                  <a:gd name="T2" fmla="*/ 54 w 174"/>
                  <a:gd name="T3" fmla="*/ 6 h 112"/>
                  <a:gd name="T4" fmla="*/ 6 w 174"/>
                  <a:gd name="T5" fmla="*/ 34 h 112"/>
                  <a:gd name="T6" fmla="*/ 34 w 174"/>
                  <a:gd name="T7" fmla="*/ 83 h 112"/>
                  <a:gd name="T8" fmla="*/ 114 w 174"/>
                  <a:gd name="T9" fmla="*/ 109 h 112"/>
                  <a:gd name="T10" fmla="*/ 129 w 174"/>
                  <a:gd name="T11" fmla="*/ 112 h 112"/>
                  <a:gd name="T12" fmla="*/ 165 w 174"/>
                  <a:gd name="T13" fmla="*/ 87 h 112"/>
                  <a:gd name="T14" fmla="*/ 143 w 174"/>
                  <a:gd name="T15" fmla="*/ 35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12">
                    <a:moveTo>
                      <a:pt x="143" y="35"/>
                    </a:moveTo>
                    <a:cubicBezTo>
                      <a:pt x="114" y="23"/>
                      <a:pt x="84" y="14"/>
                      <a:pt x="54" y="6"/>
                    </a:cubicBezTo>
                    <a:cubicBezTo>
                      <a:pt x="33" y="0"/>
                      <a:pt x="11" y="13"/>
                      <a:pt x="6" y="34"/>
                    </a:cubicBezTo>
                    <a:cubicBezTo>
                      <a:pt x="0" y="56"/>
                      <a:pt x="13" y="77"/>
                      <a:pt x="34" y="83"/>
                    </a:cubicBezTo>
                    <a:cubicBezTo>
                      <a:pt x="61" y="90"/>
                      <a:pt x="88" y="98"/>
                      <a:pt x="114" y="109"/>
                    </a:cubicBezTo>
                    <a:cubicBezTo>
                      <a:pt x="119" y="111"/>
                      <a:pt x="124" y="112"/>
                      <a:pt x="129" y="112"/>
                    </a:cubicBezTo>
                    <a:cubicBezTo>
                      <a:pt x="144" y="112"/>
                      <a:pt x="159" y="102"/>
                      <a:pt x="165" y="87"/>
                    </a:cubicBezTo>
                    <a:cubicBezTo>
                      <a:pt x="174" y="67"/>
                      <a:pt x="164" y="43"/>
                      <a:pt x="143" y="35"/>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63" name="Freeform 51"/>
              <p:cNvSpPr/>
              <p:nvPr/>
            </p:nvSpPr>
            <p:spPr bwMode="auto">
              <a:xfrm>
                <a:off x="3902" y="2011"/>
                <a:ext cx="55" cy="121"/>
              </a:xfrm>
              <a:custGeom>
                <a:avLst/>
                <a:gdLst>
                  <a:gd name="T0" fmla="*/ 70 w 338"/>
                  <a:gd name="T1" fmla="*/ 13 h 739"/>
                  <a:gd name="T2" fmla="*/ 14 w 338"/>
                  <a:gd name="T3" fmla="*/ 20 h 739"/>
                  <a:gd name="T4" fmla="*/ 20 w 338"/>
                  <a:gd name="T5" fmla="*/ 75 h 739"/>
                  <a:gd name="T6" fmla="*/ 259 w 338"/>
                  <a:gd name="T7" fmla="*/ 573 h 739"/>
                  <a:gd name="T8" fmla="*/ 248 w 338"/>
                  <a:gd name="T9" fmla="*/ 692 h 739"/>
                  <a:gd name="T10" fmla="*/ 280 w 338"/>
                  <a:gd name="T11" fmla="*/ 738 h 739"/>
                  <a:gd name="T12" fmla="*/ 287 w 338"/>
                  <a:gd name="T13" fmla="*/ 739 h 739"/>
                  <a:gd name="T14" fmla="*/ 326 w 338"/>
                  <a:gd name="T15" fmla="*/ 707 h 739"/>
                  <a:gd name="T16" fmla="*/ 338 w 338"/>
                  <a:gd name="T17" fmla="*/ 573 h 739"/>
                  <a:gd name="T18" fmla="*/ 70 w 338"/>
                  <a:gd name="T19" fmla="*/ 13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8" h="739">
                    <a:moveTo>
                      <a:pt x="70" y="13"/>
                    </a:moveTo>
                    <a:cubicBezTo>
                      <a:pt x="53" y="0"/>
                      <a:pt x="28" y="2"/>
                      <a:pt x="14" y="20"/>
                    </a:cubicBezTo>
                    <a:cubicBezTo>
                      <a:pt x="0" y="37"/>
                      <a:pt x="3" y="62"/>
                      <a:pt x="20" y="75"/>
                    </a:cubicBezTo>
                    <a:cubicBezTo>
                      <a:pt x="172" y="197"/>
                      <a:pt x="259" y="378"/>
                      <a:pt x="259" y="573"/>
                    </a:cubicBezTo>
                    <a:cubicBezTo>
                      <a:pt x="259" y="613"/>
                      <a:pt x="255" y="653"/>
                      <a:pt x="248" y="692"/>
                    </a:cubicBezTo>
                    <a:cubicBezTo>
                      <a:pt x="244" y="714"/>
                      <a:pt x="258" y="734"/>
                      <a:pt x="280" y="738"/>
                    </a:cubicBezTo>
                    <a:cubicBezTo>
                      <a:pt x="282" y="739"/>
                      <a:pt x="284" y="739"/>
                      <a:pt x="287" y="739"/>
                    </a:cubicBezTo>
                    <a:cubicBezTo>
                      <a:pt x="306" y="739"/>
                      <a:pt x="322" y="726"/>
                      <a:pt x="326" y="707"/>
                    </a:cubicBezTo>
                    <a:cubicBezTo>
                      <a:pt x="334" y="663"/>
                      <a:pt x="338" y="618"/>
                      <a:pt x="338" y="573"/>
                    </a:cubicBezTo>
                    <a:cubicBezTo>
                      <a:pt x="338" y="354"/>
                      <a:pt x="241" y="150"/>
                      <a:pt x="70" y="13"/>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600">
                  <a:solidFill>
                    <a:schemeClr val="bg1"/>
                  </a:solidFill>
                  <a:latin typeface="微软雅黑" panose="020B0503020204020204" charset="-122"/>
                  <a:ea typeface="微软雅黑" panose="020B0503020204020204" charset="-122"/>
                  <a:cs typeface="+mn-ea"/>
                  <a:sym typeface="+mn-lt"/>
                </a:endParaRPr>
              </a:p>
            </p:txBody>
          </p:sp>
        </p:grpSp>
        <p:sp>
          <p:nvSpPr>
            <p:cNvPr id="54" name="燕尾形 53"/>
            <p:cNvSpPr/>
            <p:nvPr/>
          </p:nvSpPr>
          <p:spPr>
            <a:xfrm>
              <a:off x="9106893" y="3352554"/>
              <a:ext cx="222495" cy="193053"/>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55" name="燕尾形 54"/>
            <p:cNvSpPr/>
            <p:nvPr/>
          </p:nvSpPr>
          <p:spPr>
            <a:xfrm>
              <a:off x="5967905" y="3352554"/>
              <a:ext cx="222495" cy="193053"/>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56" name="燕尾形 55"/>
            <p:cNvSpPr/>
            <p:nvPr/>
          </p:nvSpPr>
          <p:spPr>
            <a:xfrm>
              <a:off x="2818535" y="3352554"/>
              <a:ext cx="222495" cy="193053"/>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57" name="圆角矩形 56"/>
            <p:cNvSpPr/>
            <p:nvPr/>
          </p:nvSpPr>
          <p:spPr>
            <a:xfrm>
              <a:off x="1275530" y="4351006"/>
              <a:ext cx="2919140" cy="1598945"/>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bg1"/>
                </a:solidFill>
                <a:latin typeface="微软雅黑" panose="020B0503020204020204" charset="-122"/>
                <a:ea typeface="微软雅黑" panose="020B0503020204020204" charset="-122"/>
                <a:cs typeface="+mn-ea"/>
                <a:sym typeface="+mn-lt"/>
              </a:endParaRPr>
            </a:p>
          </p:txBody>
        </p:sp>
        <p:sp>
          <p:nvSpPr>
            <p:cNvPr id="58" name="椭圆 57"/>
            <p:cNvSpPr/>
            <p:nvPr/>
          </p:nvSpPr>
          <p:spPr>
            <a:xfrm rot="352720" flipH="1">
              <a:off x="4594656" y="2731698"/>
              <a:ext cx="1545092" cy="183018"/>
            </a:xfrm>
            <a:prstGeom prst="ellipse">
              <a:avLst/>
            </a:prstGeom>
            <a:gradFill flip="none" rotWithShape="1">
              <a:gsLst>
                <a:gs pos="100000">
                  <a:schemeClr val="tx1">
                    <a:alpha val="0"/>
                  </a:schemeClr>
                </a:gs>
                <a:gs pos="0">
                  <a:schemeClr val="tx1">
                    <a:alpha val="2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59" name="椭圆 58"/>
            <p:cNvSpPr/>
            <p:nvPr/>
          </p:nvSpPr>
          <p:spPr>
            <a:xfrm rot="21247280">
              <a:off x="2978283" y="2744073"/>
              <a:ext cx="1545092" cy="183018"/>
            </a:xfrm>
            <a:prstGeom prst="ellipse">
              <a:avLst/>
            </a:prstGeom>
            <a:gradFill flip="none" rotWithShape="1">
              <a:gsLst>
                <a:gs pos="100000">
                  <a:schemeClr val="tx1">
                    <a:alpha val="0"/>
                  </a:schemeClr>
                </a:gs>
                <a:gs pos="0">
                  <a:schemeClr val="tx1">
                    <a:alpha val="2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94" name="圆角矩形 93"/>
            <p:cNvSpPr/>
            <p:nvPr/>
          </p:nvSpPr>
          <p:spPr>
            <a:xfrm>
              <a:off x="3089182" y="1245385"/>
              <a:ext cx="2919140" cy="1598945"/>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bg1"/>
                </a:solidFill>
                <a:latin typeface="微软雅黑" panose="020B0503020204020204" charset="-122"/>
                <a:ea typeface="微软雅黑" panose="020B0503020204020204" charset="-122"/>
                <a:cs typeface="+mn-ea"/>
                <a:sym typeface="+mn-lt"/>
              </a:endParaRPr>
            </a:p>
          </p:txBody>
        </p:sp>
        <p:sp>
          <p:nvSpPr>
            <p:cNvPr id="95" name="椭圆 94"/>
            <p:cNvSpPr/>
            <p:nvPr/>
          </p:nvSpPr>
          <p:spPr>
            <a:xfrm rot="352720" flipH="1">
              <a:off x="7879823" y="5844083"/>
              <a:ext cx="1545092" cy="183018"/>
            </a:xfrm>
            <a:prstGeom prst="ellipse">
              <a:avLst/>
            </a:prstGeom>
            <a:gradFill flip="none" rotWithShape="1">
              <a:gsLst>
                <a:gs pos="100000">
                  <a:schemeClr val="tx1">
                    <a:alpha val="0"/>
                  </a:schemeClr>
                </a:gs>
                <a:gs pos="0">
                  <a:schemeClr val="tx1">
                    <a:alpha val="2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96" name="椭圆 95"/>
            <p:cNvSpPr/>
            <p:nvPr/>
          </p:nvSpPr>
          <p:spPr>
            <a:xfrm rot="21247280">
              <a:off x="6263449" y="5856458"/>
              <a:ext cx="1545092" cy="183018"/>
            </a:xfrm>
            <a:prstGeom prst="ellipse">
              <a:avLst/>
            </a:prstGeom>
            <a:gradFill flip="none" rotWithShape="1">
              <a:gsLst>
                <a:gs pos="100000">
                  <a:schemeClr val="tx1">
                    <a:alpha val="0"/>
                  </a:schemeClr>
                </a:gs>
                <a:gs pos="0">
                  <a:schemeClr val="tx1">
                    <a:alpha val="2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97" name="圆角矩形 96"/>
            <p:cNvSpPr/>
            <p:nvPr/>
          </p:nvSpPr>
          <p:spPr>
            <a:xfrm>
              <a:off x="6374348" y="4357770"/>
              <a:ext cx="2919140" cy="1598945"/>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schemeClr val="bg1"/>
                </a:solidFill>
                <a:latin typeface="微软雅黑" panose="020B0503020204020204" charset="-122"/>
                <a:ea typeface="微软雅黑" panose="020B0503020204020204" charset="-122"/>
                <a:cs typeface="+mn-ea"/>
                <a:sym typeface="+mn-lt"/>
              </a:endParaRPr>
            </a:p>
          </p:txBody>
        </p:sp>
        <p:sp>
          <p:nvSpPr>
            <p:cNvPr id="98" name="椭圆 97"/>
            <p:cNvSpPr/>
            <p:nvPr/>
          </p:nvSpPr>
          <p:spPr>
            <a:xfrm rot="352720" flipH="1">
              <a:off x="9512079" y="2710590"/>
              <a:ext cx="1545092" cy="183018"/>
            </a:xfrm>
            <a:prstGeom prst="ellipse">
              <a:avLst/>
            </a:prstGeom>
            <a:gradFill flip="none" rotWithShape="1">
              <a:gsLst>
                <a:gs pos="100000">
                  <a:schemeClr val="tx1">
                    <a:alpha val="0"/>
                  </a:schemeClr>
                </a:gs>
                <a:gs pos="0">
                  <a:schemeClr val="tx1">
                    <a:alpha val="2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99" name="椭圆 98"/>
            <p:cNvSpPr/>
            <p:nvPr/>
          </p:nvSpPr>
          <p:spPr>
            <a:xfrm rot="21247280">
              <a:off x="7895706" y="2722965"/>
              <a:ext cx="1545092" cy="183018"/>
            </a:xfrm>
            <a:prstGeom prst="ellipse">
              <a:avLst/>
            </a:prstGeom>
            <a:gradFill flip="none" rotWithShape="1">
              <a:gsLst>
                <a:gs pos="100000">
                  <a:schemeClr val="tx1">
                    <a:alpha val="0"/>
                  </a:schemeClr>
                </a:gs>
                <a:gs pos="0">
                  <a:schemeClr val="tx1">
                    <a:alpha val="2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100" name="圆角矩形 99"/>
            <p:cNvSpPr/>
            <p:nvPr/>
          </p:nvSpPr>
          <p:spPr>
            <a:xfrm>
              <a:off x="8006605" y="1224277"/>
              <a:ext cx="2919140" cy="1598945"/>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bg1"/>
                </a:solidFill>
                <a:latin typeface="微软雅黑" panose="020B0503020204020204" charset="-122"/>
                <a:ea typeface="微软雅黑" panose="020B0503020204020204" charset="-122"/>
                <a:cs typeface="+mn-ea"/>
                <a:sym typeface="+mn-lt"/>
              </a:endParaRPr>
            </a:p>
          </p:txBody>
        </p:sp>
        <p:sp>
          <p:nvSpPr>
            <p:cNvPr id="101" name="文本框 92"/>
            <p:cNvSpPr txBox="1"/>
            <p:nvPr/>
          </p:nvSpPr>
          <p:spPr>
            <a:xfrm>
              <a:off x="1367335" y="4624179"/>
              <a:ext cx="2735530" cy="929640"/>
            </a:xfrm>
            <a:prstGeom prst="rect">
              <a:avLst/>
            </a:prstGeom>
            <a:noFill/>
          </p:spPr>
          <p:txBody>
            <a:bodyPr wrap="square" rtlCol="0">
              <a:spAutoFit/>
            </a:bodyPr>
            <a:p>
              <a:pPr algn="just">
                <a:lnSpc>
                  <a:spcPct val="130000"/>
                </a:lnSpc>
              </a:pPr>
              <a:r>
                <a:rPr lang="zh-CN" altLang="en-US" sz="1400" dirty="0">
                  <a:solidFill>
                    <a:schemeClr val="bg1"/>
                  </a:solidFill>
                  <a:latin typeface="微软雅黑" panose="020B0503020204020204" charset="-122"/>
                  <a:ea typeface="微软雅黑" panose="020B0503020204020204" charset="-122"/>
                  <a:cs typeface="+mn-ea"/>
                  <a:sym typeface="+mn-lt"/>
                </a:rPr>
                <a:t>单击此处输入您的文字内容单击此处输入您的文字内容单击此处输入您的文字内容</a:t>
              </a:r>
              <a:endParaRPr lang="zh-CN" altLang="en-US" sz="1400" dirty="0">
                <a:solidFill>
                  <a:schemeClr val="bg1"/>
                </a:solidFill>
                <a:latin typeface="微软雅黑" panose="020B0503020204020204" charset="-122"/>
                <a:ea typeface="微软雅黑" panose="020B0503020204020204" charset="-122"/>
                <a:cs typeface="+mn-ea"/>
                <a:sym typeface="+mn-lt"/>
              </a:endParaRPr>
            </a:p>
          </p:txBody>
        </p:sp>
        <p:sp>
          <p:nvSpPr>
            <p:cNvPr id="102" name="文本框 93"/>
            <p:cNvSpPr txBox="1"/>
            <p:nvPr/>
          </p:nvSpPr>
          <p:spPr>
            <a:xfrm>
              <a:off x="8098410" y="1516450"/>
              <a:ext cx="2735530" cy="929640"/>
            </a:xfrm>
            <a:prstGeom prst="rect">
              <a:avLst/>
            </a:prstGeom>
            <a:noFill/>
          </p:spPr>
          <p:txBody>
            <a:bodyPr wrap="square" rtlCol="0">
              <a:spAutoFit/>
            </a:bodyPr>
            <a:p>
              <a:pPr algn="just">
                <a:lnSpc>
                  <a:spcPct val="130000"/>
                </a:lnSpc>
              </a:pPr>
              <a:r>
                <a:rPr lang="zh-CN" altLang="en-US" sz="1400" dirty="0">
                  <a:solidFill>
                    <a:schemeClr val="bg1"/>
                  </a:solidFill>
                  <a:latin typeface="微软雅黑" panose="020B0503020204020204" charset="-122"/>
                  <a:ea typeface="微软雅黑" panose="020B0503020204020204" charset="-122"/>
                  <a:cs typeface="+mn-ea"/>
                  <a:sym typeface="+mn-lt"/>
                </a:rPr>
                <a:t>单击此处输入您的文字内容单击此处输入您的文字内容单击此处输入您的文字内容</a:t>
              </a:r>
              <a:endParaRPr lang="zh-CN" altLang="en-US" sz="1400" dirty="0">
                <a:solidFill>
                  <a:schemeClr val="bg1"/>
                </a:solidFill>
                <a:latin typeface="微软雅黑" panose="020B0503020204020204" charset="-122"/>
                <a:ea typeface="微软雅黑" panose="020B0503020204020204" charset="-122"/>
                <a:cs typeface="+mn-ea"/>
                <a:sym typeface="+mn-lt"/>
              </a:endParaRPr>
            </a:p>
          </p:txBody>
        </p:sp>
        <p:sp>
          <p:nvSpPr>
            <p:cNvPr id="103" name="文本框 94"/>
            <p:cNvSpPr txBox="1"/>
            <p:nvPr/>
          </p:nvSpPr>
          <p:spPr>
            <a:xfrm>
              <a:off x="3215653" y="1516450"/>
              <a:ext cx="2735530" cy="929640"/>
            </a:xfrm>
            <a:prstGeom prst="rect">
              <a:avLst/>
            </a:prstGeom>
            <a:noFill/>
          </p:spPr>
          <p:txBody>
            <a:bodyPr wrap="square" rtlCol="0">
              <a:spAutoFit/>
            </a:bodyPr>
            <a:p>
              <a:pPr algn="just">
                <a:lnSpc>
                  <a:spcPct val="130000"/>
                </a:lnSpc>
              </a:pPr>
              <a:r>
                <a:rPr lang="zh-CN" altLang="en-US" sz="1400" dirty="0">
                  <a:solidFill>
                    <a:schemeClr val="bg1"/>
                  </a:solidFill>
                  <a:latin typeface="微软雅黑" panose="020B0503020204020204" charset="-122"/>
                  <a:ea typeface="微软雅黑" panose="020B0503020204020204" charset="-122"/>
                  <a:cs typeface="+mn-ea"/>
                  <a:sym typeface="+mn-lt"/>
                </a:rPr>
                <a:t>单击此处输入您的文字内容单击此处输入您的文字内容单击此处输入您的文字内容</a:t>
              </a:r>
              <a:endParaRPr lang="zh-CN" altLang="en-US" sz="1400" dirty="0">
                <a:solidFill>
                  <a:schemeClr val="bg1"/>
                </a:solidFill>
                <a:latin typeface="微软雅黑" panose="020B0503020204020204" charset="-122"/>
                <a:ea typeface="微软雅黑" panose="020B0503020204020204" charset="-122"/>
                <a:cs typeface="+mn-ea"/>
                <a:sym typeface="+mn-lt"/>
              </a:endParaRPr>
            </a:p>
          </p:txBody>
        </p:sp>
        <p:sp>
          <p:nvSpPr>
            <p:cNvPr id="104" name="文本框 95"/>
            <p:cNvSpPr txBox="1"/>
            <p:nvPr/>
          </p:nvSpPr>
          <p:spPr>
            <a:xfrm>
              <a:off x="6466140" y="4624179"/>
              <a:ext cx="2735530" cy="929640"/>
            </a:xfrm>
            <a:prstGeom prst="rect">
              <a:avLst/>
            </a:prstGeom>
            <a:noFill/>
          </p:spPr>
          <p:txBody>
            <a:bodyPr wrap="square" rtlCol="0">
              <a:spAutoFit/>
            </a:bodyPr>
            <a:p>
              <a:pPr algn="just">
                <a:lnSpc>
                  <a:spcPct val="130000"/>
                </a:lnSpc>
              </a:pPr>
              <a:r>
                <a:rPr lang="zh-CN" altLang="en-US" sz="1400" dirty="0">
                  <a:solidFill>
                    <a:schemeClr val="bg1"/>
                  </a:solidFill>
                  <a:latin typeface="微软雅黑" panose="020B0503020204020204" charset="-122"/>
                  <a:ea typeface="微软雅黑" panose="020B0503020204020204" charset="-122"/>
                  <a:cs typeface="+mn-ea"/>
                  <a:sym typeface="+mn-lt"/>
                </a:rPr>
                <a:t>单击此处输入您的文字内容单击此处输入您的文字内容单击此处输入您的文字内容</a:t>
              </a:r>
              <a:endParaRPr lang="zh-CN" altLang="en-US" sz="1400" dirty="0">
                <a:solidFill>
                  <a:schemeClr val="bg1"/>
                </a:solidFill>
                <a:latin typeface="微软雅黑" panose="020B0503020204020204" charset="-122"/>
                <a:ea typeface="微软雅黑" panose="020B050302020402020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2000">
        <p14:prism isInverted="1"/>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矩形 34"/>
          <p:cNvSpPr/>
          <p:nvPr/>
        </p:nvSpPr>
        <p:spPr>
          <a:xfrm>
            <a:off x="995363" y="3315301"/>
            <a:ext cx="2757487" cy="87313"/>
          </a:xfrm>
          <a:prstGeom prst="rect">
            <a:avLst/>
          </a:prstGeom>
          <a:solidFill>
            <a:schemeClr val="accent1">
              <a:lumMod val="100000"/>
            </a:schemeClr>
          </a:solidFill>
          <a:ln w="9525">
            <a:noFill/>
          </a:ln>
        </p:spPr>
        <p:txBody>
          <a:bodyPr anchor="ctr"/>
          <a:lstStyle/>
          <a:p>
            <a:pPr lvl="0" algn="ctr" eaLnBrk="1" hangingPunct="1"/>
            <a:endParaRPr lang="zh-CN" altLang="en-US" sz="1300" dirty="0">
              <a:solidFill>
                <a:srgbClr val="007068"/>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69" name="矩形 35"/>
          <p:cNvSpPr/>
          <p:nvPr/>
        </p:nvSpPr>
        <p:spPr>
          <a:xfrm>
            <a:off x="8440739" y="3315301"/>
            <a:ext cx="2759075" cy="87313"/>
          </a:xfrm>
          <a:prstGeom prst="rect">
            <a:avLst/>
          </a:prstGeom>
          <a:solidFill>
            <a:schemeClr val="accent2">
              <a:lumMod val="100000"/>
            </a:schemeClr>
          </a:solidFill>
          <a:ln w="9525">
            <a:noFill/>
          </a:ln>
        </p:spPr>
        <p:txBody>
          <a:bodyPr anchor="ctr"/>
          <a:lstStyle/>
          <a:p>
            <a:pPr lvl="0" algn="ctr" eaLnBrk="1" hangingPunct="1"/>
            <a:endParaRPr lang="zh-CN" altLang="en-US" sz="1300" dirty="0">
              <a:solidFill>
                <a:srgbClr val="007068"/>
              </a:solidFill>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70" name="išľíďè"/>
          <p:cNvSpPr/>
          <p:nvPr/>
        </p:nvSpPr>
        <p:spPr bwMode="auto">
          <a:xfrm>
            <a:off x="946680" y="3585123"/>
            <a:ext cx="2560109"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a:lnSpc>
                <a:spcPct val="14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rPr>
              <a:t>单击此处添加本章节的简要内容。单击此处添加本章节的简要内容。</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71" name="iSlíďè"/>
          <p:cNvSpPr txBox="1"/>
          <p:nvPr/>
        </p:nvSpPr>
        <p:spPr bwMode="auto">
          <a:xfrm>
            <a:off x="1014655" y="2895740"/>
            <a:ext cx="2623285" cy="4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字魂58号-创中黑" panose="00000500000000000000" pitchFamily="2" charset="-122"/>
                <a:ea typeface="字魂58号-创中黑" panose="00000500000000000000" pitchFamily="2" charset="-122"/>
                <a:cs typeface="+mn-ea"/>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72" name="išľíďè"/>
          <p:cNvSpPr/>
          <p:nvPr/>
        </p:nvSpPr>
        <p:spPr bwMode="auto">
          <a:xfrm>
            <a:off x="946680" y="4519739"/>
            <a:ext cx="2560109"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a:lnSpc>
                <a:spcPct val="14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rPr>
              <a:t>单击此处添加本章节的简要内容。单击此处添加本章节的简要内容。</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73" name="išľíďè"/>
          <p:cNvSpPr/>
          <p:nvPr/>
        </p:nvSpPr>
        <p:spPr bwMode="auto">
          <a:xfrm>
            <a:off x="8440739" y="3585123"/>
            <a:ext cx="2560109"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a:lnSpc>
                <a:spcPct val="14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rPr>
              <a:t>单击此处添加本章节的简要内容。单击此处添加本章节的简要内容。</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74" name="iSlíďè"/>
          <p:cNvSpPr txBox="1"/>
          <p:nvPr/>
        </p:nvSpPr>
        <p:spPr bwMode="auto">
          <a:xfrm>
            <a:off x="8508714" y="2895740"/>
            <a:ext cx="2623285" cy="4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字魂58号-创中黑" panose="00000500000000000000" pitchFamily="2" charset="-122"/>
                <a:ea typeface="字魂58号-创中黑" panose="00000500000000000000" pitchFamily="2" charset="-122"/>
                <a:cs typeface="+mn-ea"/>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字魂58号-创中黑" panose="00000500000000000000" pitchFamily="2" charset="-122"/>
              <a:ea typeface="字魂58号-创中黑" panose="00000500000000000000" pitchFamily="2" charset="-122"/>
              <a:cs typeface="+mn-ea"/>
              <a:sym typeface="字魂58号-创中黑" panose="00000500000000000000" pitchFamily="2" charset="-122"/>
            </a:endParaRPr>
          </a:p>
        </p:txBody>
      </p:sp>
      <p:sp>
        <p:nvSpPr>
          <p:cNvPr id="75" name="išľíďè"/>
          <p:cNvSpPr/>
          <p:nvPr/>
        </p:nvSpPr>
        <p:spPr bwMode="auto">
          <a:xfrm>
            <a:off x="8440739" y="4519739"/>
            <a:ext cx="2560109"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a:lnSpc>
                <a:spcPct val="14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mn-lt"/>
              </a:rPr>
              <a:t>单击此处添加本章节的简要内容。单击此处添加本章节的简要内容。</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86637" y="1565160"/>
            <a:ext cx="4324927" cy="4324927"/>
          </a:xfrm>
          <a:prstGeom prst="rect">
            <a:avLst/>
          </a:prstGeom>
        </p:spPr>
      </p:pic>
      <p:grpSp>
        <p:nvGrpSpPr>
          <p:cNvPr id="2" name="组合 1"/>
          <p:cNvGrpSpPr/>
          <p:nvPr/>
        </p:nvGrpSpPr>
        <p:grpSpPr>
          <a:xfrm>
            <a:off x="0" y="0"/>
            <a:ext cx="7658735" cy="2665730"/>
            <a:chOff x="0" y="0"/>
            <a:chExt cx="12061" cy="4198"/>
          </a:xfrm>
        </p:grpSpPr>
        <p:pic>
          <p:nvPicPr>
            <p:cNvPr id="14" name="图片 13" descr="小清新花朵叶子边框招聘海报143  95"/>
            <p:cNvPicPr>
              <a:picLocks noChangeAspect="1"/>
            </p:cNvPicPr>
            <p:nvPr/>
          </p:nvPicPr>
          <p:blipFill>
            <a:blip r:embed="rId2"/>
            <a:srcRect r="49085" b="7929"/>
            <a:stretch>
              <a:fillRect/>
            </a:stretch>
          </p:blipFill>
          <p:spPr>
            <a:xfrm>
              <a:off x="0" y="0"/>
              <a:ext cx="3096" cy="4199"/>
            </a:xfrm>
            <a:prstGeom prst="rect">
              <a:avLst/>
            </a:prstGeom>
          </p:spPr>
        </p:pic>
        <p:grpSp>
          <p:nvGrpSpPr>
            <p:cNvPr id="15" name="组合 14"/>
            <p:cNvGrpSpPr/>
            <p:nvPr/>
          </p:nvGrpSpPr>
          <p:grpSpPr>
            <a:xfrm>
              <a:off x="7139" y="620"/>
              <a:ext cx="4923" cy="893"/>
              <a:chOff x="1596086" y="2915387"/>
              <a:chExt cx="3126105" cy="567076"/>
            </a:xfrm>
          </p:grpSpPr>
          <p:sp>
            <p:nvSpPr>
              <p:cNvPr id="16" name="文本框 15"/>
              <p:cNvSpPr txBox="1"/>
              <p:nvPr/>
            </p:nvSpPr>
            <p:spPr>
              <a:xfrm>
                <a:off x="2153285" y="2915387"/>
                <a:ext cx="2011680" cy="368300"/>
              </a:xfrm>
              <a:prstGeom prst="rect">
                <a:avLst/>
              </a:prstGeom>
              <a:noFill/>
            </p:spPr>
            <p:txBody>
              <a:bodyPr wrap="none" rtlCol="0">
                <a:spAutoFit/>
                <a:scene3d>
                  <a:camera prst="orthographicFront"/>
                  <a:lightRig rig="threePt" dir="t"/>
                </a:scene3d>
                <a:sp3d contourW="12700"/>
              </a:bodyPr>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rPr>
                  <a:t>标题文字添加此处</a:t>
                </a:r>
                <a:endPar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7" name="文本框 16"/>
              <p:cNvSpPr txBox="1"/>
              <p:nvPr/>
            </p:nvSpPr>
            <p:spPr>
              <a:xfrm>
                <a:off x="1596086" y="3252593"/>
                <a:ext cx="3126105" cy="229870"/>
              </a:xfrm>
              <a:prstGeom prst="rect">
                <a:avLst/>
              </a:prstGeom>
              <a:noFill/>
            </p:spPr>
            <p:txBody>
              <a:bodyPr wrap="none" rtlCol="0">
                <a:spAutoFit/>
                <a:scene3d>
                  <a:camera prst="orthographicFront"/>
                  <a:lightRig rig="threePt" dir="t"/>
                </a:scene3d>
                <a:sp3d contourW="12700"/>
              </a:bodyPr>
              <a:p>
                <a:pPr algn="ctr"/>
                <a:r>
                  <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rPr>
                  <a:t>The user can demonstrate on a projector or computer</a:t>
                </a:r>
                <a:endPar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2" name="直接连接符 71"/>
          <p:cNvCxnSpPr/>
          <p:nvPr/>
        </p:nvCxnSpPr>
        <p:spPr>
          <a:xfrm flipV="1">
            <a:off x="3800863" y="2117764"/>
            <a:ext cx="0" cy="54838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3425378" y="2117761"/>
            <a:ext cx="375487"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V="1">
            <a:off x="5375978" y="2117764"/>
            <a:ext cx="0" cy="54838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5375979" y="2117761"/>
            <a:ext cx="3389713"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6951095" y="4557086"/>
            <a:ext cx="6563" cy="63223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3425376" y="5189327"/>
            <a:ext cx="3532281"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8603079" y="4557086"/>
            <a:ext cx="0" cy="93147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8603080" y="5488542"/>
            <a:ext cx="398161" cy="15"/>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94" name="组合 1"/>
          <p:cNvGrpSpPr/>
          <p:nvPr/>
        </p:nvGrpSpPr>
        <p:grpSpPr>
          <a:xfrm>
            <a:off x="2855796" y="2666146"/>
            <a:ext cx="1890137" cy="1890940"/>
            <a:chOff x="2714799" y="2648622"/>
            <a:chExt cx="1891378" cy="1891378"/>
          </a:xfrm>
          <a:solidFill>
            <a:srgbClr val="005DA2"/>
          </a:solidFill>
        </p:grpSpPr>
        <p:sp>
          <p:nvSpPr>
            <p:cNvPr id="95" name="Oval 8"/>
            <p:cNvSpPr/>
            <p:nvPr/>
          </p:nvSpPr>
          <p:spPr>
            <a:xfrm>
              <a:off x="2714799" y="2648622"/>
              <a:ext cx="1891378" cy="1891378"/>
            </a:xfrm>
            <a:prstGeom prst="ellipse">
              <a:avLst/>
            </a:prstGeom>
            <a:solidFill>
              <a:schemeClr val="accent1"/>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en-US" sz="2400" dirty="0">
                <a:latin typeface="微软雅黑" panose="020B0503020204020204" charset="-122"/>
                <a:ea typeface="微软雅黑" panose="020B0503020204020204" charset="-122"/>
                <a:sym typeface="字魂58号-创中黑" panose="00000500000000000000" pitchFamily="2" charset="-122"/>
              </a:endParaRPr>
            </a:p>
          </p:txBody>
        </p:sp>
        <p:sp>
          <p:nvSpPr>
            <p:cNvPr id="96" name="Text Placeholder 2"/>
            <p:cNvSpPr txBox="1"/>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a:solidFill>
                    <a:schemeClr val="bg1"/>
                  </a:solidFill>
                  <a:latin typeface="微软雅黑" panose="020B0503020204020204" charset="-122"/>
                  <a:ea typeface="微软雅黑" panose="020B0503020204020204" charset="-122"/>
                  <a:sym typeface="字魂58号-创中黑" panose="00000500000000000000" pitchFamily="2" charset="-122"/>
                </a:rPr>
                <a:t>项目一</a:t>
              </a:r>
              <a:endParaRPr lang="zh-CN" altLang="en-US" sz="2400" b="1" dirty="0">
                <a:solidFill>
                  <a:schemeClr val="bg1"/>
                </a:solidFill>
                <a:latin typeface="微软雅黑" panose="020B0503020204020204" charset="-122"/>
                <a:ea typeface="微软雅黑" panose="020B0503020204020204" charset="-122"/>
                <a:sym typeface="字魂58号-创中黑" panose="00000500000000000000" pitchFamily="2" charset="-122"/>
              </a:endParaRPr>
            </a:p>
          </p:txBody>
        </p:sp>
      </p:grpSp>
      <p:grpSp>
        <p:nvGrpSpPr>
          <p:cNvPr id="97" name="组合 78"/>
          <p:cNvGrpSpPr/>
          <p:nvPr/>
        </p:nvGrpSpPr>
        <p:grpSpPr>
          <a:xfrm>
            <a:off x="4430911" y="2666146"/>
            <a:ext cx="1890137" cy="1890940"/>
            <a:chOff x="4290947" y="2648622"/>
            <a:chExt cx="1891378" cy="1891378"/>
          </a:xfrm>
          <a:solidFill>
            <a:srgbClr val="FFC400"/>
          </a:solidFill>
        </p:grpSpPr>
        <p:sp>
          <p:nvSpPr>
            <p:cNvPr id="98" name="Oval 9"/>
            <p:cNvSpPr/>
            <p:nvPr/>
          </p:nvSpPr>
          <p:spPr>
            <a:xfrm>
              <a:off x="4290947" y="2648622"/>
              <a:ext cx="1891378" cy="1891378"/>
            </a:xfrm>
            <a:prstGeom prst="ellipse">
              <a:avLst/>
            </a:prstGeom>
            <a:solidFill>
              <a:schemeClr val="accent2"/>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en-US" sz="2400" dirty="0">
                <a:latin typeface="微软雅黑" panose="020B0503020204020204" charset="-122"/>
                <a:ea typeface="微软雅黑" panose="020B0503020204020204" charset="-122"/>
                <a:sym typeface="字魂58号-创中黑" panose="00000500000000000000" pitchFamily="2" charset="-122"/>
              </a:endParaRPr>
            </a:p>
          </p:txBody>
        </p:sp>
        <p:sp>
          <p:nvSpPr>
            <p:cNvPr id="99" name="Text Placeholder 2"/>
            <p:cNvSpPr txBox="1"/>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a:solidFill>
                    <a:schemeClr val="bg1"/>
                  </a:solidFill>
                  <a:latin typeface="微软雅黑" panose="020B0503020204020204" charset="-122"/>
                  <a:ea typeface="微软雅黑" panose="020B0503020204020204" charset="-122"/>
                  <a:sym typeface="字魂58号-创中黑" panose="00000500000000000000" pitchFamily="2" charset="-122"/>
                </a:rPr>
                <a:t>项目二</a:t>
              </a:r>
              <a:endParaRPr lang="zh-CN" altLang="en-US" sz="2400" b="1" dirty="0">
                <a:solidFill>
                  <a:schemeClr val="bg1"/>
                </a:solidFill>
                <a:latin typeface="微软雅黑" panose="020B0503020204020204" charset="-122"/>
                <a:ea typeface="微软雅黑" panose="020B0503020204020204" charset="-122"/>
                <a:sym typeface="字魂58号-创中黑" panose="00000500000000000000" pitchFamily="2" charset="-122"/>
              </a:endParaRPr>
            </a:p>
          </p:txBody>
        </p:sp>
      </p:grpSp>
      <p:grpSp>
        <p:nvGrpSpPr>
          <p:cNvPr id="100" name="组合 79"/>
          <p:cNvGrpSpPr/>
          <p:nvPr/>
        </p:nvGrpSpPr>
        <p:grpSpPr>
          <a:xfrm>
            <a:off x="6006027" y="2666146"/>
            <a:ext cx="1890137" cy="1890940"/>
            <a:chOff x="5867096" y="2648622"/>
            <a:chExt cx="1891378" cy="1891378"/>
          </a:xfrm>
          <a:solidFill>
            <a:srgbClr val="005DA2"/>
          </a:solidFill>
        </p:grpSpPr>
        <p:sp>
          <p:nvSpPr>
            <p:cNvPr id="101" name="Oval 10"/>
            <p:cNvSpPr/>
            <p:nvPr/>
          </p:nvSpPr>
          <p:spPr>
            <a:xfrm>
              <a:off x="5867096" y="2648622"/>
              <a:ext cx="1891378" cy="1891378"/>
            </a:xfrm>
            <a:prstGeom prst="ellipse">
              <a:avLst/>
            </a:prstGeom>
            <a:solidFill>
              <a:schemeClr val="accent3"/>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en-US" sz="2400" dirty="0">
                <a:latin typeface="微软雅黑" panose="020B0503020204020204" charset="-122"/>
                <a:ea typeface="微软雅黑" panose="020B0503020204020204" charset="-122"/>
                <a:sym typeface="字魂58号-创中黑" panose="00000500000000000000" pitchFamily="2" charset="-122"/>
              </a:endParaRPr>
            </a:p>
          </p:txBody>
        </p:sp>
        <p:sp>
          <p:nvSpPr>
            <p:cNvPr id="102" name="Text Placeholder 2"/>
            <p:cNvSpPr txBox="1"/>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a:solidFill>
                    <a:schemeClr val="bg1"/>
                  </a:solidFill>
                  <a:latin typeface="微软雅黑" panose="020B0503020204020204" charset="-122"/>
                  <a:ea typeface="微软雅黑" panose="020B0503020204020204" charset="-122"/>
                  <a:sym typeface="字魂58号-创中黑" panose="00000500000000000000" pitchFamily="2" charset="-122"/>
                </a:rPr>
                <a:t>项目三</a:t>
              </a:r>
              <a:endParaRPr lang="zh-CN" altLang="en-US" sz="2400" b="1" dirty="0">
                <a:solidFill>
                  <a:schemeClr val="bg1"/>
                </a:solidFill>
                <a:latin typeface="微软雅黑" panose="020B0503020204020204" charset="-122"/>
                <a:ea typeface="微软雅黑" panose="020B0503020204020204" charset="-122"/>
                <a:sym typeface="字魂58号-创中黑" panose="00000500000000000000" pitchFamily="2" charset="-122"/>
              </a:endParaRPr>
            </a:p>
          </p:txBody>
        </p:sp>
      </p:grpSp>
      <p:grpSp>
        <p:nvGrpSpPr>
          <p:cNvPr id="103" name="组合 80"/>
          <p:cNvGrpSpPr/>
          <p:nvPr/>
        </p:nvGrpSpPr>
        <p:grpSpPr>
          <a:xfrm>
            <a:off x="7658012" y="2666146"/>
            <a:ext cx="1890137" cy="1890940"/>
            <a:chOff x="7520165" y="2648622"/>
            <a:chExt cx="1891378" cy="1891378"/>
          </a:xfrm>
          <a:solidFill>
            <a:srgbClr val="FFC400"/>
          </a:solidFill>
        </p:grpSpPr>
        <p:sp>
          <p:nvSpPr>
            <p:cNvPr id="104" name="Oval 11"/>
            <p:cNvSpPr/>
            <p:nvPr/>
          </p:nvSpPr>
          <p:spPr>
            <a:xfrm>
              <a:off x="7520165" y="2648622"/>
              <a:ext cx="1891378" cy="1891378"/>
            </a:xfrm>
            <a:prstGeom prst="ellipse">
              <a:avLst/>
            </a:prstGeom>
            <a:solidFill>
              <a:schemeClr val="accent4"/>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en-US" sz="2400" dirty="0">
                <a:latin typeface="微软雅黑" panose="020B0503020204020204" charset="-122"/>
                <a:ea typeface="微软雅黑" panose="020B0503020204020204" charset="-122"/>
                <a:sym typeface="字魂58号-创中黑" panose="00000500000000000000" pitchFamily="2" charset="-122"/>
              </a:endParaRPr>
            </a:p>
          </p:txBody>
        </p:sp>
        <p:sp>
          <p:nvSpPr>
            <p:cNvPr id="105" name="Text Placeholder 2"/>
            <p:cNvSpPr txBox="1"/>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400" b="1" dirty="0">
                  <a:solidFill>
                    <a:schemeClr val="bg1"/>
                  </a:solidFill>
                  <a:latin typeface="微软雅黑" panose="020B0503020204020204" charset="-122"/>
                  <a:ea typeface="微软雅黑" panose="020B0503020204020204" charset="-122"/>
                  <a:sym typeface="字魂58号-创中黑" panose="00000500000000000000" pitchFamily="2" charset="-122"/>
                </a:rPr>
                <a:t>项目四</a:t>
              </a:r>
              <a:endParaRPr lang="zh-CN" altLang="en-US" sz="2400" b="1" dirty="0">
                <a:solidFill>
                  <a:schemeClr val="bg1"/>
                </a:solidFill>
                <a:latin typeface="微软雅黑" panose="020B0503020204020204" charset="-122"/>
                <a:ea typeface="微软雅黑" panose="020B0503020204020204" charset="-122"/>
                <a:sym typeface="字魂58号-创中黑" panose="00000500000000000000" pitchFamily="2" charset="-122"/>
              </a:endParaRPr>
            </a:p>
          </p:txBody>
        </p:sp>
      </p:grpSp>
      <p:sp>
        <p:nvSpPr>
          <p:cNvPr id="106" name="išľíďè"/>
          <p:cNvSpPr/>
          <p:nvPr/>
        </p:nvSpPr>
        <p:spPr bwMode="auto">
          <a:xfrm>
            <a:off x="820094" y="2202997"/>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a:lnSpc>
                <a:spcPct val="140000"/>
              </a:lnSpc>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单击此处添加本章节的简要内容。单击此处添加本章节的简要内容。</a:t>
            </a:r>
            <a:endParaRPr kumimoji="0" lang="zh-CN" altLang="en-US" sz="1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07" name="iSlíďè"/>
          <p:cNvSpPr txBox="1"/>
          <p:nvPr/>
        </p:nvSpPr>
        <p:spPr bwMode="auto">
          <a:xfrm>
            <a:off x="1261185" y="186862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endParaRPr>
          </a:p>
        </p:txBody>
      </p:sp>
      <p:sp>
        <p:nvSpPr>
          <p:cNvPr id="108" name="išľíďè"/>
          <p:cNvSpPr/>
          <p:nvPr/>
        </p:nvSpPr>
        <p:spPr bwMode="auto">
          <a:xfrm>
            <a:off x="1333135" y="5488542"/>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a:lnSpc>
                <a:spcPct val="140000"/>
              </a:lnSpc>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单击此处添加本章节的简要内容。单击此处添加本章节的简要内容。</a:t>
            </a:r>
            <a:endParaRPr kumimoji="0" lang="zh-CN" altLang="en-US" sz="1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09" name="iSlíďè"/>
          <p:cNvSpPr txBox="1"/>
          <p:nvPr/>
        </p:nvSpPr>
        <p:spPr bwMode="auto">
          <a:xfrm>
            <a:off x="1774226" y="5154170"/>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endParaRPr>
          </a:p>
        </p:txBody>
      </p:sp>
      <p:sp>
        <p:nvSpPr>
          <p:cNvPr id="110" name="išľíďè"/>
          <p:cNvSpPr/>
          <p:nvPr/>
        </p:nvSpPr>
        <p:spPr bwMode="auto">
          <a:xfrm>
            <a:off x="8757466" y="218474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a:lnSpc>
                <a:spcPct val="140000"/>
              </a:lnSpc>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单击此处添加本章节的简要内容。单击此处添加本章节的简要内容。</a:t>
            </a:r>
            <a:endParaRPr kumimoji="0" lang="zh-CN" altLang="en-US" sz="1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11" name="iSlíďè"/>
          <p:cNvSpPr txBox="1"/>
          <p:nvPr/>
        </p:nvSpPr>
        <p:spPr bwMode="auto">
          <a:xfrm>
            <a:off x="9198557" y="1850371"/>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endParaRPr>
          </a:p>
        </p:txBody>
      </p:sp>
      <p:sp>
        <p:nvSpPr>
          <p:cNvPr id="112" name="išľíďè"/>
          <p:cNvSpPr/>
          <p:nvPr/>
        </p:nvSpPr>
        <p:spPr bwMode="auto">
          <a:xfrm>
            <a:off x="8671134" y="5580927"/>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a:lnSpc>
                <a:spcPct val="140000"/>
              </a:lnSpc>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单击此处添加本章节的简要内容。单击此处添加本章节的简要内容。</a:t>
            </a:r>
            <a:endParaRPr kumimoji="0" lang="zh-CN" altLang="en-US" sz="10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113" name="iSlíďè"/>
          <p:cNvSpPr txBox="1"/>
          <p:nvPr/>
        </p:nvSpPr>
        <p:spPr bwMode="auto">
          <a:xfrm>
            <a:off x="9112225" y="524655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sym typeface="字魂58号-创中黑" panose="00000500000000000000" pitchFamily="2" charset="-122"/>
            </a:endParaRPr>
          </a:p>
        </p:txBody>
      </p:sp>
      <p:grpSp>
        <p:nvGrpSpPr>
          <p:cNvPr id="2" name="组合 1"/>
          <p:cNvGrpSpPr/>
          <p:nvPr/>
        </p:nvGrpSpPr>
        <p:grpSpPr>
          <a:xfrm>
            <a:off x="0" y="0"/>
            <a:ext cx="7658735" cy="2665730"/>
            <a:chOff x="0" y="0"/>
            <a:chExt cx="12061" cy="4198"/>
          </a:xfrm>
        </p:grpSpPr>
        <p:pic>
          <p:nvPicPr>
            <p:cNvPr id="14" name="图片 13" descr="小清新花朵叶子边框招聘海报143  95"/>
            <p:cNvPicPr>
              <a:picLocks noChangeAspect="1"/>
            </p:cNvPicPr>
            <p:nvPr/>
          </p:nvPicPr>
          <p:blipFill>
            <a:blip r:embed="rId1"/>
            <a:srcRect r="49085" b="7929"/>
            <a:stretch>
              <a:fillRect/>
            </a:stretch>
          </p:blipFill>
          <p:spPr>
            <a:xfrm>
              <a:off x="0" y="0"/>
              <a:ext cx="3096" cy="4199"/>
            </a:xfrm>
            <a:prstGeom prst="rect">
              <a:avLst/>
            </a:prstGeom>
          </p:spPr>
        </p:pic>
        <p:grpSp>
          <p:nvGrpSpPr>
            <p:cNvPr id="15" name="组合 14"/>
            <p:cNvGrpSpPr/>
            <p:nvPr/>
          </p:nvGrpSpPr>
          <p:grpSpPr>
            <a:xfrm>
              <a:off x="7139" y="620"/>
              <a:ext cx="4923" cy="893"/>
              <a:chOff x="1596086" y="2915387"/>
              <a:chExt cx="3126105" cy="567076"/>
            </a:xfrm>
          </p:grpSpPr>
          <p:sp>
            <p:nvSpPr>
              <p:cNvPr id="16" name="文本框 15"/>
              <p:cNvSpPr txBox="1"/>
              <p:nvPr/>
            </p:nvSpPr>
            <p:spPr>
              <a:xfrm>
                <a:off x="2153285" y="2915387"/>
                <a:ext cx="2011680" cy="368300"/>
              </a:xfrm>
              <a:prstGeom prst="rect">
                <a:avLst/>
              </a:prstGeom>
              <a:noFill/>
            </p:spPr>
            <p:txBody>
              <a:bodyPr wrap="none" rtlCol="0">
                <a:spAutoFit/>
                <a:scene3d>
                  <a:camera prst="orthographicFront"/>
                  <a:lightRig rig="threePt" dir="t"/>
                </a:scene3d>
                <a:sp3d contourW="12700"/>
              </a:bodyPr>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rPr>
                  <a:t>标题文字添加此处</a:t>
                </a:r>
                <a:endParaRPr lang="zh-CN" altLang="en-US"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7" name="文本框 16"/>
              <p:cNvSpPr txBox="1"/>
              <p:nvPr/>
            </p:nvSpPr>
            <p:spPr>
              <a:xfrm>
                <a:off x="1596086" y="3252593"/>
                <a:ext cx="3126105" cy="229870"/>
              </a:xfrm>
              <a:prstGeom prst="rect">
                <a:avLst/>
              </a:prstGeom>
              <a:noFill/>
            </p:spPr>
            <p:txBody>
              <a:bodyPr wrap="none" rtlCol="0">
                <a:spAutoFit/>
                <a:scene3d>
                  <a:camera prst="orthographicFront"/>
                  <a:lightRig rig="threePt" dir="t"/>
                </a:scene3d>
                <a:sp3d contourW="12700"/>
              </a:bodyPr>
              <a:p>
                <a:pPr algn="ctr"/>
                <a:r>
                  <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rPr>
                  <a:t>The user can demonstrate on a projector or computer</a:t>
                </a:r>
                <a:endParaRPr lang="en-US" altLang="zh-CN" sz="9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fade">
                                      <p:cBhvr>
                                        <p:cTn id="7" dur="500"/>
                                        <p:tgtEl>
                                          <p:spTgt spid="9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down)">
                                      <p:cBhvr>
                                        <p:cTn id="11" dur="500"/>
                                        <p:tgtEl>
                                          <p:spTgt spid="72"/>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wipe(right)">
                                      <p:cBhvr>
                                        <p:cTn id="15" dur="500"/>
                                        <p:tgtEl>
                                          <p:spTgt spid="7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500"/>
                                        <p:tgtEl>
                                          <p:spTgt spid="9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wipe(down)">
                                      <p:cBhvr>
                                        <p:cTn id="23" dur="500"/>
                                        <p:tgtEl>
                                          <p:spTgt spid="7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78"/>
                                        </p:tgtEl>
                                        <p:attrNameLst>
                                          <p:attrName>style.visibility</p:attrName>
                                        </p:attrNameLst>
                                      </p:cBhvr>
                                      <p:to>
                                        <p:strVal val="visible"/>
                                      </p:to>
                                    </p:set>
                                    <p:animEffect transition="in" filter="wipe(left)">
                                      <p:cBhvr>
                                        <p:cTn id="27" dur="500"/>
                                        <p:tgtEl>
                                          <p:spTgt spid="7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fade">
                                      <p:cBhvr>
                                        <p:cTn id="31" dur="500"/>
                                        <p:tgtEl>
                                          <p:spTgt spid="100"/>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wipe(up)">
                                      <p:cBhvr>
                                        <p:cTn id="35" dur="500"/>
                                        <p:tgtEl>
                                          <p:spTgt spid="82"/>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wipe(right)">
                                      <p:cBhvr>
                                        <p:cTn id="39" dur="500"/>
                                        <p:tgtEl>
                                          <p:spTgt spid="8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fade">
                                      <p:cBhvr>
                                        <p:cTn id="43" dur="500"/>
                                        <p:tgtEl>
                                          <p:spTgt spid="103"/>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wipe(up)">
                                      <p:cBhvr>
                                        <p:cTn id="47" dur="500"/>
                                        <p:tgtEl>
                                          <p:spTgt spid="88"/>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93"/>
                                        </p:tgtEl>
                                        <p:attrNameLst>
                                          <p:attrName>style.visibility</p:attrName>
                                        </p:attrNameLst>
                                      </p:cBhvr>
                                      <p:to>
                                        <p:strVal val="visible"/>
                                      </p:to>
                                    </p:set>
                                    <p:animEffect transition="in" filter="wipe(left)">
                                      <p:cBhvr>
                                        <p:cTn id="51" dur="500"/>
                                        <p:tgtEl>
                                          <p:spTgt spid="9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107"/>
                                        </p:tgtEl>
                                        <p:attrNameLst>
                                          <p:attrName>style.visibility</p:attrName>
                                        </p:attrNameLst>
                                      </p:cBhvr>
                                      <p:to>
                                        <p:strVal val="visible"/>
                                      </p:to>
                                    </p:set>
                                    <p:animEffect transition="in" filter="wipe(down)">
                                      <p:cBhvr>
                                        <p:cTn id="56" dur="500"/>
                                        <p:tgtEl>
                                          <p:spTgt spid="107"/>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106"/>
                                        </p:tgtEl>
                                        <p:attrNameLst>
                                          <p:attrName>style.visibility</p:attrName>
                                        </p:attrNameLst>
                                      </p:cBhvr>
                                      <p:to>
                                        <p:strVal val="visible"/>
                                      </p:to>
                                    </p:set>
                                    <p:animEffect transition="in" filter="wipe(down)">
                                      <p:cBhvr>
                                        <p:cTn id="61" dur="500"/>
                                        <p:tgtEl>
                                          <p:spTgt spid="106"/>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109"/>
                                        </p:tgtEl>
                                        <p:attrNameLst>
                                          <p:attrName>style.visibility</p:attrName>
                                        </p:attrNameLst>
                                      </p:cBhvr>
                                      <p:to>
                                        <p:strVal val="visible"/>
                                      </p:to>
                                    </p:set>
                                    <p:animEffect transition="in" filter="wipe(down)">
                                      <p:cBhvr>
                                        <p:cTn id="66" dur="500"/>
                                        <p:tgtEl>
                                          <p:spTgt spid="109"/>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108"/>
                                        </p:tgtEl>
                                        <p:attrNameLst>
                                          <p:attrName>style.visibility</p:attrName>
                                        </p:attrNameLst>
                                      </p:cBhvr>
                                      <p:to>
                                        <p:strVal val="visible"/>
                                      </p:to>
                                    </p:set>
                                    <p:animEffect transition="in" filter="wipe(down)">
                                      <p:cBhvr>
                                        <p:cTn id="71" dur="500"/>
                                        <p:tgtEl>
                                          <p:spTgt spid="108"/>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111"/>
                                        </p:tgtEl>
                                        <p:attrNameLst>
                                          <p:attrName>style.visibility</p:attrName>
                                        </p:attrNameLst>
                                      </p:cBhvr>
                                      <p:to>
                                        <p:strVal val="visible"/>
                                      </p:to>
                                    </p:set>
                                    <p:animEffect transition="in" filter="wipe(down)">
                                      <p:cBhvr>
                                        <p:cTn id="76" dur="500"/>
                                        <p:tgtEl>
                                          <p:spTgt spid="111"/>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110"/>
                                        </p:tgtEl>
                                        <p:attrNameLst>
                                          <p:attrName>style.visibility</p:attrName>
                                        </p:attrNameLst>
                                      </p:cBhvr>
                                      <p:to>
                                        <p:strVal val="visible"/>
                                      </p:to>
                                    </p:set>
                                    <p:animEffect transition="in" filter="wipe(down)">
                                      <p:cBhvr>
                                        <p:cTn id="81" dur="500"/>
                                        <p:tgtEl>
                                          <p:spTgt spid="110"/>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grpId="0" nodeType="clickEffect">
                                  <p:stCondLst>
                                    <p:cond delay="0"/>
                                  </p:stCondLst>
                                  <p:childTnLst>
                                    <p:set>
                                      <p:cBhvr>
                                        <p:cTn id="85" dur="1" fill="hold">
                                          <p:stCondLst>
                                            <p:cond delay="0"/>
                                          </p:stCondLst>
                                        </p:cTn>
                                        <p:tgtEl>
                                          <p:spTgt spid="113"/>
                                        </p:tgtEl>
                                        <p:attrNameLst>
                                          <p:attrName>style.visibility</p:attrName>
                                        </p:attrNameLst>
                                      </p:cBhvr>
                                      <p:to>
                                        <p:strVal val="visible"/>
                                      </p:to>
                                    </p:set>
                                    <p:animEffect transition="in" filter="wipe(down)">
                                      <p:cBhvr>
                                        <p:cTn id="86" dur="500"/>
                                        <p:tgtEl>
                                          <p:spTgt spid="113"/>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grpId="0" nodeType="clickEffect">
                                  <p:stCondLst>
                                    <p:cond delay="0"/>
                                  </p:stCondLst>
                                  <p:childTnLst>
                                    <p:set>
                                      <p:cBhvr>
                                        <p:cTn id="90" dur="1" fill="hold">
                                          <p:stCondLst>
                                            <p:cond delay="0"/>
                                          </p:stCondLst>
                                        </p:cTn>
                                        <p:tgtEl>
                                          <p:spTgt spid="112"/>
                                        </p:tgtEl>
                                        <p:attrNameLst>
                                          <p:attrName>style.visibility</p:attrName>
                                        </p:attrNameLst>
                                      </p:cBhvr>
                                      <p:to>
                                        <p:strVal val="visible"/>
                                      </p:to>
                                    </p:set>
                                    <p:animEffect transition="in" filter="wipe(down)">
                                      <p:cBhvr>
                                        <p:cTn id="91"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P spid="109" grpId="0"/>
      <p:bldP spid="110" grpId="0"/>
      <p:bldP spid="111" grpId="0"/>
      <p:bldP spid="112" grpId="0"/>
      <p:bldP spid="1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小清新花朵叶子边框招聘海报143  95"/>
          <p:cNvPicPr>
            <a:picLocks noChangeAspect="1"/>
          </p:cNvPicPr>
          <p:nvPr/>
        </p:nvPicPr>
        <p:blipFill>
          <a:blip r:embed="rId1"/>
          <a:srcRect r="49085" b="7929"/>
          <a:stretch>
            <a:fillRect/>
          </a:stretch>
        </p:blipFill>
        <p:spPr>
          <a:xfrm>
            <a:off x="0" y="0"/>
            <a:ext cx="5121275" cy="6945630"/>
          </a:xfrm>
          <a:prstGeom prst="rect">
            <a:avLst/>
          </a:prstGeom>
        </p:spPr>
      </p:pic>
      <p:pic>
        <p:nvPicPr>
          <p:cNvPr id="4" name="图片 3" descr="小清新花朵叶子边框招聘海报143  95"/>
          <p:cNvPicPr>
            <a:picLocks noChangeAspect="1"/>
          </p:cNvPicPr>
          <p:nvPr/>
        </p:nvPicPr>
        <p:blipFill>
          <a:blip r:embed="rId1"/>
          <a:srcRect l="51364" t="40379"/>
          <a:stretch>
            <a:fillRect/>
          </a:stretch>
        </p:blipFill>
        <p:spPr>
          <a:xfrm>
            <a:off x="7299960" y="2360295"/>
            <a:ext cx="4892040" cy="4497705"/>
          </a:xfrm>
          <a:prstGeom prst="rect">
            <a:avLst/>
          </a:prstGeom>
        </p:spPr>
      </p:pic>
      <p:sp>
        <p:nvSpPr>
          <p:cNvPr id="18" name="TextBox 19"/>
          <p:cNvSpPr txBox="1"/>
          <p:nvPr/>
        </p:nvSpPr>
        <p:spPr>
          <a:xfrm>
            <a:off x="2427778" y="3752093"/>
            <a:ext cx="7795491" cy="1037207"/>
          </a:xfrm>
          <a:prstGeom prst="rect">
            <a:avLst/>
          </a:prstGeom>
          <a:noFill/>
        </p:spPr>
        <p:txBody>
          <a:bodyPr wrap="square" rtlCol="0">
            <a:spAutoFit/>
          </a:bodyPr>
          <a:lstStyle/>
          <a:p>
            <a:pPr algn="ctr">
              <a:lnSpc>
                <a:spcPct val="150000"/>
              </a:lnSpc>
            </a:pPr>
            <a:r>
              <a:rPr lang="zh-CN" altLang="en-US" sz="1050" spc="394" dirty="0">
                <a:solidFill>
                  <a:schemeClr val="tx1">
                    <a:lumMod val="85000"/>
                    <a:lumOff val="15000"/>
                  </a:schemeClr>
                </a:solidFill>
                <a:latin typeface="字魂58号-创中黑" panose="00000500000000000000" pitchFamily="2" charset="-122"/>
                <a:ea typeface="字魂58号-创中黑" panose="00000500000000000000" pitchFamily="2" charset="-122"/>
                <a:cs typeface="Open Sans" pitchFamily="34" charset="0"/>
                <a:sym typeface="字魂58号-创中黑" panose="00000500000000000000" pitchFamily="2" charset="-122"/>
              </a:rPr>
              <a:t>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endParaRPr lang="zh-CN" altLang="en-US" sz="105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a:p>
            <a:pPr algn="ctr">
              <a:lnSpc>
                <a:spcPct val="150000"/>
              </a:lnSpc>
            </a:pPr>
            <a:endParaRPr lang="zh-CN" altLang="en-US" sz="105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0" name="圆角矩形 11"/>
          <p:cNvSpPr/>
          <p:nvPr/>
        </p:nvSpPr>
        <p:spPr>
          <a:xfrm>
            <a:off x="3900748" y="4911351"/>
            <a:ext cx="1786218" cy="286050"/>
          </a:xfrm>
          <a:prstGeom prst="roundRect">
            <a:avLst/>
          </a:prstGeom>
          <a:solidFill>
            <a:srgbClr val="009A44"/>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9897" tIns="59948" rIns="119897" bIns="59948" rtlCol="0" anchor="ctr"/>
          <a:lstStyle/>
          <a:p>
            <a:pPr algn="ctr" defTabSz="1198880"/>
            <a:r>
              <a:rPr lang="zh-CN" altLang="en-US" sz="1315"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演讲人：</a:t>
            </a:r>
            <a:r>
              <a:rPr lang="en-US" altLang="zh-CN" sz="1315"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PPTCN</a:t>
            </a:r>
            <a:endParaRPr lang="en-US" altLang="zh-CN" sz="1315"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
        <p:nvSpPr>
          <p:cNvPr id="22" name="圆角矩形 11"/>
          <p:cNvSpPr/>
          <p:nvPr/>
        </p:nvSpPr>
        <p:spPr>
          <a:xfrm>
            <a:off x="5869938" y="4911351"/>
            <a:ext cx="1786218" cy="286050"/>
          </a:xfrm>
          <a:prstGeom prst="roundRect">
            <a:avLst/>
          </a:prstGeom>
          <a:solidFill>
            <a:srgbClr val="009A44"/>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9897" tIns="59948" rIns="119897" bIns="59948" rtlCol="0" anchor="ctr"/>
          <a:lstStyle/>
          <a:p>
            <a:pPr algn="ctr" defTabSz="1198880"/>
            <a:r>
              <a:rPr lang="zh-CN" altLang="en-US" sz="1315"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日期：</a:t>
            </a:r>
            <a:r>
              <a:rPr lang="en-US" altLang="zh-CN" sz="1315"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rPr>
              <a:t>20xx.xx.xx</a:t>
            </a:r>
            <a:endParaRPr lang="zh-CN" altLang="en-US" sz="1315" dirty="0">
              <a:solidFill>
                <a:schemeClr val="bg1"/>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pic>
        <p:nvPicPr>
          <p:cNvPr id="2" name="口哨版轻松欢快夏日旅行配乐-26秒">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710160" y="-1358554"/>
            <a:ext cx="510310" cy="510310"/>
          </a:xfrm>
          <a:prstGeom prst="rect">
            <a:avLst/>
          </a:prstGeom>
        </p:spPr>
      </p:pic>
      <p:sp>
        <p:nvSpPr>
          <p:cNvPr id="23" name="Rectangle 405"/>
          <p:cNvSpPr>
            <a:spLocks noChangeArrowheads="1"/>
          </p:cNvSpPr>
          <p:nvPr/>
        </p:nvSpPr>
        <p:spPr bwMode="auto">
          <a:xfrm>
            <a:off x="3455631" y="2360494"/>
            <a:ext cx="5280660" cy="101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buFont typeface="Arial" panose="020B0604020202020204" pitchFamily="34" charset="0"/>
              <a:buNone/>
            </a:pPr>
            <a:r>
              <a:rPr lang="zh-CN" altLang="en-US" sz="6600" b="1" spc="3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rPr>
              <a:t>感谢您的聆听</a:t>
            </a:r>
            <a:endParaRPr lang="zh-CN" altLang="en-US" sz="6600" b="1" spc="300" dirty="0">
              <a:solidFill>
                <a:schemeClr val="tx1">
                  <a:lumMod val="85000"/>
                  <a:lumOff val="15000"/>
                </a:schemeClr>
              </a:solidFill>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2000"/>
                            </p:stCondLst>
                            <p:childTnLst>
                              <p:par>
                                <p:cTn id="9" presetID="16" presetClass="entr" presetSubtype="37"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barn(outVertical)">
                                      <p:cBhvr>
                                        <p:cTn id="11" dur="500"/>
                                        <p:tgtEl>
                                          <p:spTgt spid="20"/>
                                        </p:tgtEl>
                                      </p:cBhvr>
                                    </p:animEffect>
                                  </p:childTnLst>
                                </p:cTn>
                              </p:par>
                            </p:childTnLst>
                          </p:cTn>
                        </p:par>
                        <p:par>
                          <p:cTn id="12" fill="hold">
                            <p:stCondLst>
                              <p:cond delay="2500"/>
                            </p:stCondLst>
                            <p:childTnLst>
                              <p:par>
                                <p:cTn id="13" presetID="16" presetClass="entr" presetSubtype="37"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arn(outVertical)">
                                      <p:cBhvr>
                                        <p:cTn id="15" dur="500"/>
                                        <p:tgtEl>
                                          <p:spTgt spid="22"/>
                                        </p:tgtEl>
                                      </p:cBhvr>
                                    </p:animEffect>
                                  </p:childTnLst>
                                </p:cTn>
                              </p:par>
                            </p:childTnLst>
                          </p:cTn>
                        </p:par>
                        <p:par>
                          <p:cTn id="16" fill="hold">
                            <p:stCondLst>
                              <p:cond delay="3000"/>
                            </p:stCondLst>
                            <p:childTnLst>
                              <p:par>
                                <p:cTn id="17" presetID="1" presetClass="mediacall" presetSubtype="0" fill="hold" nodeType="afterEffect">
                                  <p:stCondLst>
                                    <p:cond delay="0"/>
                                  </p:stCondLst>
                                  <p:childTnLst>
                                    <p:cmd type="call" cmd="playFrom(0.0)">
                                      <p:cBhvr>
                                        <p:cTn id="18"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9" repeatCount="indefinite" fill="hold" display="0">
                  <p:stCondLst>
                    <p:cond delay="indefinite"/>
                  </p:stCondLst>
                  <p:endCondLst>
                    <p:cond evt="onStopAudio" delay="0">
                      <p:tgtEl>
                        <p:sldTgt/>
                      </p:tgtEl>
                    </p:cond>
                  </p:endCondLst>
                </p:cTn>
                <p:tgtEl>
                  <p:spTgt spid="2"/>
                </p:tgtEl>
              </p:cMediaNode>
            </p:audio>
          </p:childTnLst>
        </p:cTn>
      </p:par>
    </p:tnLst>
    <p:bldLst>
      <p:bldP spid="18" grpId="0"/>
      <p:bldP spid="20" grpId="0" bldLvl="0" animBg="1"/>
      <p:bldP spid="22"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timing>
    <p:tnLst>
      <p:par>
        <p:cTn id="1" dur="indefinite" restart="never" nodeType="tmRoot"/>
      </p:par>
    </p:tnLst>
  </p:timing>
</p:sld>
</file>

<file path=ppt/tags/tag1.xml><?xml version="1.0" encoding="utf-8"?>
<p:tagLst xmlns:p="http://schemas.openxmlformats.org/presentationml/2006/main">
  <p:tag name="MH" val="20161022193202"/>
  <p:tag name="MH_LIBRARY" val="GRAPHIC"/>
  <p:tag name="MH_TYPE" val="SubTitle"/>
  <p:tag name="MH_ORDER" val="1"/>
</p:tagLst>
</file>

<file path=ppt/tags/tag2.xml><?xml version="1.0" encoding="utf-8"?>
<p:tagLst xmlns:p="http://schemas.openxmlformats.org/presentationml/2006/main">
  <p:tag name="MH" val="20161022193202"/>
  <p:tag name="MH_LIBRARY" val="GRAPHIC"/>
  <p:tag name="MH_TYPE" val="SubTitle"/>
  <p:tag name="MH_ORDER" val="3"/>
</p:tagLst>
</file>

<file path=ppt/tags/tag3.xml><?xml version="1.0" encoding="utf-8"?>
<p:tagLst xmlns:p="http://schemas.openxmlformats.org/presentationml/2006/main">
  <p:tag name="MH" val="20161022193202"/>
  <p:tag name="MH_LIBRARY" val="GRAPHIC"/>
  <p:tag name="MH_TYPE" val="SubTitle"/>
  <p:tag name="MH_ORDER" val="2"/>
</p:tagLst>
</file>

<file path=ppt/tags/tag4.xml><?xml version="1.0" encoding="utf-8"?>
<p:tagLst xmlns:p="http://schemas.openxmlformats.org/presentationml/2006/main">
  <p:tag name="MH" val="20161022193202"/>
  <p:tag name="MH_LIBRARY" val="GRAPHIC"/>
  <p:tag name="MH_TYPE" val="SubTitle"/>
  <p:tag name="MH_ORDER" val="4"/>
</p:tagLst>
</file>

<file path=ppt/tags/tag5.xml><?xml version="1.0" encoding="utf-8"?>
<p:tagLst xmlns:p="http://schemas.openxmlformats.org/presentationml/2006/main">
  <p:tag name="MH" val="20160830110146"/>
  <p:tag name="MH_LIBRARY" val="CONTENTS"/>
  <p:tag name="MH_TYPE" val="ENTRY"/>
  <p:tag name="ID" val="553512"/>
  <p:tag name="MH_ORDER" val="1"/>
</p:tagLst>
</file>

<file path=ppt/tags/tag6.xml><?xml version="1.0" encoding="utf-8"?>
<p:tagLst xmlns:p="http://schemas.openxmlformats.org/presentationml/2006/main">
  <p:tag name="MH" val="20160830110146"/>
  <p:tag name="MH_LIBRARY" val="CONTENTS"/>
  <p:tag name="MH_TYPE" val="ENTRY"/>
  <p:tag name="ID" val="553512"/>
  <p:tag name="MH_ORDER" val="1"/>
</p:tagLst>
</file>

<file path=ppt/tags/tag7.xml><?xml version="1.0" encoding="utf-8"?>
<p:tagLst xmlns:p="http://schemas.openxmlformats.org/presentationml/2006/main">
  <p:tag name="MH" val="20160830110146"/>
  <p:tag name="MH_LIBRARY" val="CONTENTS"/>
  <p:tag name="MH_TYPE" val="ENTRY"/>
  <p:tag name="ID" val="553512"/>
  <p:tag name="MH_ORDER" val="1"/>
</p:tagLst>
</file>

<file path=ppt/tags/tag8.xml><?xml version="1.0" encoding="utf-8"?>
<p:tagLst xmlns:p="http://schemas.openxmlformats.org/presentationml/2006/main">
  <p:tag name="MH" val="20160830110146"/>
  <p:tag name="MH_LIBRARY" val="CONTENTS"/>
  <p:tag name="MH_TYPE" val="ENTRY"/>
  <p:tag name="ID" val="553512"/>
  <p:tag name="MH_ORDER" val="1"/>
</p:tagLst>
</file>

<file path=ppt/tags/tag9.xml><?xml version="1.0" encoding="utf-8"?>
<p:tagLst xmlns:p="http://schemas.openxmlformats.org/presentationml/2006/main">
  <p:tag name="ISPRING_FIRST_PUBLISH" val="1"/>
  <p:tag name="ISPRING_PRESENTATION_TITLE" val="5"/>
</p:tagLst>
</file>

<file path=ppt/theme/theme1.xml><?xml version="1.0" encoding="utf-8"?>
<a:theme xmlns:a="http://schemas.openxmlformats.org/drawingml/2006/main" name="PPT模板">
  <a:themeElements>
    <a:clrScheme name="自定义 2957">
      <a:dk1>
        <a:sysClr val="windowText" lastClr="000000"/>
      </a:dk1>
      <a:lt1>
        <a:sysClr val="window" lastClr="FFFFFF"/>
      </a:lt1>
      <a:dk2>
        <a:srgbClr val="44546A"/>
      </a:dk2>
      <a:lt2>
        <a:srgbClr val="E7E6E6"/>
      </a:lt2>
      <a:accent1>
        <a:srgbClr val="428E50"/>
      </a:accent1>
      <a:accent2>
        <a:srgbClr val="428E50"/>
      </a:accent2>
      <a:accent3>
        <a:srgbClr val="428E50"/>
      </a:accent3>
      <a:accent4>
        <a:srgbClr val="428E50"/>
      </a:accent4>
      <a:accent5>
        <a:srgbClr val="428E50"/>
      </a:accent5>
      <a:accent6>
        <a:srgbClr val="428E50"/>
      </a:accent6>
      <a:hlink>
        <a:srgbClr val="428E50"/>
      </a:hlink>
      <a:folHlink>
        <a:srgbClr val="428E5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PPT模板">
  <a:themeElements>
    <a:clrScheme name="自定义 2957">
      <a:dk1>
        <a:sysClr val="windowText" lastClr="000000"/>
      </a:dk1>
      <a:lt1>
        <a:sysClr val="window" lastClr="FFFFFF"/>
      </a:lt1>
      <a:dk2>
        <a:srgbClr val="44546A"/>
      </a:dk2>
      <a:lt2>
        <a:srgbClr val="E7E6E6"/>
      </a:lt2>
      <a:accent1>
        <a:srgbClr val="428E50"/>
      </a:accent1>
      <a:accent2>
        <a:srgbClr val="428E50"/>
      </a:accent2>
      <a:accent3>
        <a:srgbClr val="428E50"/>
      </a:accent3>
      <a:accent4>
        <a:srgbClr val="428E50"/>
      </a:accent4>
      <a:accent5>
        <a:srgbClr val="428E50"/>
      </a:accent5>
      <a:accent6>
        <a:srgbClr val="428E50"/>
      </a:accent6>
      <a:hlink>
        <a:srgbClr val="428E50"/>
      </a:hlink>
      <a:folHlink>
        <a:srgbClr val="428E5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3382</Words>
  <Application>WPS 演示</Application>
  <PresentationFormat>宽屏</PresentationFormat>
  <Paragraphs>349</Paragraphs>
  <Slides>20</Slides>
  <Notes>25</Notes>
  <HiddenSlides>0</HiddenSlides>
  <MMClips>1</MMClips>
  <ScaleCrop>false</ScaleCrop>
  <HeadingPairs>
    <vt:vector size="6" baseType="variant">
      <vt:variant>
        <vt:lpstr>已用的字体</vt:lpstr>
      </vt:variant>
      <vt:variant>
        <vt:i4>31</vt:i4>
      </vt:variant>
      <vt:variant>
        <vt:lpstr>主题</vt:lpstr>
      </vt:variant>
      <vt:variant>
        <vt:i4>2</vt:i4>
      </vt:variant>
      <vt:variant>
        <vt:lpstr>幻灯片标题</vt:lpstr>
      </vt:variant>
      <vt:variant>
        <vt:i4>20</vt:i4>
      </vt:variant>
    </vt:vector>
  </HeadingPairs>
  <TitlesOfParts>
    <vt:vector size="53" baseType="lpstr">
      <vt:lpstr>Arial</vt:lpstr>
      <vt:lpstr>宋体</vt:lpstr>
      <vt:lpstr>Wingdings</vt:lpstr>
      <vt:lpstr>字魂58号-创中黑</vt:lpstr>
      <vt:lpstr>黑体</vt:lpstr>
      <vt:lpstr>Open Sans</vt:lpstr>
      <vt:lpstr>等线</vt:lpstr>
      <vt:lpstr>微软雅黑</vt:lpstr>
      <vt:lpstr>Arial Unicode MS</vt:lpstr>
      <vt:lpstr>等线 Light</vt:lpstr>
      <vt:lpstr>Calibri</vt:lpstr>
      <vt:lpstr>Segoe Print</vt:lpstr>
      <vt:lpstr>Lato Light</vt:lpstr>
      <vt:lpstr>Glegoo</vt:lpstr>
      <vt:lpstr>Arial Unicode MS</vt:lpstr>
      <vt:lpstr>Agency FB</vt:lpstr>
      <vt:lpstr>Trebuchet MS</vt:lpstr>
      <vt:lpstr>Arial</vt:lpstr>
      <vt:lpstr>Roboto condensed</vt:lpstr>
      <vt:lpstr>Times New Roman</vt:lpstr>
      <vt:lpstr>AvantGarde Bk BT</vt:lpstr>
      <vt:lpstr>NumberOnly</vt:lpstr>
      <vt:lpstr>幼圆</vt:lpstr>
      <vt:lpstr>汉仪文黑-35W</vt:lpstr>
      <vt:lpstr>Montserrat</vt:lpstr>
      <vt:lpstr>Open Sans Light</vt:lpstr>
      <vt:lpstr>Open Sans</vt:lpstr>
      <vt:lpstr>Source Sans Pro</vt:lpstr>
      <vt:lpstr>等线</vt:lpstr>
      <vt:lpstr>等线</vt:lpstr>
      <vt:lpstr>Gill Sans</vt:lpstr>
      <vt:lpstr>PPT模板</vt:lpstr>
      <vt:lpstr>1_PPT模板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dc:title>
  <dc:creator>asus</dc:creator>
  <cp:lastModifiedBy>罗祉璇</cp:lastModifiedBy>
  <cp:revision>93</cp:revision>
  <dcterms:created xsi:type="dcterms:W3CDTF">2018-04-10T04:31:00Z</dcterms:created>
  <dcterms:modified xsi:type="dcterms:W3CDTF">2020-06-22T07:43:48Z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