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76" r:id="rId4"/>
    <p:sldId id="281" r:id="rId5"/>
    <p:sldId id="260" r:id="rId6"/>
    <p:sldId id="261" r:id="rId7"/>
    <p:sldId id="282" r:id="rId8"/>
    <p:sldId id="284" r:id="rId9"/>
    <p:sldId id="289" r:id="rId10"/>
    <p:sldId id="283" r:id="rId11"/>
    <p:sldId id="264" r:id="rId12"/>
    <p:sldId id="265" r:id="rId13"/>
    <p:sldId id="285" r:id="rId14"/>
    <p:sldId id="288" r:id="rId15"/>
    <p:sldId id="266" r:id="rId16"/>
    <p:sldId id="267" r:id="rId17"/>
    <p:sldId id="268" r:id="rId18"/>
    <p:sldId id="286" r:id="rId19"/>
    <p:sldId id="287" r:id="rId20"/>
    <p:sldId id="269" r:id="rId21"/>
    <p:sldId id="270" r:id="rId22"/>
    <p:sldId id="272" r:id="rId23"/>
    <p:sldId id="280"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A598"/>
    <a:srgbClr val="FEBB01"/>
    <a:srgbClr val="FFFA00"/>
    <a:srgbClr val="FEA108"/>
    <a:srgbClr val="E63F0A"/>
    <a:srgbClr val="D70010"/>
    <a:srgbClr val="E69B19"/>
    <a:srgbClr val="78C6E2"/>
    <a:srgbClr val="57B8DB"/>
    <a:srgbClr val="CCEE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95" autoAdjust="0"/>
    <p:restoredTop sz="91050" autoAdjust="0"/>
  </p:normalViewPr>
  <p:slideViewPr>
    <p:cSldViewPr snapToGrid="0">
      <p:cViewPr varScale="1">
        <p:scale>
          <a:sx n="105" d="100"/>
          <a:sy n="105" d="100"/>
        </p:scale>
        <p:origin x="95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layout/>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A36-4908-A0FF-8317EE273DE4}"/>
            </c:ext>
          </c:extLst>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A36-4908-A0FF-8317EE273DE4}"/>
            </c:ext>
          </c:extLst>
        </c:ser>
        <c:ser>
          <c:idx val="2"/>
          <c:order val="2"/>
          <c:tx>
            <c:strRef>
              <c:f>Sheet1!$D$1</c:f>
              <c:strCache>
                <c:ptCount val="1"/>
                <c:pt idx="0">
                  <c:v>系列 3</c:v>
                </c:pt>
              </c:strCache>
            </c:strRef>
          </c:tx>
          <c:spPr>
            <a:solidFill>
              <a:srgbClr val="2FA598"/>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A36-4908-A0FF-8317EE273DE4}"/>
            </c:ext>
          </c:extLst>
        </c:ser>
        <c:dLbls>
          <c:showLegendKey val="0"/>
          <c:showVal val="0"/>
          <c:showCatName val="0"/>
          <c:showSerName val="0"/>
          <c:showPercent val="0"/>
          <c:showBubbleSize val="0"/>
        </c:dLbls>
        <c:gapWidth val="182"/>
        <c:axId val="487026704"/>
        <c:axId val="494746416"/>
      </c:barChart>
      <c:catAx>
        <c:axId val="4870267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494746416"/>
        <c:crosses val="autoZero"/>
        <c:auto val="1"/>
        <c:lblAlgn val="ctr"/>
        <c:lblOffset val="100"/>
        <c:noMultiLvlLbl val="0"/>
      </c:catAx>
      <c:valAx>
        <c:axId val="4947464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4870267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2020/3/19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365858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2068762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1586193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4</a:t>
            </a:fld>
            <a:endParaRPr lang="zh-CN" altLang="en-US"/>
          </a:p>
        </p:txBody>
      </p:sp>
    </p:spTree>
    <p:extLst>
      <p:ext uri="{BB962C8B-B14F-4D97-AF65-F5344CB8AC3E}">
        <p14:creationId xmlns:p14="http://schemas.microsoft.com/office/powerpoint/2010/main" val="1606752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2851832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511704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7</a:t>
            </a:fld>
            <a:endParaRPr lang="zh-CN" altLang="en-US"/>
          </a:p>
        </p:txBody>
      </p:sp>
    </p:spTree>
    <p:extLst>
      <p:ext uri="{BB962C8B-B14F-4D97-AF65-F5344CB8AC3E}">
        <p14:creationId xmlns:p14="http://schemas.microsoft.com/office/powerpoint/2010/main" val="3545100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3102097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9</a:t>
            </a:fld>
            <a:endParaRPr lang="zh-CN" altLang="en-US"/>
          </a:p>
        </p:txBody>
      </p:sp>
    </p:spTree>
    <p:extLst>
      <p:ext uri="{BB962C8B-B14F-4D97-AF65-F5344CB8AC3E}">
        <p14:creationId xmlns:p14="http://schemas.microsoft.com/office/powerpoint/2010/main" val="1634056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10</a:t>
            </a:fld>
            <a:endParaRPr lang="zh-CN" altLang="en-US"/>
          </a:p>
        </p:txBody>
      </p:sp>
    </p:spTree>
    <p:extLst>
      <p:ext uri="{BB962C8B-B14F-4D97-AF65-F5344CB8AC3E}">
        <p14:creationId xmlns:p14="http://schemas.microsoft.com/office/powerpoint/2010/main" val="1889733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1346813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2153550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2545415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14</a:t>
            </a:fld>
            <a:endParaRPr lang="zh-CN" altLang="en-US"/>
          </a:p>
        </p:txBody>
      </p:sp>
    </p:spTree>
    <p:extLst>
      <p:ext uri="{BB962C8B-B14F-4D97-AF65-F5344CB8AC3E}">
        <p14:creationId xmlns:p14="http://schemas.microsoft.com/office/powerpoint/2010/main" val="1904781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1772926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888356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3203743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3007A-8649-4D4A-A6E9-369F994A98E4}" type="slidenum">
              <a:rPr lang="zh-CN" altLang="en-US" smtClean="0"/>
              <a:t>19</a:t>
            </a:fld>
            <a:endParaRPr lang="zh-CN" altLang="en-US"/>
          </a:p>
        </p:txBody>
      </p:sp>
    </p:spTree>
    <p:extLst>
      <p:ext uri="{BB962C8B-B14F-4D97-AF65-F5344CB8AC3E}">
        <p14:creationId xmlns:p14="http://schemas.microsoft.com/office/powerpoint/2010/main" val="361322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641297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21</a:t>
            </a:fld>
            <a:endParaRPr lang="zh-CN" altLang="en-US"/>
          </a:p>
        </p:txBody>
      </p:sp>
    </p:spTree>
    <p:extLst>
      <p:ext uri="{BB962C8B-B14F-4D97-AF65-F5344CB8AC3E}">
        <p14:creationId xmlns:p14="http://schemas.microsoft.com/office/powerpoint/2010/main" val="2286993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22</a:t>
            </a:fld>
            <a:endParaRPr lang="zh-CN" altLang="en-US"/>
          </a:p>
        </p:txBody>
      </p:sp>
    </p:spTree>
    <p:extLst>
      <p:ext uri="{BB962C8B-B14F-4D97-AF65-F5344CB8AC3E}">
        <p14:creationId xmlns:p14="http://schemas.microsoft.com/office/powerpoint/2010/main" val="734997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23</a:t>
            </a:fld>
            <a:endParaRPr lang="zh-CN" altLang="en-US"/>
          </a:p>
        </p:txBody>
      </p:sp>
    </p:spTree>
    <p:extLst>
      <p:ext uri="{BB962C8B-B14F-4D97-AF65-F5344CB8AC3E}">
        <p14:creationId xmlns:p14="http://schemas.microsoft.com/office/powerpoint/2010/main" val="3701024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1705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1238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68318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2020/3/19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2020/3/19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2020/3/19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2020/3/19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320F583-B15F-4DFA-97DE-44AABB4101A4}" type="datetimeFigureOut">
              <a:rPr lang="zh-CN" altLang="en-US" smtClean="0"/>
              <a:t>2020/3/19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F6412E-F511-4BB9-9259-40276D9A5058}" type="slidenum">
              <a:rPr lang="zh-CN" altLang="en-US" smtClean="0"/>
              <a:t>‹#›</a:t>
            </a:fld>
            <a:endParaRPr lang="zh-CN" altLang="en-US"/>
          </a:p>
        </p:txBody>
      </p:sp>
    </p:spTree>
    <p:extLst>
      <p:ext uri="{BB962C8B-B14F-4D97-AF65-F5344CB8AC3E}">
        <p14:creationId xmlns:p14="http://schemas.microsoft.com/office/powerpoint/2010/main" val="19032919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2020/3/19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084535" y="3578311"/>
            <a:ext cx="5642891" cy="64633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3600" dirty="0" smtClean="0">
                <a:solidFill>
                  <a:schemeClr val="bg1"/>
                </a:solidFill>
                <a:latin typeface="锐字云字库超粗黑体1.0" panose="02010604000000000000" pitchFamily="2" charset="-122"/>
                <a:ea typeface="锐字云字库超粗黑体1.0" panose="02010604000000000000" pitchFamily="2" charset="-122"/>
              </a:rPr>
              <a:t>案场月度总结</a:t>
            </a:r>
            <a:r>
              <a:rPr lang="zh-CN" altLang="en-US" sz="3600" dirty="0" smtClean="0">
                <a:solidFill>
                  <a:schemeClr val="bg1"/>
                </a:solidFill>
                <a:latin typeface="锐字云字库超粗黑体1.0" panose="02010604000000000000" pitchFamily="2" charset="-122"/>
                <a:ea typeface="锐字云字库超粗黑体1.0" panose="02010604000000000000" pitchFamily="2" charset="-122"/>
              </a:rPr>
              <a:t>报告</a:t>
            </a:r>
            <a:r>
              <a:rPr lang="en-US" altLang="zh-CN" sz="3600" dirty="0" smtClean="0">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3759400" y="832273"/>
            <a:ext cx="4839786" cy="3170099"/>
          </a:xfrm>
          <a:prstGeom prst="rect">
            <a:avLst/>
          </a:prstGeom>
          <a:noFill/>
          <a:effectLst>
            <a:outerShdw blurRad="114300" dist="38100" dir="5460000" algn="tr" rotWithShape="0">
              <a:prstClr val="black">
                <a:alpha val="16000"/>
              </a:prstClr>
            </a:outerShdw>
          </a:effectLst>
        </p:spPr>
        <p:txBody>
          <a:bodyPr wrap="none" rtlCol="0">
            <a:spAutoFit/>
          </a:bodyPr>
          <a:lstStyle/>
          <a:p>
            <a:r>
              <a:rPr lang="en-US" altLang="zh-CN" sz="20000" b="1" dirty="0" smtClean="0">
                <a:solidFill>
                  <a:schemeClr val="bg1"/>
                </a:solidFill>
                <a:latin typeface="Agency FB" panose="020B0503020202020204" pitchFamily="34" charset="0"/>
              </a:rPr>
              <a:t>2020</a:t>
            </a:r>
            <a:endParaRPr lang="zh-CN" altLang="en-US" sz="20000" b="1" dirty="0">
              <a:solidFill>
                <a:schemeClr val="bg1"/>
              </a:solidFill>
              <a:latin typeface="Agency FB" panose="020B0503020202020204" pitchFamily="34" charset="0"/>
            </a:endParaRPr>
          </a:p>
        </p:txBody>
      </p:sp>
      <p:sp>
        <p:nvSpPr>
          <p:cNvPr id="9" name="文本框 8"/>
          <p:cNvSpPr txBox="1"/>
          <p:nvPr/>
        </p:nvSpPr>
        <p:spPr>
          <a:xfrm>
            <a:off x="5123555" y="4591858"/>
            <a:ext cx="1529586" cy="369332"/>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dirty="0" smtClean="0">
                <a:solidFill>
                  <a:schemeClr val="bg1"/>
                </a:solidFill>
                <a:latin typeface="锐字云字库超粗黑体1.0" panose="02010604000000000000" pitchFamily="2" charset="-122"/>
                <a:ea typeface="锐字云字库超粗黑体1.0" panose="02010604000000000000" pitchFamily="2" charset="-122"/>
              </a:rPr>
              <a:t>汇报人</a:t>
            </a:r>
            <a:r>
              <a:rPr lang="zh-CN" altLang="en-US" dirty="0" smtClean="0">
                <a:solidFill>
                  <a:schemeClr val="bg1"/>
                </a:solidFill>
                <a:latin typeface="锐字云字库超粗黑体1.0" panose="02010604000000000000" pitchFamily="2" charset="-122"/>
                <a:ea typeface="锐字云字库超粗黑体1.0" panose="02010604000000000000" pitchFamily="2" charset="-122"/>
              </a:rPr>
              <a:t>：</a:t>
            </a:r>
            <a:r>
              <a:rPr lang="en-US" altLang="zh-CN" dirty="0" smtClean="0">
                <a:solidFill>
                  <a:schemeClr val="bg1"/>
                </a:solidFill>
                <a:latin typeface="锐字云字库超粗黑体1.0" panose="02010604000000000000" pitchFamily="2" charset="-122"/>
                <a:ea typeface="锐字云字库超粗黑体1.0" panose="02010604000000000000" pitchFamily="2" charset="-122"/>
              </a:rPr>
              <a:t>PPT</a:t>
            </a:r>
            <a:endParaRPr lang="zh-CN" altLang="en-US" dirty="0">
              <a:solidFill>
                <a:schemeClr val="bg1"/>
              </a:solidFill>
              <a:latin typeface="锐字云字库超粗黑体1.0" panose="02010604000000000000" pitchFamily="2" charset="-122"/>
              <a:ea typeface="锐字云字库超粗黑体1.0" panose="02010604000000000000" pitchFamily="2" charset="-122"/>
            </a:endParaRPr>
          </a:p>
        </p:txBody>
      </p:sp>
    </p:spTree>
    <p:extLst>
      <p:ext uri="{BB962C8B-B14F-4D97-AF65-F5344CB8AC3E}">
        <p14:creationId xmlns:p14="http://schemas.microsoft.com/office/powerpoint/2010/main" val="116679649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319">
                                          <p:stCondLst>
                                            <p:cond delay="0"/>
                                          </p:stCondLst>
                                        </p:cTn>
                                        <p:tgtEl>
                                          <p:spTgt spid="8"/>
                                        </p:tgtEl>
                                      </p:cBhvr>
                                    </p:animEffect>
                                    <p:anim calcmode="lin" valueType="num">
                                      <p:cBhvr>
                                        <p:cTn id="8" dur="100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365"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365" tmFilter="0, 0; 0.125,0.2665; 0.25,0.4; 0.375,0.465; 0.5,0.5;  0.625,0.535; 0.75,0.6; 0.875,0.7335; 1,1">
                                          <p:stCondLst>
                                            <p:cond delay="365"/>
                                          </p:stCondLst>
                                        </p:cTn>
                                        <p:tgtEl>
                                          <p:spTgt spid="8"/>
                                        </p:tgtEl>
                                        <p:attrNameLst>
                                          <p:attrName>ppt_y</p:attrName>
                                        </p:attrNameLst>
                                      </p:cBhvr>
                                      <p:tavLst>
                                        <p:tav tm="0" fmla="#ppt_y-sin(pi*$)/9">
                                          <p:val>
                                            <p:fltVal val="0"/>
                                          </p:val>
                                        </p:tav>
                                        <p:tav tm="100000">
                                          <p:val>
                                            <p:fltVal val="1"/>
                                          </p:val>
                                        </p:tav>
                                      </p:tavLst>
                                    </p:anim>
                                    <p:anim calcmode="lin" valueType="num">
                                      <p:cBhvr>
                                        <p:cTn id="11" dur="183" tmFilter="0, 0; 0.125,0.2665; 0.25,0.4; 0.375,0.465; 0.5,0.5;  0.625,0.535; 0.75,0.6; 0.875,0.7335; 1,1">
                                          <p:stCondLst>
                                            <p:cond delay="728"/>
                                          </p:stCondLst>
                                        </p:cTn>
                                        <p:tgtEl>
                                          <p:spTgt spid="8"/>
                                        </p:tgtEl>
                                        <p:attrNameLst>
                                          <p:attrName>ppt_y</p:attrName>
                                        </p:attrNameLst>
                                      </p:cBhvr>
                                      <p:tavLst>
                                        <p:tav tm="0" fmla="#ppt_y-sin(pi*$)/27">
                                          <p:val>
                                            <p:fltVal val="0"/>
                                          </p:val>
                                        </p:tav>
                                        <p:tav tm="100000">
                                          <p:val>
                                            <p:fltVal val="1"/>
                                          </p:val>
                                        </p:tav>
                                      </p:tavLst>
                                    </p:anim>
                                    <p:anim calcmode="lin" valueType="num">
                                      <p:cBhvr>
                                        <p:cTn id="12" dur="90" tmFilter="0, 0; 0.125,0.2665; 0.25,0.4; 0.375,0.465; 0.5,0.5;  0.625,0.535; 0.75,0.6; 0.875,0.7335; 1,1">
                                          <p:stCondLst>
                                            <p:cond delay="911"/>
                                          </p:stCondLst>
                                        </p:cTn>
                                        <p:tgtEl>
                                          <p:spTgt spid="8"/>
                                        </p:tgtEl>
                                        <p:attrNameLst>
                                          <p:attrName>ppt_y</p:attrName>
                                        </p:attrNameLst>
                                      </p:cBhvr>
                                      <p:tavLst>
                                        <p:tav tm="0" fmla="#ppt_y-sin(pi*$)/81">
                                          <p:val>
                                            <p:fltVal val="0"/>
                                          </p:val>
                                        </p:tav>
                                        <p:tav tm="100000">
                                          <p:val>
                                            <p:fltVal val="1"/>
                                          </p:val>
                                        </p:tav>
                                      </p:tavLst>
                                    </p:anim>
                                    <p:animScale>
                                      <p:cBhvr>
                                        <p:cTn id="13" dur="14">
                                          <p:stCondLst>
                                            <p:cond delay="357"/>
                                          </p:stCondLst>
                                        </p:cTn>
                                        <p:tgtEl>
                                          <p:spTgt spid="8"/>
                                        </p:tgtEl>
                                      </p:cBhvr>
                                      <p:to x="100000" y="60000"/>
                                    </p:animScale>
                                    <p:animScale>
                                      <p:cBhvr>
                                        <p:cTn id="14" dur="91" decel="50000">
                                          <p:stCondLst>
                                            <p:cond delay="372"/>
                                          </p:stCondLst>
                                        </p:cTn>
                                        <p:tgtEl>
                                          <p:spTgt spid="8"/>
                                        </p:tgtEl>
                                      </p:cBhvr>
                                      <p:to x="100000" y="100000"/>
                                    </p:animScale>
                                    <p:animScale>
                                      <p:cBhvr>
                                        <p:cTn id="15" dur="14">
                                          <p:stCondLst>
                                            <p:cond delay="722"/>
                                          </p:stCondLst>
                                        </p:cTn>
                                        <p:tgtEl>
                                          <p:spTgt spid="8"/>
                                        </p:tgtEl>
                                      </p:cBhvr>
                                      <p:to x="100000" y="80000"/>
                                    </p:animScale>
                                    <p:animScale>
                                      <p:cBhvr>
                                        <p:cTn id="16" dur="91" decel="50000">
                                          <p:stCondLst>
                                            <p:cond delay="736"/>
                                          </p:stCondLst>
                                        </p:cTn>
                                        <p:tgtEl>
                                          <p:spTgt spid="8"/>
                                        </p:tgtEl>
                                      </p:cBhvr>
                                      <p:to x="100000" y="100000"/>
                                    </p:animScale>
                                    <p:animScale>
                                      <p:cBhvr>
                                        <p:cTn id="17" dur="14">
                                          <p:stCondLst>
                                            <p:cond delay="903"/>
                                          </p:stCondLst>
                                        </p:cTn>
                                        <p:tgtEl>
                                          <p:spTgt spid="8"/>
                                        </p:tgtEl>
                                      </p:cBhvr>
                                      <p:to x="100000" y="90000"/>
                                    </p:animScale>
                                    <p:animScale>
                                      <p:cBhvr>
                                        <p:cTn id="18" dur="91" decel="50000">
                                          <p:stCondLst>
                                            <p:cond delay="917"/>
                                          </p:stCondLst>
                                        </p:cTn>
                                        <p:tgtEl>
                                          <p:spTgt spid="8"/>
                                        </p:tgtEl>
                                      </p:cBhvr>
                                      <p:to x="100000" y="100000"/>
                                    </p:animScale>
                                    <p:animScale>
                                      <p:cBhvr>
                                        <p:cTn id="19" dur="14">
                                          <p:stCondLst>
                                            <p:cond delay="994"/>
                                          </p:stCondLst>
                                        </p:cTn>
                                        <p:tgtEl>
                                          <p:spTgt spid="8"/>
                                        </p:tgtEl>
                                      </p:cBhvr>
                                      <p:to x="100000" y="95000"/>
                                    </p:animScale>
                                    <p:animScale>
                                      <p:cBhvr>
                                        <p:cTn id="20" dur="91" decel="50000">
                                          <p:stCondLst>
                                            <p:cond delay="1009"/>
                                          </p:stCondLst>
                                        </p:cTn>
                                        <p:tgtEl>
                                          <p:spTgt spid="8"/>
                                        </p:tgtEl>
                                      </p:cBhvr>
                                      <p:to x="100000" y="100000"/>
                                    </p:animScale>
                                  </p:childTnLst>
                                </p:cTn>
                              </p:par>
                              <p:par>
                                <p:cTn id="21" presetID="12" presetClass="entr" presetSubtype="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ppt_y</p:attrName>
                                        </p:attrNameLst>
                                      </p:cBhvr>
                                      <p:tavLst>
                                        <p:tav tm="0">
                                          <p:val>
                                            <p:strVal val="#ppt_y-#ppt_h*1.125000"/>
                                          </p:val>
                                        </p:tav>
                                        <p:tav tm="100000">
                                          <p:val>
                                            <p:strVal val="#ppt_y"/>
                                          </p:val>
                                        </p:tav>
                                      </p:tavLst>
                                    </p:anim>
                                    <p:animEffect transition="in" filter="wipe(down)">
                                      <p:cBhvr>
                                        <p:cTn id="24" dur="500"/>
                                        <p:tgtEl>
                                          <p:spTgt spid="4"/>
                                        </p:tgtEl>
                                      </p:cBhvr>
                                    </p:animEffect>
                                  </p:childTnLst>
                                </p:cTn>
                              </p:par>
                              <p:par>
                                <p:cTn id="25" presetID="16" presetClass="entr" presetSubtype="37"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outVertical)">
                                      <p:cBhvr>
                                        <p:cTn id="27" dur="500"/>
                                        <p:tgtEl>
                                          <p:spTgt spid="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15640" y="2327274"/>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395867" y="-195084"/>
              <a:ext cx="1313180" cy="769441"/>
            </a:xfrm>
            <a:prstGeom prst="rect">
              <a:avLst/>
            </a:prstGeom>
            <a:noFill/>
          </p:spPr>
          <p:txBody>
            <a:bodyPr wrap="none" rtlCol="0">
              <a:spAutoFit/>
            </a:bodyPr>
            <a:lstStyle/>
            <a:p>
              <a:r>
                <a:rPr lang="zh-CN" altLang="en-US" sz="4400" dirty="0" smtClean="0">
                  <a:solidFill>
                    <a:srgbClr val="2FA598"/>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2FA598"/>
                </a:solidFill>
                <a:latin typeface="锐字云字库超粗黑体1.0" panose="02010604000000000000" pitchFamily="2" charset="-122"/>
                <a:ea typeface="锐字云字库超粗黑体1.0" panose="02010604000000000000" pitchFamily="2" charset="-122"/>
              </a:endParaRPr>
            </a:p>
          </p:txBody>
        </p:sp>
        <p:sp>
          <p:nvSpPr>
            <p:cNvPr id="30" name="文本框 29"/>
            <p:cNvSpPr txBox="1"/>
            <p:nvPr/>
          </p:nvSpPr>
          <p:spPr>
            <a:xfrm>
              <a:off x="5011663" y="-602113"/>
              <a:ext cx="2168671" cy="523220"/>
            </a:xfrm>
            <a:prstGeom prst="rect">
              <a:avLst/>
            </a:prstGeom>
            <a:noFill/>
          </p:spPr>
          <p:txBody>
            <a:bodyPr wrap="none" rtlCol="0">
              <a:spAutoFit/>
            </a:bodyPr>
            <a:lstStyle/>
            <a:p>
              <a:r>
                <a:rPr lang="en-US" altLang="zh-CN" sz="2800" dirty="0" smtClean="0">
                  <a:solidFill>
                    <a:srgbClr val="2FA598"/>
                  </a:solidFill>
                  <a:latin typeface="锐字云字库超粗黑体1.0" panose="02010604000000000000" pitchFamily="2" charset="-122"/>
                  <a:ea typeface="锐字云字库超粗黑体1.0" panose="02010604000000000000" pitchFamily="2" charset="-122"/>
                </a:rPr>
                <a:t>CONTENTS</a:t>
              </a:r>
              <a:endParaRPr lang="zh-CN" altLang="en-US" sz="2800" dirty="0">
                <a:solidFill>
                  <a:srgbClr val="2FA598"/>
                </a:solidFill>
                <a:latin typeface="锐字云字库超粗黑体1.0" panose="02010604000000000000" pitchFamily="2" charset="-122"/>
                <a:ea typeface="锐字云字库超粗黑体1.0" panose="02010604000000000000" pitchFamily="2" charset="-122"/>
              </a:endParaRPr>
            </a:p>
          </p:txBody>
        </p:sp>
      </p:grpSp>
      <p:sp>
        <p:nvSpPr>
          <p:cNvPr id="24" name="任意多边形 23"/>
          <p:cNvSpPr/>
          <p:nvPr/>
        </p:nvSpPr>
        <p:spPr>
          <a:xfrm>
            <a:off x="1091774" y="2036436"/>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5510641" y="1611620"/>
            <a:ext cx="4767527" cy="576064"/>
            <a:chOff x="4384599" y="1561976"/>
            <a:chExt cx="3575645" cy="432048"/>
          </a:xfrm>
        </p:grpSpPr>
        <p:sp>
          <p:nvSpPr>
            <p:cNvPr id="33" name="圆角矩形 32"/>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4" name="圆角矩形 33"/>
            <p:cNvSpPr/>
            <p:nvPr/>
          </p:nvSpPr>
          <p:spPr>
            <a:xfrm>
              <a:off x="5223940"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35" name="圆角矩形 34"/>
          <p:cNvSpPr/>
          <p:nvPr/>
        </p:nvSpPr>
        <p:spPr>
          <a:xfrm>
            <a:off x="5583665" y="1675938"/>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dirty="0">
                <a:solidFill>
                  <a:srgbClr val="2FA598"/>
                </a:solidFill>
                <a:latin typeface="Impact" panose="020B0806030902050204" pitchFamily="34" charset="0"/>
                <a:ea typeface="微软雅黑" panose="020B0503020204020204" pitchFamily="34" charset="-122"/>
              </a:rPr>
              <a:t>0 1</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36" name="TextBox 177"/>
          <p:cNvSpPr txBox="1"/>
          <p:nvPr/>
        </p:nvSpPr>
        <p:spPr>
          <a:xfrm>
            <a:off x="7468663" y="1673950"/>
            <a:ext cx="1864731" cy="465305"/>
          </a:xfrm>
          <a:prstGeom prst="roundRect">
            <a:avLst/>
          </a:prstGeom>
          <a:noFill/>
        </p:spPr>
        <p:txBody>
          <a:bodyPr wrap="none" rtlCol="0">
            <a:spAutoFit/>
          </a:bodyPr>
          <a:lstStyle/>
          <a:p>
            <a:pPr algn="ctr"/>
            <a:r>
              <a:rPr lang="zh-CN" altLang="en-US" sz="2133" b="1" dirty="0" smtClean="0">
                <a:solidFill>
                  <a:srgbClr val="2FA598"/>
                </a:solidFill>
              </a:rPr>
              <a:t>工作完成情况</a:t>
            </a:r>
            <a:endParaRPr lang="zh-CN" altLang="en-US" sz="2133" b="1" dirty="0">
              <a:solidFill>
                <a:srgbClr val="2FA598"/>
              </a:solidFill>
            </a:endParaRPr>
          </a:p>
        </p:txBody>
      </p:sp>
      <p:grpSp>
        <p:nvGrpSpPr>
          <p:cNvPr id="37" name="组合 36"/>
          <p:cNvGrpSpPr/>
          <p:nvPr/>
        </p:nvGrpSpPr>
        <p:grpSpPr>
          <a:xfrm>
            <a:off x="5510641" y="2601803"/>
            <a:ext cx="4767527" cy="576064"/>
            <a:chOff x="4384599" y="1561976"/>
            <a:chExt cx="3575645" cy="432048"/>
          </a:xfrm>
        </p:grpSpPr>
        <p:sp>
          <p:nvSpPr>
            <p:cNvPr id="38" name="圆角矩形 37"/>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9" name="圆角矩形 38"/>
            <p:cNvSpPr/>
            <p:nvPr/>
          </p:nvSpPr>
          <p:spPr>
            <a:xfrm>
              <a:off x="5222887"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40" name="圆角矩形 39"/>
          <p:cNvSpPr/>
          <p:nvPr/>
        </p:nvSpPr>
        <p:spPr>
          <a:xfrm>
            <a:off x="5583664" y="2666119"/>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0 2</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41" name="TextBox 182"/>
          <p:cNvSpPr txBox="1"/>
          <p:nvPr/>
        </p:nvSpPr>
        <p:spPr>
          <a:xfrm>
            <a:off x="7466350" y="2664115"/>
            <a:ext cx="1864731" cy="465305"/>
          </a:xfrm>
          <a:prstGeom prst="roundRect">
            <a:avLst/>
          </a:prstGeom>
          <a:noFill/>
        </p:spPr>
        <p:txBody>
          <a:bodyPr wrap="none" rtlCol="0">
            <a:spAutoFit/>
          </a:bodyPr>
          <a:lstStyle/>
          <a:p>
            <a:pPr algn="ctr"/>
            <a:r>
              <a:rPr lang="zh-CN" altLang="en-US" sz="2133" b="1" dirty="0" smtClean="0">
                <a:solidFill>
                  <a:srgbClr val="2FA598"/>
                </a:solidFill>
              </a:rPr>
              <a:t>年度工作概述</a:t>
            </a:r>
            <a:endParaRPr lang="zh-CN" altLang="en-US" sz="2133" b="1" dirty="0">
              <a:solidFill>
                <a:srgbClr val="2FA598"/>
              </a:solidFill>
            </a:endParaRPr>
          </a:p>
        </p:txBody>
      </p:sp>
      <p:grpSp>
        <p:nvGrpSpPr>
          <p:cNvPr id="42" name="组合 41"/>
          <p:cNvGrpSpPr/>
          <p:nvPr/>
        </p:nvGrpSpPr>
        <p:grpSpPr>
          <a:xfrm>
            <a:off x="5510641" y="3593197"/>
            <a:ext cx="4767527" cy="576064"/>
            <a:chOff x="4384599" y="1561976"/>
            <a:chExt cx="3575645" cy="432048"/>
          </a:xfrm>
        </p:grpSpPr>
        <p:sp>
          <p:nvSpPr>
            <p:cNvPr id="43" name="圆角矩形 42"/>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4" name="圆角矩形 43"/>
            <p:cNvSpPr/>
            <p:nvPr/>
          </p:nvSpPr>
          <p:spPr>
            <a:xfrm>
              <a:off x="5223940"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45" name="圆角矩形 44"/>
          <p:cNvSpPr/>
          <p:nvPr/>
        </p:nvSpPr>
        <p:spPr>
          <a:xfrm>
            <a:off x="5583665" y="3657514"/>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0 3</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46" name="TextBox 187"/>
          <p:cNvSpPr txBox="1"/>
          <p:nvPr/>
        </p:nvSpPr>
        <p:spPr>
          <a:xfrm>
            <a:off x="7122688" y="3655527"/>
            <a:ext cx="2247089" cy="465305"/>
          </a:xfrm>
          <a:prstGeom prst="roundRect">
            <a:avLst/>
          </a:prstGeom>
          <a:noFill/>
        </p:spPr>
        <p:txBody>
          <a:bodyPr wrap="none" rtlCol="0">
            <a:spAutoFit/>
          </a:bodyPr>
          <a:lstStyle/>
          <a:p>
            <a:r>
              <a:rPr lang="zh-CN" altLang="en-US" sz="2133" b="1" dirty="0" smtClean="0">
                <a:solidFill>
                  <a:srgbClr val="2FA598"/>
                </a:solidFill>
              </a:rPr>
              <a:t>      成功项目展示</a:t>
            </a:r>
            <a:endParaRPr lang="zh-CN" altLang="en-US" sz="2133" b="1" dirty="0">
              <a:solidFill>
                <a:srgbClr val="2FA598"/>
              </a:solidFill>
            </a:endParaRPr>
          </a:p>
        </p:txBody>
      </p:sp>
      <p:grpSp>
        <p:nvGrpSpPr>
          <p:cNvPr id="48" name="组合 47"/>
          <p:cNvGrpSpPr/>
          <p:nvPr/>
        </p:nvGrpSpPr>
        <p:grpSpPr>
          <a:xfrm>
            <a:off x="5510641" y="4584542"/>
            <a:ext cx="4767527" cy="576064"/>
            <a:chOff x="4384599" y="1561976"/>
            <a:chExt cx="3575645" cy="432048"/>
          </a:xfrm>
        </p:grpSpPr>
        <p:sp>
          <p:nvSpPr>
            <p:cNvPr id="49" name="圆角矩形 48"/>
            <p:cNvSpPr/>
            <p:nvPr/>
          </p:nvSpPr>
          <p:spPr>
            <a:xfrm>
              <a:off x="4384599" y="1561976"/>
              <a:ext cx="3575645" cy="432048"/>
            </a:xfrm>
            <a:prstGeom prst="roundRect">
              <a:avLst/>
            </a:prstGeom>
            <a:solidFill>
              <a:srgbClr val="2FA598"/>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0" name="圆角矩形 49"/>
            <p:cNvSpPr/>
            <p:nvPr/>
          </p:nvSpPr>
          <p:spPr>
            <a:xfrm>
              <a:off x="5222887" y="1610214"/>
              <a:ext cx="2664296" cy="335572"/>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51" name="圆角矩形 50"/>
          <p:cNvSpPr/>
          <p:nvPr/>
        </p:nvSpPr>
        <p:spPr>
          <a:xfrm>
            <a:off x="5579026" y="4640001"/>
            <a:ext cx="906431" cy="447429"/>
          </a:xfrm>
          <a:prstGeom prst="roundRect">
            <a:avLst/>
          </a:prstGeom>
          <a:gradFill flip="none" rotWithShape="1">
            <a:gsLst>
              <a:gs pos="0">
                <a:schemeClr val="bg1">
                  <a:lumMod val="75000"/>
                </a:schemeClr>
              </a:gs>
              <a:gs pos="50000">
                <a:schemeClr val="bg1">
                  <a:lumMod val="95000"/>
                </a:schemeClr>
              </a:gs>
              <a:gs pos="100000">
                <a:schemeClr val="bg1"/>
              </a:gs>
            </a:gsLst>
            <a:lin ang="2700000" scaled="1"/>
            <a:tileRect/>
          </a:gradFill>
          <a:ln w="12700">
            <a:gradFill>
              <a:gsLst>
                <a:gs pos="100000">
                  <a:schemeClr val="bg1">
                    <a:lumMod val="75000"/>
                  </a:schemeClr>
                </a:gs>
                <a:gs pos="50000">
                  <a:schemeClr val="bg1">
                    <a:lumMod val="95000"/>
                  </a:schemeClr>
                </a:gs>
                <a:gs pos="0">
                  <a:schemeClr val="bg1"/>
                </a:gs>
              </a:gsLst>
              <a:lin ang="5400000" scaled="0"/>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FA598"/>
                </a:solidFill>
                <a:latin typeface="Impact" panose="020B0806030902050204" pitchFamily="34" charset="0"/>
                <a:ea typeface="微软雅黑" panose="020B0503020204020204" pitchFamily="34" charset="-122"/>
              </a:rPr>
              <a:t>0 4</a:t>
            </a:r>
            <a:endParaRPr lang="zh-CN" altLang="en-US" sz="2400" dirty="0">
              <a:solidFill>
                <a:srgbClr val="2FA598"/>
              </a:solidFill>
              <a:latin typeface="Impact" panose="020B0806030902050204" pitchFamily="34" charset="0"/>
              <a:ea typeface="微软雅黑" panose="020B0503020204020204" pitchFamily="34" charset="-122"/>
            </a:endParaRPr>
          </a:p>
        </p:txBody>
      </p:sp>
      <p:sp>
        <p:nvSpPr>
          <p:cNvPr id="52" name="TextBox 192"/>
          <p:cNvSpPr txBox="1"/>
          <p:nvPr/>
        </p:nvSpPr>
        <p:spPr>
          <a:xfrm>
            <a:off x="7437322" y="4663142"/>
            <a:ext cx="2144147" cy="465305"/>
          </a:xfrm>
          <a:prstGeom prst="roundRect">
            <a:avLst/>
          </a:prstGeom>
          <a:noFill/>
        </p:spPr>
        <p:txBody>
          <a:bodyPr wrap="none" rtlCol="0">
            <a:spAutoFit/>
          </a:bodyPr>
          <a:lstStyle/>
          <a:p>
            <a:pPr algn="ctr"/>
            <a:r>
              <a:rPr lang="zh-CN" altLang="en-US" sz="2133" b="1" dirty="0" smtClean="0">
                <a:solidFill>
                  <a:srgbClr val="2FA598"/>
                </a:solidFill>
              </a:rPr>
              <a:t>经验总结与不足</a:t>
            </a:r>
            <a:endParaRPr lang="zh-CN" altLang="en-US" sz="2133" b="1" dirty="0">
              <a:solidFill>
                <a:srgbClr val="2FA598"/>
              </a:solidFill>
            </a:endParaRPr>
          </a:p>
        </p:txBody>
      </p:sp>
    </p:spTree>
    <p:extLst>
      <p:ext uri="{BB962C8B-B14F-4D97-AF65-F5344CB8AC3E}">
        <p14:creationId xmlns:p14="http://schemas.microsoft.com/office/powerpoint/2010/main" val="30686936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35"/>
                                            </p:tgtEl>
                                            <p:attrNameLst>
                                              <p:attrName>style.visibility</p:attrName>
                                            </p:attrNameLst>
                                          </p:cBhvr>
                                          <p:to>
                                            <p:strVal val="visible"/>
                                          </p:to>
                                        </p:set>
                                        <p:anim calcmode="lin" valueType="num">
                                          <p:cBhvr>
                                            <p:cTn id="17" dur="300" fill="hold"/>
                                            <p:tgtEl>
                                              <p:spTgt spid="35"/>
                                            </p:tgtEl>
                                            <p:attrNameLst>
                                              <p:attrName>ppt_w</p:attrName>
                                            </p:attrNameLst>
                                          </p:cBhvr>
                                          <p:tavLst>
                                            <p:tav tm="0">
                                              <p:val>
                                                <p:fltVal val="0"/>
                                              </p:val>
                                            </p:tav>
                                            <p:tav tm="100000">
                                              <p:val>
                                                <p:strVal val="#ppt_w"/>
                                              </p:val>
                                            </p:tav>
                                          </p:tavLst>
                                        </p:anim>
                                        <p:anim calcmode="lin" valueType="num">
                                          <p:cBhvr>
                                            <p:cTn id="18" dur="300" fill="hold"/>
                                            <p:tgtEl>
                                              <p:spTgt spid="35"/>
                                            </p:tgtEl>
                                            <p:attrNameLst>
                                              <p:attrName>ppt_h</p:attrName>
                                            </p:attrNameLst>
                                          </p:cBhvr>
                                          <p:tavLst>
                                            <p:tav tm="0">
                                              <p:val>
                                                <p:fltVal val="0"/>
                                              </p:val>
                                            </p:tav>
                                            <p:tav tm="100000">
                                              <p:val>
                                                <p:strVal val="#ppt_h"/>
                                              </p:val>
                                            </p:tav>
                                          </p:tavLst>
                                        </p:anim>
                                        <p:animEffect transition="in" filter="fade">
                                          <p:cBhvr>
                                            <p:cTn id="19" dur="300"/>
                                            <p:tgtEl>
                                              <p:spTgt spid="35"/>
                                            </p:tgtEl>
                                          </p:cBhvr>
                                        </p:animEffect>
                                      </p:childTnLst>
                                    </p:cTn>
                                  </p:par>
                                  <p:par>
                                    <p:cTn id="20" presetID="6" presetClass="emph" presetSubtype="0" autoRev="1" fill="hold" grpId="1" nodeType="withEffect">
                                      <p:stCondLst>
                                        <p:cond delay="1200"/>
                                      </p:stCondLst>
                                      <p:childTnLst>
                                        <p:animScale>
                                          <p:cBhvr>
                                            <p:cTn id="21" dur="150" fill="hold"/>
                                            <p:tgtEl>
                                              <p:spTgt spid="35"/>
                                            </p:tgtEl>
                                          </p:cBhvr>
                                          <p:by x="110000" y="110000"/>
                                        </p:animScale>
                                      </p:childTnLst>
                                    </p:cTn>
                                  </p:par>
                                  <p:par>
                                    <p:cTn id="22" presetID="2" presetClass="entr" presetSubtype="2" fill="hold" nodeType="withEffect" p14:presetBounceEnd="60000">
                                      <p:stCondLst>
                                        <p:cond delay="1600"/>
                                      </p:stCondLst>
                                      <p:childTnLst>
                                        <p:set>
                                          <p:cBhvr>
                                            <p:cTn id="23" dur="1" fill="hold">
                                              <p:stCondLst>
                                                <p:cond delay="0"/>
                                              </p:stCondLst>
                                            </p:cTn>
                                            <p:tgtEl>
                                              <p:spTgt spid="32"/>
                                            </p:tgtEl>
                                            <p:attrNameLst>
                                              <p:attrName>style.visibility</p:attrName>
                                            </p:attrNameLst>
                                          </p:cBhvr>
                                          <p:to>
                                            <p:strVal val="visible"/>
                                          </p:to>
                                        </p:set>
                                        <p:anim calcmode="lin" valueType="num" p14:bounceEnd="60000">
                                          <p:cBhvr additive="base">
                                            <p:cTn id="24" dur="75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25" dur="750" fill="hold"/>
                                            <p:tgtEl>
                                              <p:spTgt spid="32"/>
                                            </p:tgtEl>
                                            <p:attrNameLst>
                                              <p:attrName>ppt_y</p:attrName>
                                            </p:attrNameLst>
                                          </p:cBhvr>
                                          <p:tavLst>
                                            <p:tav tm="0">
                                              <p:val>
                                                <p:strVal val="#ppt_y"/>
                                              </p:val>
                                            </p:tav>
                                            <p:tav tm="100000">
                                              <p:val>
                                                <p:strVal val="#ppt_y"/>
                                              </p:val>
                                            </p:tav>
                                          </p:tavLst>
                                        </p:anim>
                                      </p:childTnLst>
                                    </p:cTn>
                                  </p:par>
                                  <p:par>
                                    <p:cTn id="26" presetID="41" presetClass="entr" presetSubtype="0" fill="hold" grpId="0" nodeType="withEffect">
                                      <p:stCondLst>
                                        <p:cond delay="1900"/>
                                      </p:stCondLst>
                                      <p:iterate type="lt">
                                        <p:tmPct val="10000"/>
                                      </p:iterate>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6"/>
                                            </p:tgtEl>
                                            <p:attrNameLst>
                                              <p:attrName>ppt_y</p:attrName>
                                            </p:attrNameLst>
                                          </p:cBhvr>
                                          <p:tavLst>
                                            <p:tav tm="0">
                                              <p:val>
                                                <p:strVal val="#ppt_y"/>
                                              </p:val>
                                            </p:tav>
                                            <p:tav tm="100000">
                                              <p:val>
                                                <p:strVal val="#ppt_y"/>
                                              </p:val>
                                            </p:tav>
                                          </p:tavLst>
                                        </p:anim>
                                        <p:anim calcmode="lin" valueType="num">
                                          <p:cBhvr>
                                            <p:cTn id="3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6"/>
                                            </p:tgtEl>
                                          </p:cBhvr>
                                        </p:animEffect>
                                      </p:childTnLst>
                                    </p:cTn>
                                  </p:par>
                                  <p:par>
                                    <p:cTn id="33" presetID="53" presetClass="entr" presetSubtype="16" fill="hold" grpId="0" nodeType="withEffect">
                                      <p:stCondLst>
                                        <p:cond delay="190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par>
                                    <p:cTn id="38" presetID="6" presetClass="emph" presetSubtype="0" autoRev="1" fill="hold" grpId="1" nodeType="withEffect">
                                      <p:stCondLst>
                                        <p:cond delay="2200"/>
                                      </p:stCondLst>
                                      <p:childTnLst>
                                        <p:animScale>
                                          <p:cBhvr>
                                            <p:cTn id="39" dur="150" fill="hold"/>
                                            <p:tgtEl>
                                              <p:spTgt spid="40"/>
                                            </p:tgtEl>
                                          </p:cBhvr>
                                          <p:by x="110000" y="110000"/>
                                        </p:animScale>
                                      </p:childTnLst>
                                    </p:cTn>
                                  </p:par>
                                  <p:par>
                                    <p:cTn id="40" presetID="2" presetClass="entr" presetSubtype="2" fill="hold" nodeType="withEffect" p14:presetBounceEnd="60000">
                                      <p:stCondLst>
                                        <p:cond delay="2600"/>
                                      </p:stCondLst>
                                      <p:childTnLst>
                                        <p:set>
                                          <p:cBhvr>
                                            <p:cTn id="41" dur="1" fill="hold">
                                              <p:stCondLst>
                                                <p:cond delay="0"/>
                                              </p:stCondLst>
                                            </p:cTn>
                                            <p:tgtEl>
                                              <p:spTgt spid="37"/>
                                            </p:tgtEl>
                                            <p:attrNameLst>
                                              <p:attrName>style.visibility</p:attrName>
                                            </p:attrNameLst>
                                          </p:cBhvr>
                                          <p:to>
                                            <p:strVal val="visible"/>
                                          </p:to>
                                        </p:set>
                                        <p:anim calcmode="lin" valueType="num" p14:bounceEnd="60000">
                                          <p:cBhvr additive="base">
                                            <p:cTn id="42" dur="7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43" dur="750" fill="hold"/>
                                            <p:tgtEl>
                                              <p:spTgt spid="37"/>
                                            </p:tgtEl>
                                            <p:attrNameLst>
                                              <p:attrName>ppt_y</p:attrName>
                                            </p:attrNameLst>
                                          </p:cBhvr>
                                          <p:tavLst>
                                            <p:tav tm="0">
                                              <p:val>
                                                <p:strVal val="#ppt_y"/>
                                              </p:val>
                                            </p:tav>
                                            <p:tav tm="100000">
                                              <p:val>
                                                <p:strVal val="#ppt_y"/>
                                              </p:val>
                                            </p:tav>
                                          </p:tavLst>
                                        </p:anim>
                                      </p:childTnLst>
                                    </p:cTn>
                                  </p:par>
                                  <p:par>
                                    <p:cTn id="44" presetID="41" presetClass="entr" presetSubtype="0" fill="hold" grpId="0" nodeType="withEffect">
                                      <p:stCondLst>
                                        <p:cond delay="2900"/>
                                      </p:stCondLst>
                                      <p:iterate type="lt">
                                        <p:tmPct val="10000"/>
                                      </p:iterate>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1"/>
                                            </p:tgtEl>
                                            <p:attrNameLst>
                                              <p:attrName>ppt_y</p:attrName>
                                            </p:attrNameLst>
                                          </p:cBhvr>
                                          <p:tavLst>
                                            <p:tav tm="0">
                                              <p:val>
                                                <p:strVal val="#ppt_y"/>
                                              </p:val>
                                            </p:tav>
                                            <p:tav tm="100000">
                                              <p:val>
                                                <p:strVal val="#ppt_y"/>
                                              </p:val>
                                            </p:tav>
                                          </p:tavLst>
                                        </p:anim>
                                        <p:anim calcmode="lin" valueType="num">
                                          <p:cBhvr>
                                            <p:cTn id="4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1"/>
                                            </p:tgtEl>
                                          </p:cBhvr>
                                        </p:animEffect>
                                      </p:childTnLst>
                                    </p:cTn>
                                  </p:par>
                                  <p:par>
                                    <p:cTn id="51" presetID="53" presetClass="entr" presetSubtype="16" fill="hold" grpId="0" nodeType="withEffect">
                                      <p:stCondLst>
                                        <p:cond delay="2900"/>
                                      </p:stCondLst>
                                      <p:childTnLst>
                                        <p:set>
                                          <p:cBhvr>
                                            <p:cTn id="52" dur="1" fill="hold">
                                              <p:stCondLst>
                                                <p:cond delay="0"/>
                                              </p:stCondLst>
                                            </p:cTn>
                                            <p:tgtEl>
                                              <p:spTgt spid="45"/>
                                            </p:tgtEl>
                                            <p:attrNameLst>
                                              <p:attrName>style.visibility</p:attrName>
                                            </p:attrNameLst>
                                          </p:cBhvr>
                                          <p:to>
                                            <p:strVal val="visible"/>
                                          </p:to>
                                        </p:set>
                                        <p:anim calcmode="lin" valueType="num">
                                          <p:cBhvr>
                                            <p:cTn id="53" dur="300" fill="hold"/>
                                            <p:tgtEl>
                                              <p:spTgt spid="45"/>
                                            </p:tgtEl>
                                            <p:attrNameLst>
                                              <p:attrName>ppt_w</p:attrName>
                                            </p:attrNameLst>
                                          </p:cBhvr>
                                          <p:tavLst>
                                            <p:tav tm="0">
                                              <p:val>
                                                <p:fltVal val="0"/>
                                              </p:val>
                                            </p:tav>
                                            <p:tav tm="100000">
                                              <p:val>
                                                <p:strVal val="#ppt_w"/>
                                              </p:val>
                                            </p:tav>
                                          </p:tavLst>
                                        </p:anim>
                                        <p:anim calcmode="lin" valueType="num">
                                          <p:cBhvr>
                                            <p:cTn id="54" dur="300" fill="hold"/>
                                            <p:tgtEl>
                                              <p:spTgt spid="45"/>
                                            </p:tgtEl>
                                            <p:attrNameLst>
                                              <p:attrName>ppt_h</p:attrName>
                                            </p:attrNameLst>
                                          </p:cBhvr>
                                          <p:tavLst>
                                            <p:tav tm="0">
                                              <p:val>
                                                <p:fltVal val="0"/>
                                              </p:val>
                                            </p:tav>
                                            <p:tav tm="100000">
                                              <p:val>
                                                <p:strVal val="#ppt_h"/>
                                              </p:val>
                                            </p:tav>
                                          </p:tavLst>
                                        </p:anim>
                                        <p:animEffect transition="in" filter="fade">
                                          <p:cBhvr>
                                            <p:cTn id="55" dur="300"/>
                                            <p:tgtEl>
                                              <p:spTgt spid="45"/>
                                            </p:tgtEl>
                                          </p:cBhvr>
                                        </p:animEffect>
                                      </p:childTnLst>
                                    </p:cTn>
                                  </p:par>
                                  <p:par>
                                    <p:cTn id="56" presetID="6" presetClass="emph" presetSubtype="0" autoRev="1" fill="hold" grpId="1" nodeType="withEffect">
                                      <p:stCondLst>
                                        <p:cond delay="3200"/>
                                      </p:stCondLst>
                                      <p:childTnLst>
                                        <p:animScale>
                                          <p:cBhvr>
                                            <p:cTn id="57" dur="150" fill="hold"/>
                                            <p:tgtEl>
                                              <p:spTgt spid="45"/>
                                            </p:tgtEl>
                                          </p:cBhvr>
                                          <p:by x="110000" y="110000"/>
                                        </p:animScale>
                                      </p:childTnLst>
                                    </p:cTn>
                                  </p:par>
                                  <p:par>
                                    <p:cTn id="58" presetID="2" presetClass="entr" presetSubtype="2" fill="hold" nodeType="withEffect" p14:presetBounceEnd="60000">
                                      <p:stCondLst>
                                        <p:cond delay="3600"/>
                                      </p:stCondLst>
                                      <p:childTnLst>
                                        <p:set>
                                          <p:cBhvr>
                                            <p:cTn id="59" dur="1" fill="hold">
                                              <p:stCondLst>
                                                <p:cond delay="0"/>
                                              </p:stCondLst>
                                            </p:cTn>
                                            <p:tgtEl>
                                              <p:spTgt spid="42"/>
                                            </p:tgtEl>
                                            <p:attrNameLst>
                                              <p:attrName>style.visibility</p:attrName>
                                            </p:attrNameLst>
                                          </p:cBhvr>
                                          <p:to>
                                            <p:strVal val="visible"/>
                                          </p:to>
                                        </p:set>
                                        <p:anim calcmode="lin" valueType="num" p14:bounceEnd="60000">
                                          <p:cBhvr additive="base">
                                            <p:cTn id="60" dur="75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61" dur="750" fill="hold"/>
                                            <p:tgtEl>
                                              <p:spTgt spid="42"/>
                                            </p:tgtEl>
                                            <p:attrNameLst>
                                              <p:attrName>ppt_y</p:attrName>
                                            </p:attrNameLst>
                                          </p:cBhvr>
                                          <p:tavLst>
                                            <p:tav tm="0">
                                              <p:val>
                                                <p:strVal val="#ppt_y"/>
                                              </p:val>
                                            </p:tav>
                                            <p:tav tm="100000">
                                              <p:val>
                                                <p:strVal val="#ppt_y"/>
                                              </p:val>
                                            </p:tav>
                                          </p:tavLst>
                                        </p:anim>
                                      </p:childTnLst>
                                    </p:cTn>
                                  </p:par>
                                  <p:par>
                                    <p:cTn id="62" presetID="41" presetClass="entr" presetSubtype="0" fill="hold" grpId="0" nodeType="withEffect">
                                      <p:stCondLst>
                                        <p:cond delay="3900"/>
                                      </p:stCondLst>
                                      <p:iterate type="lt">
                                        <p:tmPct val="10000"/>
                                      </p:iterate>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46"/>
                                            </p:tgtEl>
                                            <p:attrNameLst>
                                              <p:attrName>ppt_y</p:attrName>
                                            </p:attrNameLst>
                                          </p:cBhvr>
                                          <p:tavLst>
                                            <p:tav tm="0">
                                              <p:val>
                                                <p:strVal val="#ppt_y"/>
                                              </p:val>
                                            </p:tav>
                                            <p:tav tm="100000">
                                              <p:val>
                                                <p:strVal val="#ppt_y"/>
                                              </p:val>
                                            </p:tav>
                                          </p:tavLst>
                                        </p:anim>
                                        <p:anim calcmode="lin" valueType="num">
                                          <p:cBhvr>
                                            <p:cTn id="66"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46"/>
                                            </p:tgtEl>
                                          </p:cBhvr>
                                        </p:animEffect>
                                      </p:childTnLst>
                                    </p:cTn>
                                  </p:par>
                                  <p:par>
                                    <p:cTn id="69" presetID="53" presetClass="entr" presetSubtype="16" fill="hold" grpId="0" nodeType="withEffect">
                                      <p:stCondLst>
                                        <p:cond delay="390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00" fill="hold"/>
                                            <p:tgtEl>
                                              <p:spTgt spid="51"/>
                                            </p:tgtEl>
                                            <p:attrNameLst>
                                              <p:attrName>ppt_w</p:attrName>
                                            </p:attrNameLst>
                                          </p:cBhvr>
                                          <p:tavLst>
                                            <p:tav tm="0">
                                              <p:val>
                                                <p:fltVal val="0"/>
                                              </p:val>
                                            </p:tav>
                                            <p:tav tm="100000">
                                              <p:val>
                                                <p:strVal val="#ppt_w"/>
                                              </p:val>
                                            </p:tav>
                                          </p:tavLst>
                                        </p:anim>
                                        <p:anim calcmode="lin" valueType="num">
                                          <p:cBhvr>
                                            <p:cTn id="72" dur="300" fill="hold"/>
                                            <p:tgtEl>
                                              <p:spTgt spid="51"/>
                                            </p:tgtEl>
                                            <p:attrNameLst>
                                              <p:attrName>ppt_h</p:attrName>
                                            </p:attrNameLst>
                                          </p:cBhvr>
                                          <p:tavLst>
                                            <p:tav tm="0">
                                              <p:val>
                                                <p:fltVal val="0"/>
                                              </p:val>
                                            </p:tav>
                                            <p:tav tm="100000">
                                              <p:val>
                                                <p:strVal val="#ppt_h"/>
                                              </p:val>
                                            </p:tav>
                                          </p:tavLst>
                                        </p:anim>
                                        <p:animEffect transition="in" filter="fade">
                                          <p:cBhvr>
                                            <p:cTn id="73" dur="300"/>
                                            <p:tgtEl>
                                              <p:spTgt spid="51"/>
                                            </p:tgtEl>
                                          </p:cBhvr>
                                        </p:animEffect>
                                      </p:childTnLst>
                                    </p:cTn>
                                  </p:par>
                                  <p:par>
                                    <p:cTn id="74" presetID="6" presetClass="emph" presetSubtype="0" autoRev="1" fill="hold" grpId="1" nodeType="withEffect">
                                      <p:stCondLst>
                                        <p:cond delay="4200"/>
                                      </p:stCondLst>
                                      <p:childTnLst>
                                        <p:animScale>
                                          <p:cBhvr>
                                            <p:cTn id="75" dur="150" fill="hold"/>
                                            <p:tgtEl>
                                              <p:spTgt spid="51"/>
                                            </p:tgtEl>
                                          </p:cBhvr>
                                          <p:by x="110000" y="110000"/>
                                        </p:animScale>
                                      </p:childTnLst>
                                    </p:cTn>
                                  </p:par>
                                  <p:par>
                                    <p:cTn id="76" presetID="2" presetClass="entr" presetSubtype="2" fill="hold" nodeType="withEffect" p14:presetBounceEnd="60000">
                                      <p:stCondLst>
                                        <p:cond delay="4600"/>
                                      </p:stCondLst>
                                      <p:childTnLst>
                                        <p:set>
                                          <p:cBhvr>
                                            <p:cTn id="77" dur="1" fill="hold">
                                              <p:stCondLst>
                                                <p:cond delay="0"/>
                                              </p:stCondLst>
                                            </p:cTn>
                                            <p:tgtEl>
                                              <p:spTgt spid="48"/>
                                            </p:tgtEl>
                                            <p:attrNameLst>
                                              <p:attrName>style.visibility</p:attrName>
                                            </p:attrNameLst>
                                          </p:cBhvr>
                                          <p:to>
                                            <p:strVal val="visible"/>
                                          </p:to>
                                        </p:set>
                                        <p:anim calcmode="lin" valueType="num" p14:bounceEnd="60000">
                                          <p:cBhvr additive="base">
                                            <p:cTn id="78" dur="750" fill="hold"/>
                                            <p:tgtEl>
                                              <p:spTgt spid="48"/>
                                            </p:tgtEl>
                                            <p:attrNameLst>
                                              <p:attrName>ppt_x</p:attrName>
                                            </p:attrNameLst>
                                          </p:cBhvr>
                                          <p:tavLst>
                                            <p:tav tm="0">
                                              <p:val>
                                                <p:strVal val="1+#ppt_w/2"/>
                                              </p:val>
                                            </p:tav>
                                            <p:tav tm="100000">
                                              <p:val>
                                                <p:strVal val="#ppt_x"/>
                                              </p:val>
                                            </p:tav>
                                          </p:tavLst>
                                        </p:anim>
                                        <p:anim calcmode="lin" valueType="num" p14:bounceEnd="60000">
                                          <p:cBhvr additive="base">
                                            <p:cTn id="79" dur="750" fill="hold"/>
                                            <p:tgtEl>
                                              <p:spTgt spid="48"/>
                                            </p:tgtEl>
                                            <p:attrNameLst>
                                              <p:attrName>ppt_y</p:attrName>
                                            </p:attrNameLst>
                                          </p:cBhvr>
                                          <p:tavLst>
                                            <p:tav tm="0">
                                              <p:val>
                                                <p:strVal val="#ppt_y"/>
                                              </p:val>
                                            </p:tav>
                                            <p:tav tm="100000">
                                              <p:val>
                                                <p:strVal val="#ppt_y"/>
                                              </p:val>
                                            </p:tav>
                                          </p:tavLst>
                                        </p:anim>
                                      </p:childTnLst>
                                    </p:cTn>
                                  </p:par>
                                  <p:par>
                                    <p:cTn id="80" presetID="41" presetClass="entr" presetSubtype="0" fill="hold" grpId="0" nodeType="withEffect">
                                      <p:stCondLst>
                                        <p:cond delay="4900"/>
                                      </p:stCondLst>
                                      <p:iterate type="lt">
                                        <p:tmPct val="10000"/>
                                      </p:iterate>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52"/>
                                            </p:tgtEl>
                                            <p:attrNameLst>
                                              <p:attrName>ppt_y</p:attrName>
                                            </p:attrNameLst>
                                          </p:cBhvr>
                                          <p:tavLst>
                                            <p:tav tm="0">
                                              <p:val>
                                                <p:strVal val="#ppt_y"/>
                                              </p:val>
                                            </p:tav>
                                            <p:tav tm="100000">
                                              <p:val>
                                                <p:strVal val="#ppt_y"/>
                                              </p:val>
                                            </p:tav>
                                          </p:tavLst>
                                        </p:anim>
                                        <p:anim calcmode="lin" valueType="num">
                                          <p:cBhvr>
                                            <p:cTn id="84"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P spid="35" grpId="1" animBg="1"/>
          <p:bldP spid="36" grpId="0"/>
          <p:bldP spid="40" grpId="0" animBg="1"/>
          <p:bldP spid="40" grpId="1" animBg="1"/>
          <p:bldP spid="41" grpId="0"/>
          <p:bldP spid="45" grpId="0" animBg="1"/>
          <p:bldP spid="45" grpId="1" animBg="1"/>
          <p:bldP spid="46" grpId="0"/>
          <p:bldP spid="51" grpId="0" animBg="1"/>
          <p:bldP spid="51" grpId="1" animBg="1"/>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35"/>
                                            </p:tgtEl>
                                            <p:attrNameLst>
                                              <p:attrName>style.visibility</p:attrName>
                                            </p:attrNameLst>
                                          </p:cBhvr>
                                          <p:to>
                                            <p:strVal val="visible"/>
                                          </p:to>
                                        </p:set>
                                        <p:anim calcmode="lin" valueType="num">
                                          <p:cBhvr>
                                            <p:cTn id="17" dur="300" fill="hold"/>
                                            <p:tgtEl>
                                              <p:spTgt spid="35"/>
                                            </p:tgtEl>
                                            <p:attrNameLst>
                                              <p:attrName>ppt_w</p:attrName>
                                            </p:attrNameLst>
                                          </p:cBhvr>
                                          <p:tavLst>
                                            <p:tav tm="0">
                                              <p:val>
                                                <p:fltVal val="0"/>
                                              </p:val>
                                            </p:tav>
                                            <p:tav tm="100000">
                                              <p:val>
                                                <p:strVal val="#ppt_w"/>
                                              </p:val>
                                            </p:tav>
                                          </p:tavLst>
                                        </p:anim>
                                        <p:anim calcmode="lin" valueType="num">
                                          <p:cBhvr>
                                            <p:cTn id="18" dur="300" fill="hold"/>
                                            <p:tgtEl>
                                              <p:spTgt spid="35"/>
                                            </p:tgtEl>
                                            <p:attrNameLst>
                                              <p:attrName>ppt_h</p:attrName>
                                            </p:attrNameLst>
                                          </p:cBhvr>
                                          <p:tavLst>
                                            <p:tav tm="0">
                                              <p:val>
                                                <p:fltVal val="0"/>
                                              </p:val>
                                            </p:tav>
                                            <p:tav tm="100000">
                                              <p:val>
                                                <p:strVal val="#ppt_h"/>
                                              </p:val>
                                            </p:tav>
                                          </p:tavLst>
                                        </p:anim>
                                        <p:animEffect transition="in" filter="fade">
                                          <p:cBhvr>
                                            <p:cTn id="19" dur="300"/>
                                            <p:tgtEl>
                                              <p:spTgt spid="35"/>
                                            </p:tgtEl>
                                          </p:cBhvr>
                                        </p:animEffect>
                                      </p:childTnLst>
                                    </p:cTn>
                                  </p:par>
                                  <p:par>
                                    <p:cTn id="20" presetID="6" presetClass="emph" presetSubtype="0" autoRev="1" fill="hold" grpId="1" nodeType="withEffect">
                                      <p:stCondLst>
                                        <p:cond delay="1200"/>
                                      </p:stCondLst>
                                      <p:childTnLst>
                                        <p:animScale>
                                          <p:cBhvr>
                                            <p:cTn id="21" dur="150" fill="hold"/>
                                            <p:tgtEl>
                                              <p:spTgt spid="35"/>
                                            </p:tgtEl>
                                          </p:cBhvr>
                                          <p:by x="110000" y="110000"/>
                                        </p:animScale>
                                      </p:childTnLst>
                                    </p:cTn>
                                  </p:par>
                                  <p:par>
                                    <p:cTn id="22" presetID="2" presetClass="entr" presetSubtype="2" fill="hold" nodeType="withEffect">
                                      <p:stCondLst>
                                        <p:cond delay="16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750" fill="hold"/>
                                            <p:tgtEl>
                                              <p:spTgt spid="32"/>
                                            </p:tgtEl>
                                            <p:attrNameLst>
                                              <p:attrName>ppt_x</p:attrName>
                                            </p:attrNameLst>
                                          </p:cBhvr>
                                          <p:tavLst>
                                            <p:tav tm="0">
                                              <p:val>
                                                <p:strVal val="1+#ppt_w/2"/>
                                              </p:val>
                                            </p:tav>
                                            <p:tav tm="100000">
                                              <p:val>
                                                <p:strVal val="#ppt_x"/>
                                              </p:val>
                                            </p:tav>
                                          </p:tavLst>
                                        </p:anim>
                                        <p:anim calcmode="lin" valueType="num">
                                          <p:cBhvr additive="base">
                                            <p:cTn id="25" dur="750" fill="hold"/>
                                            <p:tgtEl>
                                              <p:spTgt spid="32"/>
                                            </p:tgtEl>
                                            <p:attrNameLst>
                                              <p:attrName>ppt_y</p:attrName>
                                            </p:attrNameLst>
                                          </p:cBhvr>
                                          <p:tavLst>
                                            <p:tav tm="0">
                                              <p:val>
                                                <p:strVal val="#ppt_y"/>
                                              </p:val>
                                            </p:tav>
                                            <p:tav tm="100000">
                                              <p:val>
                                                <p:strVal val="#ppt_y"/>
                                              </p:val>
                                            </p:tav>
                                          </p:tavLst>
                                        </p:anim>
                                      </p:childTnLst>
                                    </p:cTn>
                                  </p:par>
                                  <p:par>
                                    <p:cTn id="26" presetID="41" presetClass="entr" presetSubtype="0" fill="hold" grpId="0" nodeType="withEffect">
                                      <p:stCondLst>
                                        <p:cond delay="1900"/>
                                      </p:stCondLst>
                                      <p:iterate type="lt">
                                        <p:tmPct val="10000"/>
                                      </p:iterate>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6"/>
                                            </p:tgtEl>
                                            <p:attrNameLst>
                                              <p:attrName>ppt_y</p:attrName>
                                            </p:attrNameLst>
                                          </p:cBhvr>
                                          <p:tavLst>
                                            <p:tav tm="0">
                                              <p:val>
                                                <p:strVal val="#ppt_y"/>
                                              </p:val>
                                            </p:tav>
                                            <p:tav tm="100000">
                                              <p:val>
                                                <p:strVal val="#ppt_y"/>
                                              </p:val>
                                            </p:tav>
                                          </p:tavLst>
                                        </p:anim>
                                        <p:anim calcmode="lin" valueType="num">
                                          <p:cBhvr>
                                            <p:cTn id="30"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6"/>
                                            </p:tgtEl>
                                          </p:cBhvr>
                                        </p:animEffect>
                                      </p:childTnLst>
                                    </p:cTn>
                                  </p:par>
                                  <p:par>
                                    <p:cTn id="33" presetID="53" presetClass="entr" presetSubtype="16" fill="hold" grpId="0" nodeType="withEffect">
                                      <p:stCondLst>
                                        <p:cond delay="190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par>
                                    <p:cTn id="38" presetID="6" presetClass="emph" presetSubtype="0" autoRev="1" fill="hold" grpId="1" nodeType="withEffect">
                                      <p:stCondLst>
                                        <p:cond delay="2200"/>
                                      </p:stCondLst>
                                      <p:childTnLst>
                                        <p:animScale>
                                          <p:cBhvr>
                                            <p:cTn id="39" dur="150" fill="hold"/>
                                            <p:tgtEl>
                                              <p:spTgt spid="40"/>
                                            </p:tgtEl>
                                          </p:cBhvr>
                                          <p:by x="110000" y="110000"/>
                                        </p:animScale>
                                      </p:childTnLst>
                                    </p:cTn>
                                  </p:par>
                                  <p:par>
                                    <p:cTn id="40" presetID="2" presetClass="entr" presetSubtype="2" fill="hold" nodeType="withEffect">
                                      <p:stCondLst>
                                        <p:cond delay="260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750" fill="hold"/>
                                            <p:tgtEl>
                                              <p:spTgt spid="37"/>
                                            </p:tgtEl>
                                            <p:attrNameLst>
                                              <p:attrName>ppt_x</p:attrName>
                                            </p:attrNameLst>
                                          </p:cBhvr>
                                          <p:tavLst>
                                            <p:tav tm="0">
                                              <p:val>
                                                <p:strVal val="1+#ppt_w/2"/>
                                              </p:val>
                                            </p:tav>
                                            <p:tav tm="100000">
                                              <p:val>
                                                <p:strVal val="#ppt_x"/>
                                              </p:val>
                                            </p:tav>
                                          </p:tavLst>
                                        </p:anim>
                                        <p:anim calcmode="lin" valueType="num">
                                          <p:cBhvr additive="base">
                                            <p:cTn id="43" dur="750" fill="hold"/>
                                            <p:tgtEl>
                                              <p:spTgt spid="37"/>
                                            </p:tgtEl>
                                            <p:attrNameLst>
                                              <p:attrName>ppt_y</p:attrName>
                                            </p:attrNameLst>
                                          </p:cBhvr>
                                          <p:tavLst>
                                            <p:tav tm="0">
                                              <p:val>
                                                <p:strVal val="#ppt_y"/>
                                              </p:val>
                                            </p:tav>
                                            <p:tav tm="100000">
                                              <p:val>
                                                <p:strVal val="#ppt_y"/>
                                              </p:val>
                                            </p:tav>
                                          </p:tavLst>
                                        </p:anim>
                                      </p:childTnLst>
                                    </p:cTn>
                                  </p:par>
                                  <p:par>
                                    <p:cTn id="44" presetID="41" presetClass="entr" presetSubtype="0" fill="hold" grpId="0" nodeType="withEffect">
                                      <p:stCondLst>
                                        <p:cond delay="2900"/>
                                      </p:stCondLst>
                                      <p:iterate type="lt">
                                        <p:tmPct val="10000"/>
                                      </p:iterate>
                                      <p:childTnLst>
                                        <p:set>
                                          <p:cBhvr>
                                            <p:cTn id="45" dur="1" fill="hold">
                                              <p:stCondLst>
                                                <p:cond delay="0"/>
                                              </p:stCondLst>
                                            </p:cTn>
                                            <p:tgtEl>
                                              <p:spTgt spid="41"/>
                                            </p:tgtEl>
                                            <p:attrNameLst>
                                              <p:attrName>style.visibility</p:attrName>
                                            </p:attrNameLst>
                                          </p:cBhvr>
                                          <p:to>
                                            <p:strVal val="visible"/>
                                          </p:to>
                                        </p:set>
                                        <p:anim calcmode="lin" valueType="num">
                                          <p:cBhvr>
                                            <p:cTn id="4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41"/>
                                            </p:tgtEl>
                                            <p:attrNameLst>
                                              <p:attrName>ppt_y</p:attrName>
                                            </p:attrNameLst>
                                          </p:cBhvr>
                                          <p:tavLst>
                                            <p:tav tm="0">
                                              <p:val>
                                                <p:strVal val="#ppt_y"/>
                                              </p:val>
                                            </p:tav>
                                            <p:tav tm="100000">
                                              <p:val>
                                                <p:strVal val="#ppt_y"/>
                                              </p:val>
                                            </p:tav>
                                          </p:tavLst>
                                        </p:anim>
                                        <p:anim calcmode="lin" valueType="num">
                                          <p:cBhvr>
                                            <p:cTn id="4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41"/>
                                            </p:tgtEl>
                                          </p:cBhvr>
                                        </p:animEffect>
                                      </p:childTnLst>
                                    </p:cTn>
                                  </p:par>
                                  <p:par>
                                    <p:cTn id="51" presetID="53" presetClass="entr" presetSubtype="16" fill="hold" grpId="0" nodeType="withEffect">
                                      <p:stCondLst>
                                        <p:cond delay="2900"/>
                                      </p:stCondLst>
                                      <p:childTnLst>
                                        <p:set>
                                          <p:cBhvr>
                                            <p:cTn id="52" dur="1" fill="hold">
                                              <p:stCondLst>
                                                <p:cond delay="0"/>
                                              </p:stCondLst>
                                            </p:cTn>
                                            <p:tgtEl>
                                              <p:spTgt spid="45"/>
                                            </p:tgtEl>
                                            <p:attrNameLst>
                                              <p:attrName>style.visibility</p:attrName>
                                            </p:attrNameLst>
                                          </p:cBhvr>
                                          <p:to>
                                            <p:strVal val="visible"/>
                                          </p:to>
                                        </p:set>
                                        <p:anim calcmode="lin" valueType="num">
                                          <p:cBhvr>
                                            <p:cTn id="53" dur="300" fill="hold"/>
                                            <p:tgtEl>
                                              <p:spTgt spid="45"/>
                                            </p:tgtEl>
                                            <p:attrNameLst>
                                              <p:attrName>ppt_w</p:attrName>
                                            </p:attrNameLst>
                                          </p:cBhvr>
                                          <p:tavLst>
                                            <p:tav tm="0">
                                              <p:val>
                                                <p:fltVal val="0"/>
                                              </p:val>
                                            </p:tav>
                                            <p:tav tm="100000">
                                              <p:val>
                                                <p:strVal val="#ppt_w"/>
                                              </p:val>
                                            </p:tav>
                                          </p:tavLst>
                                        </p:anim>
                                        <p:anim calcmode="lin" valueType="num">
                                          <p:cBhvr>
                                            <p:cTn id="54" dur="300" fill="hold"/>
                                            <p:tgtEl>
                                              <p:spTgt spid="45"/>
                                            </p:tgtEl>
                                            <p:attrNameLst>
                                              <p:attrName>ppt_h</p:attrName>
                                            </p:attrNameLst>
                                          </p:cBhvr>
                                          <p:tavLst>
                                            <p:tav tm="0">
                                              <p:val>
                                                <p:fltVal val="0"/>
                                              </p:val>
                                            </p:tav>
                                            <p:tav tm="100000">
                                              <p:val>
                                                <p:strVal val="#ppt_h"/>
                                              </p:val>
                                            </p:tav>
                                          </p:tavLst>
                                        </p:anim>
                                        <p:animEffect transition="in" filter="fade">
                                          <p:cBhvr>
                                            <p:cTn id="55" dur="300"/>
                                            <p:tgtEl>
                                              <p:spTgt spid="45"/>
                                            </p:tgtEl>
                                          </p:cBhvr>
                                        </p:animEffect>
                                      </p:childTnLst>
                                    </p:cTn>
                                  </p:par>
                                  <p:par>
                                    <p:cTn id="56" presetID="6" presetClass="emph" presetSubtype="0" autoRev="1" fill="hold" grpId="1" nodeType="withEffect">
                                      <p:stCondLst>
                                        <p:cond delay="3200"/>
                                      </p:stCondLst>
                                      <p:childTnLst>
                                        <p:animScale>
                                          <p:cBhvr>
                                            <p:cTn id="57" dur="150" fill="hold"/>
                                            <p:tgtEl>
                                              <p:spTgt spid="45"/>
                                            </p:tgtEl>
                                          </p:cBhvr>
                                          <p:by x="110000" y="110000"/>
                                        </p:animScale>
                                      </p:childTnLst>
                                    </p:cTn>
                                  </p:par>
                                  <p:par>
                                    <p:cTn id="58" presetID="2" presetClass="entr" presetSubtype="2" fill="hold" nodeType="withEffect">
                                      <p:stCondLst>
                                        <p:cond delay="360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750" fill="hold"/>
                                            <p:tgtEl>
                                              <p:spTgt spid="42"/>
                                            </p:tgtEl>
                                            <p:attrNameLst>
                                              <p:attrName>ppt_x</p:attrName>
                                            </p:attrNameLst>
                                          </p:cBhvr>
                                          <p:tavLst>
                                            <p:tav tm="0">
                                              <p:val>
                                                <p:strVal val="1+#ppt_w/2"/>
                                              </p:val>
                                            </p:tav>
                                            <p:tav tm="100000">
                                              <p:val>
                                                <p:strVal val="#ppt_x"/>
                                              </p:val>
                                            </p:tav>
                                          </p:tavLst>
                                        </p:anim>
                                        <p:anim calcmode="lin" valueType="num">
                                          <p:cBhvr additive="base">
                                            <p:cTn id="61" dur="750" fill="hold"/>
                                            <p:tgtEl>
                                              <p:spTgt spid="42"/>
                                            </p:tgtEl>
                                            <p:attrNameLst>
                                              <p:attrName>ppt_y</p:attrName>
                                            </p:attrNameLst>
                                          </p:cBhvr>
                                          <p:tavLst>
                                            <p:tav tm="0">
                                              <p:val>
                                                <p:strVal val="#ppt_y"/>
                                              </p:val>
                                            </p:tav>
                                            <p:tav tm="100000">
                                              <p:val>
                                                <p:strVal val="#ppt_y"/>
                                              </p:val>
                                            </p:tav>
                                          </p:tavLst>
                                        </p:anim>
                                      </p:childTnLst>
                                    </p:cTn>
                                  </p:par>
                                  <p:par>
                                    <p:cTn id="62" presetID="41" presetClass="entr" presetSubtype="0" fill="hold" grpId="0" nodeType="withEffect">
                                      <p:stCondLst>
                                        <p:cond delay="3900"/>
                                      </p:stCondLst>
                                      <p:iterate type="lt">
                                        <p:tmPct val="10000"/>
                                      </p:iterate>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46"/>
                                            </p:tgtEl>
                                            <p:attrNameLst>
                                              <p:attrName>ppt_y</p:attrName>
                                            </p:attrNameLst>
                                          </p:cBhvr>
                                          <p:tavLst>
                                            <p:tav tm="0">
                                              <p:val>
                                                <p:strVal val="#ppt_y"/>
                                              </p:val>
                                            </p:tav>
                                            <p:tav tm="100000">
                                              <p:val>
                                                <p:strVal val="#ppt_y"/>
                                              </p:val>
                                            </p:tav>
                                          </p:tavLst>
                                        </p:anim>
                                        <p:anim calcmode="lin" valueType="num">
                                          <p:cBhvr>
                                            <p:cTn id="66"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46"/>
                                            </p:tgtEl>
                                          </p:cBhvr>
                                        </p:animEffect>
                                      </p:childTnLst>
                                    </p:cTn>
                                  </p:par>
                                  <p:par>
                                    <p:cTn id="69" presetID="53" presetClass="entr" presetSubtype="16" fill="hold" grpId="0" nodeType="withEffect">
                                      <p:stCondLst>
                                        <p:cond delay="390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00" fill="hold"/>
                                            <p:tgtEl>
                                              <p:spTgt spid="51"/>
                                            </p:tgtEl>
                                            <p:attrNameLst>
                                              <p:attrName>ppt_w</p:attrName>
                                            </p:attrNameLst>
                                          </p:cBhvr>
                                          <p:tavLst>
                                            <p:tav tm="0">
                                              <p:val>
                                                <p:fltVal val="0"/>
                                              </p:val>
                                            </p:tav>
                                            <p:tav tm="100000">
                                              <p:val>
                                                <p:strVal val="#ppt_w"/>
                                              </p:val>
                                            </p:tav>
                                          </p:tavLst>
                                        </p:anim>
                                        <p:anim calcmode="lin" valueType="num">
                                          <p:cBhvr>
                                            <p:cTn id="72" dur="300" fill="hold"/>
                                            <p:tgtEl>
                                              <p:spTgt spid="51"/>
                                            </p:tgtEl>
                                            <p:attrNameLst>
                                              <p:attrName>ppt_h</p:attrName>
                                            </p:attrNameLst>
                                          </p:cBhvr>
                                          <p:tavLst>
                                            <p:tav tm="0">
                                              <p:val>
                                                <p:fltVal val="0"/>
                                              </p:val>
                                            </p:tav>
                                            <p:tav tm="100000">
                                              <p:val>
                                                <p:strVal val="#ppt_h"/>
                                              </p:val>
                                            </p:tav>
                                          </p:tavLst>
                                        </p:anim>
                                        <p:animEffect transition="in" filter="fade">
                                          <p:cBhvr>
                                            <p:cTn id="73" dur="300"/>
                                            <p:tgtEl>
                                              <p:spTgt spid="51"/>
                                            </p:tgtEl>
                                          </p:cBhvr>
                                        </p:animEffect>
                                      </p:childTnLst>
                                    </p:cTn>
                                  </p:par>
                                  <p:par>
                                    <p:cTn id="74" presetID="6" presetClass="emph" presetSubtype="0" autoRev="1" fill="hold" grpId="1" nodeType="withEffect">
                                      <p:stCondLst>
                                        <p:cond delay="4200"/>
                                      </p:stCondLst>
                                      <p:childTnLst>
                                        <p:animScale>
                                          <p:cBhvr>
                                            <p:cTn id="75" dur="150" fill="hold"/>
                                            <p:tgtEl>
                                              <p:spTgt spid="51"/>
                                            </p:tgtEl>
                                          </p:cBhvr>
                                          <p:by x="110000" y="110000"/>
                                        </p:animScale>
                                      </p:childTnLst>
                                    </p:cTn>
                                  </p:par>
                                  <p:par>
                                    <p:cTn id="76" presetID="2" presetClass="entr" presetSubtype="2" fill="hold" nodeType="withEffect">
                                      <p:stCondLst>
                                        <p:cond delay="4600"/>
                                      </p:stCondLst>
                                      <p:childTnLst>
                                        <p:set>
                                          <p:cBhvr>
                                            <p:cTn id="77" dur="1" fill="hold">
                                              <p:stCondLst>
                                                <p:cond delay="0"/>
                                              </p:stCondLst>
                                            </p:cTn>
                                            <p:tgtEl>
                                              <p:spTgt spid="48"/>
                                            </p:tgtEl>
                                            <p:attrNameLst>
                                              <p:attrName>style.visibility</p:attrName>
                                            </p:attrNameLst>
                                          </p:cBhvr>
                                          <p:to>
                                            <p:strVal val="visible"/>
                                          </p:to>
                                        </p:set>
                                        <p:anim calcmode="lin" valueType="num">
                                          <p:cBhvr additive="base">
                                            <p:cTn id="78" dur="750" fill="hold"/>
                                            <p:tgtEl>
                                              <p:spTgt spid="48"/>
                                            </p:tgtEl>
                                            <p:attrNameLst>
                                              <p:attrName>ppt_x</p:attrName>
                                            </p:attrNameLst>
                                          </p:cBhvr>
                                          <p:tavLst>
                                            <p:tav tm="0">
                                              <p:val>
                                                <p:strVal val="1+#ppt_w/2"/>
                                              </p:val>
                                            </p:tav>
                                            <p:tav tm="100000">
                                              <p:val>
                                                <p:strVal val="#ppt_x"/>
                                              </p:val>
                                            </p:tav>
                                          </p:tavLst>
                                        </p:anim>
                                        <p:anim calcmode="lin" valueType="num">
                                          <p:cBhvr additive="base">
                                            <p:cTn id="79" dur="750" fill="hold"/>
                                            <p:tgtEl>
                                              <p:spTgt spid="48"/>
                                            </p:tgtEl>
                                            <p:attrNameLst>
                                              <p:attrName>ppt_y</p:attrName>
                                            </p:attrNameLst>
                                          </p:cBhvr>
                                          <p:tavLst>
                                            <p:tav tm="0">
                                              <p:val>
                                                <p:strVal val="#ppt_y"/>
                                              </p:val>
                                            </p:tav>
                                            <p:tav tm="100000">
                                              <p:val>
                                                <p:strVal val="#ppt_y"/>
                                              </p:val>
                                            </p:tav>
                                          </p:tavLst>
                                        </p:anim>
                                      </p:childTnLst>
                                    </p:cTn>
                                  </p:par>
                                  <p:par>
                                    <p:cTn id="80" presetID="41" presetClass="entr" presetSubtype="0" fill="hold" grpId="0" nodeType="withEffect">
                                      <p:stCondLst>
                                        <p:cond delay="4900"/>
                                      </p:stCondLst>
                                      <p:iterate type="lt">
                                        <p:tmPct val="10000"/>
                                      </p:iterate>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52"/>
                                            </p:tgtEl>
                                            <p:attrNameLst>
                                              <p:attrName>ppt_y</p:attrName>
                                            </p:attrNameLst>
                                          </p:cBhvr>
                                          <p:tavLst>
                                            <p:tav tm="0">
                                              <p:val>
                                                <p:strVal val="#ppt_y"/>
                                              </p:val>
                                            </p:tav>
                                            <p:tav tm="100000">
                                              <p:val>
                                                <p:strVal val="#ppt_y"/>
                                              </p:val>
                                            </p:tav>
                                          </p:tavLst>
                                        </p:anim>
                                        <p:anim calcmode="lin" valueType="num">
                                          <p:cBhvr>
                                            <p:cTn id="84"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P spid="35" grpId="1" animBg="1"/>
          <p:bldP spid="36" grpId="0"/>
          <p:bldP spid="40" grpId="0" animBg="1"/>
          <p:bldP spid="40" grpId="1" animBg="1"/>
          <p:bldP spid="41" grpId="0"/>
          <p:bldP spid="45" grpId="0" animBg="1"/>
          <p:bldP spid="45" grpId="1" animBg="1"/>
          <p:bldP spid="46" grpId="0"/>
          <p:bldP spid="51" grpId="0" animBg="1"/>
          <p:bldP spid="51" grpId="1" animBg="1"/>
          <p:bldP spid="5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01</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19191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76300" y="3373519"/>
            <a:ext cx="11165840" cy="3484481"/>
            <a:chOff x="571500" y="2568238"/>
            <a:chExt cx="8374380" cy="2613361"/>
          </a:xfrm>
        </p:grpSpPr>
        <p:sp>
          <p:nvSpPr>
            <p:cNvPr id="7" name="任意多边形 6"/>
            <p:cNvSpPr/>
            <p:nvPr/>
          </p:nvSpPr>
          <p:spPr>
            <a:xfrm>
              <a:off x="571500" y="2568238"/>
              <a:ext cx="8001000" cy="2613361"/>
            </a:xfrm>
            <a:custGeom>
              <a:avLst/>
              <a:gdLst>
                <a:gd name="connsiteX0" fmla="*/ 0 w 8001000"/>
                <a:gd name="connsiteY0" fmla="*/ 2542126 h 2542126"/>
                <a:gd name="connsiteX1" fmla="*/ 1009650 w 8001000"/>
                <a:gd name="connsiteY1" fmla="*/ 126577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542126 h 2542126"/>
                <a:gd name="connsiteX1" fmla="*/ 1066800 w 8001000"/>
                <a:gd name="connsiteY1" fmla="*/ 128482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600659 h 2600659"/>
                <a:gd name="connsiteX1" fmla="*/ 1066800 w 8001000"/>
                <a:gd name="connsiteY1" fmla="*/ 1343359 h 2600659"/>
                <a:gd name="connsiteX2" fmla="*/ 2400300 w 8001000"/>
                <a:gd name="connsiteY2" fmla="*/ 505159 h 2600659"/>
                <a:gd name="connsiteX3" fmla="*/ 4191000 w 8001000"/>
                <a:gd name="connsiteY3" fmla="*/ 17479 h 2600659"/>
                <a:gd name="connsiteX4" fmla="*/ 6324600 w 8001000"/>
                <a:gd name="connsiteY4" fmla="*/ 162259 h 2600659"/>
                <a:gd name="connsiteX5" fmla="*/ 8001000 w 8001000"/>
                <a:gd name="connsiteY5" fmla="*/ 676609 h 2600659"/>
                <a:gd name="connsiteX0" fmla="*/ 0 w 8001000"/>
                <a:gd name="connsiteY0" fmla="*/ 2613361 h 2613361"/>
                <a:gd name="connsiteX1" fmla="*/ 1066800 w 8001000"/>
                <a:gd name="connsiteY1" fmla="*/ 1356061 h 2613361"/>
                <a:gd name="connsiteX2" fmla="*/ 2400300 w 8001000"/>
                <a:gd name="connsiteY2" fmla="*/ 517861 h 2613361"/>
                <a:gd name="connsiteX3" fmla="*/ 4191000 w 8001000"/>
                <a:gd name="connsiteY3" fmla="*/ 30181 h 2613361"/>
                <a:gd name="connsiteX4" fmla="*/ 6339840 w 8001000"/>
                <a:gd name="connsiteY4" fmla="*/ 121621 h 2613361"/>
                <a:gd name="connsiteX5" fmla="*/ 8001000 w 8001000"/>
                <a:gd name="connsiteY5" fmla="*/ 689311 h 261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2613361">
                  <a:moveTo>
                    <a:pt x="0" y="2613361"/>
                  </a:moveTo>
                  <a:cubicBezTo>
                    <a:pt x="304800" y="2149811"/>
                    <a:pt x="666750" y="1705311"/>
                    <a:pt x="1066800" y="1356061"/>
                  </a:cubicBezTo>
                  <a:cubicBezTo>
                    <a:pt x="1466850" y="1006811"/>
                    <a:pt x="1879600" y="738841"/>
                    <a:pt x="2400300" y="517861"/>
                  </a:cubicBezTo>
                  <a:cubicBezTo>
                    <a:pt x="2921000" y="296881"/>
                    <a:pt x="3534410" y="96221"/>
                    <a:pt x="4191000" y="30181"/>
                  </a:cubicBezTo>
                  <a:cubicBezTo>
                    <a:pt x="4847590" y="-35859"/>
                    <a:pt x="5704840" y="11766"/>
                    <a:pt x="6339840" y="121621"/>
                  </a:cubicBezTo>
                  <a:cubicBezTo>
                    <a:pt x="6974840" y="231476"/>
                    <a:pt x="7486650" y="481348"/>
                    <a:pt x="8001000" y="689311"/>
                  </a:cubicBezTo>
                </a:path>
              </a:pathLst>
            </a:custGeom>
            <a:noFill/>
            <a:ln>
              <a:solidFill>
                <a:srgbClr val="2FA5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cxnSp>
          <p:nvCxnSpPr>
            <p:cNvPr id="8" name="直接箭头连接符 7"/>
            <p:cNvCxnSpPr/>
            <p:nvPr/>
          </p:nvCxnSpPr>
          <p:spPr>
            <a:xfrm flipV="1">
              <a:off x="8557260" y="2686050"/>
              <a:ext cx="388620" cy="571500"/>
            </a:xfrm>
            <a:prstGeom prst="straightConnector1">
              <a:avLst/>
            </a:prstGeom>
            <a:ln w="19050">
              <a:solidFill>
                <a:srgbClr val="2FA598"/>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rot="18958258">
            <a:off x="2068739" y="4798238"/>
            <a:ext cx="649792" cy="412359"/>
            <a:chOff x="2903220" y="280488"/>
            <a:chExt cx="746760" cy="473892"/>
          </a:xfrm>
          <a:solidFill>
            <a:srgbClr val="2FA598"/>
          </a:solidFill>
        </p:grpSpPr>
        <p:sp>
          <p:nvSpPr>
            <p:cNvPr id="10" name="矩形 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2012</a:t>
              </a:r>
              <a:endParaRPr lang="zh-CN" alt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等腰三角形 1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rot="8938009">
            <a:off x="3580084" y="4049592"/>
            <a:ext cx="649792" cy="412356"/>
            <a:chOff x="2903220" y="280488"/>
            <a:chExt cx="746760" cy="473892"/>
          </a:xfrm>
          <a:solidFill>
            <a:srgbClr val="2FA598"/>
          </a:solidFill>
        </p:grpSpPr>
        <p:sp>
          <p:nvSpPr>
            <p:cNvPr id="13" name="矩形 12"/>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2013</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等腰三角形 13"/>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rot="20658534">
            <a:off x="5416373" y="3196562"/>
            <a:ext cx="649792" cy="412359"/>
            <a:chOff x="2903220" y="280488"/>
            <a:chExt cx="746760" cy="473892"/>
          </a:xfrm>
          <a:solidFill>
            <a:srgbClr val="2FA598"/>
          </a:solidFill>
        </p:grpSpPr>
        <p:sp>
          <p:nvSpPr>
            <p:cNvPr id="16" name="矩形 15"/>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2014</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等腰三角形 16"/>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rot="10800000">
            <a:off x="7412069" y="3315955"/>
            <a:ext cx="649792" cy="412359"/>
            <a:chOff x="2903220" y="280488"/>
            <a:chExt cx="746760" cy="473892"/>
          </a:xfrm>
          <a:solidFill>
            <a:srgbClr val="2FA598"/>
          </a:solidFill>
        </p:grpSpPr>
        <p:sp>
          <p:nvSpPr>
            <p:cNvPr id="19" name="矩形 18"/>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2015</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等腰三角形 19"/>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3"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rot="1114118">
            <a:off x="9464389" y="3358496"/>
            <a:ext cx="649792" cy="412359"/>
            <a:chOff x="2903220" y="280488"/>
            <a:chExt cx="746760" cy="473892"/>
          </a:xfrm>
          <a:solidFill>
            <a:srgbClr val="2FA598"/>
          </a:solidFill>
        </p:grpSpPr>
        <p:sp>
          <p:nvSpPr>
            <p:cNvPr id="22" name="矩形 21"/>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67" dirty="0">
                  <a:latin typeface="Arial" panose="020B0604020202020204" pitchFamily="34" charset="0"/>
                  <a:ea typeface="微软雅黑" panose="020B0503020204020204" pitchFamily="34" charset="-122"/>
                  <a:sym typeface="Arial" panose="020B0604020202020204" pitchFamily="34" charset="0"/>
                </a:rPr>
                <a:t>2016</a:t>
              </a:r>
              <a:endParaRPr lang="zh-CN" altLang="en-US" sz="1467"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等腰三角形 22"/>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1283734" y="4028484"/>
            <a:ext cx="825500" cy="845296"/>
            <a:chOff x="877075" y="3059462"/>
            <a:chExt cx="619125" cy="633972"/>
          </a:xfrm>
        </p:grpSpPr>
        <p:grpSp>
          <p:nvGrpSpPr>
            <p:cNvPr id="25" name="组合 24"/>
            <p:cNvGrpSpPr/>
            <p:nvPr/>
          </p:nvGrpSpPr>
          <p:grpSpPr>
            <a:xfrm>
              <a:off x="877075" y="3059462"/>
              <a:ext cx="619125" cy="633972"/>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TextBox 42"/>
            <p:cNvSpPr txBox="1"/>
            <p:nvPr/>
          </p:nvSpPr>
          <p:spPr>
            <a:xfrm rot="20085162">
              <a:off x="923848" y="3218736"/>
              <a:ext cx="549670" cy="315423"/>
            </a:xfrm>
            <a:prstGeom prst="rect">
              <a:avLst/>
            </a:prstGeom>
            <a:noFill/>
          </p:spPr>
          <p:txBody>
            <a:bodyPr wrap="none" rtlCol="0">
              <a:spAutoFit/>
            </a:bodyPr>
            <a:lstStyle/>
            <a:p>
              <a:r>
                <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rPr>
                <a:t>启航</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3951451" y="4556236"/>
            <a:ext cx="825500" cy="845296"/>
            <a:chOff x="2877864" y="3455276"/>
            <a:chExt cx="619125" cy="633972"/>
          </a:xfrm>
        </p:grpSpPr>
        <p:grpSp>
          <p:nvGrpSpPr>
            <p:cNvPr id="30" name="组合 29"/>
            <p:cNvGrpSpPr/>
            <p:nvPr/>
          </p:nvGrpSpPr>
          <p:grpSpPr>
            <a:xfrm>
              <a:off x="2877864" y="3455276"/>
              <a:ext cx="619125" cy="63397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TextBox 43"/>
            <p:cNvSpPr txBox="1"/>
            <p:nvPr/>
          </p:nvSpPr>
          <p:spPr>
            <a:xfrm rot="19571467">
              <a:off x="2937063" y="3585090"/>
              <a:ext cx="549670" cy="315423"/>
            </a:xfrm>
            <a:prstGeom prst="rect">
              <a:avLst/>
            </a:prstGeom>
            <a:noFill/>
          </p:spPr>
          <p:txBody>
            <a:bodyPr wrap="none" rtlCol="0">
              <a:spAutoFit/>
            </a:bodyPr>
            <a:lstStyle/>
            <a:p>
              <a:r>
                <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rPr>
                <a:t>拼搏</a:t>
              </a:r>
            </a:p>
          </p:txBody>
        </p:sp>
      </p:grpSp>
      <p:grpSp>
        <p:nvGrpSpPr>
          <p:cNvPr id="34" name="组合 33"/>
          <p:cNvGrpSpPr/>
          <p:nvPr/>
        </p:nvGrpSpPr>
        <p:grpSpPr>
          <a:xfrm>
            <a:off x="5079166" y="2134769"/>
            <a:ext cx="825500" cy="845296"/>
            <a:chOff x="3723650" y="1639176"/>
            <a:chExt cx="619125" cy="633972"/>
          </a:xfrm>
        </p:grpSpPr>
        <p:grpSp>
          <p:nvGrpSpPr>
            <p:cNvPr id="35" name="组合 34"/>
            <p:cNvGrpSpPr/>
            <p:nvPr/>
          </p:nvGrpSpPr>
          <p:grpSpPr>
            <a:xfrm>
              <a:off x="3723650" y="1639176"/>
              <a:ext cx="619125" cy="633972"/>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TextBox 44"/>
            <p:cNvSpPr txBox="1"/>
            <p:nvPr/>
          </p:nvSpPr>
          <p:spPr>
            <a:xfrm rot="20721555">
              <a:off x="3733129" y="1818312"/>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飞跃</a:t>
              </a:r>
              <a:endPar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7412071" y="3911606"/>
            <a:ext cx="832339" cy="845296"/>
            <a:chOff x="5473327" y="2971804"/>
            <a:chExt cx="624254" cy="633972"/>
          </a:xfrm>
        </p:grpSpPr>
        <p:grpSp>
          <p:nvGrpSpPr>
            <p:cNvPr id="40" name="组合 39"/>
            <p:cNvGrpSpPr/>
            <p:nvPr/>
          </p:nvGrpSpPr>
          <p:grpSpPr>
            <a:xfrm>
              <a:off x="5473327" y="2971804"/>
              <a:ext cx="619125" cy="633972"/>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TextBox 45"/>
            <p:cNvSpPr txBox="1"/>
            <p:nvPr/>
          </p:nvSpPr>
          <p:spPr>
            <a:xfrm>
              <a:off x="5497417" y="3118580"/>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创新</a:t>
              </a:r>
              <a:endParaRPr lang="zh-CN" altLang="en-US" sz="2133"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9732014" y="2315013"/>
            <a:ext cx="825500" cy="845296"/>
            <a:chOff x="7213287" y="1774359"/>
            <a:chExt cx="619125" cy="633972"/>
          </a:xfrm>
        </p:grpSpPr>
        <p:grpSp>
          <p:nvGrpSpPr>
            <p:cNvPr id="45" name="组合 44"/>
            <p:cNvGrpSpPr/>
            <p:nvPr/>
          </p:nvGrpSpPr>
          <p:grpSpPr>
            <a:xfrm>
              <a:off x="7213287" y="1774359"/>
              <a:ext cx="619125" cy="633972"/>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46"/>
            <p:cNvSpPr txBox="1"/>
            <p:nvPr/>
          </p:nvSpPr>
          <p:spPr>
            <a:xfrm rot="1067031">
              <a:off x="7222766" y="1946825"/>
              <a:ext cx="600164" cy="346249"/>
            </a:xfrm>
            <a:prstGeom prst="rect">
              <a:avLst/>
            </a:prstGeom>
            <a:noFill/>
          </p:spPr>
          <p:txBody>
            <a:bodyPr wrap="none" rtlCol="0">
              <a:spAutoFit/>
            </a:bodyPr>
            <a:lstStyle/>
            <a:p>
              <a:r>
                <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rPr>
                <a:t>辉煌</a:t>
              </a:r>
            </a:p>
          </p:txBody>
        </p:sp>
      </p:grpSp>
      <p:sp>
        <p:nvSpPr>
          <p:cNvPr id="51" name="TextBox 54"/>
          <p:cNvSpPr txBox="1"/>
          <p:nvPr/>
        </p:nvSpPr>
        <p:spPr>
          <a:xfrm>
            <a:off x="7116561" y="1600908"/>
            <a:ext cx="1416515" cy="1323054"/>
          </a:xfrm>
          <a:prstGeom prst="rect">
            <a:avLst/>
          </a:prstGeom>
          <a:noFill/>
        </p:spPr>
        <p:txBody>
          <a:bodyPr wrap="square" rtlCol="0">
            <a:spAutoFit/>
          </a:bodyPr>
          <a:lstStyle/>
          <a:p>
            <a:r>
              <a:rPr lang="zh-CN" altLang="en-US" sz="1333"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2" name="TextBox 55"/>
          <p:cNvSpPr txBox="1"/>
          <p:nvPr/>
        </p:nvSpPr>
        <p:spPr>
          <a:xfrm rot="19800000">
            <a:off x="2666869" y="3022768"/>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85000"/>
                    <a:lumOff val="1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3" name="TextBox 56"/>
          <p:cNvSpPr txBox="1"/>
          <p:nvPr/>
        </p:nvSpPr>
        <p:spPr>
          <a:xfrm rot="18900000">
            <a:off x="2337051" y="5084952"/>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4" name="TextBox 57"/>
          <p:cNvSpPr txBox="1"/>
          <p:nvPr/>
        </p:nvSpPr>
        <p:spPr>
          <a:xfrm rot="20700000">
            <a:off x="5325001" y="3824710"/>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55" name="TextBox 58"/>
          <p:cNvSpPr txBox="1"/>
          <p:nvPr/>
        </p:nvSpPr>
        <p:spPr>
          <a:xfrm rot="900000">
            <a:off x="8843520" y="3977060"/>
            <a:ext cx="1416515" cy="1015663"/>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a:t>
            </a:r>
          </a:p>
        </p:txBody>
      </p:sp>
      <p:sp>
        <p:nvSpPr>
          <p:cNvPr id="56" name="文本框 55"/>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58" name="文本框 5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9" name="文本框 5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0" name="组合 59"/>
          <p:cNvGrpSpPr/>
          <p:nvPr/>
        </p:nvGrpSpPr>
        <p:grpSpPr>
          <a:xfrm>
            <a:off x="207780" y="101257"/>
            <a:ext cx="866605" cy="778226"/>
            <a:chOff x="283980" y="301282"/>
            <a:chExt cx="866605" cy="778226"/>
          </a:xfrm>
        </p:grpSpPr>
        <p:grpSp>
          <p:nvGrpSpPr>
            <p:cNvPr id="61" name="组合 60"/>
            <p:cNvGrpSpPr/>
            <p:nvPr/>
          </p:nvGrpSpPr>
          <p:grpSpPr>
            <a:xfrm>
              <a:off x="283980" y="301282"/>
              <a:ext cx="866605" cy="778226"/>
              <a:chOff x="225922" y="165203"/>
              <a:chExt cx="1038215" cy="932335"/>
            </a:xfrm>
          </p:grpSpPr>
          <p:sp>
            <p:nvSpPr>
              <p:cNvPr id="63" name="任意多边形 6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文本框 6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36659433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0-#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up)">
                                      <p:cBhvr>
                                        <p:cTn id="25" dur="500"/>
                                        <p:tgtEl>
                                          <p:spTgt spid="53"/>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down)">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nodeType="click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ppt_x"/>
                                          </p:val>
                                        </p:tav>
                                        <p:tav tm="100000">
                                          <p:val>
                                            <p:strVal val="#ppt_x"/>
                                          </p:val>
                                        </p:tav>
                                      </p:tavLst>
                                    </p:anim>
                                    <p:anim calcmode="lin" valueType="num">
                                      <p:cBhvr additive="base">
                                        <p:cTn id="56"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wipe(up)">
                                      <p:cBhvr>
                                        <p:cTn id="61" dur="500"/>
                                        <p:tgtEl>
                                          <p:spTgt spid="54"/>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additive="base">
                                        <p:cTn id="73" dur="500" fill="hold"/>
                                        <p:tgtEl>
                                          <p:spTgt spid="39"/>
                                        </p:tgtEl>
                                        <p:attrNameLst>
                                          <p:attrName>ppt_x</p:attrName>
                                        </p:attrNameLst>
                                      </p:cBhvr>
                                      <p:tavLst>
                                        <p:tav tm="0">
                                          <p:val>
                                            <p:strVal val="#ppt_x"/>
                                          </p:val>
                                        </p:tav>
                                        <p:tav tm="100000">
                                          <p:val>
                                            <p:strVal val="#ppt_x"/>
                                          </p:val>
                                        </p:tav>
                                      </p:tavLst>
                                    </p:anim>
                                    <p:anim calcmode="lin" valueType="num">
                                      <p:cBhvr additive="base">
                                        <p:cTn id="7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wipe(down)">
                                      <p:cBhvr>
                                        <p:cTn id="79" dur="500"/>
                                        <p:tgtEl>
                                          <p:spTgt spid="51"/>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p:cTn id="84" dur="500" fill="hold"/>
                                        <p:tgtEl>
                                          <p:spTgt spid="21"/>
                                        </p:tgtEl>
                                        <p:attrNameLst>
                                          <p:attrName>ppt_w</p:attrName>
                                        </p:attrNameLst>
                                      </p:cBhvr>
                                      <p:tavLst>
                                        <p:tav tm="0">
                                          <p:val>
                                            <p:fltVal val="0"/>
                                          </p:val>
                                        </p:tav>
                                        <p:tav tm="100000">
                                          <p:val>
                                            <p:strVal val="#ppt_w"/>
                                          </p:val>
                                        </p:tav>
                                      </p:tavLst>
                                    </p:anim>
                                    <p:anim calcmode="lin" valueType="num">
                                      <p:cBhvr>
                                        <p:cTn id="85" dur="500" fill="hold"/>
                                        <p:tgtEl>
                                          <p:spTgt spid="21"/>
                                        </p:tgtEl>
                                        <p:attrNameLst>
                                          <p:attrName>ppt_h</p:attrName>
                                        </p:attrNameLst>
                                      </p:cBhvr>
                                      <p:tavLst>
                                        <p:tav tm="0">
                                          <p:val>
                                            <p:fltVal val="0"/>
                                          </p:val>
                                        </p:tav>
                                        <p:tav tm="100000">
                                          <p:val>
                                            <p:strVal val="#ppt_h"/>
                                          </p:val>
                                        </p:tav>
                                      </p:tavLst>
                                    </p:anim>
                                    <p:animEffect transition="in" filter="fade">
                                      <p:cBhvr>
                                        <p:cTn id="86" dur="500"/>
                                        <p:tgtEl>
                                          <p:spTgt spid="21"/>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3" fill="hold" nodeType="clickEffect">
                                  <p:stCondLst>
                                    <p:cond delay="0"/>
                                  </p:stCondLst>
                                  <p:childTnLst>
                                    <p:set>
                                      <p:cBhvr>
                                        <p:cTn id="90" dur="1" fill="hold">
                                          <p:stCondLst>
                                            <p:cond delay="0"/>
                                          </p:stCondLst>
                                        </p:cTn>
                                        <p:tgtEl>
                                          <p:spTgt spid="44"/>
                                        </p:tgtEl>
                                        <p:attrNameLst>
                                          <p:attrName>style.visibility</p:attrName>
                                        </p:attrNameLst>
                                      </p:cBhvr>
                                      <p:to>
                                        <p:strVal val="visible"/>
                                      </p:to>
                                    </p:set>
                                    <p:anim calcmode="lin" valueType="num">
                                      <p:cBhvr additive="base">
                                        <p:cTn id="91" dur="500" fill="hold"/>
                                        <p:tgtEl>
                                          <p:spTgt spid="44"/>
                                        </p:tgtEl>
                                        <p:attrNameLst>
                                          <p:attrName>ppt_x</p:attrName>
                                        </p:attrNameLst>
                                      </p:cBhvr>
                                      <p:tavLst>
                                        <p:tav tm="0">
                                          <p:val>
                                            <p:strVal val="1+#ppt_w/2"/>
                                          </p:val>
                                        </p:tav>
                                        <p:tav tm="100000">
                                          <p:val>
                                            <p:strVal val="#ppt_x"/>
                                          </p:val>
                                        </p:tav>
                                      </p:tavLst>
                                    </p:anim>
                                    <p:anim calcmode="lin" valueType="num">
                                      <p:cBhvr additive="base">
                                        <p:cTn id="92"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up)">
                                      <p:cBhvr>
                                        <p:cTn id="97" dur="500"/>
                                        <p:tgtEl>
                                          <p:spTgt spid="55"/>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down)">
                                      <p:cBhvr>
                                        <p:cTn id="102"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P spid="55" grpId="0"/>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1450230" y="397781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439871" y="1571516"/>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772747" y="2262422"/>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265078" y="39060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01</a:t>
              </a:r>
              <a:endParaRPr lang="zh-CN" altLang="en-US" sz="4400" dirty="0">
                <a:solidFill>
                  <a:srgbClr val="2FA598"/>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02</a:t>
              </a:r>
              <a:endParaRPr lang="zh-CN" altLang="en-US" sz="4400" dirty="0">
                <a:solidFill>
                  <a:srgbClr val="2FA598"/>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03</a:t>
              </a:r>
              <a:endParaRPr lang="zh-CN" altLang="en-US" sz="4400" dirty="0">
                <a:solidFill>
                  <a:srgbClr val="2FA598"/>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1113" y="4381501"/>
            <a:ext cx="12203113" cy="62780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3"/>
          <p:cNvGrpSpPr>
            <a:grpSpLocks/>
          </p:cNvGrpSpPr>
          <p:nvPr/>
        </p:nvGrpSpPr>
        <p:grpSpPr bwMode="auto">
          <a:xfrm>
            <a:off x="4327526" y="2146300"/>
            <a:ext cx="3536951" cy="2133600"/>
            <a:chOff x="0" y="0"/>
            <a:chExt cx="3536515" cy="2133600"/>
          </a:xfrm>
        </p:grpSpPr>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2"/>
          <p:cNvGrpSpPr>
            <a:grpSpLocks/>
          </p:cNvGrpSpPr>
          <p:nvPr/>
        </p:nvGrpSpPr>
        <p:grpSpPr bwMode="auto">
          <a:xfrm>
            <a:off x="873126" y="2146300"/>
            <a:ext cx="3536951" cy="2133600"/>
            <a:chOff x="0" y="0"/>
            <a:chExt cx="3536515" cy="2133600"/>
          </a:xfrm>
        </p:grpSpPr>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4"/>
          <p:cNvGrpSpPr>
            <a:grpSpLocks/>
          </p:cNvGrpSpPr>
          <p:nvPr/>
        </p:nvGrpSpPr>
        <p:grpSpPr bwMode="auto">
          <a:xfrm>
            <a:off x="7781925" y="2146300"/>
            <a:ext cx="3535363" cy="2133600"/>
            <a:chOff x="0" y="0"/>
            <a:chExt cx="3536515" cy="2133600"/>
          </a:xfrm>
        </p:grpSpPr>
        <p:pic>
          <p:nvPicPr>
            <p:cNvPr id="1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矩形 37"/>
          <p:cNvSpPr>
            <a:spLocks noChangeArrowheads="1"/>
          </p:cNvSpPr>
          <p:nvPr/>
        </p:nvSpPr>
        <p:spPr bwMode="auto">
          <a:xfrm>
            <a:off x="1316038" y="1457326"/>
            <a:ext cx="9593263" cy="65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38"/>
          <p:cNvSpPr>
            <a:spLocks noChangeArrowheads="1"/>
          </p:cNvSpPr>
          <p:nvPr/>
        </p:nvSpPr>
        <p:spPr bwMode="auto">
          <a:xfrm>
            <a:off x="1679640"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1477963"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51"/>
          <p:cNvSpPr>
            <a:spLocks noChangeArrowheads="1"/>
          </p:cNvSpPr>
          <p:nvPr/>
        </p:nvSpPr>
        <p:spPr bwMode="auto">
          <a:xfrm>
            <a:off x="5134040"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47"/>
          <p:cNvSpPr>
            <a:spLocks noChangeArrowheads="1"/>
          </p:cNvSpPr>
          <p:nvPr/>
        </p:nvSpPr>
        <p:spPr bwMode="auto">
          <a:xfrm>
            <a:off x="4930777"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53"/>
          <p:cNvSpPr>
            <a:spLocks noChangeArrowheads="1"/>
          </p:cNvSpPr>
          <p:nvPr/>
        </p:nvSpPr>
        <p:spPr bwMode="auto">
          <a:xfrm>
            <a:off x="8586852" y="4491039"/>
            <a:ext cx="1925509"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添加项目名称</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47"/>
          <p:cNvSpPr>
            <a:spLocks noChangeArrowheads="1"/>
          </p:cNvSpPr>
          <p:nvPr/>
        </p:nvSpPr>
        <p:spPr bwMode="auto">
          <a:xfrm>
            <a:off x="8385177" y="5129213"/>
            <a:ext cx="2328863" cy="1266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25" name="文本框 24"/>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26" name="文本框 25"/>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27" name="组合 26"/>
          <p:cNvGrpSpPr/>
          <p:nvPr/>
        </p:nvGrpSpPr>
        <p:grpSpPr>
          <a:xfrm>
            <a:off x="207780" y="101257"/>
            <a:ext cx="866605" cy="778226"/>
            <a:chOff x="283980" y="301282"/>
            <a:chExt cx="866605" cy="778226"/>
          </a:xfrm>
        </p:grpSpPr>
        <p:grpSp>
          <p:nvGrpSpPr>
            <p:cNvPr id="28" name="组合 27"/>
            <p:cNvGrpSpPr/>
            <p:nvPr/>
          </p:nvGrpSpPr>
          <p:grpSpPr>
            <a:xfrm>
              <a:off x="283980" y="301282"/>
              <a:ext cx="866605" cy="778226"/>
              <a:chOff x="225922" y="165203"/>
              <a:chExt cx="1038215" cy="932335"/>
            </a:xfrm>
          </p:grpSpPr>
          <p:sp>
            <p:nvSpPr>
              <p:cNvPr id="30" name="任意多边形 29"/>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35555439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500"/>
                            </p:stCondLst>
                            <p:childTnLst>
                              <p:par>
                                <p:cTn id="14" presetID="12" presetClass="entr" presetSubtype="1"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p:tgtEl>
                                          <p:spTgt spid="7"/>
                                        </p:tgtEl>
                                        <p:attrNameLst>
                                          <p:attrName>ppt_y</p:attrName>
                                        </p:attrNameLst>
                                      </p:cBhvr>
                                      <p:tavLst>
                                        <p:tav tm="0">
                                          <p:val>
                                            <p:strVal val="#ppt_y-#ppt_h*1.125000"/>
                                          </p:val>
                                        </p:tav>
                                        <p:tav tm="100000">
                                          <p:val>
                                            <p:strVal val="#ppt_y"/>
                                          </p:val>
                                        </p:tav>
                                      </p:tavLst>
                                    </p:anim>
                                    <p:animEffect>
                                      <p:cBhvr>
                                        <p:cTn id="17" dur="500"/>
                                        <p:tgtEl>
                                          <p:spTgt spid="7"/>
                                        </p:tgtEl>
                                      </p:cBhvr>
                                    </p:animEffect>
                                  </p:childTnLst>
                                </p:cTn>
                              </p:par>
                            </p:childTnLst>
                          </p:cTn>
                        </p:par>
                        <p:par>
                          <p:cTn id="18" fill="hold">
                            <p:stCondLst>
                              <p:cond delay="1000"/>
                            </p:stCondLst>
                            <p:childTnLst>
                              <p:par>
                                <p:cTn id="19" presetID="1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p:tgtEl>
                                          <p:spTgt spid="10"/>
                                        </p:tgtEl>
                                        <p:attrNameLst>
                                          <p:attrName>ppt_x</p:attrName>
                                        </p:attrNameLst>
                                      </p:cBhvr>
                                      <p:tavLst>
                                        <p:tav tm="0">
                                          <p:val>
                                            <p:strVal val="#ppt_x+#ppt_w*1.125000"/>
                                          </p:val>
                                        </p:tav>
                                        <p:tav tm="100000">
                                          <p:val>
                                            <p:strVal val="#ppt_x"/>
                                          </p:val>
                                        </p:tav>
                                      </p:tavLst>
                                    </p:anim>
                                    <p:animEffect>
                                      <p:cBhvr>
                                        <p:cTn id="22" dur="500"/>
                                        <p:tgtEl>
                                          <p:spTgt spid="10"/>
                                        </p:tgtEl>
                                      </p:cBhvr>
                                    </p:animEffect>
                                  </p:childTnLst>
                                </p:cTn>
                              </p:par>
                              <p:par>
                                <p:cTn id="23" presetID="12" presetClass="entr" presetSubtype="8"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p:tgtEl>
                                          <p:spTgt spid="13"/>
                                        </p:tgtEl>
                                        <p:attrNameLst>
                                          <p:attrName>ppt_x</p:attrName>
                                        </p:attrNameLst>
                                      </p:cBhvr>
                                      <p:tavLst>
                                        <p:tav tm="0">
                                          <p:val>
                                            <p:strVal val="#ppt_x-#ppt_w*1.125000"/>
                                          </p:val>
                                        </p:tav>
                                        <p:tav tm="100000">
                                          <p:val>
                                            <p:strVal val="#ppt_x"/>
                                          </p:val>
                                        </p:tav>
                                      </p:tavLst>
                                    </p:anim>
                                    <p:animEffect>
                                      <p:cBhvr>
                                        <p:cTn id="26" dur="500"/>
                                        <p:tgtEl>
                                          <p:spTgt spid="13"/>
                                        </p:tgtEl>
                                      </p:cBhvr>
                                    </p:animEffect>
                                  </p:childTnLst>
                                </p:cTn>
                              </p:par>
                            </p:childTnLst>
                          </p:cTn>
                        </p:par>
                        <p:par>
                          <p:cTn id="27" fill="hold">
                            <p:stCondLst>
                              <p:cond delay="1500"/>
                            </p:stCondLst>
                            <p:childTnLst>
                              <p:par>
                                <p:cTn id="28" presetID="23" presetClass="entr" presetSubtype="16"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childTnLst>
                                </p:cTn>
                              </p:par>
                            </p:childTnLst>
                          </p:cTn>
                        </p:par>
                        <p:par>
                          <p:cTn id="40" fill="hold">
                            <p:stCondLst>
                              <p:cond delay="2000"/>
                            </p:stCondLst>
                            <p:childTnLst>
                              <p:par>
                                <p:cTn id="41" presetID="2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p:cBhvr>
                                        <p:cTn id="43" dur="750"/>
                                        <p:tgtEl>
                                          <p:spTgt spid="20"/>
                                        </p:tgtEl>
                                      </p:cBhvr>
                                    </p:animEffect>
                                  </p:childTnLst>
                                </p:cTn>
                              </p:par>
                              <p:par>
                                <p:cTn id="44" presetID="2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p:cBhvr>
                                        <p:cTn id="46" dur="750"/>
                                        <p:tgtEl>
                                          <p:spTgt spid="18"/>
                                        </p:tgtEl>
                                      </p:cBhvr>
                                    </p:animEffect>
                                  </p:childTnLst>
                                </p:cTn>
                              </p:par>
                              <p:par>
                                <p:cTn id="47" presetID="20"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p:cBhvr>
                                        <p:cTn id="49" dur="75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down)">
                                      <p:cBhvr>
                                        <p:cTn id="54"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312327" y="1267811"/>
              <a:ext cx="1643399"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02</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43503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4315223"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 name="圆角矩形 6"/>
          <p:cNvSpPr/>
          <p:nvPr/>
        </p:nvSpPr>
        <p:spPr>
          <a:xfrm>
            <a:off x="6608924"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 name="圆角矩形 7"/>
          <p:cNvSpPr/>
          <p:nvPr/>
        </p:nvSpPr>
        <p:spPr>
          <a:xfrm>
            <a:off x="8779038"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0067B0"/>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圆角矩形 8"/>
          <p:cNvSpPr/>
          <p:nvPr/>
        </p:nvSpPr>
        <p:spPr>
          <a:xfrm>
            <a:off x="2147868" y="3230054"/>
            <a:ext cx="1475581" cy="47091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a:grpSpLocks/>
          </p:cNvGrpSpPr>
          <p:nvPr/>
        </p:nvGrpSpPr>
        <p:grpSpPr bwMode="auto">
          <a:xfrm>
            <a:off x="3962166" y="2074671"/>
            <a:ext cx="2557463" cy="908051"/>
            <a:chOff x="0" y="0"/>
            <a:chExt cx="2636520" cy="1447800"/>
          </a:xfrm>
        </p:grpSpPr>
        <p:sp>
          <p:nvSpPr>
            <p:cNvPr id="11" name="任意多边形 10"/>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24"/>
            <p:cNvSpPr>
              <a:spLocks noChangeArrowheads="1"/>
            </p:cNvSpPr>
            <p:nvPr/>
          </p:nvSpPr>
          <p:spPr bwMode="auto">
            <a:xfrm>
              <a:off x="304995" y="404936"/>
              <a:ext cx="2230360" cy="63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2"/>
          <p:cNvGrpSpPr>
            <a:grpSpLocks/>
          </p:cNvGrpSpPr>
          <p:nvPr/>
        </p:nvGrpSpPr>
        <p:grpSpPr bwMode="auto">
          <a:xfrm>
            <a:off x="1825391" y="2074671"/>
            <a:ext cx="2557463" cy="908051"/>
            <a:chOff x="0" y="0"/>
            <a:chExt cx="2636520" cy="1447800"/>
          </a:xfrm>
        </p:grpSpPr>
        <p:sp>
          <p:nvSpPr>
            <p:cNvPr id="14"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25"/>
            <p:cNvSpPr>
              <a:spLocks noChangeArrowheads="1"/>
            </p:cNvSpPr>
            <p:nvPr/>
          </p:nvSpPr>
          <p:spPr bwMode="auto">
            <a:xfrm>
              <a:off x="272839" y="355861"/>
              <a:ext cx="2293960" cy="7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23"/>
          <p:cNvGrpSpPr>
            <a:grpSpLocks/>
          </p:cNvGrpSpPr>
          <p:nvPr/>
        </p:nvGrpSpPr>
        <p:grpSpPr bwMode="auto">
          <a:xfrm>
            <a:off x="8238891" y="2074671"/>
            <a:ext cx="2555875" cy="908051"/>
            <a:chOff x="0" y="0"/>
            <a:chExt cx="2636520" cy="1447800"/>
          </a:xfrm>
        </p:grpSpPr>
        <p:sp>
          <p:nvSpPr>
            <p:cNvPr id="17"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26"/>
            <p:cNvSpPr>
              <a:spLocks noChangeArrowheads="1"/>
            </p:cNvSpPr>
            <p:nvPr/>
          </p:nvSpPr>
          <p:spPr bwMode="auto">
            <a:xfrm>
              <a:off x="311563" y="404936"/>
              <a:ext cx="2230359" cy="63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22"/>
          <p:cNvGrpSpPr>
            <a:grpSpLocks/>
          </p:cNvGrpSpPr>
          <p:nvPr/>
        </p:nvGrpSpPr>
        <p:grpSpPr bwMode="auto">
          <a:xfrm>
            <a:off x="6100529" y="2074671"/>
            <a:ext cx="2557463" cy="908051"/>
            <a:chOff x="0" y="0"/>
            <a:chExt cx="2636520" cy="1447800"/>
          </a:xfrm>
        </p:grpSpPr>
        <p:sp>
          <p:nvSpPr>
            <p:cNvPr id="20"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chemeClr val="tx1">
                <a:lumMod val="65000"/>
                <a:lumOff val="35000"/>
                <a:alpha val="39999"/>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7"/>
            <p:cNvSpPr>
              <a:spLocks noChangeArrowheads="1"/>
            </p:cNvSpPr>
            <p:nvPr/>
          </p:nvSpPr>
          <p:spPr bwMode="auto">
            <a:xfrm>
              <a:off x="330619" y="355865"/>
              <a:ext cx="2205655" cy="73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输入内容</a:t>
              </a:r>
              <a:endParaRPr lang="zh-CN" altLang="en-US" sz="2000" baseline="-3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矩形 47"/>
          <p:cNvSpPr>
            <a:spLocks noChangeArrowheads="1"/>
          </p:cNvSpPr>
          <p:nvPr/>
        </p:nvSpPr>
        <p:spPr bwMode="auto">
          <a:xfrm>
            <a:off x="1409465" y="5387785"/>
            <a:ext cx="9626600" cy="972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32"/>
          <p:cNvSpPr>
            <a:spLocks noChangeArrowheads="1"/>
          </p:cNvSpPr>
          <p:nvPr/>
        </p:nvSpPr>
        <p:spPr bwMode="auto">
          <a:xfrm>
            <a:off x="2148937"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47"/>
          <p:cNvSpPr>
            <a:spLocks noChangeArrowheads="1"/>
          </p:cNvSpPr>
          <p:nvPr/>
        </p:nvSpPr>
        <p:spPr bwMode="auto">
          <a:xfrm>
            <a:off x="1871430" y="3739960"/>
            <a:ext cx="1908175"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34"/>
          <p:cNvSpPr>
            <a:spLocks noChangeArrowheads="1"/>
          </p:cNvSpPr>
          <p:nvPr/>
        </p:nvSpPr>
        <p:spPr bwMode="auto">
          <a:xfrm>
            <a:off x="4388898"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47"/>
          <p:cNvSpPr>
            <a:spLocks noChangeArrowheads="1"/>
          </p:cNvSpPr>
          <p:nvPr/>
        </p:nvSpPr>
        <p:spPr bwMode="auto">
          <a:xfrm>
            <a:off x="4152666" y="3739960"/>
            <a:ext cx="1874839"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36"/>
          <p:cNvSpPr>
            <a:spLocks noChangeArrowheads="1"/>
          </p:cNvSpPr>
          <p:nvPr/>
        </p:nvSpPr>
        <p:spPr bwMode="auto">
          <a:xfrm>
            <a:off x="6625686"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47"/>
          <p:cNvSpPr>
            <a:spLocks noChangeArrowheads="1"/>
          </p:cNvSpPr>
          <p:nvPr/>
        </p:nvSpPr>
        <p:spPr bwMode="auto">
          <a:xfrm>
            <a:off x="6400566" y="3739960"/>
            <a:ext cx="1892300"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38"/>
          <p:cNvSpPr>
            <a:spLocks noChangeArrowheads="1"/>
          </p:cNvSpPr>
          <p:nvPr/>
        </p:nvSpPr>
        <p:spPr bwMode="auto">
          <a:xfrm>
            <a:off x="8864854" y="3260534"/>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47"/>
          <p:cNvSpPr>
            <a:spLocks noChangeArrowheads="1"/>
          </p:cNvSpPr>
          <p:nvPr/>
        </p:nvSpPr>
        <p:spPr bwMode="auto">
          <a:xfrm>
            <a:off x="8665928" y="3739960"/>
            <a:ext cx="1874837"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467"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8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直接连接符 8"/>
          <p:cNvSpPr>
            <a:spLocks noChangeShapeType="1"/>
          </p:cNvSpPr>
          <p:nvPr/>
        </p:nvSpPr>
        <p:spPr bwMode="auto">
          <a:xfrm>
            <a:off x="1558691" y="5251260"/>
            <a:ext cx="9359900" cy="1588"/>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4" name="文本框 3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5" name="文本框 3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36" name="组合 35"/>
          <p:cNvGrpSpPr/>
          <p:nvPr/>
        </p:nvGrpSpPr>
        <p:grpSpPr>
          <a:xfrm>
            <a:off x="207780" y="101257"/>
            <a:ext cx="866605" cy="778226"/>
            <a:chOff x="283980" y="301282"/>
            <a:chExt cx="866605" cy="778226"/>
          </a:xfrm>
        </p:grpSpPr>
        <p:grpSp>
          <p:nvGrpSpPr>
            <p:cNvPr id="37" name="组合 36"/>
            <p:cNvGrpSpPr/>
            <p:nvPr/>
          </p:nvGrpSpPr>
          <p:grpSpPr>
            <a:xfrm>
              <a:off x="283980" y="301282"/>
              <a:ext cx="866605" cy="778226"/>
              <a:chOff x="225922" y="165203"/>
              <a:chExt cx="1038215" cy="932335"/>
            </a:xfrm>
          </p:grpSpPr>
          <p:sp>
            <p:nvSpPr>
              <p:cNvPr id="39" name="任意多边形 3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6415649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400" fill="hold"/>
                                        <p:tgtEl>
                                          <p:spTgt spid="13"/>
                                        </p:tgtEl>
                                        <p:attrNameLst>
                                          <p:attrName>ppt_x</p:attrName>
                                        </p:attrNameLst>
                                      </p:cBhvr>
                                      <p:tavLst>
                                        <p:tav tm="0">
                                          <p:val>
                                            <p:strVal val="0-#ppt_w/2"/>
                                          </p:val>
                                        </p:tav>
                                        <p:tav tm="100000">
                                          <p:val>
                                            <p:strVal val="#ppt_x"/>
                                          </p:val>
                                        </p:tav>
                                      </p:tavLst>
                                    </p:anim>
                                    <p:anim calcmode="lin" valueType="num">
                                      <p:cBhvr>
                                        <p:cTn id="8" dur="400" fill="hold"/>
                                        <p:tgtEl>
                                          <p:spTgt spid="1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400"/>
                                        <p:tgtEl>
                                          <p:spTgt spid="9"/>
                                        </p:tgtEl>
                                      </p:cBhvr>
                                    </p:animEffect>
                                  </p:childTnLst>
                                </p:cTn>
                              </p:par>
                              <p:par>
                                <p:cTn id="12" presetID="12" presetClass="entr" presetSubtype="1" fill="hold" grpId="0" nodeType="withEffect">
                                  <p:stCondLst>
                                    <p:cond delay="500"/>
                                  </p:stCondLst>
                                  <p:childTnLst>
                                    <p:set>
                                      <p:cBhvr>
                                        <p:cTn id="13" dur="1" fill="hold">
                                          <p:stCondLst>
                                            <p:cond delay="0"/>
                                          </p:stCondLst>
                                        </p:cTn>
                                        <p:tgtEl>
                                          <p:spTgt spid="23"/>
                                        </p:tgtEl>
                                        <p:attrNameLst>
                                          <p:attrName>style.visibility</p:attrName>
                                        </p:attrNameLst>
                                      </p:cBhvr>
                                      <p:to>
                                        <p:strVal val="visible"/>
                                      </p:to>
                                    </p:set>
                                    <p:anim calcmode="lin" valueType="num">
                                      <p:cBhvr>
                                        <p:cTn id="14" dur="400"/>
                                        <p:tgtEl>
                                          <p:spTgt spid="23"/>
                                        </p:tgtEl>
                                        <p:attrNameLst>
                                          <p:attrName>ppt_y</p:attrName>
                                        </p:attrNameLst>
                                      </p:cBhvr>
                                      <p:tavLst>
                                        <p:tav tm="0">
                                          <p:val>
                                            <p:strVal val="#ppt_y-#ppt_h*1.125000"/>
                                          </p:val>
                                        </p:tav>
                                        <p:tav tm="100000">
                                          <p:val>
                                            <p:strVal val="#ppt_y"/>
                                          </p:val>
                                        </p:tav>
                                      </p:tavLst>
                                    </p:anim>
                                    <p:animEffect>
                                      <p:cBhvr>
                                        <p:cTn id="15" dur="400"/>
                                        <p:tgtEl>
                                          <p:spTgt spid="23"/>
                                        </p:tgtEl>
                                      </p:cBhvr>
                                    </p:animEffect>
                                  </p:childTnLst>
                                </p:cTn>
                              </p:par>
                              <p:par>
                                <p:cTn id="16" presetID="12" presetClass="entr" presetSubtype="1" fill="hold" grpId="0" nodeType="withEffect">
                                  <p:stCondLst>
                                    <p:cond delay="500"/>
                                  </p:stCondLst>
                                  <p:childTnLst>
                                    <p:set>
                                      <p:cBhvr>
                                        <p:cTn id="17" dur="1" fill="hold">
                                          <p:stCondLst>
                                            <p:cond delay="0"/>
                                          </p:stCondLst>
                                        </p:cTn>
                                        <p:tgtEl>
                                          <p:spTgt spid="24"/>
                                        </p:tgtEl>
                                        <p:attrNameLst>
                                          <p:attrName>style.visibility</p:attrName>
                                        </p:attrNameLst>
                                      </p:cBhvr>
                                      <p:to>
                                        <p:strVal val="visible"/>
                                      </p:to>
                                    </p:set>
                                    <p:anim calcmode="lin" valueType="num">
                                      <p:cBhvr>
                                        <p:cTn id="18" dur="400"/>
                                        <p:tgtEl>
                                          <p:spTgt spid="24"/>
                                        </p:tgtEl>
                                        <p:attrNameLst>
                                          <p:attrName>ppt_y</p:attrName>
                                        </p:attrNameLst>
                                      </p:cBhvr>
                                      <p:tavLst>
                                        <p:tav tm="0">
                                          <p:val>
                                            <p:strVal val="#ppt_y-#ppt_h*1.125000"/>
                                          </p:val>
                                        </p:tav>
                                        <p:tav tm="100000">
                                          <p:val>
                                            <p:strVal val="#ppt_y"/>
                                          </p:val>
                                        </p:tav>
                                      </p:tavLst>
                                    </p:anim>
                                    <p:animEffect>
                                      <p:cBhvr>
                                        <p:cTn id="19" dur="400"/>
                                        <p:tgtEl>
                                          <p:spTgt spid="24"/>
                                        </p:tgtEl>
                                      </p:cBhvr>
                                    </p:animEffect>
                                  </p:childTnLst>
                                </p:cTn>
                              </p:par>
                            </p:childTnLst>
                          </p:cTn>
                        </p:par>
                        <p:par>
                          <p:cTn id="20" fill="hold">
                            <p:stCondLst>
                              <p:cond delay="900"/>
                            </p:stCondLst>
                            <p:childTnLst>
                              <p:par>
                                <p:cTn id="21" presetID="1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400"/>
                                        <p:tgtEl>
                                          <p:spTgt spid="10"/>
                                        </p:tgtEl>
                                        <p:attrNameLst>
                                          <p:attrName>ppt_x</p:attrName>
                                        </p:attrNameLst>
                                      </p:cBhvr>
                                      <p:tavLst>
                                        <p:tav tm="0">
                                          <p:val>
                                            <p:strVal val="#ppt_x-#ppt_w*1.125000"/>
                                          </p:val>
                                        </p:tav>
                                        <p:tav tm="100000">
                                          <p:val>
                                            <p:strVal val="#ppt_x"/>
                                          </p:val>
                                        </p:tav>
                                      </p:tavLst>
                                    </p:anim>
                                    <p:animEffect>
                                      <p:cBhvr>
                                        <p:cTn id="24" dur="4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400"/>
                                        <p:tgtEl>
                                          <p:spTgt spid="6"/>
                                        </p:tgtEl>
                                      </p:cBhvr>
                                    </p:animEffect>
                                  </p:childTnLst>
                                </p:cTn>
                              </p:par>
                              <p:par>
                                <p:cTn id="28" presetID="12" presetClass="entr" presetSubtype="1" fill="hold" grpId="0" nodeType="withEffect">
                                  <p:stCondLst>
                                    <p:cond delay="500"/>
                                  </p:stCondLst>
                                  <p:childTnLst>
                                    <p:set>
                                      <p:cBhvr>
                                        <p:cTn id="29" dur="1" fill="hold">
                                          <p:stCondLst>
                                            <p:cond delay="0"/>
                                          </p:stCondLst>
                                        </p:cTn>
                                        <p:tgtEl>
                                          <p:spTgt spid="25"/>
                                        </p:tgtEl>
                                        <p:attrNameLst>
                                          <p:attrName>style.visibility</p:attrName>
                                        </p:attrNameLst>
                                      </p:cBhvr>
                                      <p:to>
                                        <p:strVal val="visible"/>
                                      </p:to>
                                    </p:set>
                                    <p:anim calcmode="lin" valueType="num">
                                      <p:cBhvr>
                                        <p:cTn id="30" dur="400"/>
                                        <p:tgtEl>
                                          <p:spTgt spid="25"/>
                                        </p:tgtEl>
                                        <p:attrNameLst>
                                          <p:attrName>ppt_y</p:attrName>
                                        </p:attrNameLst>
                                      </p:cBhvr>
                                      <p:tavLst>
                                        <p:tav tm="0">
                                          <p:val>
                                            <p:strVal val="#ppt_y-#ppt_h*1.125000"/>
                                          </p:val>
                                        </p:tav>
                                        <p:tav tm="100000">
                                          <p:val>
                                            <p:strVal val="#ppt_y"/>
                                          </p:val>
                                        </p:tav>
                                      </p:tavLst>
                                    </p:anim>
                                    <p:animEffect>
                                      <p:cBhvr>
                                        <p:cTn id="31" dur="400"/>
                                        <p:tgtEl>
                                          <p:spTgt spid="25"/>
                                        </p:tgtEl>
                                      </p:cBhvr>
                                    </p:animEffect>
                                  </p:childTnLst>
                                </p:cTn>
                              </p:par>
                              <p:par>
                                <p:cTn id="32" presetID="12" presetClass="entr" presetSubtype="1" fill="hold" grpId="0" nodeType="withEffect">
                                  <p:stCondLst>
                                    <p:cond delay="500"/>
                                  </p:stCondLst>
                                  <p:childTnLst>
                                    <p:set>
                                      <p:cBhvr>
                                        <p:cTn id="33" dur="1" fill="hold">
                                          <p:stCondLst>
                                            <p:cond delay="0"/>
                                          </p:stCondLst>
                                        </p:cTn>
                                        <p:tgtEl>
                                          <p:spTgt spid="26"/>
                                        </p:tgtEl>
                                        <p:attrNameLst>
                                          <p:attrName>style.visibility</p:attrName>
                                        </p:attrNameLst>
                                      </p:cBhvr>
                                      <p:to>
                                        <p:strVal val="visible"/>
                                      </p:to>
                                    </p:set>
                                    <p:anim calcmode="lin" valueType="num">
                                      <p:cBhvr>
                                        <p:cTn id="34" dur="400"/>
                                        <p:tgtEl>
                                          <p:spTgt spid="26"/>
                                        </p:tgtEl>
                                        <p:attrNameLst>
                                          <p:attrName>ppt_y</p:attrName>
                                        </p:attrNameLst>
                                      </p:cBhvr>
                                      <p:tavLst>
                                        <p:tav tm="0">
                                          <p:val>
                                            <p:strVal val="#ppt_y-#ppt_h*1.125000"/>
                                          </p:val>
                                        </p:tav>
                                        <p:tav tm="100000">
                                          <p:val>
                                            <p:strVal val="#ppt_y"/>
                                          </p:val>
                                        </p:tav>
                                      </p:tavLst>
                                    </p:anim>
                                    <p:animEffect>
                                      <p:cBhvr>
                                        <p:cTn id="35" dur="400"/>
                                        <p:tgtEl>
                                          <p:spTgt spid="26"/>
                                        </p:tgtEl>
                                      </p:cBhvr>
                                    </p:animEffect>
                                  </p:childTnLst>
                                </p:cTn>
                              </p:par>
                            </p:childTnLst>
                          </p:cTn>
                        </p:par>
                        <p:par>
                          <p:cTn id="36" fill="hold">
                            <p:stCondLst>
                              <p:cond delay="1800"/>
                            </p:stCondLst>
                            <p:childTnLst>
                              <p:par>
                                <p:cTn id="37" presetID="1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400"/>
                                        <p:tgtEl>
                                          <p:spTgt spid="19"/>
                                        </p:tgtEl>
                                        <p:attrNameLst>
                                          <p:attrName>ppt_x</p:attrName>
                                        </p:attrNameLst>
                                      </p:cBhvr>
                                      <p:tavLst>
                                        <p:tav tm="0">
                                          <p:val>
                                            <p:strVal val="#ppt_x-#ppt_w*1.125000"/>
                                          </p:val>
                                        </p:tav>
                                        <p:tav tm="100000">
                                          <p:val>
                                            <p:strVal val="#ppt_x"/>
                                          </p:val>
                                        </p:tav>
                                      </p:tavLst>
                                    </p:anim>
                                    <p:animEffect>
                                      <p:cBhvr>
                                        <p:cTn id="40" dur="4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400"/>
                                        <p:tgtEl>
                                          <p:spTgt spid="7"/>
                                        </p:tgtEl>
                                      </p:cBhvr>
                                    </p:animEffect>
                                  </p:childTnLst>
                                </p:cTn>
                              </p:par>
                              <p:par>
                                <p:cTn id="44" presetID="12" presetClass="entr" presetSubtype="1"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 calcmode="lin" valueType="num">
                                      <p:cBhvr>
                                        <p:cTn id="46" dur="400"/>
                                        <p:tgtEl>
                                          <p:spTgt spid="27"/>
                                        </p:tgtEl>
                                        <p:attrNameLst>
                                          <p:attrName>ppt_y</p:attrName>
                                        </p:attrNameLst>
                                      </p:cBhvr>
                                      <p:tavLst>
                                        <p:tav tm="0">
                                          <p:val>
                                            <p:strVal val="#ppt_y-#ppt_h*1.125000"/>
                                          </p:val>
                                        </p:tav>
                                        <p:tav tm="100000">
                                          <p:val>
                                            <p:strVal val="#ppt_y"/>
                                          </p:val>
                                        </p:tav>
                                      </p:tavLst>
                                    </p:anim>
                                    <p:animEffect>
                                      <p:cBhvr>
                                        <p:cTn id="47" dur="400"/>
                                        <p:tgtEl>
                                          <p:spTgt spid="27"/>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8"/>
                                        </p:tgtEl>
                                        <p:attrNameLst>
                                          <p:attrName>style.visibility</p:attrName>
                                        </p:attrNameLst>
                                      </p:cBhvr>
                                      <p:to>
                                        <p:strVal val="visible"/>
                                      </p:to>
                                    </p:set>
                                    <p:anim calcmode="lin" valueType="num">
                                      <p:cBhvr>
                                        <p:cTn id="50" dur="400"/>
                                        <p:tgtEl>
                                          <p:spTgt spid="28"/>
                                        </p:tgtEl>
                                        <p:attrNameLst>
                                          <p:attrName>ppt_y</p:attrName>
                                        </p:attrNameLst>
                                      </p:cBhvr>
                                      <p:tavLst>
                                        <p:tav tm="0">
                                          <p:val>
                                            <p:strVal val="#ppt_y-#ppt_h*1.125000"/>
                                          </p:val>
                                        </p:tav>
                                        <p:tav tm="100000">
                                          <p:val>
                                            <p:strVal val="#ppt_y"/>
                                          </p:val>
                                        </p:tav>
                                      </p:tavLst>
                                    </p:anim>
                                    <p:animEffect>
                                      <p:cBhvr>
                                        <p:cTn id="51" dur="400"/>
                                        <p:tgtEl>
                                          <p:spTgt spid="28"/>
                                        </p:tgtEl>
                                      </p:cBhvr>
                                    </p:animEffect>
                                  </p:childTnLst>
                                </p:cTn>
                              </p:par>
                            </p:childTnLst>
                          </p:cTn>
                        </p:par>
                        <p:par>
                          <p:cTn id="52" fill="hold">
                            <p:stCondLst>
                              <p:cond delay="2700"/>
                            </p:stCondLst>
                            <p:childTnLst>
                              <p:par>
                                <p:cTn id="53" presetID="12" presetClass="entr" presetSubtype="8"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400"/>
                                        <p:tgtEl>
                                          <p:spTgt spid="16"/>
                                        </p:tgtEl>
                                        <p:attrNameLst>
                                          <p:attrName>ppt_x</p:attrName>
                                        </p:attrNameLst>
                                      </p:cBhvr>
                                      <p:tavLst>
                                        <p:tav tm="0">
                                          <p:val>
                                            <p:strVal val="#ppt_x-#ppt_w*1.125000"/>
                                          </p:val>
                                        </p:tav>
                                        <p:tav tm="100000">
                                          <p:val>
                                            <p:strVal val="#ppt_x"/>
                                          </p:val>
                                        </p:tav>
                                      </p:tavLst>
                                    </p:anim>
                                    <p:animEffect>
                                      <p:cBhvr>
                                        <p:cTn id="56" dur="400"/>
                                        <p:tgtEl>
                                          <p:spTgt spid="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400"/>
                                        <p:tgtEl>
                                          <p:spTgt spid="8"/>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29"/>
                                        </p:tgtEl>
                                        <p:attrNameLst>
                                          <p:attrName>style.visibility</p:attrName>
                                        </p:attrNameLst>
                                      </p:cBhvr>
                                      <p:to>
                                        <p:strVal val="visible"/>
                                      </p:to>
                                    </p:set>
                                    <p:anim calcmode="lin" valueType="num">
                                      <p:cBhvr>
                                        <p:cTn id="62" dur="400"/>
                                        <p:tgtEl>
                                          <p:spTgt spid="29"/>
                                        </p:tgtEl>
                                        <p:attrNameLst>
                                          <p:attrName>ppt_y</p:attrName>
                                        </p:attrNameLst>
                                      </p:cBhvr>
                                      <p:tavLst>
                                        <p:tav tm="0">
                                          <p:val>
                                            <p:strVal val="#ppt_y-#ppt_h*1.125000"/>
                                          </p:val>
                                        </p:tav>
                                        <p:tav tm="100000">
                                          <p:val>
                                            <p:strVal val="#ppt_y"/>
                                          </p:val>
                                        </p:tav>
                                      </p:tavLst>
                                    </p:anim>
                                    <p:animEffect>
                                      <p:cBhvr>
                                        <p:cTn id="63" dur="400"/>
                                        <p:tgtEl>
                                          <p:spTgt spid="29"/>
                                        </p:tgtEl>
                                      </p:cBhvr>
                                    </p:animEffect>
                                  </p:childTnLst>
                                </p:cTn>
                              </p:par>
                              <p:par>
                                <p:cTn id="64" presetID="12" presetClass="entr" presetSubtype="1" fill="hold" grpId="0" nodeType="withEffect">
                                  <p:stCondLst>
                                    <p:cond delay="500"/>
                                  </p:stCondLst>
                                  <p:childTnLst>
                                    <p:set>
                                      <p:cBhvr>
                                        <p:cTn id="65" dur="1" fill="hold">
                                          <p:stCondLst>
                                            <p:cond delay="0"/>
                                          </p:stCondLst>
                                        </p:cTn>
                                        <p:tgtEl>
                                          <p:spTgt spid="30"/>
                                        </p:tgtEl>
                                        <p:attrNameLst>
                                          <p:attrName>style.visibility</p:attrName>
                                        </p:attrNameLst>
                                      </p:cBhvr>
                                      <p:to>
                                        <p:strVal val="visible"/>
                                      </p:to>
                                    </p:set>
                                    <p:anim calcmode="lin" valueType="num">
                                      <p:cBhvr>
                                        <p:cTn id="66" dur="400"/>
                                        <p:tgtEl>
                                          <p:spTgt spid="30"/>
                                        </p:tgtEl>
                                        <p:attrNameLst>
                                          <p:attrName>ppt_y</p:attrName>
                                        </p:attrNameLst>
                                      </p:cBhvr>
                                      <p:tavLst>
                                        <p:tav tm="0">
                                          <p:val>
                                            <p:strVal val="#ppt_y-#ppt_h*1.125000"/>
                                          </p:val>
                                        </p:tav>
                                        <p:tav tm="100000">
                                          <p:val>
                                            <p:strVal val="#ppt_y"/>
                                          </p:val>
                                        </p:tav>
                                      </p:tavLst>
                                    </p:anim>
                                    <p:animEffect>
                                      <p:cBhvr>
                                        <p:cTn id="67" dur="400"/>
                                        <p:tgtEl>
                                          <p:spTgt spid="30"/>
                                        </p:tgtEl>
                                      </p:cBhvr>
                                    </p:animEffect>
                                  </p:childTnLst>
                                </p:cTn>
                              </p:par>
                            </p:childTnLst>
                          </p:cTn>
                        </p:par>
                        <p:par>
                          <p:cTn id="68" fill="hold">
                            <p:stCondLst>
                              <p:cond delay="3600"/>
                            </p:stCondLst>
                            <p:childTnLst>
                              <p:par>
                                <p:cTn id="69" presetID="16" presetClass="entr" presetSubtype="37"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p:cBhvr>
                                        <p:cTn id="71" dur="750"/>
                                        <p:tgtEl>
                                          <p:spTgt spid="31"/>
                                        </p:tgtEl>
                                      </p:cBhvr>
                                    </p:animEffect>
                                  </p:childTnLst>
                                </p:cTn>
                              </p:par>
                              <p:par>
                                <p:cTn id="72" presetID="10" presetClass="entr" presetSubtype="0" fill="hold" grpId="0" nodeType="withEffect">
                                  <p:stCondLst>
                                    <p:cond delay="250"/>
                                  </p:stCondLst>
                                  <p:childTnLst>
                                    <p:set>
                                      <p:cBhvr>
                                        <p:cTn id="73" dur="1" fill="hold">
                                          <p:stCondLst>
                                            <p:cond delay="0"/>
                                          </p:stCondLst>
                                        </p:cTn>
                                        <p:tgtEl>
                                          <p:spTgt spid="22"/>
                                        </p:tgtEl>
                                        <p:attrNameLst>
                                          <p:attrName>style.visibility</p:attrName>
                                        </p:attrNameLst>
                                      </p:cBhvr>
                                      <p:to>
                                        <p:strVal val="visible"/>
                                      </p:to>
                                    </p:set>
                                    <p:anim calcmode="lin" valueType="num">
                                      <p:cBhvr>
                                        <p:cTn id="74" dur="500" fill="hold"/>
                                        <p:tgtEl>
                                          <p:spTgt spid="22"/>
                                        </p:tgtEl>
                                        <p:attrNameLst>
                                          <p:attrName>ppt_w</p:attrName>
                                        </p:attrNameLst>
                                      </p:cBhvr>
                                      <p:tavLst>
                                        <p:tav tm="0">
                                          <p:val>
                                            <p:fltVal val="0"/>
                                          </p:val>
                                        </p:tav>
                                        <p:tav tm="100000">
                                          <p:val>
                                            <p:strVal val="#ppt_w"/>
                                          </p:val>
                                        </p:tav>
                                      </p:tavLst>
                                    </p:anim>
                                    <p:anim calcmode="lin" valueType="num">
                                      <p:cBhvr>
                                        <p:cTn id="75" dur="500" fill="hold"/>
                                        <p:tgtEl>
                                          <p:spTgt spid="22"/>
                                        </p:tgtEl>
                                        <p:attrNameLst>
                                          <p:attrName>ppt_h</p:attrName>
                                        </p:attrNameLst>
                                      </p:cBhvr>
                                      <p:tavLst>
                                        <p:tav tm="0">
                                          <p:val>
                                            <p:fltVal val="0"/>
                                          </p:val>
                                        </p:tav>
                                        <p:tav tm="100000">
                                          <p:val>
                                            <p:strVal val="#ppt_h"/>
                                          </p:val>
                                        </p:tav>
                                      </p:tavLst>
                                    </p:anim>
                                    <p:animEffect>
                                      <p:cBhvr>
                                        <p:cTn id="76" dur="500"/>
                                        <p:tgtEl>
                                          <p:spTgt spid="22"/>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down)">
                                      <p:cBhvr>
                                        <p:cTn id="81"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P spid="29" grpId="0" bldLvl="0" autoUpdateAnimBg="0"/>
      <p:bldP spid="30" grpId="0" bldLvl="0" autoUpdateAnimBg="0"/>
      <p:bldP spid="31" grpId="0" animBg="1"/>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4970017" y="4012423"/>
            <a:ext cx="4656932" cy="219078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 name="圆角矩形 6"/>
          <p:cNvSpPr/>
          <p:nvPr/>
        </p:nvSpPr>
        <p:spPr>
          <a:xfrm>
            <a:off x="1449736" y="1718704"/>
            <a:ext cx="2260600" cy="219078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 name="矩形 42"/>
          <p:cNvSpPr>
            <a:spLocks noChangeArrowheads="1"/>
          </p:cNvSpPr>
          <p:nvPr/>
        </p:nvSpPr>
        <p:spPr bwMode="auto">
          <a:xfrm>
            <a:off x="9749187" y="4041775"/>
            <a:ext cx="923925" cy="2260600"/>
          </a:xfrm>
          <a:prstGeom prst="rect">
            <a:avLst/>
          </a:prstGeom>
          <a:solidFill>
            <a:srgbClr val="2FA598">
              <a:alpha val="59999"/>
            </a:srgbClr>
          </a:solidFill>
          <a:ln>
            <a:noFill/>
          </a:ln>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46"/>
          <p:cNvSpPr>
            <a:spLocks noChangeAspect="1" noChangeArrowheads="1"/>
          </p:cNvSpPr>
          <p:nvPr/>
        </p:nvSpPr>
        <p:spPr bwMode="auto">
          <a:xfrm>
            <a:off x="1449737" y="4041775"/>
            <a:ext cx="3389313" cy="226060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47"/>
          <p:cNvSpPr>
            <a:spLocks noChangeAspect="1" noChangeArrowheads="1"/>
          </p:cNvSpPr>
          <p:nvPr/>
        </p:nvSpPr>
        <p:spPr bwMode="auto">
          <a:xfrm>
            <a:off x="3804001" y="1689100"/>
            <a:ext cx="3386137" cy="2259013"/>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59"/>
          <p:cNvSpPr>
            <a:spLocks noChangeAspect="1" noChangeArrowheads="1"/>
          </p:cNvSpPr>
          <p:nvPr/>
        </p:nvSpPr>
        <p:spPr bwMode="auto">
          <a:xfrm>
            <a:off x="7283799" y="1687513"/>
            <a:ext cx="3389312" cy="226060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bevel/>
                <a:headEnd/>
                <a:tailEnd/>
              </a14:hiddenLine>
            </a:ext>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57"/>
          <p:cNvSpPr>
            <a:spLocks noChangeArrowheads="1"/>
          </p:cNvSpPr>
          <p:nvPr/>
        </p:nvSpPr>
        <p:spPr bwMode="auto">
          <a:xfrm>
            <a:off x="1659286" y="2379703"/>
            <a:ext cx="1841500" cy="146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ts val="2125"/>
              </a:lnSpc>
              <a:spcBef>
                <a:spcPct val="0"/>
              </a:spcBef>
              <a:buNone/>
            </a:pPr>
            <a:r>
              <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文字描述，总结括，内容大纲。文字述，总结概括，内容大纲。</a:t>
            </a:r>
            <a:r>
              <a:rPr lang="en-US" altLang="zh-CN"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r" eaLnBrk="1" hangingPunct="1">
              <a:lnSpc>
                <a:spcPts val="2125"/>
              </a:lnSpc>
              <a:spcBef>
                <a:spcPct val="0"/>
              </a:spcBef>
              <a:buNone/>
            </a:pPr>
            <a:endParaRPr lang="zh-CN" altLang="en-US" sz="1467"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56"/>
          <p:cNvSpPr>
            <a:spLocks noChangeArrowheads="1"/>
          </p:cNvSpPr>
          <p:nvPr/>
        </p:nvSpPr>
        <p:spPr bwMode="auto">
          <a:xfrm>
            <a:off x="1091915" y="1816102"/>
            <a:ext cx="2152651" cy="47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14" name="矩形 44"/>
          <p:cNvSpPr>
            <a:spLocks noChangeArrowheads="1"/>
          </p:cNvSpPr>
          <p:nvPr/>
        </p:nvSpPr>
        <p:spPr bwMode="auto">
          <a:xfrm>
            <a:off x="6445281" y="4390169"/>
            <a:ext cx="3098800" cy="47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267" dirty="0">
                <a:solidFill>
                  <a:srgbClr val="2FA598"/>
                </a:solidFill>
                <a:latin typeface="Arial" panose="020B0604020202020204" pitchFamily="34" charset="0"/>
                <a:ea typeface="微软雅黑" panose="020B0503020204020204" pitchFamily="34" charset="-122"/>
                <a:sym typeface="Arial" panose="020B0604020202020204" pitchFamily="34" charset="0"/>
              </a:rPr>
              <a:t>添加主题</a:t>
            </a:r>
          </a:p>
        </p:txBody>
      </p:sp>
      <p:sp>
        <p:nvSpPr>
          <p:cNvPr id="15" name="矩形 45"/>
          <p:cNvSpPr>
            <a:spLocks noChangeArrowheads="1"/>
          </p:cNvSpPr>
          <p:nvPr/>
        </p:nvSpPr>
        <p:spPr bwMode="auto">
          <a:xfrm>
            <a:off x="5089875" y="4861599"/>
            <a:ext cx="4281487" cy="102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4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86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燕尾形 1"/>
          <p:cNvSpPr>
            <a:spLocks noChangeArrowheads="1"/>
          </p:cNvSpPr>
          <p:nvPr/>
        </p:nvSpPr>
        <p:spPr bwMode="auto">
          <a:xfrm>
            <a:off x="11049349" y="3690937"/>
            <a:ext cx="512763" cy="512763"/>
          </a:xfrm>
          <a:prstGeom prst="chevron">
            <a:avLst>
              <a:gd name="adj" fmla="val 50000"/>
            </a:avLst>
          </a:prstGeom>
          <a:solidFill>
            <a:srgbClr val="2FA598">
              <a:alpha val="29803"/>
            </a:srgbClr>
          </a:solidFill>
          <a:ln>
            <a:noFill/>
          </a:ln>
          <a:extLst/>
        </p:spPr>
        <p:txBody>
          <a:bodyPr lIns="91440" tIns="45720" rIns="91440" bIns="4572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67">
              <a:latin typeface="Arial" panose="020B0604020202020204" pitchFamily="34" charset="0"/>
              <a:ea typeface="微软雅黑" panose="020B0503020204020204" pitchFamily="34" charset="-122"/>
              <a:sym typeface="Arial" panose="020B0604020202020204" pitchFamily="34" charset="0"/>
            </a:endParaRPr>
          </a:p>
        </p:txBody>
      </p:sp>
      <p:sp>
        <p:nvSpPr>
          <p:cNvPr id="17" name="燕尾形 23"/>
          <p:cNvSpPr>
            <a:spLocks noChangeArrowheads="1"/>
          </p:cNvSpPr>
          <p:nvPr/>
        </p:nvSpPr>
        <p:spPr bwMode="auto">
          <a:xfrm flipH="1">
            <a:off x="614712" y="3690937"/>
            <a:ext cx="512763" cy="512763"/>
          </a:xfrm>
          <a:prstGeom prst="chevron">
            <a:avLst>
              <a:gd name="adj" fmla="val 50000"/>
            </a:avLst>
          </a:prstGeom>
          <a:solidFill>
            <a:srgbClr val="2FA598">
              <a:alpha val="29803"/>
            </a:srgbClr>
          </a:solidFill>
          <a:ln>
            <a:noFill/>
          </a:ln>
          <a:extLst/>
        </p:spPr>
        <p:txBody>
          <a:bodyPr lIns="91440" tIns="45720" rIns="91440" bIns="4572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67">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449668" y="2387285"/>
            <a:ext cx="661234" cy="661235"/>
            <a:chOff x="2614375" y="1638063"/>
            <a:chExt cx="495926" cy="495926"/>
          </a:xfrm>
        </p:grpSpPr>
        <p:grpSp>
          <p:nvGrpSpPr>
            <p:cNvPr id="19" name="组合 18"/>
            <p:cNvGrpSpPr/>
            <p:nvPr/>
          </p:nvGrpSpPr>
          <p:grpSpPr>
            <a:xfrm>
              <a:off x="2614375" y="1638063"/>
              <a:ext cx="495926" cy="49592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extBox 1"/>
            <p:cNvSpPr txBox="1"/>
            <p:nvPr/>
          </p:nvSpPr>
          <p:spPr>
            <a:xfrm>
              <a:off x="2655125" y="1685971"/>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6925084" y="3681807"/>
            <a:ext cx="661235" cy="661235"/>
            <a:chOff x="5220935" y="2608954"/>
            <a:chExt cx="495926" cy="495926"/>
          </a:xfrm>
        </p:grpSpPr>
        <p:grpSp>
          <p:nvGrpSpPr>
            <p:cNvPr id="24" name="组合 23"/>
            <p:cNvGrpSpPr/>
            <p:nvPr/>
          </p:nvGrpSpPr>
          <p:grpSpPr>
            <a:xfrm>
              <a:off x="5220935" y="2608954"/>
              <a:ext cx="495926" cy="495926"/>
              <a:chOff x="304800" y="673100"/>
              <a:chExt cx="4000500" cy="4000500"/>
            </a:xfrm>
            <a:effectLst>
              <a:outerShdw blurRad="317500" dist="1905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TextBox 59"/>
            <p:cNvSpPr txBox="1"/>
            <p:nvPr/>
          </p:nvSpPr>
          <p:spPr>
            <a:xfrm>
              <a:off x="5246722" y="2656862"/>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4508432" y="5043941"/>
            <a:ext cx="661235" cy="661235"/>
            <a:chOff x="3408447" y="3630554"/>
            <a:chExt cx="495926" cy="495926"/>
          </a:xfrm>
        </p:grpSpPr>
        <p:grpSp>
          <p:nvGrpSpPr>
            <p:cNvPr id="29" name="组合 28"/>
            <p:cNvGrpSpPr/>
            <p:nvPr/>
          </p:nvGrpSpPr>
          <p:grpSpPr>
            <a:xfrm>
              <a:off x="3408447" y="3630554"/>
              <a:ext cx="495926" cy="495926"/>
              <a:chOff x="304800" y="673100"/>
              <a:chExt cx="4000500" cy="4000500"/>
            </a:xfrm>
            <a:effectLst>
              <a:outerShdw blurRad="317500" dist="1905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TextBox 63"/>
            <p:cNvSpPr txBox="1"/>
            <p:nvPr/>
          </p:nvSpPr>
          <p:spPr>
            <a:xfrm>
              <a:off x="3434234" y="3678462"/>
              <a:ext cx="424636" cy="377075"/>
            </a:xfrm>
            <a:prstGeom prst="rect">
              <a:avLst/>
            </a:prstGeom>
            <a:noFill/>
          </p:spPr>
          <p:txBody>
            <a:bodyPr wrap="none" rtlCol="0">
              <a:spAutoFit/>
            </a:bodyPr>
            <a:lstStyle/>
            <a:p>
              <a:r>
                <a:rPr lang="en-US" altLang="zh-CN" sz="2667" dirty="0">
                  <a:solidFill>
                    <a:srgbClr val="2FA598"/>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400"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文本框 32"/>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5" name="文本框 34"/>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6" name="文本框 35"/>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37" name="组合 36"/>
          <p:cNvGrpSpPr/>
          <p:nvPr/>
        </p:nvGrpSpPr>
        <p:grpSpPr>
          <a:xfrm>
            <a:off x="207780" y="101257"/>
            <a:ext cx="866605" cy="778226"/>
            <a:chOff x="283980" y="301282"/>
            <a:chExt cx="866605" cy="778226"/>
          </a:xfrm>
        </p:grpSpPr>
        <p:grpSp>
          <p:nvGrpSpPr>
            <p:cNvPr id="38" name="组合 37"/>
            <p:cNvGrpSpPr/>
            <p:nvPr/>
          </p:nvGrpSpPr>
          <p:grpSpPr>
            <a:xfrm>
              <a:off x="283980" y="301282"/>
              <a:ext cx="866605" cy="778226"/>
              <a:chOff x="225922" y="165203"/>
              <a:chExt cx="1038215" cy="932335"/>
            </a:xfrm>
          </p:grpSpPr>
          <p:sp>
            <p:nvSpPr>
              <p:cNvPr id="40" name="任意多边形 39"/>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5239711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0-#ppt_w/2"/>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0-#ppt_w/2"/>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1+#ppt_w/2"/>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ppt_x</p:attrName>
                                        </p:attrNameLst>
                                      </p:cBhvr>
                                      <p:tavLst>
                                        <p:tav tm="0">
                                          <p:val>
                                            <p:strVal val="1+#ppt_w/2"/>
                                          </p:val>
                                        </p:tav>
                                        <p:tav tm="100000">
                                          <p:val>
                                            <p:strVal val="#ppt_x"/>
                                          </p:val>
                                        </p:tav>
                                      </p:tavLst>
                                    </p:anim>
                                    <p:anim calcmode="lin" valueType="num">
                                      <p:cBhvr>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0-#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1+#ppt_w/2"/>
                                          </p:val>
                                        </p:tav>
                                        <p:tav tm="100000">
                                          <p:val>
                                            <p:strVal val="#ppt_x"/>
                                          </p:val>
                                        </p:tav>
                                      </p:tavLst>
                                    </p:anim>
                                    <p:anim calcmode="lin" valueType="num">
                                      <p:cBhvr additive="base">
                                        <p:cTn id="45"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500"/>
                                        <p:tgtEl>
                                          <p:spTgt spid="15"/>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up)">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down)">
                                      <p:cBhvr>
                                        <p:cTn id="64"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bldLvl="0" animBg="1" autoUpdateAnimBg="0"/>
      <p:bldP spid="9" grpId="0" bldLvl="0" animBg="1" autoUpdateAnimBg="0"/>
      <p:bldP spid="10" grpId="0" bldLvl="0" animBg="1" autoUpdateAnimBg="0"/>
      <p:bldP spid="11" grpId="0" bldLvl="0" animBg="1" autoUpdateAnimBg="0"/>
      <p:bldP spid="12" grpId="0"/>
      <p:bldP spid="13" grpId="0"/>
      <p:bldP spid="14" grpId="0"/>
      <p:bldP spid="15" grpId="0"/>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51%</a:t>
              </a:r>
              <a:endParaRPr lang="zh-CN" altLang="en-US" sz="3600" dirty="0">
                <a:solidFill>
                  <a:srgbClr val="2FA598"/>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76%</a:t>
              </a:r>
              <a:endParaRPr lang="zh-CN" altLang="en-US" sz="3600" dirty="0">
                <a:solidFill>
                  <a:srgbClr val="2FA598"/>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92%</a:t>
              </a:r>
              <a:endParaRPr lang="zh-CN" altLang="en-US" sz="3600" dirty="0">
                <a:solidFill>
                  <a:srgbClr val="2FA598"/>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288881" y="1267811"/>
              <a:ext cx="1699504"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03</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34322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8840041" y="2251926"/>
            <a:ext cx="2869660" cy="3917172"/>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66"/>
          <p:cNvGrpSpPr>
            <a:grpSpLocks/>
          </p:cNvGrpSpPr>
          <p:nvPr/>
        </p:nvGrpSpPr>
        <p:grpSpPr bwMode="auto">
          <a:xfrm>
            <a:off x="527523" y="1269260"/>
            <a:ext cx="5938021" cy="4994275"/>
            <a:chOff x="720" y="839"/>
            <a:chExt cx="3740" cy="3146"/>
          </a:xfrm>
          <a:solidFill>
            <a:srgbClr val="E8E8E6"/>
          </a:solidFill>
        </p:grpSpPr>
        <p:sp>
          <p:nvSpPr>
            <p:cNvPr id="8"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70" name="Freeform 78"/>
          <p:cNvSpPr>
            <a:spLocks/>
          </p:cNvSpPr>
          <p:nvPr/>
        </p:nvSpPr>
        <p:spPr bwMode="gray">
          <a:xfrm>
            <a:off x="4445981" y="5206259"/>
            <a:ext cx="895467"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92"/>
          <p:cNvSpPr>
            <a:spLocks/>
          </p:cNvSpPr>
          <p:nvPr/>
        </p:nvSpPr>
        <p:spPr bwMode="gray">
          <a:xfrm>
            <a:off x="4863550" y="3440961"/>
            <a:ext cx="782740"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100"/>
          <p:cNvSpPr>
            <a:spLocks/>
          </p:cNvSpPr>
          <p:nvPr/>
        </p:nvSpPr>
        <p:spPr bwMode="gray">
          <a:xfrm>
            <a:off x="5168390" y="2634510"/>
            <a:ext cx="682713"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82"/>
          <p:cNvSpPr>
            <a:spLocks/>
          </p:cNvSpPr>
          <p:nvPr/>
        </p:nvSpPr>
        <p:spPr bwMode="gray">
          <a:xfrm>
            <a:off x="5335224" y="4345834"/>
            <a:ext cx="449320"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2FA598"/>
          </a:solidFill>
          <a:ln w="6350">
            <a:solidFill>
              <a:schemeClr val="tx1">
                <a:lumMod val="85000"/>
                <a:lumOff val="15000"/>
              </a:schemeClr>
            </a:solidFill>
            <a:prstDash val="solid"/>
            <a:round/>
            <a:headEnd/>
            <a:tailEnd/>
          </a:ln>
        </p:spPr>
        <p:txBody>
          <a:bodyPr lIns="91460" tIns="45729" rIns="91460" bIns="45729"/>
          <a:lstStyle/>
          <a:p>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cxnSp>
        <p:nvCxnSpPr>
          <p:cNvPr id="74" name="直接连接符 73"/>
          <p:cNvCxnSpPr/>
          <p:nvPr/>
        </p:nvCxnSpPr>
        <p:spPr>
          <a:xfrm>
            <a:off x="5768882" y="3062343"/>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6021326" y="3310785"/>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555398" y="3571847"/>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807845" y="3820291"/>
            <a:ext cx="24654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5705033" y="4483948"/>
            <a:ext cx="316291"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6021326" y="4483948"/>
            <a:ext cx="225194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5046136" y="5635679"/>
            <a:ext cx="252445"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5298581" y="5884123"/>
            <a:ext cx="286142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6703404" y="2830332"/>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3" name="矩形 82"/>
          <p:cNvSpPr/>
          <p:nvPr/>
        </p:nvSpPr>
        <p:spPr>
          <a:xfrm>
            <a:off x="6703404" y="340603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4" name="矩形 83"/>
          <p:cNvSpPr/>
          <p:nvPr/>
        </p:nvSpPr>
        <p:spPr>
          <a:xfrm>
            <a:off x="6703404" y="407147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5" name="矩形 84"/>
          <p:cNvSpPr/>
          <p:nvPr/>
        </p:nvSpPr>
        <p:spPr>
          <a:xfrm>
            <a:off x="6658134" y="5401448"/>
            <a:ext cx="1617791" cy="379674"/>
          </a:xfrm>
          <a:prstGeom prst="rect">
            <a:avLst/>
          </a:prstGeom>
        </p:spPr>
        <p:txBody>
          <a:bodyPr wrap="none" lIns="91460" tIns="45729" rIns="91460" bIns="45729">
            <a:spAutoFit/>
          </a:bodyPr>
          <a:lstStyle/>
          <a:p>
            <a:r>
              <a:rPr lang="zh-CN" altLang="en-US" sz="1867" dirty="0">
                <a:solidFill>
                  <a:schemeClr val="bg1"/>
                </a:solidFill>
                <a:latin typeface="Arial" panose="020B0604020202020204" pitchFamily="34" charset="0"/>
                <a:ea typeface="微软雅黑" panose="020B0503020204020204" pitchFamily="34" charset="-122"/>
                <a:cs typeface="华文黑体" pitchFamily="2" charset="-122"/>
                <a:sym typeface="Arial" panose="020B0604020202020204" pitchFamily="34" charset="0"/>
              </a:rPr>
              <a:t>点击添加文本</a:t>
            </a:r>
            <a:endParaRPr lang="zh-CN" altLang="en-US" sz="1867" dirty="0">
              <a:solidFill>
                <a:schemeClr val="bg1"/>
              </a:solidFill>
              <a:latin typeface="Arial" panose="020B0604020202020204" pitchFamily="34" charset="0"/>
              <a:ea typeface="微软雅黑" pitchFamily="34" charset="-122"/>
              <a:sym typeface="Arial" panose="020B0604020202020204" pitchFamily="34" charset="0"/>
            </a:endParaRPr>
          </a:p>
        </p:txBody>
      </p:sp>
      <p:sp>
        <p:nvSpPr>
          <p:cNvPr id="86" name="TextBox 83"/>
          <p:cNvSpPr txBox="1"/>
          <p:nvPr/>
        </p:nvSpPr>
        <p:spPr>
          <a:xfrm>
            <a:off x="8953557" y="2386906"/>
            <a:ext cx="2756145" cy="3613315"/>
          </a:xfrm>
          <a:prstGeom prst="rect">
            <a:avLst/>
          </a:prstGeom>
          <a:noFill/>
        </p:spPr>
        <p:txBody>
          <a:bodyPr wrap="square" lIns="91460" tIns="45729" rIns="91460" bIns="45729" rtlCol="0">
            <a:spAutoFit/>
          </a:bodyPr>
          <a:lstStyle/>
          <a:p>
            <a:pPr>
              <a:lnSpc>
                <a:spcPct val="130000"/>
              </a:lnSpc>
            </a:pPr>
            <a:r>
              <a:rPr lang="zh-CN" altLang="en-US"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endParaRPr>
          </a:p>
          <a:p>
            <a:pPr>
              <a:lnSpc>
                <a:spcPct val="130000"/>
              </a:lnSpc>
            </a:pPr>
            <a:r>
              <a:rPr lang="zh-CN" altLang="en-US" sz="1600" dirty="0">
                <a:solidFill>
                  <a:schemeClr val="tx1">
                    <a:lumMod val="65000"/>
                    <a:lumOff val="3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87" name="椭圆 86"/>
          <p:cNvSpPr/>
          <p:nvPr/>
        </p:nvSpPr>
        <p:spPr>
          <a:xfrm>
            <a:off x="6348959" y="2905821"/>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6348959" y="3466747"/>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89" name="椭圆 88"/>
          <p:cNvSpPr/>
          <p:nvPr/>
        </p:nvSpPr>
        <p:spPr>
          <a:xfrm>
            <a:off x="6348959" y="4128347"/>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6348959" y="5456299"/>
            <a:ext cx="309175" cy="309175"/>
          </a:xfrm>
          <a:prstGeom prst="ellipse">
            <a:avLst/>
          </a:prstGeom>
          <a:solidFill>
            <a:srgbClr val="2FA598"/>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90"/>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93" name="文本框 9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94" name="文本框 9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95" name="组合 94"/>
          <p:cNvGrpSpPr/>
          <p:nvPr/>
        </p:nvGrpSpPr>
        <p:grpSpPr>
          <a:xfrm>
            <a:off x="207780" y="101257"/>
            <a:ext cx="866605" cy="778226"/>
            <a:chOff x="283980" y="301282"/>
            <a:chExt cx="866605" cy="778226"/>
          </a:xfrm>
        </p:grpSpPr>
        <p:grpSp>
          <p:nvGrpSpPr>
            <p:cNvPr id="96" name="组合 95"/>
            <p:cNvGrpSpPr/>
            <p:nvPr/>
          </p:nvGrpSpPr>
          <p:grpSpPr>
            <a:xfrm>
              <a:off x="283980" y="301282"/>
              <a:ext cx="866605" cy="778226"/>
              <a:chOff x="225922" y="165203"/>
              <a:chExt cx="1038215" cy="932335"/>
            </a:xfrm>
          </p:grpSpPr>
          <p:sp>
            <p:nvSpPr>
              <p:cNvPr id="98" name="任意多边形 9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文本框 9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26673652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8000">
                                          <p:cBhvr additive="base">
                                            <p:cTn id="7" dur="1000" fill="hold"/>
                                            <p:tgtEl>
                                              <p:spTgt spid="7"/>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500"/>
                                            <p:tgtEl>
                                              <p:spTgt spid="7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childTnLst>
                                    </p:cTn>
                                  </p:par>
                                </p:childTnLst>
                              </p:cTn>
                            </p:par>
                            <p:par>
                              <p:cTn id="21" fill="hold">
                                <p:stCondLst>
                                  <p:cond delay="2300"/>
                                </p:stCondLst>
                                <p:childTnLst>
                                  <p:par>
                                    <p:cTn id="22" presetID="22" presetClass="entr" presetSubtype="4"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down)">
                                          <p:cBhvr>
                                            <p:cTn id="24" dur="300"/>
                                            <p:tgtEl>
                                              <p:spTgt spid="87"/>
                                            </p:tgtEl>
                                          </p:cBhvr>
                                        </p:animEffect>
                                      </p:childTnLst>
                                    </p:cTn>
                                  </p:par>
                                </p:childTnLst>
                              </p:cTn>
                            </p:par>
                            <p:par>
                              <p:cTn id="25" fill="hold">
                                <p:stCondLst>
                                  <p:cond delay="2600"/>
                                </p:stCondLst>
                                <p:childTnLst>
                                  <p:par>
                                    <p:cTn id="26" presetID="22" presetClass="entr" presetSubtype="4"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down)">
                                          <p:cBhvr>
                                            <p:cTn id="28" dur="300"/>
                                            <p:tgtEl>
                                              <p:spTgt spid="88"/>
                                            </p:tgtEl>
                                          </p:cBhvr>
                                        </p:animEffect>
                                      </p:childTnLst>
                                    </p:cTn>
                                  </p:par>
                                </p:childTnLst>
                              </p:cTn>
                            </p:par>
                            <p:par>
                              <p:cTn id="29" fill="hold">
                                <p:stCondLst>
                                  <p:cond delay="2900"/>
                                </p:stCondLst>
                                <p:childTnLst>
                                  <p:par>
                                    <p:cTn id="30" presetID="22" presetClass="entr" presetSubtype="4" fill="hold" grpId="0" nodeType="after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wipe(down)">
                                          <p:cBhvr>
                                            <p:cTn id="32" dur="300"/>
                                            <p:tgtEl>
                                              <p:spTgt spid="89"/>
                                            </p:tgtEl>
                                          </p:cBhvr>
                                        </p:animEffect>
                                      </p:childTnLst>
                                    </p:cTn>
                                  </p:par>
                                </p:childTnLst>
                              </p:cTn>
                            </p:par>
                            <p:par>
                              <p:cTn id="33" fill="hold">
                                <p:stCondLst>
                                  <p:cond delay="3200"/>
                                </p:stCondLst>
                                <p:childTnLst>
                                  <p:par>
                                    <p:cTn id="34" presetID="22" presetClass="entr" presetSubtype="4"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down)">
                                          <p:cBhvr>
                                            <p:cTn id="36" dur="3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par>
                                    <p:cTn id="42" presetID="22" presetClass="entr" presetSubtype="8"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par>
                                    <p:cTn id="45" presetID="22" presetClass="entr" presetSubtype="8"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left)">
                                          <p:cBhvr>
                                            <p:cTn id="47" dur="500"/>
                                            <p:tgtEl>
                                              <p:spTgt spid="76"/>
                                            </p:tgtEl>
                                          </p:cBhvr>
                                        </p:animEffect>
                                      </p:childTnLst>
                                    </p:cTn>
                                  </p:par>
                                  <p:par>
                                    <p:cTn id="48" presetID="22" presetClass="entr" presetSubtype="8"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par>
                                    <p:cTn id="51" presetID="22" presetClass="entr" presetSubtype="8"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par>
                                    <p:cTn id="54" presetID="22" presetClass="entr" presetSubtype="8" fill="hold"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wipe(left)">
                                          <p:cBhvr>
                                            <p:cTn id="56" dur="500"/>
                                            <p:tgtEl>
                                              <p:spTgt spid="79"/>
                                            </p:tgtEl>
                                          </p:cBhvr>
                                        </p:animEffect>
                                      </p:childTnLst>
                                    </p:cTn>
                                  </p:par>
                                  <p:par>
                                    <p:cTn id="57" presetID="22" presetClass="entr" presetSubtype="8"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22" presetClass="entr" presetSubtype="8" fill="hold"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wipe(left)">
                                          <p:cBhvr>
                                            <p:cTn id="62" dur="500"/>
                                            <p:tgtEl>
                                              <p:spTgt spid="8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left)">
                                          <p:cBhvr>
                                            <p:cTn id="65" dur="500"/>
                                            <p:tgtEl>
                                              <p:spTgt spid="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500"/>
                                            <p:tgtEl>
                                              <p:spTgt spid="8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left)">
                                          <p:cBhvr>
                                            <p:cTn id="71" dur="500"/>
                                            <p:tgtEl>
                                              <p:spTgt spid="8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childTnLst>
                              </p:cTn>
                            </p:par>
                            <p:par>
                              <p:cTn id="75" fill="hold">
                                <p:stCondLst>
                                  <p:cond delay="500"/>
                                </p:stCondLst>
                                <p:childTnLst>
                                  <p:par>
                                    <p:cTn id="76" presetID="22" presetClass="entr" presetSubtype="8" fill="hold" grpId="0" nodeType="afterEffect">
                                      <p:stCondLst>
                                        <p:cond delay="0"/>
                                      </p:stCondLst>
                                      <p:iterate type="lt">
                                        <p:tmPct val="30000"/>
                                      </p:iterate>
                                      <p:childTnLst>
                                        <p:set>
                                          <p:cBhvr>
                                            <p:cTn id="77" dur="1" fill="hold">
                                              <p:stCondLst>
                                                <p:cond delay="0"/>
                                              </p:stCondLst>
                                            </p:cTn>
                                            <p:tgtEl>
                                              <p:spTgt spid="86"/>
                                            </p:tgtEl>
                                            <p:attrNameLst>
                                              <p:attrName>style.visibility</p:attrName>
                                            </p:attrNameLst>
                                          </p:cBhvr>
                                          <p:to>
                                            <p:strVal val="visible"/>
                                          </p:to>
                                        </p:set>
                                        <p:animEffect transition="in" filter="wipe(left)">
                                          <p:cBhvr>
                                            <p:cTn id="78" dur="100"/>
                                            <p:tgtEl>
                                              <p:spTgt spid="86"/>
                                            </p:tgtEl>
                                          </p:cBhvr>
                                        </p:animEffect>
                                      </p:childTnLst>
                                    </p:cTn>
                                  </p:par>
                                  <p:par>
                                    <p:cTn id="79" presetID="36" presetClass="emph" presetSubtype="0" fill="hold" grpId="1" nodeType="withEffect">
                                      <p:stCondLst>
                                        <p:cond delay="0"/>
                                      </p:stCondLst>
                                      <p:iterate type="lt">
                                        <p:tmPct val="30000"/>
                                      </p:iterate>
                                      <p:childTnLst>
                                        <p:animScale>
                                          <p:cBhvr>
                                            <p:cTn id="80" dur="50" autoRev="1" fill="hold">
                                              <p:stCondLst>
                                                <p:cond delay="0"/>
                                              </p:stCondLst>
                                            </p:cTn>
                                            <p:tgtEl>
                                              <p:spTgt spid="86"/>
                                            </p:tgtEl>
                                          </p:cBhvr>
                                          <p:to x="80000" y="100000"/>
                                        </p:animScale>
                                        <p:anim by="(#ppt_w*0.10)" calcmode="lin" valueType="num">
                                          <p:cBhvr>
                                            <p:cTn id="81" dur="50" autoRev="1" fill="hold">
                                              <p:stCondLst>
                                                <p:cond delay="0"/>
                                              </p:stCondLst>
                                            </p:cTn>
                                            <p:tgtEl>
                                              <p:spTgt spid="86"/>
                                            </p:tgtEl>
                                            <p:attrNameLst>
                                              <p:attrName>ppt_x</p:attrName>
                                            </p:attrNameLst>
                                          </p:cBhvr>
                                        </p:anim>
                                        <p:anim by="(-#ppt_w*0.10)" calcmode="lin" valueType="num">
                                          <p:cBhvr>
                                            <p:cTn id="82" dur="50" autoRev="1" fill="hold">
                                              <p:stCondLst>
                                                <p:cond delay="0"/>
                                              </p:stCondLst>
                                            </p:cTn>
                                            <p:tgtEl>
                                              <p:spTgt spid="86"/>
                                            </p:tgtEl>
                                            <p:attrNameLst>
                                              <p:attrName>ppt_y</p:attrName>
                                            </p:attrNameLst>
                                          </p:cBhvr>
                                        </p:anim>
                                        <p:animRot by="-480000">
                                          <p:cBhvr>
                                            <p:cTn id="83" dur="50" autoRev="1" fill="hold">
                                              <p:stCondLst>
                                                <p:cond delay="0"/>
                                              </p:stCondLst>
                                            </p:cTn>
                                            <p:tgtEl>
                                              <p:spTgt spid="86"/>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wipe(down)">
                                          <p:cBhvr>
                                            <p:cTn id="88"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82" grpId="0"/>
          <p:bldP spid="83" grpId="0"/>
          <p:bldP spid="84" grpId="0"/>
          <p:bldP spid="85" grpId="0"/>
          <p:bldP spid="86" grpId="0"/>
          <p:bldP spid="86" grpId="1"/>
          <p:bldP spid="87" grpId="0" animBg="1"/>
          <p:bldP spid="88" grpId="0" animBg="1"/>
          <p:bldP spid="89" grpId="0" animBg="1"/>
          <p:bldP spid="90" grpId="0" animBg="1"/>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500"/>
                                            <p:tgtEl>
                                              <p:spTgt spid="72"/>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childTnLst>
                                    </p:cTn>
                                  </p:par>
                                </p:childTnLst>
                              </p:cTn>
                            </p:par>
                            <p:par>
                              <p:cTn id="21" fill="hold">
                                <p:stCondLst>
                                  <p:cond delay="2300"/>
                                </p:stCondLst>
                                <p:childTnLst>
                                  <p:par>
                                    <p:cTn id="22" presetID="22" presetClass="entr" presetSubtype="4" fill="hold" grpId="0"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down)">
                                          <p:cBhvr>
                                            <p:cTn id="24" dur="300"/>
                                            <p:tgtEl>
                                              <p:spTgt spid="87"/>
                                            </p:tgtEl>
                                          </p:cBhvr>
                                        </p:animEffect>
                                      </p:childTnLst>
                                    </p:cTn>
                                  </p:par>
                                </p:childTnLst>
                              </p:cTn>
                            </p:par>
                            <p:par>
                              <p:cTn id="25" fill="hold">
                                <p:stCondLst>
                                  <p:cond delay="2600"/>
                                </p:stCondLst>
                                <p:childTnLst>
                                  <p:par>
                                    <p:cTn id="26" presetID="22" presetClass="entr" presetSubtype="4"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down)">
                                          <p:cBhvr>
                                            <p:cTn id="28" dur="300"/>
                                            <p:tgtEl>
                                              <p:spTgt spid="88"/>
                                            </p:tgtEl>
                                          </p:cBhvr>
                                        </p:animEffect>
                                      </p:childTnLst>
                                    </p:cTn>
                                  </p:par>
                                </p:childTnLst>
                              </p:cTn>
                            </p:par>
                            <p:par>
                              <p:cTn id="29" fill="hold">
                                <p:stCondLst>
                                  <p:cond delay="2900"/>
                                </p:stCondLst>
                                <p:childTnLst>
                                  <p:par>
                                    <p:cTn id="30" presetID="22" presetClass="entr" presetSubtype="4" fill="hold" grpId="0" nodeType="after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wipe(down)">
                                          <p:cBhvr>
                                            <p:cTn id="32" dur="300"/>
                                            <p:tgtEl>
                                              <p:spTgt spid="89"/>
                                            </p:tgtEl>
                                          </p:cBhvr>
                                        </p:animEffect>
                                      </p:childTnLst>
                                    </p:cTn>
                                  </p:par>
                                </p:childTnLst>
                              </p:cTn>
                            </p:par>
                            <p:par>
                              <p:cTn id="33" fill="hold">
                                <p:stCondLst>
                                  <p:cond delay="3200"/>
                                </p:stCondLst>
                                <p:childTnLst>
                                  <p:par>
                                    <p:cTn id="34" presetID="22" presetClass="entr" presetSubtype="4"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wipe(down)">
                                          <p:cBhvr>
                                            <p:cTn id="36" dur="3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par>
                                    <p:cTn id="42" presetID="22" presetClass="entr" presetSubtype="8" fill="hold" nodeType="with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par>
                                    <p:cTn id="45" presetID="22" presetClass="entr" presetSubtype="8" fill="hold"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left)">
                                          <p:cBhvr>
                                            <p:cTn id="47" dur="500"/>
                                            <p:tgtEl>
                                              <p:spTgt spid="76"/>
                                            </p:tgtEl>
                                          </p:cBhvr>
                                        </p:animEffect>
                                      </p:childTnLst>
                                    </p:cTn>
                                  </p:par>
                                  <p:par>
                                    <p:cTn id="48" presetID="22" presetClass="entr" presetSubtype="8"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500"/>
                                            <p:tgtEl>
                                              <p:spTgt spid="77"/>
                                            </p:tgtEl>
                                          </p:cBhvr>
                                        </p:animEffect>
                                      </p:childTnLst>
                                    </p:cTn>
                                  </p:par>
                                  <p:par>
                                    <p:cTn id="51" presetID="22" presetClass="entr" presetSubtype="8" fill="hold"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par>
                                    <p:cTn id="54" presetID="22" presetClass="entr" presetSubtype="8" fill="hold" nodeType="withEffect">
                                      <p:stCondLst>
                                        <p:cond delay="0"/>
                                      </p:stCondLst>
                                      <p:childTnLst>
                                        <p:set>
                                          <p:cBhvr>
                                            <p:cTn id="55" dur="1" fill="hold">
                                              <p:stCondLst>
                                                <p:cond delay="0"/>
                                              </p:stCondLst>
                                            </p:cTn>
                                            <p:tgtEl>
                                              <p:spTgt spid="79"/>
                                            </p:tgtEl>
                                            <p:attrNameLst>
                                              <p:attrName>style.visibility</p:attrName>
                                            </p:attrNameLst>
                                          </p:cBhvr>
                                          <p:to>
                                            <p:strVal val="visible"/>
                                          </p:to>
                                        </p:set>
                                        <p:animEffect transition="in" filter="wipe(left)">
                                          <p:cBhvr>
                                            <p:cTn id="56" dur="500"/>
                                            <p:tgtEl>
                                              <p:spTgt spid="79"/>
                                            </p:tgtEl>
                                          </p:cBhvr>
                                        </p:animEffect>
                                      </p:childTnLst>
                                    </p:cTn>
                                  </p:par>
                                  <p:par>
                                    <p:cTn id="57" presetID="22" presetClass="entr" presetSubtype="8"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wipe(left)">
                                          <p:cBhvr>
                                            <p:cTn id="59" dur="500"/>
                                            <p:tgtEl>
                                              <p:spTgt spid="80"/>
                                            </p:tgtEl>
                                          </p:cBhvr>
                                        </p:animEffect>
                                      </p:childTnLst>
                                    </p:cTn>
                                  </p:par>
                                  <p:par>
                                    <p:cTn id="60" presetID="22" presetClass="entr" presetSubtype="8" fill="hold" nodeType="with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wipe(left)">
                                          <p:cBhvr>
                                            <p:cTn id="62" dur="500"/>
                                            <p:tgtEl>
                                              <p:spTgt spid="8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left)">
                                          <p:cBhvr>
                                            <p:cTn id="65" dur="500"/>
                                            <p:tgtEl>
                                              <p:spTgt spid="8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500"/>
                                            <p:tgtEl>
                                              <p:spTgt spid="8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left)">
                                          <p:cBhvr>
                                            <p:cTn id="71" dur="500"/>
                                            <p:tgtEl>
                                              <p:spTgt spid="8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childTnLst>
                              </p:cTn>
                            </p:par>
                            <p:par>
                              <p:cTn id="75" fill="hold">
                                <p:stCondLst>
                                  <p:cond delay="500"/>
                                </p:stCondLst>
                                <p:childTnLst>
                                  <p:par>
                                    <p:cTn id="76" presetID="22" presetClass="entr" presetSubtype="8" fill="hold" grpId="0" nodeType="afterEffect">
                                      <p:stCondLst>
                                        <p:cond delay="0"/>
                                      </p:stCondLst>
                                      <p:iterate type="lt">
                                        <p:tmPct val="30000"/>
                                      </p:iterate>
                                      <p:childTnLst>
                                        <p:set>
                                          <p:cBhvr>
                                            <p:cTn id="77" dur="1" fill="hold">
                                              <p:stCondLst>
                                                <p:cond delay="0"/>
                                              </p:stCondLst>
                                            </p:cTn>
                                            <p:tgtEl>
                                              <p:spTgt spid="86"/>
                                            </p:tgtEl>
                                            <p:attrNameLst>
                                              <p:attrName>style.visibility</p:attrName>
                                            </p:attrNameLst>
                                          </p:cBhvr>
                                          <p:to>
                                            <p:strVal val="visible"/>
                                          </p:to>
                                        </p:set>
                                        <p:animEffect transition="in" filter="wipe(left)">
                                          <p:cBhvr>
                                            <p:cTn id="78" dur="100"/>
                                            <p:tgtEl>
                                              <p:spTgt spid="86"/>
                                            </p:tgtEl>
                                          </p:cBhvr>
                                        </p:animEffect>
                                      </p:childTnLst>
                                    </p:cTn>
                                  </p:par>
                                  <p:par>
                                    <p:cTn id="79" presetID="36" presetClass="emph" presetSubtype="0" fill="hold" grpId="1" nodeType="withEffect">
                                      <p:stCondLst>
                                        <p:cond delay="0"/>
                                      </p:stCondLst>
                                      <p:iterate type="lt">
                                        <p:tmPct val="30000"/>
                                      </p:iterate>
                                      <p:childTnLst>
                                        <p:animScale>
                                          <p:cBhvr>
                                            <p:cTn id="80" dur="50" autoRev="1" fill="hold">
                                              <p:stCondLst>
                                                <p:cond delay="0"/>
                                              </p:stCondLst>
                                            </p:cTn>
                                            <p:tgtEl>
                                              <p:spTgt spid="86"/>
                                            </p:tgtEl>
                                          </p:cBhvr>
                                          <p:to x="80000" y="100000"/>
                                        </p:animScale>
                                        <p:anim by="(#ppt_w*0.10)" calcmode="lin" valueType="num">
                                          <p:cBhvr>
                                            <p:cTn id="81" dur="50" autoRev="1" fill="hold">
                                              <p:stCondLst>
                                                <p:cond delay="0"/>
                                              </p:stCondLst>
                                            </p:cTn>
                                            <p:tgtEl>
                                              <p:spTgt spid="86"/>
                                            </p:tgtEl>
                                            <p:attrNameLst>
                                              <p:attrName>ppt_x</p:attrName>
                                            </p:attrNameLst>
                                          </p:cBhvr>
                                        </p:anim>
                                        <p:anim by="(-#ppt_w*0.10)" calcmode="lin" valueType="num">
                                          <p:cBhvr>
                                            <p:cTn id="82" dur="50" autoRev="1" fill="hold">
                                              <p:stCondLst>
                                                <p:cond delay="0"/>
                                              </p:stCondLst>
                                            </p:cTn>
                                            <p:tgtEl>
                                              <p:spTgt spid="86"/>
                                            </p:tgtEl>
                                            <p:attrNameLst>
                                              <p:attrName>ppt_y</p:attrName>
                                            </p:attrNameLst>
                                          </p:cBhvr>
                                        </p:anim>
                                        <p:animRot by="-480000">
                                          <p:cBhvr>
                                            <p:cTn id="83" dur="50" autoRev="1" fill="hold">
                                              <p:stCondLst>
                                                <p:cond delay="0"/>
                                              </p:stCondLst>
                                            </p:cTn>
                                            <p:tgtEl>
                                              <p:spTgt spid="86"/>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wipe(down)">
                                          <p:cBhvr>
                                            <p:cTn id="88"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82" grpId="0"/>
          <p:bldP spid="83" grpId="0"/>
          <p:bldP spid="84" grpId="0"/>
          <p:bldP spid="85" grpId="0"/>
          <p:bldP spid="86" grpId="0"/>
          <p:bldP spid="86" grpId="1"/>
          <p:bldP spid="87" grpId="0" animBg="1"/>
          <p:bldP spid="88" grpId="0" animBg="1"/>
          <p:bldP spid="89" grpId="0" animBg="1"/>
          <p:bldP spid="90" grpId="0" animBg="1"/>
          <p:bldP spid="9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3" y="1857004"/>
              <a:ext cx="613916" cy="500180"/>
              <a:chOff x="8323263" y="-182563"/>
              <a:chExt cx="754063" cy="614364"/>
            </a:xfrm>
            <a:solidFill>
              <a:srgbClr val="2FA598"/>
            </a:solidFill>
          </p:grpSpPr>
          <p:sp>
            <p:nvSpPr>
              <p:cNvPr id="2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01692" y="1857833"/>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658286" y="2087870"/>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312327" y="1267811"/>
              <a:ext cx="1630575"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04</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6445751" y="300855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6317511" y="361255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4" name="直接连接符 3"/>
          <p:cNvCxnSpPr/>
          <p:nvPr/>
        </p:nvCxnSpPr>
        <p:spPr>
          <a:xfrm>
            <a:off x="5574101" y="1551529"/>
            <a:ext cx="0" cy="41220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068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600" fill="hold"/>
                                        <p:tgtEl>
                                          <p:spTgt spid="22"/>
                                        </p:tgtEl>
                                        <p:attrNameLst>
                                          <p:attrName>ppt_w</p:attrName>
                                        </p:attrNameLst>
                                      </p:cBhvr>
                                      <p:tavLst>
                                        <p:tav tm="0">
                                          <p:val>
                                            <p:strVal val="#ppt_w+.3"/>
                                          </p:val>
                                        </p:tav>
                                        <p:tav tm="100000">
                                          <p:val>
                                            <p:strVal val="#ppt_w"/>
                                          </p:val>
                                        </p:tav>
                                      </p:tavLst>
                                    </p:anim>
                                    <p:anim calcmode="lin" valueType="num">
                                      <p:cBhvr>
                                        <p:cTn id="23" dur="600" fill="hold"/>
                                        <p:tgtEl>
                                          <p:spTgt spid="22"/>
                                        </p:tgtEl>
                                        <p:attrNameLst>
                                          <p:attrName>ppt_h</p:attrName>
                                        </p:attrNameLst>
                                      </p:cBhvr>
                                      <p:tavLst>
                                        <p:tav tm="0">
                                          <p:val>
                                            <p:strVal val="#ppt_h"/>
                                          </p:val>
                                        </p:tav>
                                        <p:tav tm="100000">
                                          <p:val>
                                            <p:strVal val="#ppt_h"/>
                                          </p:val>
                                        </p:tav>
                                      </p:tavLst>
                                    </p:anim>
                                    <p:animEffect transition="in" filter="fade">
                                      <p:cBhvr>
                                        <p:cTn id="24" dur="600"/>
                                        <p:tgtEl>
                                          <p:spTgt spid="22"/>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4"/>
          <p:cNvSpPr/>
          <p:nvPr/>
        </p:nvSpPr>
        <p:spPr>
          <a:xfrm rot="10190714">
            <a:off x="4799842" y="2477900"/>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rot="13303882">
            <a:off x="8864406" y="4702358"/>
            <a:ext cx="1012733" cy="1315777"/>
            <a:chOff x="4020870" y="2194485"/>
            <a:chExt cx="1102258" cy="1432090"/>
          </a:xfrm>
          <a:effectLst>
            <a:outerShdw blurRad="444500" dist="254000" dir="8100000" algn="tr" rotWithShape="0">
              <a:prstClr val="black">
                <a:alpha val="50000"/>
              </a:prstClr>
            </a:outerShdw>
          </a:effectLst>
        </p:grpSpPr>
        <p:sp>
          <p:nvSpPr>
            <p:cNvPr id="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3A9F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rot="11594412">
            <a:off x="6778355" y="2597905"/>
            <a:ext cx="1012733" cy="1315777"/>
            <a:chOff x="4020870" y="2194485"/>
            <a:chExt cx="1102258" cy="1432090"/>
          </a:xfrm>
          <a:effectLst>
            <a:outerShdw blurRad="444500" dist="254000" dir="8100000" algn="tr" rotWithShape="0">
              <a:prstClr val="black">
                <a:alpha val="50000"/>
              </a:prstClr>
            </a:outerShdw>
          </a:effectLst>
        </p:grpSpPr>
        <p:sp>
          <p:nvSpPr>
            <p:cNvPr id="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椭圆 34"/>
          <p:cNvSpPr/>
          <p:nvPr/>
        </p:nvSpPr>
        <p:spPr>
          <a:xfrm rot="13009338">
            <a:off x="8232683" y="3455049"/>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2" name="组合 11"/>
          <p:cNvGrpSpPr/>
          <p:nvPr/>
        </p:nvGrpSpPr>
        <p:grpSpPr>
          <a:xfrm rot="9469324">
            <a:off x="3225767" y="3146644"/>
            <a:ext cx="1012733" cy="1315777"/>
            <a:chOff x="4020870" y="2194485"/>
            <a:chExt cx="1102258" cy="1432090"/>
          </a:xfrm>
          <a:effectLst>
            <a:outerShdw blurRad="444500" dist="254000" dir="8100000" algn="tr" rotWithShape="0">
              <a:prstClr val="black">
                <a:alpha val="50000"/>
              </a:prstClr>
            </a:outerShdw>
          </a:effectLst>
        </p:grpSpPr>
        <p:sp>
          <p:nvSpPr>
            <p:cNvPr id="1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椭圆 34"/>
          <p:cNvSpPr/>
          <p:nvPr/>
        </p:nvSpPr>
        <p:spPr>
          <a:xfrm rot="8068240">
            <a:off x="2227715" y="4703083"/>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2FA598"/>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4876728" y="4310625"/>
            <a:ext cx="2150241" cy="2150247"/>
            <a:chOff x="3851771" y="1163107"/>
            <a:chExt cx="1402358" cy="1402358"/>
          </a:xfrm>
        </p:grpSpPr>
        <p:grpSp>
          <p:nvGrpSpPr>
            <p:cNvPr id="17" name="组合 16"/>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TextBox 26"/>
            <p:cNvSpPr txBox="1"/>
            <p:nvPr/>
          </p:nvSpPr>
          <p:spPr>
            <a:xfrm>
              <a:off x="4030123" y="1333410"/>
              <a:ext cx="1186820" cy="1023708"/>
            </a:xfrm>
            <a:prstGeom prst="rect">
              <a:avLst/>
            </a:prstGeom>
            <a:noFill/>
          </p:spPr>
          <p:txBody>
            <a:bodyPr wrap="square" rtlCol="0">
              <a:spAutoFit/>
            </a:bodyPr>
            <a:lstStyle/>
            <a:p>
              <a:r>
                <a:rPr lang="zh-CN" altLang="en-US" sz="4800" spc="400" dirty="0">
                  <a:solidFill>
                    <a:srgbClr val="2FA598"/>
                  </a:solidFill>
                  <a:latin typeface="Arial" panose="020B0604020202020204" pitchFamily="34" charset="0"/>
                  <a:ea typeface="微软雅黑" panose="020B0503020204020204" pitchFamily="34" charset="-122"/>
                  <a:sym typeface="Arial" panose="020B0604020202020204" pitchFamily="34" charset="0"/>
                </a:rPr>
                <a:t>经验总结</a:t>
              </a:r>
            </a:p>
          </p:txBody>
        </p:sp>
      </p:grpSp>
      <p:sp>
        <p:nvSpPr>
          <p:cNvPr id="21" name="TextBox 33"/>
          <p:cNvSpPr txBox="1"/>
          <p:nvPr/>
        </p:nvSpPr>
        <p:spPr>
          <a:xfrm>
            <a:off x="2476514" y="5156201"/>
            <a:ext cx="60959" cy="461665"/>
          </a:xfrm>
          <a:prstGeom prst="rect">
            <a:avLst/>
          </a:prstGeom>
          <a:noFill/>
        </p:spPr>
        <p:txBody>
          <a:bodyPr wrap="square" rtlCol="0">
            <a:spAutoFit/>
          </a:bodyPr>
          <a:lstStyle/>
          <a:p>
            <a:endParaRPr lang="zh-CN" altLang="en-US" sz="24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34"/>
          <p:cNvSpPr txBox="1"/>
          <p:nvPr/>
        </p:nvSpPr>
        <p:spPr>
          <a:xfrm>
            <a:off x="3436521" y="3275667"/>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2</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35"/>
          <p:cNvSpPr txBox="1"/>
          <p:nvPr/>
        </p:nvSpPr>
        <p:spPr>
          <a:xfrm>
            <a:off x="6976168" y="2734561"/>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4</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36"/>
          <p:cNvSpPr txBox="1"/>
          <p:nvPr/>
        </p:nvSpPr>
        <p:spPr>
          <a:xfrm>
            <a:off x="9159288" y="4834029"/>
            <a:ext cx="489236" cy="748988"/>
          </a:xfrm>
          <a:prstGeom prst="rect">
            <a:avLst/>
          </a:prstGeom>
          <a:noFill/>
        </p:spPr>
        <p:txBody>
          <a:bodyPr wrap="none" rtlCol="0">
            <a:spAutoFit/>
          </a:bodyPr>
          <a:lstStyle/>
          <a:p>
            <a:r>
              <a:rPr lang="en-US" altLang="zh-CN" sz="4267" dirty="0">
                <a:solidFill>
                  <a:srgbClr val="2FA598"/>
                </a:solidFill>
                <a:latin typeface="Arial" panose="020B0604020202020204" pitchFamily="34" charset="0"/>
                <a:ea typeface="微软雅黑" panose="020B0503020204020204" pitchFamily="34" charset="-122"/>
                <a:sym typeface="Arial" panose="020B0604020202020204" pitchFamily="34" charset="0"/>
              </a:rPr>
              <a:t>6</a:t>
            </a:r>
            <a:endParaRPr lang="zh-CN" altLang="en-US" sz="4267" dirty="0">
              <a:solidFill>
                <a:srgbClr val="2FA598"/>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37"/>
          <p:cNvSpPr txBox="1"/>
          <p:nvPr/>
        </p:nvSpPr>
        <p:spPr>
          <a:xfrm>
            <a:off x="8527415" y="3533744"/>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5</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8"/>
          <p:cNvSpPr txBox="1"/>
          <p:nvPr/>
        </p:nvSpPr>
        <p:spPr>
          <a:xfrm>
            <a:off x="4969208" y="2529139"/>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39"/>
          <p:cNvSpPr txBox="1"/>
          <p:nvPr/>
        </p:nvSpPr>
        <p:spPr>
          <a:xfrm>
            <a:off x="2233756" y="4832724"/>
            <a:ext cx="489236" cy="748988"/>
          </a:xfrm>
          <a:prstGeom prst="rect">
            <a:avLst/>
          </a:prstGeom>
          <a:noFill/>
        </p:spPr>
        <p:txBody>
          <a:bodyPr wrap="none" rtlCol="0">
            <a:spAutoFit/>
          </a:bodyPr>
          <a:lstStyle/>
          <a:p>
            <a:r>
              <a:rPr lang="en-US" altLang="zh-CN" sz="4267"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zh-CN" altLang="en-US" sz="426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40"/>
          <p:cNvSpPr txBox="1"/>
          <p:nvPr/>
        </p:nvSpPr>
        <p:spPr>
          <a:xfrm>
            <a:off x="390439" y="4039388"/>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29" name="TextBox 41"/>
          <p:cNvSpPr txBox="1"/>
          <p:nvPr/>
        </p:nvSpPr>
        <p:spPr>
          <a:xfrm>
            <a:off x="1094127" y="2631731"/>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0" name="TextBox 42"/>
          <p:cNvSpPr txBox="1"/>
          <p:nvPr/>
        </p:nvSpPr>
        <p:spPr>
          <a:xfrm>
            <a:off x="4158689" y="1615731"/>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1" name="TextBox 43"/>
          <p:cNvSpPr txBox="1"/>
          <p:nvPr/>
        </p:nvSpPr>
        <p:spPr>
          <a:xfrm>
            <a:off x="7364500" y="1822309"/>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2" name="TextBox 46"/>
          <p:cNvSpPr txBox="1"/>
          <p:nvPr/>
        </p:nvSpPr>
        <p:spPr>
          <a:xfrm>
            <a:off x="9180680" y="2963793"/>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3" name="TextBox 47"/>
          <p:cNvSpPr txBox="1"/>
          <p:nvPr/>
        </p:nvSpPr>
        <p:spPr>
          <a:xfrm>
            <a:off x="9907955" y="4313445"/>
            <a:ext cx="2084611" cy="646331"/>
          </a:xfrm>
          <a:prstGeom prst="rect">
            <a:avLst/>
          </a:prstGeom>
          <a:noFill/>
        </p:spPr>
        <p:txBody>
          <a:bodyPr wrap="square" rtlCol="0">
            <a:spAutoFit/>
          </a:bodyPr>
          <a:lstStyle/>
          <a:p>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a:t>
            </a:r>
          </a:p>
        </p:txBody>
      </p:sp>
      <p:sp>
        <p:nvSpPr>
          <p:cNvPr id="36" name="文本框 35"/>
          <p:cNvSpPr txBox="1"/>
          <p:nvPr/>
        </p:nvSpPr>
        <p:spPr>
          <a:xfrm>
            <a:off x="13425201" y="7905750"/>
            <a:ext cx="877163" cy="369332"/>
          </a:xfrm>
          <a:prstGeom prst="rect">
            <a:avLst/>
          </a:prstGeom>
          <a:noFill/>
        </p:spPr>
        <p:txBody>
          <a:bodyPr wrap="none" rtlCol="0">
            <a:spAutoFit/>
          </a:bodyPr>
          <a:lstStyle/>
          <a:p>
            <a:r>
              <a:rPr lang="zh-CN" altLang="en-US" dirty="0" smtClean="0"/>
              <a:t>延迟符</a:t>
            </a:r>
            <a:endParaRPr lang="zh-CN" altLang="en-US" dirty="0"/>
          </a:p>
        </p:txBody>
      </p:sp>
      <p:sp>
        <p:nvSpPr>
          <p:cNvPr id="38" name="文本框 3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39" name="文本框 3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40" name="组合 39"/>
          <p:cNvGrpSpPr/>
          <p:nvPr/>
        </p:nvGrpSpPr>
        <p:grpSpPr>
          <a:xfrm>
            <a:off x="207780" y="101257"/>
            <a:ext cx="866605" cy="778226"/>
            <a:chOff x="283980" y="301282"/>
            <a:chExt cx="866605" cy="778226"/>
          </a:xfrm>
        </p:grpSpPr>
        <p:grpSp>
          <p:nvGrpSpPr>
            <p:cNvPr id="41" name="组合 40"/>
            <p:cNvGrpSpPr/>
            <p:nvPr/>
          </p:nvGrpSpPr>
          <p:grpSpPr>
            <a:xfrm>
              <a:off x="283980" y="301282"/>
              <a:ext cx="866605" cy="778226"/>
              <a:chOff x="225922" y="165203"/>
              <a:chExt cx="1038215" cy="932335"/>
            </a:xfrm>
          </p:grpSpPr>
          <p:sp>
            <p:nvSpPr>
              <p:cNvPr id="43" name="任意多边形 4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7388143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4000">
                                          <p:cBhvr additive="base">
                                            <p:cTn id="7" dur="500" fill="hold"/>
                                            <p:tgtEl>
                                              <p:spTgt spid="16"/>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40000">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14:bounceEnd="40000">
                                          <p:cBhvr additive="base">
                                            <p:cTn id="12"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14:presetBounceEnd="40000">
                                      <p:stCondLst>
                                        <p:cond delay="400"/>
                                      </p:stCondLst>
                                      <p:childTnLst>
                                        <p:set>
                                          <p:cBhvr>
                                            <p:cTn id="15" dur="1" fill="hold">
                                              <p:stCondLst>
                                                <p:cond delay="0"/>
                                              </p:stCondLst>
                                            </p:cTn>
                                            <p:tgtEl>
                                              <p:spTgt spid="4"/>
                                            </p:tgtEl>
                                            <p:attrNameLst>
                                              <p:attrName>style.visibility</p:attrName>
                                            </p:attrNameLst>
                                          </p:cBhvr>
                                          <p:to>
                                            <p:strVal val="visible"/>
                                          </p:to>
                                        </p:set>
                                        <p:anim calcmode="lin" valueType="num" p14:bounceEnd="40000">
                                          <p:cBhvr additive="base">
                                            <p:cTn id="16"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14:presetBounceEnd="40000">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14:bounceEnd="40000">
                                          <p:cBhvr additive="base">
                                            <p:cTn id="20"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40000">
                                      <p:stCondLst>
                                        <p:cond delay="1200"/>
                                      </p:stCondLst>
                                      <p:childTnLst>
                                        <p:set>
                                          <p:cBhvr>
                                            <p:cTn id="23" dur="1" fill="hold">
                                              <p:stCondLst>
                                                <p:cond delay="0"/>
                                              </p:stCondLst>
                                            </p:cTn>
                                            <p:tgtEl>
                                              <p:spTgt spid="5"/>
                                            </p:tgtEl>
                                            <p:attrNameLst>
                                              <p:attrName>style.visibility</p:attrName>
                                            </p:attrNameLst>
                                          </p:cBhvr>
                                          <p:to>
                                            <p:strVal val="visible"/>
                                          </p:to>
                                        </p:set>
                                        <p:anim calcmode="lin" valueType="num" p14:bounceEnd="40000">
                                          <p:cBhvr additive="base">
                                            <p:cTn id="24"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14:presetBounceEnd="40000">
                                      <p:stCondLst>
                                        <p:cond delay="900"/>
                                      </p:stCondLst>
                                      <p:childTnLst>
                                        <p:set>
                                          <p:cBhvr>
                                            <p:cTn id="27" dur="1" fill="hold">
                                              <p:stCondLst>
                                                <p:cond delay="0"/>
                                              </p:stCondLst>
                                            </p:cTn>
                                            <p:tgtEl>
                                              <p:spTgt spid="11"/>
                                            </p:tgtEl>
                                            <p:attrNameLst>
                                              <p:attrName>style.visibility</p:attrName>
                                            </p:attrNameLst>
                                          </p:cBhvr>
                                          <p:to>
                                            <p:strVal val="visible"/>
                                          </p:to>
                                        </p:set>
                                        <p:anim calcmode="lin" valueType="num" p14:bounceEnd="40000">
                                          <p:cBhvr additive="base">
                                            <p:cTn id="28"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11"/>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14:presetBounceEnd="40000">
                                      <p:stCondLst>
                                        <p:cond delay="600"/>
                                      </p:stCondLst>
                                      <p:childTnLst>
                                        <p:set>
                                          <p:cBhvr>
                                            <p:cTn id="31" dur="1" fill="hold">
                                              <p:stCondLst>
                                                <p:cond delay="0"/>
                                              </p:stCondLst>
                                            </p:cTn>
                                            <p:tgtEl>
                                              <p:spTgt spid="8"/>
                                            </p:tgtEl>
                                            <p:attrNameLst>
                                              <p:attrName>style.visibility</p:attrName>
                                            </p:attrNameLst>
                                          </p:cBhvr>
                                          <p:to>
                                            <p:strVal val="visible"/>
                                          </p:to>
                                        </p:set>
                                        <p:anim calcmode="lin" valueType="num" p14:bounceEnd="40000">
                                          <p:cBhvr additive="base">
                                            <p:cTn id="32"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3600"/>
                                </p:stCondLst>
                                <p:childTnLst>
                                  <p:par>
                                    <p:cTn id="54" presetID="1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300"/>
                                            <p:tgtEl>
                                              <p:spTgt spid="28"/>
                                            </p:tgtEl>
                                            <p:attrNameLst>
                                              <p:attrName>ppt_x</p:attrName>
                                            </p:attrNameLst>
                                          </p:cBhvr>
                                          <p:tavLst>
                                            <p:tav tm="0">
                                              <p:val>
                                                <p:strVal val="#ppt_x-#ppt_w*1.125000"/>
                                              </p:val>
                                            </p:tav>
                                            <p:tav tm="100000">
                                              <p:val>
                                                <p:strVal val="#ppt_x"/>
                                              </p:val>
                                            </p:tav>
                                          </p:tavLst>
                                        </p:anim>
                                        <p:animEffect transition="in" filter="wipe(right)">
                                          <p:cBhvr>
                                            <p:cTn id="57" dur="300"/>
                                            <p:tgtEl>
                                              <p:spTgt spid="28"/>
                                            </p:tgtEl>
                                          </p:cBhvr>
                                        </p:animEffect>
                                      </p:childTnLst>
                                    </p:cTn>
                                  </p:par>
                                  <p:par>
                                    <p:cTn id="58" presetID="12" presetClass="entr" presetSubtype="8" fill="hold" grpId="0" nodeType="withEffect">
                                      <p:stCondLst>
                                        <p:cond delay="2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300"/>
                                            <p:tgtEl>
                                              <p:spTgt spid="29"/>
                                            </p:tgtEl>
                                            <p:attrNameLst>
                                              <p:attrName>ppt_x</p:attrName>
                                            </p:attrNameLst>
                                          </p:cBhvr>
                                          <p:tavLst>
                                            <p:tav tm="0">
                                              <p:val>
                                                <p:strVal val="#ppt_x-#ppt_w*1.125000"/>
                                              </p:val>
                                            </p:tav>
                                            <p:tav tm="100000">
                                              <p:val>
                                                <p:strVal val="#ppt_x"/>
                                              </p:val>
                                            </p:tav>
                                          </p:tavLst>
                                        </p:anim>
                                        <p:animEffect transition="in" filter="wipe(right)">
                                          <p:cBhvr>
                                            <p:cTn id="61" dur="300"/>
                                            <p:tgtEl>
                                              <p:spTgt spid="29"/>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300"/>
                                            <p:tgtEl>
                                              <p:spTgt spid="30"/>
                                            </p:tgtEl>
                                            <p:attrNameLst>
                                              <p:attrName>ppt_x</p:attrName>
                                            </p:attrNameLst>
                                          </p:cBhvr>
                                          <p:tavLst>
                                            <p:tav tm="0">
                                              <p:val>
                                                <p:strVal val="#ppt_x-#ppt_w*1.125000"/>
                                              </p:val>
                                            </p:tav>
                                            <p:tav tm="100000">
                                              <p:val>
                                                <p:strVal val="#ppt_x"/>
                                              </p:val>
                                            </p:tav>
                                          </p:tavLst>
                                        </p:anim>
                                        <p:animEffect transition="in" filter="wipe(right)">
                                          <p:cBhvr>
                                            <p:cTn id="65" dur="300"/>
                                            <p:tgtEl>
                                              <p:spTgt spid="30"/>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300"/>
                                            <p:tgtEl>
                                              <p:spTgt spid="31"/>
                                            </p:tgtEl>
                                            <p:attrNameLst>
                                              <p:attrName>ppt_x</p:attrName>
                                            </p:attrNameLst>
                                          </p:cBhvr>
                                          <p:tavLst>
                                            <p:tav tm="0">
                                              <p:val>
                                                <p:strVal val="#ppt_x-#ppt_w*1.125000"/>
                                              </p:val>
                                            </p:tav>
                                            <p:tav tm="100000">
                                              <p:val>
                                                <p:strVal val="#ppt_x"/>
                                              </p:val>
                                            </p:tav>
                                          </p:tavLst>
                                        </p:anim>
                                        <p:animEffect transition="in" filter="wipe(right)">
                                          <p:cBhvr>
                                            <p:cTn id="69" dur="300"/>
                                            <p:tgtEl>
                                              <p:spTgt spid="31"/>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300"/>
                                            <p:tgtEl>
                                              <p:spTgt spid="32"/>
                                            </p:tgtEl>
                                            <p:attrNameLst>
                                              <p:attrName>ppt_x</p:attrName>
                                            </p:attrNameLst>
                                          </p:cBhvr>
                                          <p:tavLst>
                                            <p:tav tm="0">
                                              <p:val>
                                                <p:strVal val="#ppt_x-#ppt_w*1.125000"/>
                                              </p:val>
                                            </p:tav>
                                            <p:tav tm="100000">
                                              <p:val>
                                                <p:strVal val="#ppt_x"/>
                                              </p:val>
                                            </p:tav>
                                          </p:tavLst>
                                        </p:anim>
                                        <p:animEffect transition="in" filter="wipe(right)">
                                          <p:cBhvr>
                                            <p:cTn id="73" dur="300"/>
                                            <p:tgtEl>
                                              <p:spTgt spid="32"/>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300"/>
                                            <p:tgtEl>
                                              <p:spTgt spid="33"/>
                                            </p:tgtEl>
                                            <p:attrNameLst>
                                              <p:attrName>ppt_x</p:attrName>
                                            </p:attrNameLst>
                                          </p:cBhvr>
                                          <p:tavLst>
                                            <p:tav tm="0">
                                              <p:val>
                                                <p:strVal val="#ppt_x-#ppt_w*1.125000"/>
                                              </p:val>
                                            </p:tav>
                                            <p:tav tm="100000">
                                              <p:val>
                                                <p:strVal val="#ppt_x"/>
                                              </p:val>
                                            </p:tav>
                                          </p:tavLst>
                                        </p:anim>
                                        <p:animEffect transition="in" filter="wipe(right)">
                                          <p:cBhvr>
                                            <p:cTn id="77" dur="3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down)">
                                          <p:cBhvr>
                                            <p:cTn id="82"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5" grpId="0" animBg="1"/>
          <p:bldP spid="22" grpId="0"/>
          <p:bldP spid="23" grpId="0"/>
          <p:bldP spid="24" grpId="0"/>
          <p:bldP spid="25" grpId="0"/>
          <p:bldP spid="26" grpId="0"/>
          <p:bldP spid="27" grpId="0"/>
          <p:bldP spid="28" grpId="0"/>
          <p:bldP spid="29" grpId="0"/>
          <p:bldP spid="30" grpId="0"/>
          <p:bldP spid="31" grpId="0"/>
          <p:bldP spid="32" grpId="0"/>
          <p:bldP spid="33"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40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stCondLst>
                                        <p:cond delay="2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1" fill="hold" grpId="0" nodeType="withEffect">
                                      <p:stCondLst>
                                        <p:cond delay="9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stCondLst>
                                        <p:cond delay="60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7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3600"/>
                                </p:stCondLst>
                                <p:childTnLst>
                                  <p:par>
                                    <p:cTn id="54" presetID="1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300"/>
                                            <p:tgtEl>
                                              <p:spTgt spid="28"/>
                                            </p:tgtEl>
                                            <p:attrNameLst>
                                              <p:attrName>ppt_x</p:attrName>
                                            </p:attrNameLst>
                                          </p:cBhvr>
                                          <p:tavLst>
                                            <p:tav tm="0">
                                              <p:val>
                                                <p:strVal val="#ppt_x-#ppt_w*1.125000"/>
                                              </p:val>
                                            </p:tav>
                                            <p:tav tm="100000">
                                              <p:val>
                                                <p:strVal val="#ppt_x"/>
                                              </p:val>
                                            </p:tav>
                                          </p:tavLst>
                                        </p:anim>
                                        <p:animEffect transition="in" filter="wipe(right)">
                                          <p:cBhvr>
                                            <p:cTn id="57" dur="300"/>
                                            <p:tgtEl>
                                              <p:spTgt spid="28"/>
                                            </p:tgtEl>
                                          </p:cBhvr>
                                        </p:animEffect>
                                      </p:childTnLst>
                                    </p:cTn>
                                  </p:par>
                                  <p:par>
                                    <p:cTn id="58" presetID="12" presetClass="entr" presetSubtype="8" fill="hold" grpId="0" nodeType="withEffect">
                                      <p:stCondLst>
                                        <p:cond delay="2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300"/>
                                            <p:tgtEl>
                                              <p:spTgt spid="29"/>
                                            </p:tgtEl>
                                            <p:attrNameLst>
                                              <p:attrName>ppt_x</p:attrName>
                                            </p:attrNameLst>
                                          </p:cBhvr>
                                          <p:tavLst>
                                            <p:tav tm="0">
                                              <p:val>
                                                <p:strVal val="#ppt_x-#ppt_w*1.125000"/>
                                              </p:val>
                                            </p:tav>
                                            <p:tav tm="100000">
                                              <p:val>
                                                <p:strVal val="#ppt_x"/>
                                              </p:val>
                                            </p:tav>
                                          </p:tavLst>
                                        </p:anim>
                                        <p:animEffect transition="in" filter="wipe(right)">
                                          <p:cBhvr>
                                            <p:cTn id="61" dur="300"/>
                                            <p:tgtEl>
                                              <p:spTgt spid="29"/>
                                            </p:tgtEl>
                                          </p:cBhvr>
                                        </p:animEffect>
                                      </p:childTnLst>
                                    </p:cTn>
                                  </p:par>
                                  <p:par>
                                    <p:cTn id="62" presetID="12" presetClass="entr" presetSubtype="8" fill="hold" grpId="0" nodeType="withEffect">
                                      <p:stCondLst>
                                        <p:cond delay="20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300"/>
                                            <p:tgtEl>
                                              <p:spTgt spid="30"/>
                                            </p:tgtEl>
                                            <p:attrNameLst>
                                              <p:attrName>ppt_x</p:attrName>
                                            </p:attrNameLst>
                                          </p:cBhvr>
                                          <p:tavLst>
                                            <p:tav tm="0">
                                              <p:val>
                                                <p:strVal val="#ppt_x-#ppt_w*1.125000"/>
                                              </p:val>
                                            </p:tav>
                                            <p:tav tm="100000">
                                              <p:val>
                                                <p:strVal val="#ppt_x"/>
                                              </p:val>
                                            </p:tav>
                                          </p:tavLst>
                                        </p:anim>
                                        <p:animEffect transition="in" filter="wipe(right)">
                                          <p:cBhvr>
                                            <p:cTn id="65" dur="300"/>
                                            <p:tgtEl>
                                              <p:spTgt spid="30"/>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300"/>
                                            <p:tgtEl>
                                              <p:spTgt spid="31"/>
                                            </p:tgtEl>
                                            <p:attrNameLst>
                                              <p:attrName>ppt_x</p:attrName>
                                            </p:attrNameLst>
                                          </p:cBhvr>
                                          <p:tavLst>
                                            <p:tav tm="0">
                                              <p:val>
                                                <p:strVal val="#ppt_x-#ppt_w*1.125000"/>
                                              </p:val>
                                            </p:tav>
                                            <p:tav tm="100000">
                                              <p:val>
                                                <p:strVal val="#ppt_x"/>
                                              </p:val>
                                            </p:tav>
                                          </p:tavLst>
                                        </p:anim>
                                        <p:animEffect transition="in" filter="wipe(right)">
                                          <p:cBhvr>
                                            <p:cTn id="69" dur="300"/>
                                            <p:tgtEl>
                                              <p:spTgt spid="31"/>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300"/>
                                            <p:tgtEl>
                                              <p:spTgt spid="32"/>
                                            </p:tgtEl>
                                            <p:attrNameLst>
                                              <p:attrName>ppt_x</p:attrName>
                                            </p:attrNameLst>
                                          </p:cBhvr>
                                          <p:tavLst>
                                            <p:tav tm="0">
                                              <p:val>
                                                <p:strVal val="#ppt_x-#ppt_w*1.125000"/>
                                              </p:val>
                                            </p:tav>
                                            <p:tav tm="100000">
                                              <p:val>
                                                <p:strVal val="#ppt_x"/>
                                              </p:val>
                                            </p:tav>
                                          </p:tavLst>
                                        </p:anim>
                                        <p:animEffect transition="in" filter="wipe(right)">
                                          <p:cBhvr>
                                            <p:cTn id="73" dur="300"/>
                                            <p:tgtEl>
                                              <p:spTgt spid="32"/>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300"/>
                                            <p:tgtEl>
                                              <p:spTgt spid="33"/>
                                            </p:tgtEl>
                                            <p:attrNameLst>
                                              <p:attrName>ppt_x</p:attrName>
                                            </p:attrNameLst>
                                          </p:cBhvr>
                                          <p:tavLst>
                                            <p:tav tm="0">
                                              <p:val>
                                                <p:strVal val="#ppt_x-#ppt_w*1.125000"/>
                                              </p:val>
                                            </p:tav>
                                            <p:tav tm="100000">
                                              <p:val>
                                                <p:strVal val="#ppt_x"/>
                                              </p:val>
                                            </p:tav>
                                          </p:tavLst>
                                        </p:anim>
                                        <p:animEffect transition="in" filter="wipe(right)">
                                          <p:cBhvr>
                                            <p:cTn id="77" dur="300"/>
                                            <p:tgtEl>
                                              <p:spTgt spid="3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wipe(down)">
                                          <p:cBhvr>
                                            <p:cTn id="82"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5" grpId="0" animBg="1"/>
          <p:bldP spid="22" grpId="0"/>
          <p:bldP spid="23" grpId="0"/>
          <p:bldP spid="24" grpId="0"/>
          <p:bldP spid="25" grpId="0"/>
          <p:bldP spid="26" grpId="0"/>
          <p:bldP spid="27" grpId="0"/>
          <p:bldP spid="28" grpId="0"/>
          <p:bldP spid="29" grpId="0"/>
          <p:bldP spid="30" grpId="0"/>
          <p:bldP spid="31" grpId="0"/>
          <p:bldP spid="32" grpId="0"/>
          <p:bldP spid="33" grpId="0"/>
          <p:bldP spid="3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Scale>
                                      <p:cBhvr>
                                        <p:cTn id="11"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900" decel="50000" fill="hold">
                                          <p:stCondLst>
                                            <p:cond delay="0"/>
                                          </p:stCondLst>
                                        </p:cTn>
                                        <p:tgtEl>
                                          <p:spTgt spid="44"/>
                                        </p:tgtEl>
                                        <p:attrNameLst>
                                          <p:attrName>ppt_x</p:attrName>
                                          <p:attrName>ppt_y</p:attrName>
                                        </p:attrNameLst>
                                      </p:cBhvr>
                                    </p:animMotion>
                                    <p:animEffect transition="in" filter="fade">
                                      <p:cBhvr>
                                        <p:cTn id="13" dur="900"/>
                                        <p:tgtEl>
                                          <p:spTgt spid="44"/>
                                        </p:tgtEl>
                                      </p:cBhvr>
                                    </p:animEffect>
                                  </p:childTnLst>
                                </p:cTn>
                              </p:par>
                            </p:childTnLst>
                          </p:cTn>
                        </p:par>
                        <p:par>
                          <p:cTn id="14" fill="hold">
                            <p:stCondLst>
                              <p:cond delay="1400"/>
                            </p:stCondLst>
                            <p:childTnLst>
                              <p:par>
                                <p:cTn id="15" presetID="50" presetClass="entr" presetSubtype="0" decel="10000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700" fill="hold"/>
                                        <p:tgtEl>
                                          <p:spTgt spid="47"/>
                                        </p:tgtEl>
                                        <p:attrNameLst>
                                          <p:attrName>ppt_w</p:attrName>
                                        </p:attrNameLst>
                                      </p:cBhvr>
                                      <p:tavLst>
                                        <p:tav tm="0">
                                          <p:val>
                                            <p:strVal val="#ppt_w+.3"/>
                                          </p:val>
                                        </p:tav>
                                        <p:tav tm="100000">
                                          <p:val>
                                            <p:strVal val="#ppt_w"/>
                                          </p:val>
                                        </p:tav>
                                      </p:tavLst>
                                    </p:anim>
                                    <p:anim calcmode="lin" valueType="num">
                                      <p:cBhvr>
                                        <p:cTn id="18" dur="700" fill="hold"/>
                                        <p:tgtEl>
                                          <p:spTgt spid="47"/>
                                        </p:tgtEl>
                                        <p:attrNameLst>
                                          <p:attrName>ppt_h</p:attrName>
                                        </p:attrNameLst>
                                      </p:cBhvr>
                                      <p:tavLst>
                                        <p:tav tm="0">
                                          <p:val>
                                            <p:strVal val="#ppt_h"/>
                                          </p:val>
                                        </p:tav>
                                        <p:tav tm="100000">
                                          <p:val>
                                            <p:strVal val="#ppt_h"/>
                                          </p:val>
                                        </p:tav>
                                      </p:tavLst>
                                    </p:anim>
                                    <p:animEffect transition="in" filter="fade">
                                      <p:cBhvr>
                                        <p:cTn id="19" dur="700"/>
                                        <p:tgtEl>
                                          <p:spTgt spid="47"/>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p:tgtEl>
                                          <p:spTgt spid="48"/>
                                        </p:tgtEl>
                                        <p:attrNameLst>
                                          <p:attrName>ppt_y</p:attrName>
                                        </p:attrNameLst>
                                      </p:cBhvr>
                                      <p:tavLst>
                                        <p:tav tm="0">
                                          <p:val>
                                            <p:strVal val="#ppt_y-#ppt_h*1.125000"/>
                                          </p:val>
                                        </p:tav>
                                        <p:tav tm="100000">
                                          <p:val>
                                            <p:strVal val="#ppt_y"/>
                                          </p:val>
                                        </p:tav>
                                      </p:tavLst>
                                    </p:anim>
                                    <p:animEffect transition="in" filter="wipe(down)">
                                      <p:cBhvr>
                                        <p:cTn id="23" dur="500"/>
                                        <p:tgtEl>
                                          <p:spTgt spid="48"/>
                                        </p:tgtEl>
                                      </p:cBhvr>
                                    </p:animEffect>
                                  </p:childTnLst>
                                </p:cTn>
                              </p:par>
                            </p:childTnLst>
                          </p:cTn>
                        </p:par>
                        <p:par>
                          <p:cTn id="24" fill="hold">
                            <p:stCondLst>
                              <p:cond delay="2100"/>
                            </p:stCondLst>
                            <p:childTnLst>
                              <p:par>
                                <p:cTn id="25" presetID="52" presetClass="entr" presetSubtype="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Scale>
                                      <p:cBhvr>
                                        <p:cTn id="27"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900" decel="50000" fill="hold">
                                          <p:stCondLst>
                                            <p:cond delay="0"/>
                                          </p:stCondLst>
                                        </p:cTn>
                                        <p:tgtEl>
                                          <p:spTgt spid="45"/>
                                        </p:tgtEl>
                                        <p:attrNameLst>
                                          <p:attrName>ppt_x</p:attrName>
                                          <p:attrName>ppt_y</p:attrName>
                                        </p:attrNameLst>
                                      </p:cBhvr>
                                    </p:animMotion>
                                    <p:animEffect transition="in" filter="fade">
                                      <p:cBhvr>
                                        <p:cTn id="29" dur="900"/>
                                        <p:tgtEl>
                                          <p:spTgt spid="45"/>
                                        </p:tgtEl>
                                      </p:cBhvr>
                                    </p:animEffect>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p:cTn id="33" dur="700" fill="hold"/>
                                        <p:tgtEl>
                                          <p:spTgt spid="49"/>
                                        </p:tgtEl>
                                        <p:attrNameLst>
                                          <p:attrName>ppt_w</p:attrName>
                                        </p:attrNameLst>
                                      </p:cBhvr>
                                      <p:tavLst>
                                        <p:tav tm="0">
                                          <p:val>
                                            <p:strVal val="#ppt_w+.3"/>
                                          </p:val>
                                        </p:tav>
                                        <p:tav tm="100000">
                                          <p:val>
                                            <p:strVal val="#ppt_w"/>
                                          </p:val>
                                        </p:tav>
                                      </p:tavLst>
                                    </p:anim>
                                    <p:anim calcmode="lin" valueType="num">
                                      <p:cBhvr>
                                        <p:cTn id="34" dur="700" fill="hold"/>
                                        <p:tgtEl>
                                          <p:spTgt spid="49"/>
                                        </p:tgtEl>
                                        <p:attrNameLst>
                                          <p:attrName>ppt_h</p:attrName>
                                        </p:attrNameLst>
                                      </p:cBhvr>
                                      <p:tavLst>
                                        <p:tav tm="0">
                                          <p:val>
                                            <p:strVal val="#ppt_h"/>
                                          </p:val>
                                        </p:tav>
                                        <p:tav tm="100000">
                                          <p:val>
                                            <p:strVal val="#ppt_h"/>
                                          </p:val>
                                        </p:tav>
                                      </p:tavLst>
                                    </p:anim>
                                    <p:animEffect transition="in" filter="fade">
                                      <p:cBhvr>
                                        <p:cTn id="35" dur="700"/>
                                        <p:tgtEl>
                                          <p:spTgt spid="49"/>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p:tgtEl>
                                          <p:spTgt spid="50"/>
                                        </p:tgtEl>
                                        <p:attrNameLst>
                                          <p:attrName>ppt_y</p:attrName>
                                        </p:attrNameLst>
                                      </p:cBhvr>
                                      <p:tavLst>
                                        <p:tav tm="0">
                                          <p:val>
                                            <p:strVal val="#ppt_y-#ppt_h*1.125000"/>
                                          </p:val>
                                        </p:tav>
                                        <p:tav tm="100000">
                                          <p:val>
                                            <p:strVal val="#ppt_y"/>
                                          </p:val>
                                        </p:tav>
                                      </p:tavLst>
                                    </p:anim>
                                    <p:animEffect transition="in" filter="wipe(down)">
                                      <p:cBhvr>
                                        <p:cTn id="39" dur="500"/>
                                        <p:tgtEl>
                                          <p:spTgt spid="50"/>
                                        </p:tgtEl>
                                      </p:cBhvr>
                                    </p:animEffect>
                                  </p:childTnLst>
                                </p:cTn>
                              </p:par>
                            </p:childTnLst>
                          </p:cTn>
                        </p:par>
                        <p:par>
                          <p:cTn id="40" fill="hold">
                            <p:stCondLst>
                              <p:cond delay="3700"/>
                            </p:stCondLst>
                            <p:childTnLst>
                              <p:par>
                                <p:cTn id="41" presetID="52"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Scale>
                                      <p:cBhvr>
                                        <p:cTn id="43"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900" decel="50000" fill="hold">
                                          <p:stCondLst>
                                            <p:cond delay="0"/>
                                          </p:stCondLst>
                                        </p:cTn>
                                        <p:tgtEl>
                                          <p:spTgt spid="46"/>
                                        </p:tgtEl>
                                        <p:attrNameLst>
                                          <p:attrName>ppt_x</p:attrName>
                                          <p:attrName>ppt_y</p:attrName>
                                        </p:attrNameLst>
                                      </p:cBhvr>
                                    </p:animMotion>
                                    <p:animEffect transition="in" filter="fade">
                                      <p:cBhvr>
                                        <p:cTn id="45" dur="900"/>
                                        <p:tgtEl>
                                          <p:spTgt spid="46"/>
                                        </p:tgtEl>
                                      </p:cBhvr>
                                    </p:animEffect>
                                  </p:childTnLst>
                                </p:cTn>
                              </p:par>
                            </p:childTnLst>
                          </p:cTn>
                        </p:par>
                        <p:par>
                          <p:cTn id="46" fill="hold">
                            <p:stCondLst>
                              <p:cond delay="4600"/>
                            </p:stCondLst>
                            <p:childTnLst>
                              <p:par>
                                <p:cTn id="47" presetID="50" presetClass="entr" presetSubtype="0" decel="100000" fill="hold" grpId="0" nodeType="after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700" fill="hold"/>
                                        <p:tgtEl>
                                          <p:spTgt spid="51"/>
                                        </p:tgtEl>
                                        <p:attrNameLst>
                                          <p:attrName>ppt_w</p:attrName>
                                        </p:attrNameLst>
                                      </p:cBhvr>
                                      <p:tavLst>
                                        <p:tav tm="0">
                                          <p:val>
                                            <p:strVal val="#ppt_w+.3"/>
                                          </p:val>
                                        </p:tav>
                                        <p:tav tm="100000">
                                          <p:val>
                                            <p:strVal val="#ppt_w"/>
                                          </p:val>
                                        </p:tav>
                                      </p:tavLst>
                                    </p:anim>
                                    <p:anim calcmode="lin" valueType="num">
                                      <p:cBhvr>
                                        <p:cTn id="50" dur="700" fill="hold"/>
                                        <p:tgtEl>
                                          <p:spTgt spid="51"/>
                                        </p:tgtEl>
                                        <p:attrNameLst>
                                          <p:attrName>ppt_h</p:attrName>
                                        </p:attrNameLst>
                                      </p:cBhvr>
                                      <p:tavLst>
                                        <p:tav tm="0">
                                          <p:val>
                                            <p:strVal val="#ppt_h"/>
                                          </p:val>
                                        </p:tav>
                                        <p:tav tm="100000">
                                          <p:val>
                                            <p:strVal val="#ppt_h"/>
                                          </p:val>
                                        </p:tav>
                                      </p:tavLst>
                                    </p:anim>
                                    <p:animEffect transition="in" filter="fade">
                                      <p:cBhvr>
                                        <p:cTn id="51" dur="700"/>
                                        <p:tgtEl>
                                          <p:spTgt spid="51"/>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additive="base">
                                        <p:cTn id="54" dur="500"/>
                                        <p:tgtEl>
                                          <p:spTgt spid="52"/>
                                        </p:tgtEl>
                                        <p:attrNameLst>
                                          <p:attrName>ppt_y</p:attrName>
                                        </p:attrNameLst>
                                      </p:cBhvr>
                                      <p:tavLst>
                                        <p:tav tm="0">
                                          <p:val>
                                            <p:strVal val="#ppt_y-#ppt_h*1.125000"/>
                                          </p:val>
                                        </p:tav>
                                        <p:tav tm="100000">
                                          <p:val>
                                            <p:strVal val="#ppt_y"/>
                                          </p:val>
                                        </p:tav>
                                      </p:tavLst>
                                    </p:anim>
                                    <p:animEffect transition="in" filter="wipe(down)">
                                      <p:cBhvr>
                                        <p:cTn id="5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1734273856"/>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37310" y="3953868"/>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谢谢观赏</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
        <p:nvSpPr>
          <p:cNvPr id="18" name="文本框 17"/>
          <p:cNvSpPr txBox="1"/>
          <p:nvPr/>
        </p:nvSpPr>
        <p:spPr>
          <a:xfrm>
            <a:off x="3932501" y="953830"/>
            <a:ext cx="4839786" cy="3170099"/>
          </a:xfrm>
          <a:prstGeom prst="rect">
            <a:avLst/>
          </a:prstGeom>
          <a:noFill/>
          <a:effectLst>
            <a:outerShdw blurRad="114300" dist="38100" dir="5460000" algn="tr" rotWithShape="0">
              <a:prstClr val="black">
                <a:alpha val="16000"/>
              </a:prstClr>
            </a:outerShdw>
          </a:effectLst>
        </p:spPr>
        <p:txBody>
          <a:bodyPr wrap="none" rtlCol="0">
            <a:spAutoFit/>
          </a:bodyPr>
          <a:lstStyle/>
          <a:p>
            <a:r>
              <a:rPr lang="en-US" altLang="zh-CN" sz="20000" b="1" dirty="0" smtClean="0">
                <a:solidFill>
                  <a:schemeClr val="bg1"/>
                </a:solidFill>
                <a:latin typeface="Agency FB" panose="020B0503020202020204" pitchFamily="34" charset="0"/>
              </a:rPr>
              <a:t>2020</a:t>
            </a:r>
            <a:endParaRPr lang="zh-CN" altLang="en-US" sz="20000" b="1" dirty="0">
              <a:solidFill>
                <a:schemeClr val="bg1"/>
              </a:solidFill>
              <a:latin typeface="Agency FB" panose="020B0503020202020204" pitchFamily="34" charset="0"/>
            </a:endParaRPr>
          </a:p>
        </p:txBody>
      </p:sp>
    </p:spTree>
    <p:extLst>
      <p:ext uri="{BB962C8B-B14F-4D97-AF65-F5344CB8AC3E}">
        <p14:creationId xmlns:p14="http://schemas.microsoft.com/office/powerpoint/2010/main" val="15379714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290">
                                          <p:stCondLst>
                                            <p:cond delay="0"/>
                                          </p:stCondLst>
                                        </p:cTn>
                                        <p:tgtEl>
                                          <p:spTgt spid="18"/>
                                        </p:tgtEl>
                                      </p:cBhvr>
                                    </p:animEffect>
                                    <p:anim calcmode="lin" valueType="num">
                                      <p:cBhvr>
                                        <p:cTn id="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3" dur="13">
                                          <p:stCondLst>
                                            <p:cond delay="325"/>
                                          </p:stCondLst>
                                        </p:cTn>
                                        <p:tgtEl>
                                          <p:spTgt spid="18"/>
                                        </p:tgtEl>
                                      </p:cBhvr>
                                      <p:to x="100000" y="60000"/>
                                    </p:animScale>
                                    <p:animScale>
                                      <p:cBhvr>
                                        <p:cTn id="14" dur="83" decel="50000">
                                          <p:stCondLst>
                                            <p:cond delay="338"/>
                                          </p:stCondLst>
                                        </p:cTn>
                                        <p:tgtEl>
                                          <p:spTgt spid="18"/>
                                        </p:tgtEl>
                                      </p:cBhvr>
                                      <p:to x="100000" y="100000"/>
                                    </p:animScale>
                                    <p:animScale>
                                      <p:cBhvr>
                                        <p:cTn id="15" dur="13">
                                          <p:stCondLst>
                                            <p:cond delay="656"/>
                                          </p:stCondLst>
                                        </p:cTn>
                                        <p:tgtEl>
                                          <p:spTgt spid="18"/>
                                        </p:tgtEl>
                                      </p:cBhvr>
                                      <p:to x="100000" y="80000"/>
                                    </p:animScale>
                                    <p:animScale>
                                      <p:cBhvr>
                                        <p:cTn id="16" dur="83" decel="50000">
                                          <p:stCondLst>
                                            <p:cond delay="669"/>
                                          </p:stCondLst>
                                        </p:cTn>
                                        <p:tgtEl>
                                          <p:spTgt spid="18"/>
                                        </p:tgtEl>
                                      </p:cBhvr>
                                      <p:to x="100000" y="100000"/>
                                    </p:animScale>
                                    <p:animScale>
                                      <p:cBhvr>
                                        <p:cTn id="17" dur="13">
                                          <p:stCondLst>
                                            <p:cond delay="821"/>
                                          </p:stCondLst>
                                        </p:cTn>
                                        <p:tgtEl>
                                          <p:spTgt spid="18"/>
                                        </p:tgtEl>
                                      </p:cBhvr>
                                      <p:to x="100000" y="90000"/>
                                    </p:animScale>
                                    <p:animScale>
                                      <p:cBhvr>
                                        <p:cTn id="18" dur="83" decel="50000">
                                          <p:stCondLst>
                                            <p:cond delay="834"/>
                                          </p:stCondLst>
                                        </p:cTn>
                                        <p:tgtEl>
                                          <p:spTgt spid="18"/>
                                        </p:tgtEl>
                                      </p:cBhvr>
                                      <p:to x="100000" y="100000"/>
                                    </p:animScale>
                                    <p:animScale>
                                      <p:cBhvr>
                                        <p:cTn id="19" dur="13">
                                          <p:stCondLst>
                                            <p:cond delay="904"/>
                                          </p:stCondLst>
                                        </p:cTn>
                                        <p:tgtEl>
                                          <p:spTgt spid="18"/>
                                        </p:tgtEl>
                                      </p:cBhvr>
                                      <p:to x="100000" y="95000"/>
                                    </p:animScale>
                                    <p:animScale>
                                      <p:cBhvr>
                                        <p:cTn id="20" dur="83" decel="50000">
                                          <p:stCondLst>
                                            <p:cond delay="917"/>
                                          </p:stCondLst>
                                        </p:cTn>
                                        <p:tgtEl>
                                          <p:spTgt spid="18"/>
                                        </p:tgtEl>
                                      </p:cBhvr>
                                      <p:to x="100000" y="100000"/>
                                    </p:animScale>
                                  </p:childTnLst>
                                </p:cTn>
                              </p:par>
                              <p:par>
                                <p:cTn id="21" presetID="5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1428</TotalTime>
  <Words>1828</Words>
  <Application>Microsoft Office PowerPoint</Application>
  <PresentationFormat>宽屏</PresentationFormat>
  <Paragraphs>283</Paragraphs>
  <Slides>23</Slides>
  <Notes>23</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Arial Unicode MS</vt:lpstr>
      <vt:lpstr>Kozuka Gothic Pro L</vt:lpstr>
      <vt:lpstr>方正兰亭细黑_GBK_M</vt:lpstr>
      <vt:lpstr>方正正纤黑简体</vt:lpstr>
      <vt:lpstr>华文黑体</vt:lpstr>
      <vt:lpstr>锐字云字库超粗黑体1.0</vt:lpstr>
      <vt:lpstr>宋体</vt:lpstr>
      <vt:lpstr>微软雅黑</vt:lpstr>
      <vt:lpstr>Agency FB</vt:lpstr>
      <vt:lpstr>Arial</vt:lpstr>
      <vt:lpstr>Calibri</vt:lpstr>
      <vt:lpstr>Calibri Light</vt:lpstr>
      <vt:lpstr>Impact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Sky123.Org</cp:lastModifiedBy>
  <cp:revision>153</cp:revision>
  <dcterms:created xsi:type="dcterms:W3CDTF">2016-03-31T10:33:00Z</dcterms:created>
  <dcterms:modified xsi:type="dcterms:W3CDTF">2020-03-19T03:14:43Z</dcterms:modified>
</cp:coreProperties>
</file>